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9126C-A6E2-42DC-B9F1-A41B76692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DB6556-F5E9-4DF8-89D7-736CD86CF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5F5E5D-C2F8-48B3-9B4F-FB560F94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47CC-4838-4B14-96E1-829795479D28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6A2027-6921-4845-AA10-BD4A2E7B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A63673-2209-41F0-9D64-E96F9F65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7DE-3DD8-41C2-A4FA-75DD55C41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66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03371-957E-4C23-8678-0B2A1735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2E85A8-BD94-485C-BC50-BF552F68D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AA066E-A10E-4AE7-A82B-A05804EA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47CC-4838-4B14-96E1-829795479D28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43F3B6-6291-4A16-8DC3-14F14DA7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954462-8806-40AF-BC82-5B9A95F1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7DE-3DD8-41C2-A4FA-75DD55C41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82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FD677F1-2D66-4037-8500-4F0F09D26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B6BFF2-B208-49BB-BD90-5690D6B14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BC71E-24D9-432D-B680-CBC61FA1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47CC-4838-4B14-96E1-829795479D28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6EC587-ADC8-4A22-BEF7-A13F7194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CE1A72-527D-4B73-9644-22B0F27F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7DE-3DD8-41C2-A4FA-75DD55C41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7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1D3F7F-A304-4234-9933-41600787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8F29EB-017D-416B-8887-1B9353526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2F64A-51A9-4855-9F05-39F379D3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47CC-4838-4B14-96E1-829795479D28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2D38E3-3799-46BC-BA9D-9AF76625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33CFE1-251F-4044-B986-054D64D5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7DE-3DD8-41C2-A4FA-75DD55C41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26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B3126-ABB8-4C3C-AB75-F27EC55BA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F81199-E0B8-458D-950B-B42509946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64E357-3588-42EC-8600-CECCAA9E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47CC-4838-4B14-96E1-829795479D28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83496B-D67F-4D3E-BC12-3690D9A9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39DF0C-D01C-4C8E-93DF-910D8923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7DE-3DD8-41C2-A4FA-75DD55C41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69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1F339-60CF-4958-95C9-0DB49E06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0A333-C06F-410C-96F1-3068F56DE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739F16-DDB3-42B6-B2BB-6B5FA6333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AA4845-320C-4C41-88EF-63A5DC2F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47CC-4838-4B14-96E1-829795479D28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4EB685-7650-40F5-BB21-054345A2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A195FD-83AB-4A8A-9765-26F66E5D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7DE-3DD8-41C2-A4FA-75DD55C41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66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A8833-055E-4B41-8B66-A0C88870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65BC9-B8CF-4B22-A998-AF3F8733E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3ABBDE-5FFD-4B82-820B-4ADD3ECD7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79E5933-031B-4F60-858D-C6F6FE4A4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AB49F4-52BD-48F8-82F4-9F3640E3D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BE526B-6AF9-46EF-96DE-2C6CAA91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47CC-4838-4B14-96E1-829795479D28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D6ECD08-689F-411B-86FB-23FBEAD0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8B36C35-4968-41D4-997E-BB7821BB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7DE-3DD8-41C2-A4FA-75DD55C41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71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0C822-5ACA-48DE-82B7-61945B73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CBAA3A-4515-4BB6-A837-E3959BAD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47CC-4838-4B14-96E1-829795479D28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868665-DE3B-459E-ACC8-B65193D2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BDBD36F-1DCA-4862-84AE-F598C027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7DE-3DD8-41C2-A4FA-75DD55C41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69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31FDBE-017B-4038-A4C9-01EE246E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47CC-4838-4B14-96E1-829795479D28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8AF280-1CC2-4E83-BCA1-6C5B23D8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B65EA2-2FAB-4B92-9207-67053C00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7DE-3DD8-41C2-A4FA-75DD55C41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78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B4438-AB8C-4825-9751-66FB948E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7DE6CE-E5D0-484B-A431-5C01DF959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688D0F-7168-4BFC-AFC8-AF2A4DE53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766E26-2CE0-4C87-B395-CEF406E4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47CC-4838-4B14-96E1-829795479D28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7F4DDB-A315-4103-A710-1C26D275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1BAC29-9ECB-40EF-AEAE-921E3CC9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7DE-3DD8-41C2-A4FA-75DD55C41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65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390D79-D2EC-4E92-B563-4498395A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331C8A5-9F2A-4E8E-90FC-3F09EEAA0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3DEC32-44AF-4D2E-AC57-79898BFF8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2EF2A3-9093-4355-8A37-4C4C03E7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47CC-4838-4B14-96E1-829795479D28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8840A3-B7E5-4633-A72A-7E0E6172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E4EF24-38A4-40C5-B543-C76E2897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7DE-3DD8-41C2-A4FA-75DD55C41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44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7B29A0-37C3-4928-901E-4798C09C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BCBB98-D4EF-4513-A77F-144A700F5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763DB3-DC6B-4A14-ACF4-075189C6C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447CC-4838-4B14-96E1-829795479D28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833D8B-875A-4D6D-A74F-A56D1355C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E9E621-DFF5-4B24-B0B8-8E7176F1F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17DE-3DD8-41C2-A4FA-75DD55C41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22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FD1EB-59B7-4336-90DB-3225B97E1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感知機作業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145ED8-D847-4F7A-A634-874E03911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許子霆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055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3ACC5C-3312-4782-9E7B-F0F9C92F6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3" y="2384425"/>
            <a:ext cx="4418013" cy="36163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AEBF652-BE8F-4FAF-B75C-D745727D9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00" y="2384425"/>
            <a:ext cx="5270500" cy="36163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4F475F7-CAA4-49FE-85FE-030DD07E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241967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A58849D-4AD3-44F7-BB58-BF9D724B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權重變化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510BBB7-A785-4CC4-A497-7532788BD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25818"/>
            <a:ext cx="6780700" cy="42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3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52F6E59-B25D-4512-9FFB-EB94B585F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訓練結果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5194E9E-41E4-49B8-9ED9-DC29864AB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851322"/>
            <a:ext cx="6780700" cy="31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5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感知機作業</vt:lpstr>
      <vt:lpstr>程式碼</vt:lpstr>
      <vt:lpstr>權重變化</vt:lpstr>
      <vt:lpstr>訓練結果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感知機作業</dc:title>
  <dc:creator>子霆 許</dc:creator>
  <cp:lastModifiedBy>子霆 許</cp:lastModifiedBy>
  <cp:revision>2</cp:revision>
  <dcterms:created xsi:type="dcterms:W3CDTF">2021-10-31T05:55:08Z</dcterms:created>
  <dcterms:modified xsi:type="dcterms:W3CDTF">2021-10-31T06:14:30Z</dcterms:modified>
</cp:coreProperties>
</file>