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lIns="109728" tIns="109728" rIns="109728" bIns="91440" anchor="b">
            <a:normAutofit/>
          </a:bodyPr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1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0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DF84F2CD-19A3-4398-9D28-4B1FF0414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8" r="13108" b="-1"/>
          <a:stretch/>
        </p:blipFill>
        <p:spPr>
          <a:xfrm>
            <a:off x="20" y="1450"/>
            <a:ext cx="6095980" cy="685510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59819350-82D4-404F-8D7E-92AD1DBC5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523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2818150"/>
            <a:ext cx="6769707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FCB93B-C47B-4F50-BB59-C6602F68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262" y="2971800"/>
            <a:ext cx="6320378" cy="1871330"/>
          </a:xfrm>
        </p:spPr>
        <p:txBody>
          <a:bodyPr anchor="b">
            <a:normAutofit/>
          </a:bodyPr>
          <a:lstStyle/>
          <a:p>
            <a:r>
              <a:rPr lang="zh-TW" altLang="en-US" sz="6200"/>
              <a:t>導傳遞神經網路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8C9B41-3684-4AA4-B4DA-992768F4F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179" y="4657063"/>
            <a:ext cx="6250985" cy="64858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許子霆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4A07D-727F-432B-912F-DF0974DD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8868" y="5389963"/>
            <a:ext cx="6769707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2B125-84E2-4DC4-90B1-0EC91BE4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:</a:t>
            </a:r>
            <a:r>
              <a:rPr lang="zh-TW" altLang="en-US" dirty="0"/>
              <a:t>初始設定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F624B0-C67E-4490-ADF6-6EE56F730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55" y="1639888"/>
            <a:ext cx="6335753" cy="4537075"/>
          </a:xfrm>
        </p:spPr>
      </p:pic>
    </p:spTree>
    <p:extLst>
      <p:ext uri="{BB962C8B-B14F-4D97-AF65-F5344CB8AC3E}">
        <p14:creationId xmlns:p14="http://schemas.microsoft.com/office/powerpoint/2010/main" val="198732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28926-E7C0-42A6-8E0B-71B2CB0F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計算輸出值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F08A5F-CB2E-496E-A5FF-6E80FA115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061" y="1908002"/>
            <a:ext cx="6469941" cy="4000847"/>
          </a:xfrm>
        </p:spPr>
      </p:pic>
    </p:spTree>
    <p:extLst>
      <p:ext uri="{BB962C8B-B14F-4D97-AF65-F5344CB8AC3E}">
        <p14:creationId xmlns:p14="http://schemas.microsoft.com/office/powerpoint/2010/main" val="116444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1CC3C-9D16-4147-AD6F-2AB0F8C7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修正權重、偏權值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4ABE4A-B6DC-412B-A4E3-FC9ED1BFB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13" y="1436496"/>
            <a:ext cx="6431837" cy="301778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84B297-8C1C-4A6B-8A7C-C1611F9B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67" y="3203491"/>
            <a:ext cx="6706181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3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FA3B6-C2AC-496C-AF26-78BF16AA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訓練、回想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54FBDE-CDEA-4BF6-9336-4BC0B390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49" y="1639615"/>
            <a:ext cx="5464013" cy="2438611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E830E15-1743-43E4-BBB4-3C71E062E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2277" y="3238939"/>
            <a:ext cx="5532599" cy="3284505"/>
          </a:xfrm>
        </p:spPr>
      </p:pic>
    </p:spTree>
    <p:extLst>
      <p:ext uri="{BB962C8B-B14F-4D97-AF65-F5344CB8AC3E}">
        <p14:creationId xmlns:p14="http://schemas.microsoft.com/office/powerpoint/2010/main" val="190085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846F5EA4-A265-4EE3-8C4B-195EA9C5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A6CC4E31-6D20-4BDF-AA0F-9EE460FF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1369452"/>
            <a:ext cx="4962169" cy="605263"/>
          </a:xfrm>
        </p:spPr>
        <p:txBody>
          <a:bodyPr/>
          <a:lstStyle/>
          <a:p>
            <a:r>
              <a:rPr lang="en-US" altLang="zh-TW" dirty="0" err="1"/>
              <a:t>Nhid</a:t>
            </a:r>
            <a:r>
              <a:rPr lang="en-US" altLang="zh-TW" dirty="0"/>
              <a:t>=5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94BE1A7-5705-4293-9626-6E6B54723B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9372" r="15539"/>
          <a:stretch/>
        </p:blipFill>
        <p:spPr>
          <a:xfrm>
            <a:off x="697600" y="4654379"/>
            <a:ext cx="4183743" cy="1499226"/>
          </a:xfr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754EF869-8BE1-4F6E-BAA4-BD8EDB71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369452"/>
            <a:ext cx="4962169" cy="605263"/>
          </a:xfrm>
        </p:spPr>
        <p:txBody>
          <a:bodyPr/>
          <a:lstStyle/>
          <a:p>
            <a:r>
              <a:rPr lang="en-US" altLang="zh-TW" dirty="0" err="1"/>
              <a:t>Nhid</a:t>
            </a:r>
            <a:r>
              <a:rPr lang="en-US" altLang="zh-TW" dirty="0"/>
              <a:t>=30</a:t>
            </a:r>
            <a:endParaRPr lang="zh-TW" altLang="en-US" dirty="0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A1A9F634-C6A9-49AB-BA32-E117FBDBFE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7565" y="2046356"/>
            <a:ext cx="3779848" cy="2415749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159AD4-90FA-4BCD-98DA-EBF2621F3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00" y="2046356"/>
            <a:ext cx="3650296" cy="247671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09B6328-3DC1-4A93-804D-6EA6D0F04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565" y="4654379"/>
            <a:ext cx="4183743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8223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Meiryo</vt:lpstr>
      <vt:lpstr>Meiryo UI</vt:lpstr>
      <vt:lpstr>Arial</vt:lpstr>
      <vt:lpstr>Wingdings</vt:lpstr>
      <vt:lpstr>MeiryoVTI</vt:lpstr>
      <vt:lpstr>導傳遞神經網路</vt:lpstr>
      <vt:lpstr>程式碼:初始設定</vt:lpstr>
      <vt:lpstr>計算輸出值</vt:lpstr>
      <vt:lpstr>修正權重、偏權值</vt:lpstr>
      <vt:lpstr>訓練、回想</vt:lpstr>
      <vt:lpstr>訓練結果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導傳遞神經網路</dc:title>
  <dc:creator>子霆 許</dc:creator>
  <cp:lastModifiedBy>子霆 許</cp:lastModifiedBy>
  <cp:revision>2</cp:revision>
  <dcterms:created xsi:type="dcterms:W3CDTF">2021-11-30T09:09:18Z</dcterms:created>
  <dcterms:modified xsi:type="dcterms:W3CDTF">2021-11-30T09:19:30Z</dcterms:modified>
</cp:coreProperties>
</file>