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0" y="766440"/>
            <a:ext cx="9144000" cy="36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148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Final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0" y="906480"/>
            <a:ext cx="9141480" cy="5618880"/>
          </a:xfrm>
          <a:prstGeom prst="rect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30% of Overall Grade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Deadline: 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2020/1/14 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(Tue.) 17:00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hard copy: Rm531/EE2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electronic file: upload to CEIBA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Subject: Anything about Speech Signal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reading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computer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combinations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team work (at most 2, 註明分工)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demo (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deadline </a:t>
            </a:r>
            <a:r>
              <a:rPr lang="en-US" sz="2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時向助教登記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兩不可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不可抄襲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不可一魚兩吃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5996</TotalTime>
  <Words>56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DejaVu Sans</vt:lpstr>
      <vt:lpstr>新細明體</vt:lpstr>
      <vt:lpstr>Arial</vt:lpstr>
      <vt:lpstr>Symbol</vt:lpstr>
      <vt:lpstr>Times New Roman</vt:lpstr>
      <vt:lpstr>Wingdings</vt:lpstr>
      <vt:lpstr>Office Theme</vt:lpstr>
      <vt:lpstr>PowerPoint 簡報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yichun</dc:creator>
  <dc:description/>
  <cp:lastModifiedBy>健祐 黃</cp:lastModifiedBy>
  <cp:revision>833</cp:revision>
  <cp:lastPrinted>2013-11-26T09:23:28Z</cp:lastPrinted>
  <dcterms:created xsi:type="dcterms:W3CDTF">2002-02-22T11:13:19Z</dcterms:created>
  <dcterms:modified xsi:type="dcterms:W3CDTF">2019-11-26T15:03:04Z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speech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如螢幕大小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