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13F1-92E0-4F3A-9350-073A51FDC034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5D9C-07F2-41AB-A56E-ED4C7F70D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95D9C-07F2-41AB-A56E-ED4C7F70D0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FFD-4D68-46CF-A664-C771EE542874}" type="datetime1">
              <a:rPr lang="zh-TW" altLang="en-US" smtClean="0"/>
              <a:t>2018/10/26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0775-70FA-4195-A07B-BC9907525E7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FC4-BD4C-41E5-8095-B3065DEF86EA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07-C8C9-4F1C-8F6A-8089E9780AB4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3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FC50-370A-4581-A7D9-7986602E9B53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165E-A09D-4253-BC75-77016286966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3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7247-93F5-4407-8E3F-20B0C7CAA057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95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62FE-25B6-43D3-B8C3-FDB27B1C3637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0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0926-C367-4541-8A94-3D0F51FE1C4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308EC1-D5E1-4508-A4CE-FC60CF438E8E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9AF9-E790-4C75-9869-5E06F646F44D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72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377F9-8BF6-46C1-8433-A84B477569B4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18BFA-CB3F-4B1D-AB86-3775A930B85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3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NoTone" TargetMode="External"/><Relationship Id="rId2" Type="http://schemas.openxmlformats.org/officeDocument/2006/relationships/hyperlink" Target="https://www.arduino.cc/en/Reference/T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蜂鳴器介紹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11" y="324727"/>
            <a:ext cx="5949979" cy="594997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8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有源</a:t>
            </a:r>
            <a:r>
              <a:rPr lang="en-US" altLang="zh-TW" dirty="0" smtClean="0"/>
              <a:t>VS</a:t>
            </a:r>
            <a:r>
              <a:rPr lang="zh-TW" altLang="en-US" dirty="0" smtClean="0"/>
              <a:t>無源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有</a:t>
            </a:r>
            <a:r>
              <a:rPr lang="zh-TW" altLang="en-US" sz="2800" dirty="0"/>
              <a:t>源蜂鳴器內部帶有震盪電路，只要一通電就會鳴叫。</a:t>
            </a:r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無</a:t>
            </a:r>
            <a:r>
              <a:rPr lang="zh-TW" altLang="en-US" sz="2800" dirty="0"/>
              <a:t>源蜂鳴器內部不帶震盪電路，所以要用</a:t>
            </a:r>
            <a:r>
              <a:rPr lang="en-US" altLang="zh-TW" sz="2800" dirty="0" smtClean="0"/>
              <a:t>2k-5k</a:t>
            </a:r>
            <a:r>
              <a:rPr lang="zh-TW" altLang="en-US" sz="2800" dirty="0" smtClean="0"/>
              <a:t>方</a:t>
            </a:r>
            <a:r>
              <a:rPr lang="zh-TW" altLang="en-US" sz="2800" dirty="0"/>
              <a:t>波驅動。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7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31" y="286603"/>
            <a:ext cx="11364097" cy="505071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4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控制蜂鳴器的函式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tone()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50305"/>
              </p:ext>
            </p:extLst>
          </p:nvPr>
        </p:nvGraphicFramePr>
        <p:xfrm>
          <a:off x="658586" y="2714625"/>
          <a:ext cx="10874828" cy="20689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19135"/>
                <a:gridCol w="7055693"/>
              </a:tblGrid>
              <a:tr h="45645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effectLst/>
                        </a:rPr>
                        <a:t> 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effectLst/>
                        </a:rPr>
                        <a:t> 說明</a:t>
                      </a:r>
                    </a:p>
                  </a:txBody>
                  <a:tcPr/>
                </a:tc>
              </a:tr>
              <a:tr h="63347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effectLst/>
                          <a:hlinkClick r:id="rId2"/>
                        </a:rPr>
                        <a:t>tone(pin, frequency, duration)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 對</a:t>
                      </a:r>
                      <a:r>
                        <a:rPr lang="zh-TW" altLang="en-US" dirty="0" smtClean="0">
                          <a:effectLst/>
                        </a:rPr>
                        <a:t>指定接</a:t>
                      </a:r>
                      <a:r>
                        <a:rPr lang="zh-TW" altLang="en-US" dirty="0">
                          <a:effectLst/>
                        </a:rPr>
                        <a:t>腳 </a:t>
                      </a:r>
                      <a:r>
                        <a:rPr lang="en-US" dirty="0">
                          <a:effectLst/>
                        </a:rPr>
                        <a:t>pin </a:t>
                      </a:r>
                      <a:r>
                        <a:rPr lang="zh-TW" altLang="en-US" dirty="0">
                          <a:effectLst/>
                        </a:rPr>
                        <a:t>發出 </a:t>
                      </a:r>
                      <a:r>
                        <a:rPr lang="en-US" dirty="0">
                          <a:effectLst/>
                        </a:rPr>
                        <a:t>duration </a:t>
                      </a:r>
                      <a:r>
                        <a:rPr lang="zh-TW" altLang="en-US" dirty="0" smtClean="0">
                          <a:effectLst/>
                        </a:rPr>
                        <a:t>毫秒，頻率</a:t>
                      </a:r>
                      <a:r>
                        <a:rPr lang="zh-TW" altLang="en-US" dirty="0">
                          <a:effectLst/>
                        </a:rPr>
                        <a:t>為 </a:t>
                      </a:r>
                      <a:r>
                        <a:rPr lang="en-US" dirty="0">
                          <a:effectLst/>
                        </a:rPr>
                        <a:t>frequency </a:t>
                      </a:r>
                      <a:r>
                        <a:rPr lang="zh-TW" altLang="en-US" dirty="0">
                          <a:effectLst/>
                        </a:rPr>
                        <a:t>之方波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effectLst/>
                          <a:hlinkClick r:id="rId2"/>
                        </a:rPr>
                        <a:t>tone(pin, frequency)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 對</a:t>
                      </a:r>
                      <a:r>
                        <a:rPr lang="zh-TW" altLang="en-US" dirty="0" smtClean="0">
                          <a:effectLst/>
                        </a:rPr>
                        <a:t>指定接</a:t>
                      </a:r>
                      <a:r>
                        <a:rPr lang="zh-TW" altLang="en-US" dirty="0">
                          <a:effectLst/>
                        </a:rPr>
                        <a:t>腳 </a:t>
                      </a:r>
                      <a:r>
                        <a:rPr lang="en-US" altLang="zh-TW" dirty="0">
                          <a:effectLst/>
                        </a:rPr>
                        <a:t>pin </a:t>
                      </a:r>
                      <a:r>
                        <a:rPr lang="zh-TW" altLang="en-US" dirty="0">
                          <a:effectLst/>
                        </a:rPr>
                        <a:t>持續發出頻率為 </a:t>
                      </a:r>
                      <a:r>
                        <a:rPr lang="en-US" altLang="zh-TW" dirty="0">
                          <a:effectLst/>
                        </a:rPr>
                        <a:t>frequency </a:t>
                      </a:r>
                      <a:r>
                        <a:rPr lang="zh-TW" altLang="en-US" dirty="0">
                          <a:effectLst/>
                        </a:rPr>
                        <a:t>之方波</a:t>
                      </a:r>
                    </a:p>
                  </a:txBody>
                  <a:tcPr/>
                </a:tc>
              </a:tr>
              <a:tr h="45645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  <a:hlinkClick r:id="rId3"/>
                        </a:rPr>
                        <a:t>noTone</a:t>
                      </a:r>
                      <a:r>
                        <a:rPr lang="en-US" dirty="0">
                          <a:effectLst/>
                          <a:hlinkClick r:id="rId3"/>
                        </a:rPr>
                        <a:t>(pin)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 停止對</a:t>
                      </a:r>
                      <a:r>
                        <a:rPr lang="zh-TW" altLang="en-US" dirty="0" smtClean="0">
                          <a:effectLst/>
                        </a:rPr>
                        <a:t>指定接</a:t>
                      </a:r>
                      <a:r>
                        <a:rPr lang="zh-TW" altLang="en-US" dirty="0">
                          <a:effectLst/>
                        </a:rPr>
                        <a:t>腳 </a:t>
                      </a:r>
                      <a:r>
                        <a:rPr lang="en-US" altLang="zh-TW" dirty="0">
                          <a:effectLst/>
                        </a:rPr>
                        <a:t>pin </a:t>
                      </a:r>
                      <a:r>
                        <a:rPr lang="zh-TW" altLang="en-US" dirty="0">
                          <a:effectLst/>
                        </a:rPr>
                        <a:t>發出方波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096000" y="603681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</a:rPr>
              <a:t>http://yhhuang1966.blogspot.com/2016/09/arduino_17.html</a:t>
            </a:r>
            <a:endParaRPr lang="en-US" altLang="zh-TW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</a:rPr>
              <a:t>https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</a:rPr>
              <a:t>://www.arduino.cc/reference/en/language/functions/advanced-io/tone/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74" t="18096" r="31011" b="33706"/>
          <a:stretch/>
        </p:blipFill>
        <p:spPr>
          <a:xfrm>
            <a:off x="260404" y="286603"/>
            <a:ext cx="11745862" cy="550790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84" r="23923" b="25571"/>
          <a:stretch/>
        </p:blipFill>
        <p:spPr>
          <a:xfrm>
            <a:off x="85504" y="495325"/>
            <a:ext cx="11918070" cy="561724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8BFA-CB3F-4B1D-AB86-3775A930B8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013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llMSJH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69</Words>
  <Application>Microsoft Office PowerPoint</Application>
  <PresentationFormat>自訂</PresentationFormat>
  <Paragraphs>24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回顧</vt:lpstr>
      <vt:lpstr>蜂鳴器介紹</vt:lpstr>
      <vt:lpstr>PowerPoint 簡報</vt:lpstr>
      <vt:lpstr>有源VS無源</vt:lpstr>
      <vt:lpstr>PowerPoint 簡報</vt:lpstr>
      <vt:lpstr>控制蜂鳴器的函式- tone()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蜂鳴器介紹</dc:title>
  <dc:creator>Vg6</dc:creator>
  <cp:lastModifiedBy>Supermarket</cp:lastModifiedBy>
  <cp:revision>10</cp:revision>
  <dcterms:created xsi:type="dcterms:W3CDTF">2018-10-23T13:37:47Z</dcterms:created>
  <dcterms:modified xsi:type="dcterms:W3CDTF">2018-10-25T17:55:52Z</dcterms:modified>
</cp:coreProperties>
</file>