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55393-07B1-4B18-8BBC-0134223425ED}" type="datetimeFigureOut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19AC8-04FB-4ADB-944C-388BC3907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63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19AC8-04FB-4ADB-944C-388BC390747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16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99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99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99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99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99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EFF9-59AB-4749-9D70-4C29DD11B6D6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0" y="6437743"/>
            <a:ext cx="233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NTUEESAAD</a:t>
            </a:r>
            <a:r>
              <a:rPr lang="zh-TW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Workshop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71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2BDF-118B-43B6-B11E-452835D69F92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97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7E7B-6328-42CE-90C7-04110E522E96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21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與項目符號" type="tx">
  <p:cSld name="大標題與項目符號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892970" y="312540"/>
            <a:ext cx="10406063" cy="151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1" tIns="64281" rIns="64281" bIns="64281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5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16072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5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32145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5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4821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5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6429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5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80364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5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96437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5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12510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5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28582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5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892970" y="1830587"/>
            <a:ext cx="10406063" cy="44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1" tIns="64281" rIns="64281" bIns="64281" anchor="ctr" anchorCtr="0"/>
          <a:lstStyle>
            <a:lvl1pPr marL="321457" marR="0" lvl="0" indent="-28127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sz="2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42915" marR="0" lvl="1" indent="-28127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sz="2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64372" marR="0" lvl="2" indent="-28127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sz="2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85829" marR="0" lvl="3" indent="-28127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sz="2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07287" marR="0" lvl="4" indent="-28127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sz="2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28744" marR="0" lvl="5" indent="-28127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sz="2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50201" marR="0" lvl="6" indent="-28127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sz="2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71659" marR="0" lvl="7" indent="-28127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sz="2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93116" marR="0" lvl="8" indent="-281275" algn="l" rtl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Char char="•"/>
              <a:defRPr sz="2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5917311" y="6505278"/>
            <a:ext cx="345472" cy="26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7" tIns="35717" rIns="35717" bIns="35717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6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2BEE-9F43-4C26-9FDD-5786641A8330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A17F3-9ABC-4210-A993-EA6FCCC709F9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0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9DF53-56AE-4B07-B07F-290DFE89234F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05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4BE7-7822-45E0-8F64-528C186E90CF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98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8B4D-20BA-453E-A416-91B63EFB8D78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87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288F-22FF-4CB3-ADC1-CA098E97FC5E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32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FE8604-FE14-430F-8A82-BE9A59EDBED9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43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7B89-F3ED-4AAD-9538-63149F4BDB85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64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008735-10E2-4F6E-B332-1A9F769A0570}" type="datetime1">
              <a:rPr lang="zh-TW" altLang="en-US" smtClean="0"/>
              <a:t>2018/10/26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0B981C-E925-4A57-B4F6-78FA2C39E5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0" y="6437743"/>
            <a:ext cx="2336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NTUEESAAD</a:t>
            </a:r>
            <a:r>
              <a:rPr lang="zh-TW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Calibri" panose="020F0502020204030204" pitchFamily="34" charset="0"/>
              </a:rPr>
              <a:t>Workshop</a:t>
            </a:r>
            <a:endParaRPr lang="zh-TW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2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調整時間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981C-E925-4A57-B4F6-78FA2C39E5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5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091383" y="470446"/>
            <a:ext cx="6009236" cy="120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7" tIns="35717" rIns="35717" bIns="35717" anchor="ctr" anchorCtr="0">
            <a:noAutofit/>
          </a:bodyPr>
          <a:lstStyle/>
          <a:p>
            <a:pPr>
              <a:buClr>
                <a:srgbClr val="00BEFF"/>
              </a:buClr>
            </a:pPr>
            <a:r>
              <a:rPr lang="zh-TW" altLang="en-US" b="1" dirty="0">
                <a:solidFill>
                  <a:srgbClr val="00B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調整時間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" name="Shape 131"/>
          <p:cNvGrpSpPr/>
          <p:nvPr/>
        </p:nvGrpSpPr>
        <p:grpSpPr>
          <a:xfrm>
            <a:off x="5152473" y="6550028"/>
            <a:ext cx="1887075" cy="187523"/>
            <a:chOff x="0" y="0"/>
            <a:chExt cx="2012879" cy="266700"/>
          </a:xfrm>
        </p:grpSpPr>
        <p:pic>
          <p:nvPicPr>
            <p:cNvPr id="30" name="Shape 1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7047"/>
              <a:ext cx="958200" cy="23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Shape 133"/>
            <p:cNvSpPr/>
            <p:nvPr/>
          </p:nvSpPr>
          <p:spPr>
            <a:xfrm>
              <a:off x="952379" y="0"/>
              <a:ext cx="10605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buClr>
                  <a:srgbClr val="5C5C5C"/>
                </a:buClr>
              </a:pPr>
              <a:r>
                <a:rPr lang="en-US" sz="600" dirty="0" err="1">
                  <a:solidFill>
                    <a:srgbClr val="5C5C5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 Neue"/>
                  <a:sym typeface="Helvetica Neue"/>
                </a:rPr>
                <a:t>版權所有</a:t>
              </a:r>
              <a:r>
                <a:rPr lang="en-US" sz="600" dirty="0">
                  <a:solidFill>
                    <a:srgbClr val="5C5C5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 Neue"/>
                  <a:sym typeface="Helvetica Neue"/>
                </a:rPr>
                <a:t> </a:t>
              </a:r>
              <a:r>
                <a:rPr lang="en-US" sz="600" dirty="0" err="1">
                  <a:solidFill>
                    <a:srgbClr val="5C5C5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 Neue"/>
                  <a:sym typeface="Helvetica Neue"/>
                </a:rPr>
                <a:t>翻印必究</a:t>
              </a: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2255574" y="1753597"/>
            <a:ext cx="7680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開啟</a:t>
            </a:r>
            <a:r>
              <a:rPr lang="en-US" altLang="zh-TW" sz="2000" dirty="0" err="1" smtClean="0"/>
              <a:t>RTC_PC_Sync.ino</a:t>
            </a:r>
            <a:endParaRPr lang="zh-TW" alt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按照</a:t>
            </a:r>
            <a:r>
              <a:rPr lang="zh-TW" altLang="en-US" sz="2000" dirty="0"/>
              <a:t>當前</a:t>
            </a:r>
            <a:r>
              <a:rPr lang="zh-TW" altLang="en-US" sz="2000" dirty="0" smtClean="0"/>
              <a:t>日期修改星期，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代表星期日、</a:t>
            </a:r>
            <a:r>
              <a:rPr lang="en-US" altLang="zh-TW" sz="2000" dirty="0" smtClean="0"/>
              <a:t>7</a:t>
            </a:r>
            <a:r>
              <a:rPr lang="zh-TW" altLang="en-US" sz="2000" dirty="0" smtClean="0"/>
              <a:t>代表星期六，以此類推</a:t>
            </a:r>
            <a:endParaRPr lang="zh-TW" altLang="en-US" sz="2000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426" y="2800010"/>
            <a:ext cx="6329934" cy="356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4287945" y="4725144"/>
            <a:ext cx="28803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弧形接點 4"/>
          <p:cNvCxnSpPr/>
          <p:nvPr/>
        </p:nvCxnSpPr>
        <p:spPr>
          <a:xfrm rot="5400000">
            <a:off x="4574324" y="2611256"/>
            <a:ext cx="1971526" cy="2256251"/>
          </a:xfrm>
          <a:prstGeom prst="curved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82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091383" y="470446"/>
            <a:ext cx="6009236" cy="120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7" tIns="35717" rIns="35717" bIns="35717" anchor="ctr" anchorCtr="0">
            <a:noAutofit/>
          </a:bodyPr>
          <a:lstStyle/>
          <a:p>
            <a:pPr>
              <a:buClr>
                <a:srgbClr val="00BEFF"/>
              </a:buClr>
            </a:pPr>
            <a:r>
              <a:rPr lang="zh-TW" altLang="en-US" b="1" dirty="0">
                <a:solidFill>
                  <a:srgbClr val="00B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調整時間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" name="Shape 131"/>
          <p:cNvGrpSpPr/>
          <p:nvPr/>
        </p:nvGrpSpPr>
        <p:grpSpPr>
          <a:xfrm>
            <a:off x="5152473" y="6550028"/>
            <a:ext cx="1887075" cy="187523"/>
            <a:chOff x="0" y="0"/>
            <a:chExt cx="2012879" cy="266700"/>
          </a:xfrm>
        </p:grpSpPr>
        <p:pic>
          <p:nvPicPr>
            <p:cNvPr id="30" name="Shape 1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7047"/>
              <a:ext cx="958200" cy="23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Shape 133"/>
            <p:cNvSpPr/>
            <p:nvPr/>
          </p:nvSpPr>
          <p:spPr>
            <a:xfrm>
              <a:off x="952379" y="0"/>
              <a:ext cx="10605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buClr>
                  <a:srgbClr val="5C5C5C"/>
                </a:buClr>
              </a:pPr>
              <a:r>
                <a:rPr lang="en-US" sz="600" dirty="0" err="1">
                  <a:solidFill>
                    <a:srgbClr val="5C5C5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 Neue"/>
                  <a:sym typeface="Helvetica Neue"/>
                </a:rPr>
                <a:t>版權所有</a:t>
              </a:r>
              <a:r>
                <a:rPr lang="en-US" sz="600" dirty="0">
                  <a:solidFill>
                    <a:srgbClr val="5C5C5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 Neue"/>
                  <a:sym typeface="Helvetica Neue"/>
                </a:rPr>
                <a:t> </a:t>
              </a:r>
              <a:r>
                <a:rPr lang="en-US" sz="600" dirty="0" err="1">
                  <a:solidFill>
                    <a:srgbClr val="5C5C5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 Neue"/>
                  <a:sym typeface="Helvetica Neue"/>
                </a:rPr>
                <a:t>翻印必究</a:t>
              </a: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026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15" y="2276872"/>
            <a:ext cx="7303770" cy="414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255574" y="1701342"/>
            <a:ext cx="7680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上傳</a:t>
            </a:r>
            <a:r>
              <a:rPr lang="en-US" altLang="zh-TW" sz="2800" dirty="0" err="1" smtClean="0"/>
              <a:t>RTC_PC_Sync.ino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602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091383" y="470446"/>
            <a:ext cx="6009236" cy="120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7" tIns="35717" rIns="35717" bIns="35717" anchor="ctr" anchorCtr="0">
            <a:noAutofit/>
          </a:bodyPr>
          <a:lstStyle/>
          <a:p>
            <a:pPr>
              <a:buClr>
                <a:srgbClr val="00BEFF"/>
              </a:buClr>
            </a:pPr>
            <a:r>
              <a:rPr lang="zh-TW" altLang="en-US" b="1" dirty="0">
                <a:solidFill>
                  <a:srgbClr val="00B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調整時間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" name="Shape 131"/>
          <p:cNvGrpSpPr/>
          <p:nvPr/>
        </p:nvGrpSpPr>
        <p:grpSpPr>
          <a:xfrm>
            <a:off x="5152473" y="6550028"/>
            <a:ext cx="1887075" cy="187523"/>
            <a:chOff x="0" y="0"/>
            <a:chExt cx="2012879" cy="266700"/>
          </a:xfrm>
        </p:grpSpPr>
        <p:pic>
          <p:nvPicPr>
            <p:cNvPr id="30" name="Shape 1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7047"/>
              <a:ext cx="958200" cy="23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Shape 133"/>
            <p:cNvSpPr/>
            <p:nvPr/>
          </p:nvSpPr>
          <p:spPr>
            <a:xfrm>
              <a:off x="952379" y="0"/>
              <a:ext cx="10605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buClr>
                  <a:srgbClr val="5C5C5C"/>
                </a:buClr>
              </a:pPr>
              <a:r>
                <a:rPr lang="en-US" sz="600" dirty="0" err="1">
                  <a:solidFill>
                    <a:srgbClr val="5C5C5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 Neue"/>
                  <a:sym typeface="Helvetica Neue"/>
                </a:rPr>
                <a:t>版權所有</a:t>
              </a:r>
              <a:r>
                <a:rPr lang="en-US" sz="600" dirty="0">
                  <a:solidFill>
                    <a:srgbClr val="5C5C5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 Neue"/>
                  <a:sym typeface="Helvetica Neue"/>
                </a:rPr>
                <a:t> </a:t>
              </a:r>
              <a:r>
                <a:rPr lang="en-US" sz="600" dirty="0" err="1">
                  <a:solidFill>
                    <a:srgbClr val="5C5C5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 Neue"/>
                  <a:sym typeface="Helvetica Neue"/>
                </a:rPr>
                <a:t>翻印必究</a:t>
              </a: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166" y="2636912"/>
            <a:ext cx="6816852" cy="384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2255574" y="1754764"/>
            <a:ext cx="7680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開啟</a:t>
            </a:r>
            <a:r>
              <a:rPr lang="en-US" altLang="zh-TW" sz="2000" dirty="0" smtClean="0"/>
              <a:t>sync.bat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/>
              <a:t>按照</a:t>
            </a:r>
            <a:r>
              <a:rPr lang="en-US" altLang="zh-TW" sz="2000" dirty="0" smtClean="0"/>
              <a:t>Arduino</a:t>
            </a:r>
            <a:r>
              <a:rPr lang="zh-TW" altLang="en-US" sz="2000" dirty="0" smtClean="0"/>
              <a:t>所連接的</a:t>
            </a:r>
            <a:r>
              <a:rPr lang="en-US" altLang="zh-TW" sz="2000" dirty="0" smtClean="0"/>
              <a:t>COM port</a:t>
            </a:r>
            <a:r>
              <a:rPr lang="zh-TW" altLang="en-US" sz="2000" dirty="0" smtClean="0"/>
              <a:t>修改，存檔</a:t>
            </a:r>
            <a:endParaRPr lang="zh-TW" altLang="en-US" sz="2000" dirty="0"/>
          </a:p>
        </p:txBody>
      </p:sp>
      <p:sp>
        <p:nvSpPr>
          <p:cNvPr id="2" name="圓角矩形 1"/>
          <p:cNvSpPr/>
          <p:nvPr/>
        </p:nvSpPr>
        <p:spPr>
          <a:xfrm>
            <a:off x="2927648" y="2636912"/>
            <a:ext cx="480053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弧形接點 3"/>
          <p:cNvCxnSpPr>
            <a:stCxn id="8" idx="2"/>
          </p:cNvCxnSpPr>
          <p:nvPr/>
        </p:nvCxnSpPr>
        <p:spPr>
          <a:xfrm rot="5400000">
            <a:off x="4556709" y="1313644"/>
            <a:ext cx="390286" cy="2688298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37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091383" y="470446"/>
            <a:ext cx="6009236" cy="120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7" tIns="35717" rIns="35717" bIns="35717" anchor="ctr" anchorCtr="0">
            <a:noAutofit/>
          </a:bodyPr>
          <a:lstStyle/>
          <a:p>
            <a:pPr>
              <a:buClr>
                <a:srgbClr val="00BEFF"/>
              </a:buClr>
            </a:pPr>
            <a:r>
              <a:rPr lang="zh-TW" altLang="en-US" b="1" dirty="0">
                <a:solidFill>
                  <a:srgbClr val="00B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調整時間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" name="Shape 131"/>
          <p:cNvGrpSpPr/>
          <p:nvPr/>
        </p:nvGrpSpPr>
        <p:grpSpPr>
          <a:xfrm>
            <a:off x="5152473" y="6550028"/>
            <a:ext cx="1887075" cy="187523"/>
            <a:chOff x="0" y="0"/>
            <a:chExt cx="2012879" cy="266700"/>
          </a:xfrm>
        </p:grpSpPr>
        <p:pic>
          <p:nvPicPr>
            <p:cNvPr id="30" name="Shape 1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7047"/>
              <a:ext cx="958200" cy="23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Shape 133"/>
            <p:cNvSpPr/>
            <p:nvPr/>
          </p:nvSpPr>
          <p:spPr>
            <a:xfrm>
              <a:off x="952379" y="0"/>
              <a:ext cx="10605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buClr>
                  <a:srgbClr val="5C5C5C"/>
                </a:buClr>
              </a:pPr>
              <a:r>
                <a:rPr lang="en-US" sz="600" dirty="0" err="1">
                  <a:solidFill>
                    <a:srgbClr val="5C5C5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 Neue"/>
                  <a:sym typeface="Helvetica Neue"/>
                </a:rPr>
                <a:t>版權所有</a:t>
              </a:r>
              <a:r>
                <a:rPr lang="en-US" sz="600" dirty="0">
                  <a:solidFill>
                    <a:srgbClr val="5C5C5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 Neue"/>
                  <a:sym typeface="Helvetica Neue"/>
                </a:rPr>
                <a:t> </a:t>
              </a:r>
              <a:r>
                <a:rPr lang="en-US" sz="600" dirty="0" err="1">
                  <a:solidFill>
                    <a:srgbClr val="5C5C5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 Neue"/>
                  <a:sym typeface="Helvetica Neue"/>
                </a:rPr>
                <a:t>翻印必究</a:t>
              </a: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026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14" y="2276873"/>
            <a:ext cx="3077051" cy="404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439483" y="1727469"/>
            <a:ext cx="931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檢查是否燒錄成功，使用</a:t>
            </a:r>
            <a:r>
              <a:rPr lang="en-US" altLang="zh-TW" sz="2400" dirty="0" smtClean="0"/>
              <a:t>Serial Monitor</a:t>
            </a:r>
            <a:endParaRPr lang="zh-TW" altLang="en-US" sz="2400" dirty="0"/>
          </a:p>
        </p:txBody>
      </p:sp>
      <p:cxnSp>
        <p:nvCxnSpPr>
          <p:cNvPr id="3" name="直線單箭頭接點 2"/>
          <p:cNvCxnSpPr/>
          <p:nvPr/>
        </p:nvCxnSpPr>
        <p:spPr>
          <a:xfrm flipH="1" flipV="1">
            <a:off x="7328885" y="2708920"/>
            <a:ext cx="672075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40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091383" y="470446"/>
            <a:ext cx="6009236" cy="120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7" tIns="35717" rIns="35717" bIns="35717" anchor="ctr" anchorCtr="0">
            <a:noAutofit/>
          </a:bodyPr>
          <a:lstStyle/>
          <a:p>
            <a:pPr>
              <a:buClr>
                <a:srgbClr val="00BEFF"/>
              </a:buClr>
            </a:pPr>
            <a:r>
              <a:rPr lang="zh-TW" altLang="en-US" b="1" dirty="0">
                <a:solidFill>
                  <a:srgbClr val="00BE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調整時間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" name="Shape 131"/>
          <p:cNvGrpSpPr/>
          <p:nvPr/>
        </p:nvGrpSpPr>
        <p:grpSpPr>
          <a:xfrm>
            <a:off x="5152473" y="6550028"/>
            <a:ext cx="1887075" cy="187523"/>
            <a:chOff x="0" y="0"/>
            <a:chExt cx="2012879" cy="266700"/>
          </a:xfrm>
        </p:grpSpPr>
        <p:pic>
          <p:nvPicPr>
            <p:cNvPr id="30" name="Shape 1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7047"/>
              <a:ext cx="958200" cy="23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" name="Shape 133"/>
            <p:cNvSpPr/>
            <p:nvPr/>
          </p:nvSpPr>
          <p:spPr>
            <a:xfrm>
              <a:off x="952379" y="0"/>
              <a:ext cx="10605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buClr>
                  <a:srgbClr val="5C5C5C"/>
                </a:buClr>
              </a:pPr>
              <a:r>
                <a:rPr lang="en-US" sz="600" dirty="0" err="1">
                  <a:solidFill>
                    <a:srgbClr val="5C5C5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 Neue"/>
                  <a:sym typeface="Helvetica Neue"/>
                </a:rPr>
                <a:t>版權所有</a:t>
              </a:r>
              <a:r>
                <a:rPr lang="en-US" sz="600" dirty="0">
                  <a:solidFill>
                    <a:srgbClr val="5C5C5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 Neue"/>
                  <a:sym typeface="Helvetica Neue"/>
                </a:rPr>
                <a:t> </a:t>
              </a:r>
              <a:r>
                <a:rPr lang="en-US" sz="600" dirty="0" err="1">
                  <a:solidFill>
                    <a:srgbClr val="5C5C5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Helvetica Neue"/>
                  <a:sym typeface="Helvetica Neue"/>
                </a:rPr>
                <a:t>翻印必究</a:t>
              </a:r>
              <a:endParaRPr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58" y="2376997"/>
            <a:ext cx="56959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1439483" y="1771014"/>
            <a:ext cx="931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 smtClean="0"/>
              <a:t>輸入</a:t>
            </a:r>
            <a:r>
              <a:rPr lang="en-US" altLang="zh-TW" sz="2800" dirty="0" smtClean="0"/>
              <a:t>B’</a:t>
            </a:r>
            <a:r>
              <a:rPr lang="zh-TW" altLang="en-US" sz="2800" dirty="0" smtClean="0"/>
              <a:t>，並傳送，即會顯示</a:t>
            </a:r>
            <a:r>
              <a:rPr lang="en-US" altLang="zh-TW" sz="2800" dirty="0" smtClean="0"/>
              <a:t>RTC</a:t>
            </a:r>
            <a:r>
              <a:rPr lang="zh-TW" altLang="en-US" sz="2800" dirty="0" smtClean="0"/>
              <a:t>內的</a:t>
            </a:r>
            <a:r>
              <a:rPr lang="zh-TW" altLang="en-US" sz="2800" dirty="0" smtClean="0"/>
              <a:t>時間</a:t>
            </a:r>
            <a:endParaRPr lang="zh-TW" altLang="en-US" sz="2800" dirty="0"/>
          </a:p>
        </p:txBody>
      </p:sp>
      <p:cxnSp>
        <p:nvCxnSpPr>
          <p:cNvPr id="3" name="直線接點 2"/>
          <p:cNvCxnSpPr/>
          <p:nvPr/>
        </p:nvCxnSpPr>
        <p:spPr>
          <a:xfrm>
            <a:off x="2754611" y="3197249"/>
            <a:ext cx="3072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6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llMSJH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79</Words>
  <Application>Microsoft Office PowerPoint</Application>
  <PresentationFormat>自訂</PresentationFormat>
  <Paragraphs>20</Paragraphs>
  <Slides>6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回顧</vt:lpstr>
      <vt:lpstr>調整時間</vt:lpstr>
      <vt:lpstr>調整時間</vt:lpstr>
      <vt:lpstr>調整時間</vt:lpstr>
      <vt:lpstr>調整時間</vt:lpstr>
      <vt:lpstr>調整時間</vt:lpstr>
      <vt:lpstr>調整時間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LCD介紹</dc:title>
  <dc:creator>Vg6</dc:creator>
  <cp:lastModifiedBy>Supermarket</cp:lastModifiedBy>
  <cp:revision>13</cp:revision>
  <dcterms:created xsi:type="dcterms:W3CDTF">2018-10-23T13:07:36Z</dcterms:created>
  <dcterms:modified xsi:type="dcterms:W3CDTF">2018-10-26T06:12:15Z</dcterms:modified>
</cp:coreProperties>
</file>