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59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5393-07B1-4B18-8BBC-0134223425ED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19AC8-04FB-4ADB-944C-388BC3907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63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19AC8-04FB-4ADB-944C-388BC390747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162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EFF9-59AB-4749-9D70-4C29DD11B6D6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81C-E925-4A57-B4F6-78FA2C39E5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0" y="6437743"/>
            <a:ext cx="2336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Calibri" panose="020F0502020204030204" pitchFamily="34" charset="0"/>
              </a:rPr>
              <a:t>NTUEESAAD</a:t>
            </a:r>
            <a:r>
              <a:rPr lang="zh-TW" alt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alibri" panose="020F0502020204030204" pitchFamily="34" charset="0"/>
              </a:rPr>
              <a:t>Workshop</a:t>
            </a:r>
            <a:endParaRPr lang="zh-TW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71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2BDF-118B-43B6-B11E-452835D69F92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81C-E925-4A57-B4F6-78FA2C39E5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97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7E7B-6328-42CE-90C7-04110E522E96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81C-E925-4A57-B4F6-78FA2C39E5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21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2BEE-9F43-4C26-9FDD-5786641A8330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81C-E925-4A57-B4F6-78FA2C39E5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1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17F3-9ABC-4210-A993-EA6FCCC709F9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81C-E925-4A57-B4F6-78FA2C39E5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30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DF53-56AE-4B07-B07F-290DFE89234F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81C-E925-4A57-B4F6-78FA2C39E5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05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4BE7-7822-45E0-8F64-528C186E90CF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81C-E925-4A57-B4F6-78FA2C39E5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98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8B4D-20BA-453E-A416-91B63EFB8D78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81C-E925-4A57-B4F6-78FA2C39E5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87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288F-22FF-4CB3-ADC1-CA098E97FC5E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81C-E925-4A57-B4F6-78FA2C39E5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32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FE8604-FE14-430F-8A82-BE9A59EDBED9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0B981C-E925-4A57-B4F6-78FA2C39E5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43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7B89-F3ED-4AAD-9538-63149F4BDB85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81C-E925-4A57-B4F6-78FA2C39E5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64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008735-10E2-4F6E-B332-1A9F769A0570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0B981C-E925-4A57-B4F6-78FA2C39E5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0" y="6437743"/>
            <a:ext cx="2336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Calibri" panose="020F0502020204030204" pitchFamily="34" charset="0"/>
              </a:rPr>
              <a:t>NTUEESAAD</a:t>
            </a:r>
            <a:r>
              <a:rPr lang="zh-TW" alt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alibri" panose="020F0502020204030204" pitchFamily="34" charset="0"/>
              </a:rPr>
              <a:t>Workshop</a:t>
            </a:r>
            <a:endParaRPr lang="zh-TW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82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debrabander/Arduino-LiquidCrystal-I2C-libra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LCD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81C-E925-4A57-B4F6-78FA2C39E5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51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檔案</a:t>
            </a:r>
            <a:r>
              <a:rPr lang="en-US" altLang="zh-TW" sz="2400" dirty="0" smtClean="0"/>
              <a:t>-&gt;</a:t>
            </a:r>
            <a:r>
              <a:rPr lang="zh-TW" altLang="en-US" sz="2400" dirty="0" smtClean="0"/>
              <a:t>範例</a:t>
            </a:r>
            <a:r>
              <a:rPr lang="en-US" altLang="zh-TW" sz="2400" dirty="0"/>
              <a:t>-&gt; </a:t>
            </a:r>
            <a:r>
              <a:rPr lang="en-US" altLang="zh-TW" sz="2400" dirty="0" smtClean="0"/>
              <a:t>Arduino-LiquidCrystal-I2C-library-master-&gt;HelloWorld</a:t>
            </a:r>
          </a:p>
          <a:p>
            <a:endParaRPr lang="en-US" altLang="zh-TW" sz="2400" dirty="0"/>
          </a:p>
          <a:p>
            <a:r>
              <a:rPr lang="zh-TW" altLang="en-US" sz="2400" dirty="0" smtClean="0"/>
              <a:t>目標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跑馬燈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方法</a:t>
            </a:r>
            <a:r>
              <a:rPr lang="en-US" altLang="zh-TW" sz="2400" dirty="0" smtClean="0"/>
              <a:t>:</a:t>
            </a:r>
            <a:r>
              <a:rPr lang="en-US" altLang="zh-TW" sz="2400" dirty="0" err="1" smtClean="0"/>
              <a:t>lcd.setCursor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行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列</a:t>
            </a:r>
            <a:r>
              <a:rPr lang="en-US" altLang="zh-TW" sz="2400" dirty="0" smtClean="0"/>
              <a:t> );</a:t>
            </a:r>
          </a:p>
          <a:p>
            <a:r>
              <a:rPr lang="en-US" altLang="zh-TW" sz="2400" dirty="0" smtClean="0"/>
              <a:t>Ex: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lcd.setCursor</a:t>
            </a:r>
            <a:r>
              <a:rPr lang="en-US" altLang="zh-TW" sz="2400" dirty="0" smtClean="0"/>
              <a:t>(0,1);   ----&gt;   </a:t>
            </a:r>
            <a:r>
              <a:rPr lang="zh-TW" altLang="en-US" sz="2400" dirty="0" smtClean="0"/>
              <a:t>第二列第一行</a:t>
            </a:r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81C-E925-4A57-B4F6-78FA2C39E5A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74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</a:t>
            </a:r>
            <a:r>
              <a:rPr lang="en-US" altLang="zh-TW" dirty="0" smtClean="0"/>
              <a:t>LCD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1.</a:t>
            </a:r>
            <a:r>
              <a:rPr lang="zh-TW" altLang="en-US" sz="3200" dirty="0" smtClean="0"/>
              <a:t>液晶顯示器</a:t>
            </a:r>
            <a:r>
              <a:rPr lang="en-US" altLang="zh-TW" sz="3200" dirty="0"/>
              <a:t>(Liquid Crystal Display,</a:t>
            </a:r>
            <a:r>
              <a:rPr lang="zh-TW" altLang="en-US" sz="3200" dirty="0"/>
              <a:t>簡稱</a:t>
            </a:r>
            <a:r>
              <a:rPr lang="en-US" altLang="zh-TW" sz="3200" dirty="0"/>
              <a:t>LCD</a:t>
            </a:r>
            <a:r>
              <a:rPr lang="en-US" altLang="zh-TW" sz="3200" dirty="0" smtClean="0"/>
              <a:t>)</a:t>
            </a:r>
          </a:p>
          <a:p>
            <a:r>
              <a:rPr lang="en-US" altLang="zh-TW" sz="3200" dirty="0" smtClean="0"/>
              <a:t>2.LCD</a:t>
            </a:r>
            <a:r>
              <a:rPr lang="zh-TW" altLang="en-US" sz="3200" dirty="0" smtClean="0"/>
              <a:t>本身不會發光，通常需要在背面加上光源</a:t>
            </a:r>
            <a:r>
              <a:rPr lang="en-US" altLang="zh-TW" sz="3200" dirty="0" smtClean="0"/>
              <a:t>(LED)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81C-E925-4A57-B4F6-78FA2C39E5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69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1602 LCD</a:t>
            </a:r>
            <a:r>
              <a:rPr lang="zh-TW" altLang="en-US" dirty="0" smtClean="0"/>
              <a:t>模組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2168" y="696685"/>
            <a:ext cx="6917756" cy="5521234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81C-E925-4A57-B4F6-78FA2C39E5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62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347" t="12954" r="52810" b="6022"/>
          <a:stretch/>
        </p:blipFill>
        <p:spPr>
          <a:xfrm>
            <a:off x="5149533" y="0"/>
            <a:ext cx="6659217" cy="6768130"/>
          </a:xfrm>
          <a:prstGeom prst="rect">
            <a:avLst/>
          </a:prstGeom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1097280" y="923108"/>
            <a:ext cx="10058400" cy="8142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Pinout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81C-E925-4A57-B4F6-78FA2C39E5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4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296194" y="3044280"/>
            <a:ext cx="5599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/>
              <a:t>接線太</a:t>
            </a:r>
            <a:r>
              <a:rPr lang="zh-TW" altLang="en-US" sz="4400" b="1" dirty="0" smtClean="0"/>
              <a:t>麻煩？</a:t>
            </a:r>
            <a:endParaRPr lang="zh-TW" altLang="en-US" sz="44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81C-E925-4A57-B4F6-78FA2C39E5A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4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81C-E925-4A57-B4F6-78FA2C39E5A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C Bus </a:t>
            </a:r>
            <a:r>
              <a:rPr lang="en-US" altLang="zh-TW" sz="2400" dirty="0" smtClean="0"/>
              <a:t>(Inter-Integrated </a:t>
            </a:r>
            <a:r>
              <a:rPr lang="en-US" altLang="zh-TW" sz="2400" dirty="0"/>
              <a:t>Circuit </a:t>
            </a:r>
            <a:r>
              <a:rPr lang="en-US" altLang="zh-TW" sz="2400" dirty="0" smtClean="0"/>
              <a:t>Bus)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/>
              <a:t>I</a:t>
            </a:r>
            <a:r>
              <a:rPr lang="en-US" altLang="zh-TW" sz="2800" baseline="30000" dirty="0"/>
              <a:t>2</a:t>
            </a:r>
            <a:r>
              <a:rPr lang="en-US" altLang="zh-TW" sz="2800" dirty="0"/>
              <a:t>C</a:t>
            </a:r>
            <a:r>
              <a:rPr lang="zh-TW" altLang="en-US" sz="2800" dirty="0"/>
              <a:t>是一種傳輸協定 </a:t>
            </a:r>
            <a:r>
              <a:rPr lang="en-US" altLang="zh-TW" sz="2800" dirty="0"/>
              <a:t>(protocol</a:t>
            </a:r>
            <a:r>
              <a:rPr lang="en-US" altLang="zh-TW" sz="2800" dirty="0" smtClean="0"/>
              <a:t>)</a:t>
            </a:r>
            <a:r>
              <a:rPr lang="zh-TW" altLang="en-US" sz="2800" dirty="0"/>
              <a:t>，主要是為了讓微控制器或 </a:t>
            </a:r>
            <a:r>
              <a:rPr lang="en-US" altLang="zh-TW" sz="2800" dirty="0"/>
              <a:t>CPU </a:t>
            </a:r>
            <a:r>
              <a:rPr lang="zh-TW" altLang="en-US" sz="2800" dirty="0"/>
              <a:t>以較少的接腳數連接眾多的低速週邊裝置之用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/>
              <a:t>I</a:t>
            </a:r>
            <a:r>
              <a:rPr lang="en-US" altLang="zh-TW" sz="2800" baseline="30000" dirty="0"/>
              <a:t>2</a:t>
            </a:r>
            <a:r>
              <a:rPr lang="en-US" altLang="zh-TW" sz="2800" dirty="0"/>
              <a:t>C </a:t>
            </a:r>
            <a:r>
              <a:rPr lang="zh-TW" altLang="en-US" sz="2800" dirty="0"/>
              <a:t>匯流排是</a:t>
            </a:r>
            <a:r>
              <a:rPr lang="zh-TW" altLang="en-US" sz="2800" dirty="0" smtClean="0"/>
              <a:t>由</a:t>
            </a:r>
            <a:r>
              <a:rPr lang="en-US" altLang="zh-TW" sz="2800" dirty="0" smtClean="0"/>
              <a:t>”data-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SDA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和</a:t>
            </a:r>
            <a:r>
              <a:rPr lang="en-US" altLang="zh-TW" sz="2800" dirty="0" smtClean="0"/>
              <a:t>”clock-SCL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構成</a:t>
            </a: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/>
              <a:t>可同時連接很多裝置（理論上，一個</a:t>
            </a:r>
            <a:r>
              <a:rPr lang="en-US" altLang="zh-TW" sz="2800" dirty="0"/>
              <a:t>Master</a:t>
            </a:r>
            <a:r>
              <a:rPr lang="zh-TW" altLang="en-US" sz="2800" dirty="0"/>
              <a:t>可接</a:t>
            </a:r>
            <a:r>
              <a:rPr lang="en-US" altLang="zh-TW" sz="2800" dirty="0"/>
              <a:t>128</a:t>
            </a:r>
            <a:r>
              <a:rPr lang="zh-TW" altLang="en-US" sz="2800" dirty="0"/>
              <a:t>個</a:t>
            </a:r>
            <a:r>
              <a:rPr lang="en-US" altLang="zh-TW" sz="2800" dirty="0"/>
              <a:t>Slave</a:t>
            </a:r>
            <a:r>
              <a:rPr lang="zh-TW" altLang="en-US" sz="2800" dirty="0"/>
              <a:t>）</a:t>
            </a: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81C-E925-4A57-B4F6-78FA2C39E5A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78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接線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VCC   ----  5V</a:t>
            </a:r>
            <a:endParaRPr lang="en-US" altLang="zh-TW" sz="3200" dirty="0" smtClean="0"/>
          </a:p>
          <a:p>
            <a:r>
              <a:rPr lang="en-US" altLang="zh-TW" sz="3200" dirty="0" smtClean="0"/>
              <a:t>GND  ----  GND</a:t>
            </a:r>
            <a:endParaRPr lang="en-US" altLang="zh-TW" sz="3200" dirty="0" smtClean="0"/>
          </a:p>
          <a:p>
            <a:r>
              <a:rPr lang="en-US" altLang="zh-TW" sz="3200" dirty="0" smtClean="0"/>
              <a:t>SDA   ----  A4</a:t>
            </a:r>
            <a:endParaRPr lang="en-US" altLang="zh-TW" sz="3200" dirty="0" smtClean="0"/>
          </a:p>
          <a:p>
            <a:r>
              <a:rPr lang="en-US" altLang="zh-TW" sz="3200" dirty="0" smtClean="0"/>
              <a:t>SCL    ----  A5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81C-E925-4A57-B4F6-78FA2C39E5A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73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安裝第三方程式庫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到</a:t>
            </a:r>
            <a:r>
              <a:rPr lang="en-US" altLang="zh-TW" sz="2400" dirty="0" err="1" smtClean="0"/>
              <a:t>Github</a:t>
            </a:r>
            <a:r>
              <a:rPr lang="zh-TW" altLang="en-US" sz="2400" dirty="0" smtClean="0"/>
              <a:t>下載</a:t>
            </a:r>
            <a:r>
              <a:rPr lang="en-US" altLang="zh-TW" sz="2400" dirty="0" smtClean="0"/>
              <a:t>library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ZIP</a:t>
            </a:r>
            <a:r>
              <a:rPr lang="zh-TW" altLang="en-US" sz="2400" dirty="0" smtClean="0"/>
              <a:t>檔</a:t>
            </a:r>
            <a:endParaRPr lang="en-US" altLang="zh-TW" sz="2400" dirty="0" smtClean="0"/>
          </a:p>
          <a:p>
            <a:r>
              <a:rPr lang="en-US" altLang="zh-TW" sz="2400" dirty="0" smtClean="0">
                <a:hlinkClick r:id="rId2"/>
              </a:rPr>
              <a:t>https</a:t>
            </a:r>
            <a:r>
              <a:rPr lang="en-US" altLang="zh-TW" sz="2400" dirty="0">
                <a:hlinkClick r:id="rId2"/>
              </a:rPr>
              <a:t>://</a:t>
            </a:r>
            <a:r>
              <a:rPr lang="en-US" altLang="zh-TW" sz="2400" dirty="0" smtClean="0">
                <a:hlinkClick r:id="rId2"/>
              </a:rPr>
              <a:t>github.com/fdebrabander/Arduino-LiquidCrystal-I2C-library</a:t>
            </a:r>
            <a:endParaRPr lang="en-US" altLang="zh-TW" sz="2400" dirty="0" smtClean="0"/>
          </a:p>
          <a:p>
            <a:r>
              <a:rPr lang="en-US" altLang="zh-TW" sz="2400" dirty="0" smtClean="0"/>
              <a:t>2.</a:t>
            </a:r>
            <a:r>
              <a:rPr lang="zh-TW" altLang="en-US" sz="2400" dirty="0" smtClean="0"/>
              <a:t>查看草稿碼簿位置</a:t>
            </a:r>
            <a:r>
              <a:rPr lang="en-US" altLang="zh-TW" sz="2400" dirty="0" smtClean="0"/>
              <a:t>(sketchbook location)</a:t>
            </a:r>
          </a:p>
          <a:p>
            <a:r>
              <a:rPr lang="zh-TW" altLang="en-US" sz="2400" dirty="0" smtClean="0"/>
              <a:t>檔案</a:t>
            </a:r>
            <a:r>
              <a:rPr lang="en-US" altLang="zh-TW" sz="2400" dirty="0" smtClean="0"/>
              <a:t>-&gt;</a:t>
            </a:r>
            <a:r>
              <a:rPr lang="zh-TW" altLang="en-US" sz="2400" dirty="0" smtClean="0"/>
              <a:t>偏好設定</a:t>
            </a:r>
            <a:r>
              <a:rPr lang="en-US" altLang="zh-TW" sz="2400" dirty="0" smtClean="0"/>
              <a:t>-&gt;</a:t>
            </a:r>
            <a:r>
              <a:rPr lang="zh-TW" altLang="en-US" sz="2400" dirty="0" smtClean="0"/>
              <a:t>草稿碼簿的位置</a:t>
            </a:r>
            <a:r>
              <a:rPr lang="en-US" altLang="zh-TW" sz="2400" dirty="0" smtClean="0"/>
              <a:t>(File-&gt;Preferences-&gt;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Sketchbook location)</a:t>
            </a:r>
          </a:p>
          <a:p>
            <a:r>
              <a:rPr lang="en-US" altLang="zh-TW" sz="2400" dirty="0" smtClean="0"/>
              <a:t>3.</a:t>
            </a:r>
            <a:r>
              <a:rPr lang="zh-TW" altLang="en-US" sz="2400" dirty="0" smtClean="0"/>
              <a:t>將</a:t>
            </a:r>
            <a:r>
              <a:rPr lang="en-US" altLang="zh-TW" sz="2400" dirty="0" smtClean="0"/>
              <a:t>ZIP</a:t>
            </a:r>
            <a:r>
              <a:rPr lang="zh-TW" altLang="en-US" sz="2400" dirty="0" smtClean="0"/>
              <a:t>檔解壓縮到該位置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81C-E925-4A57-B4F6-78FA2C39E5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70046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llMSJH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</TotalTime>
  <Words>217</Words>
  <Application>Microsoft Office PowerPoint</Application>
  <PresentationFormat>自訂</PresentationFormat>
  <Paragraphs>42</Paragraphs>
  <Slides>10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回顧</vt:lpstr>
      <vt:lpstr>LCD介紹</vt:lpstr>
      <vt:lpstr>什麼是LCD</vt:lpstr>
      <vt:lpstr>1602 LCD模組</vt:lpstr>
      <vt:lpstr>PowerPoint 簡報</vt:lpstr>
      <vt:lpstr>PowerPoint 簡報</vt:lpstr>
      <vt:lpstr>PowerPoint 簡報</vt:lpstr>
      <vt:lpstr>I2C Bus (Inter-Integrated Circuit Bus)</vt:lpstr>
      <vt:lpstr>接線</vt:lpstr>
      <vt:lpstr>安裝第三方程式庫</vt:lpstr>
      <vt:lpstr>程式實作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LCD介紹</dc:title>
  <dc:creator>Vg6</dc:creator>
  <cp:lastModifiedBy>Supermarket</cp:lastModifiedBy>
  <cp:revision>12</cp:revision>
  <dcterms:created xsi:type="dcterms:W3CDTF">2018-10-23T13:07:36Z</dcterms:created>
  <dcterms:modified xsi:type="dcterms:W3CDTF">2018-10-25T17:56:34Z</dcterms:modified>
</cp:coreProperties>
</file>