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58" r:id="rId6"/>
    <p:sldId id="260" r:id="rId7"/>
    <p:sldId id="261" r:id="rId8"/>
    <p:sldId id="270" r:id="rId9"/>
    <p:sldId id="264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9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0D202-5A01-40BE-BA4F-91698D1A52A2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D2F60-39FE-4878-B8CF-4053C446D3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1909-FDF0-4044-A722-0D6FC8F74BC3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0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0E47-9FCC-4AB6-B909-6952F6ABD0D0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0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3EB-00E9-4F60-B3C5-F5D26ADA14F0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80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144-E4A3-4C3A-9E10-18BE31251486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6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6E8-04D9-4B79-AF50-FB2C567EB1F1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0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58C0-740C-4072-8D9A-9B0B9F956F6F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74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BB5E-BBC0-49BB-83E0-F0B3277CA266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7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F6F2-AAFD-427A-9BF0-F7740DC3FA08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5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3E6C-BBAC-4D36-8D86-F474086A1743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5387E1-2C08-4EEB-8DFF-7258F8F4563C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7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4A8-B7A8-4968-9497-C6551705A02C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1D2401-739F-4CD9-BE45-F8C7024F81D3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D88498-B38E-4F24-9648-9EA0A4C820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balboa/rf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RFID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6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706" y="327991"/>
            <a:ext cx="10058400" cy="902473"/>
          </a:xfrm>
        </p:spPr>
        <p:txBody>
          <a:bodyPr/>
          <a:lstStyle/>
          <a:p>
            <a:r>
              <a:rPr lang="zh-TW" altLang="en-US" dirty="0" smtClean="0"/>
              <a:t>接線 </a:t>
            </a:r>
            <a:r>
              <a:rPr lang="en-US" altLang="zh-TW" dirty="0" smtClean="0"/>
              <a:t>(For ATmega328P)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73" y="1230464"/>
            <a:ext cx="10914821" cy="476283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/>
          <a:lstStyle/>
          <a:p>
            <a:r>
              <a:rPr lang="zh-TW" altLang="en-US" dirty="0" smtClean="0"/>
              <a:t>安裝第三方程式庫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工具</a:t>
            </a:r>
            <a:r>
              <a:rPr lang="en-US" altLang="zh-TW" sz="2800" dirty="0" smtClean="0"/>
              <a:t>-&gt;</a:t>
            </a:r>
            <a:r>
              <a:rPr lang="zh-TW" altLang="en-US" sz="2800" dirty="0" smtClean="0"/>
              <a:t>管理程式庫</a:t>
            </a:r>
            <a:r>
              <a:rPr lang="en-US" altLang="zh-TW" sz="2800" dirty="0" smtClean="0"/>
              <a:t>-&gt;</a:t>
            </a:r>
            <a:r>
              <a:rPr lang="zh-TW" altLang="en-US" sz="2800" dirty="0" smtClean="0"/>
              <a:t>搜尋</a:t>
            </a:r>
            <a:r>
              <a:rPr lang="en-US" altLang="zh-TW" sz="2800" dirty="0" smtClean="0"/>
              <a:t>MFRC522-&gt;</a:t>
            </a:r>
            <a:r>
              <a:rPr lang="zh-TW" altLang="en-US" sz="2800" dirty="0" smtClean="0"/>
              <a:t>安裝</a:t>
            </a:r>
            <a:endParaRPr lang="en-US" altLang="zh-TW" sz="2800" dirty="0" smtClean="0"/>
          </a:p>
          <a:p>
            <a:r>
              <a:rPr lang="en-US" altLang="zh-TW" sz="2800" dirty="0" smtClean="0"/>
              <a:t>Or</a:t>
            </a:r>
          </a:p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github.com/miguelbalboa/rfid</a:t>
            </a:r>
            <a:endParaRPr lang="en-US" altLang="zh-TW" sz="2800" dirty="0" smtClean="0"/>
          </a:p>
          <a:p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7219" y="596348"/>
            <a:ext cx="10058400" cy="882595"/>
          </a:xfrm>
        </p:spPr>
        <p:txBody>
          <a:bodyPr/>
          <a:lstStyle/>
          <a:p>
            <a:r>
              <a:rPr lang="zh-TW" altLang="en-US" dirty="0" smtClean="0"/>
              <a:t>程式實作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06610" y="1828800"/>
            <a:ext cx="10058400" cy="4244009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zh-TW" altLang="en-US" sz="2800" dirty="0" smtClean="0"/>
              <a:t>打開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RFID_TODO.ino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zh-TW" altLang="en-US" sz="2800" dirty="0" smtClean="0"/>
              <a:t>目標</a:t>
            </a:r>
            <a:r>
              <a:rPr lang="zh-TW" altLang="en-US" sz="2800" dirty="0"/>
              <a:t>：</a:t>
            </a:r>
            <a:r>
              <a:rPr lang="zh-TW" altLang="en-US" sz="2800" dirty="0" smtClean="0"/>
              <a:t>將</a:t>
            </a:r>
            <a:r>
              <a:rPr lang="en-US" altLang="zh-TW" sz="2800" dirty="0" smtClean="0"/>
              <a:t>UID</a:t>
            </a:r>
            <a:r>
              <a:rPr lang="zh-TW" altLang="en-US" sz="2800" dirty="0" smtClean="0"/>
              <a:t>印在</a:t>
            </a:r>
            <a:r>
              <a:rPr lang="en-US" altLang="zh-TW" sz="2800" dirty="0" smtClean="0"/>
              <a:t>LCD</a:t>
            </a:r>
            <a:r>
              <a:rPr lang="zh-TW" altLang="en-US" sz="2800" dirty="0" smtClean="0"/>
              <a:t>上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9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RFID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無線</a:t>
            </a:r>
            <a:r>
              <a:rPr lang="zh-TW" altLang="en-US" sz="3200" b="1" dirty="0"/>
              <a:t>射頻</a:t>
            </a:r>
            <a:r>
              <a:rPr lang="zh-TW" altLang="en-US" sz="3200" b="1" dirty="0" smtClean="0"/>
              <a:t>辨識</a:t>
            </a:r>
            <a:r>
              <a:rPr lang="en-US" altLang="zh-TW" sz="3200" b="1" dirty="0"/>
              <a:t>(R</a:t>
            </a:r>
            <a:r>
              <a:rPr lang="en-US" altLang="zh-TW" sz="3200" dirty="0"/>
              <a:t>adio </a:t>
            </a:r>
            <a:r>
              <a:rPr lang="en-US" altLang="zh-TW" sz="3200" b="1" dirty="0"/>
              <a:t>F</a:t>
            </a:r>
            <a:r>
              <a:rPr lang="en-US" altLang="zh-TW" sz="3200" dirty="0"/>
              <a:t>requency </a:t>
            </a:r>
            <a:r>
              <a:rPr lang="en-US" altLang="zh-TW" sz="3200" b="1" dirty="0" smtClean="0"/>
              <a:t>Id</a:t>
            </a:r>
            <a:r>
              <a:rPr lang="en-US" altLang="zh-TW" sz="3200" dirty="0" smtClean="0"/>
              <a:t>entification)</a:t>
            </a:r>
          </a:p>
          <a:p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一種無線通訊技術</a:t>
            </a:r>
            <a:endParaRPr lang="en-US" altLang="zh-TW" sz="3200" b="1" dirty="0" smtClean="0"/>
          </a:p>
          <a:p>
            <a:endParaRPr lang="en-US" altLang="zh-TW" sz="3200" dirty="0" smtClean="0"/>
          </a:p>
          <a:p>
            <a:endParaRPr lang="en-US" altLang="zh-TW" sz="3200" b="1" dirty="0" smtClean="0"/>
          </a:p>
          <a:p>
            <a:endParaRPr lang="en-US" altLang="zh-TW" sz="3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Tx/>
              <a:buFont typeface="+mj-lt"/>
              <a:buAutoNum type="arabicPeriod"/>
            </a:pPr>
            <a:r>
              <a:rPr lang="en-US" altLang="zh-TW" sz="3600" b="1" dirty="0" smtClean="0"/>
              <a:t>ETC</a:t>
            </a:r>
            <a:r>
              <a:rPr lang="zh-TW" altLang="en-US" sz="3600" b="1" dirty="0" smtClean="0"/>
              <a:t>（</a:t>
            </a:r>
            <a:r>
              <a:rPr lang="en-US" altLang="zh-TW" sz="3600" b="1" dirty="0" smtClean="0"/>
              <a:t>Microwave</a:t>
            </a:r>
            <a:r>
              <a:rPr lang="zh-TW" altLang="en-US" sz="3600" b="1" dirty="0" smtClean="0"/>
              <a:t>）</a:t>
            </a:r>
            <a:endParaRPr lang="en-US" altLang="zh-TW" sz="3600" b="1" dirty="0"/>
          </a:p>
          <a:p>
            <a:pPr marL="742950" indent="-742950">
              <a:buClrTx/>
              <a:buFont typeface="+mj-lt"/>
              <a:buAutoNum type="arabicPeriod"/>
            </a:pPr>
            <a:r>
              <a:rPr lang="zh-TW" altLang="en-US" sz="3600" b="1" dirty="0" smtClean="0"/>
              <a:t>行動支付（悠</a:t>
            </a:r>
            <a:r>
              <a:rPr lang="zh-TW" altLang="en-US" sz="3600" b="1" dirty="0" smtClean="0"/>
              <a:t>遊</a:t>
            </a:r>
            <a:r>
              <a:rPr lang="zh-TW" altLang="en-US" sz="3600" b="1" dirty="0" smtClean="0"/>
              <a:t>卡）</a:t>
            </a:r>
            <a:endParaRPr lang="en-US" altLang="zh-TW" sz="3600" b="1" dirty="0"/>
          </a:p>
          <a:p>
            <a:pPr marL="742950" indent="-742950">
              <a:buClrTx/>
              <a:buFont typeface="+mj-lt"/>
              <a:buAutoNum type="arabicPeriod"/>
            </a:pPr>
            <a:r>
              <a:rPr lang="zh-TW" altLang="en-US" sz="3600" b="1" dirty="0" smtClean="0"/>
              <a:t>門禁卡</a:t>
            </a:r>
            <a:endParaRPr lang="en-US" altLang="zh-TW" sz="3600" b="1" dirty="0"/>
          </a:p>
          <a:p>
            <a:pPr marL="742950" indent="-742950">
              <a:buClrTx/>
              <a:buFont typeface="+mj-lt"/>
              <a:buAutoNum type="arabicPeriod"/>
            </a:pPr>
            <a:r>
              <a:rPr lang="zh-TW" altLang="en-US" sz="3600" b="1" dirty="0"/>
              <a:t>貨物管理</a:t>
            </a:r>
            <a:endParaRPr lang="zh-TW" altLang="en-US" sz="36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原理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04092" y="6118163"/>
            <a:ext cx="14879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800" dirty="0">
                <a:solidFill>
                  <a:schemeClr val="bg1">
                    <a:lumMod val="85000"/>
                  </a:schemeClr>
                </a:solidFill>
              </a:rPr>
              <a:t>https://swf.com.tw/?p=930</a:t>
            </a:r>
            <a:endParaRPr lang="zh-TW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Mifare裝置的概略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45" y="2481943"/>
            <a:ext cx="7973710" cy="27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53" y="1737360"/>
            <a:ext cx="7829095" cy="4405023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我們需要的東西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讀取</a:t>
            </a:r>
            <a:r>
              <a:rPr lang="zh-TW" altLang="en-US" sz="3200" dirty="0"/>
              <a:t>器</a:t>
            </a:r>
            <a:r>
              <a:rPr lang="en-US" altLang="zh-TW" sz="3200" dirty="0"/>
              <a:t>(Reader)</a:t>
            </a:r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標籤</a:t>
            </a:r>
            <a:r>
              <a:rPr lang="en-US" altLang="zh-TW" sz="3200" dirty="0"/>
              <a:t>(Tag)</a:t>
            </a:r>
          </a:p>
          <a:p>
            <a:r>
              <a:rPr lang="en-US" altLang="zh-TW" sz="3200" dirty="0" smtClean="0"/>
              <a:t>3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應用程式</a:t>
            </a:r>
            <a:endParaRPr lang="zh-TW" altLang="en-US" sz="3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3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RFID-RC522</a:t>
            </a:r>
            <a:r>
              <a:rPr lang="zh-TW" altLang="en-US" b="1" dirty="0"/>
              <a:t>模組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30" y="1739489"/>
            <a:ext cx="4563340" cy="456334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9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Mifare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Card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Mifare</a:t>
            </a:r>
            <a:r>
              <a:rPr lang="zh-TW" altLang="en-US" sz="2800" dirty="0"/>
              <a:t>是</a:t>
            </a:r>
            <a:r>
              <a:rPr lang="en-US" altLang="zh-TW" sz="2800" dirty="0"/>
              <a:t>NXP</a:t>
            </a:r>
            <a:r>
              <a:rPr lang="zh-TW" altLang="en-US" sz="2800" dirty="0"/>
              <a:t>（恩智普）半導體公司推出的非接觸型</a:t>
            </a:r>
            <a:r>
              <a:rPr lang="en-US" altLang="zh-TW" sz="2800" dirty="0"/>
              <a:t>IC</a:t>
            </a:r>
            <a:r>
              <a:rPr lang="zh-TW" altLang="en-US" sz="2800" dirty="0" smtClean="0"/>
              <a:t>卡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內建</a:t>
            </a:r>
            <a:r>
              <a:rPr lang="en-US" altLang="zh-TW" sz="2800" dirty="0" smtClean="0"/>
              <a:t>EEPROM</a:t>
            </a:r>
            <a:r>
              <a:rPr lang="zh-TW" altLang="en-US" sz="2800" dirty="0"/>
              <a:t>，應用程式可對它寫入和讀取</a:t>
            </a:r>
            <a:r>
              <a:rPr lang="zh-TW" altLang="en-US" sz="2800" dirty="0" smtClean="0"/>
              <a:t>數據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具備「防衝突處理」機制</a:t>
            </a:r>
            <a:r>
              <a:rPr lang="zh-TW" altLang="en-US" sz="2800" dirty="0" smtClean="0"/>
              <a:t>，避免</a:t>
            </a:r>
            <a:r>
              <a:rPr lang="zh-TW" altLang="en-US" sz="2800" dirty="0"/>
              <a:t>訊號干擾</a:t>
            </a:r>
            <a:endParaRPr lang="en-US" altLang="zh-TW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29314" r="8399" b="19600"/>
          <a:stretch/>
        </p:blipFill>
        <p:spPr bwMode="auto">
          <a:xfrm>
            <a:off x="9290956" y="334268"/>
            <a:ext cx="1975043" cy="124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765162"/>
            <a:ext cx="3423557" cy="218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14" y="2926896"/>
            <a:ext cx="3020785" cy="302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5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每張卡片</a:t>
            </a:r>
            <a:r>
              <a:rPr lang="zh-TW" altLang="en-US" sz="3200" dirty="0"/>
              <a:t>都有個</a:t>
            </a:r>
            <a:r>
              <a:rPr lang="zh-TW" altLang="en-US" sz="3200" b="1" dirty="0"/>
              <a:t>唯一的</a:t>
            </a:r>
            <a:r>
              <a:rPr lang="en-US" altLang="zh-TW" sz="3200" b="1" dirty="0"/>
              <a:t>ID</a:t>
            </a:r>
            <a:r>
              <a:rPr lang="zh-TW" altLang="en-US" sz="3200" b="1" dirty="0"/>
              <a:t>（</a:t>
            </a:r>
            <a:r>
              <a:rPr lang="en-US" altLang="zh-TW" sz="3200" b="1" dirty="0"/>
              <a:t>unique identifier</a:t>
            </a:r>
            <a:r>
              <a:rPr lang="zh-TW" altLang="en-US" sz="3200" b="1" dirty="0"/>
              <a:t>，簡稱</a:t>
            </a:r>
            <a:r>
              <a:rPr lang="en-US" altLang="zh-TW" sz="3200" b="1" dirty="0"/>
              <a:t>UID</a:t>
            </a:r>
            <a:r>
              <a:rPr lang="zh-TW" altLang="en-US" sz="3200" b="1" dirty="0" smtClean="0"/>
              <a:t>）</a:t>
            </a:r>
            <a:endParaRPr lang="en-US" altLang="zh-TW" sz="3200" b="1" dirty="0" smtClean="0"/>
          </a:p>
          <a:p>
            <a:endParaRPr lang="en-US" altLang="zh-TW" sz="3200" b="1" dirty="0"/>
          </a:p>
          <a:p>
            <a:r>
              <a:rPr lang="en-US" altLang="zh-TW" sz="3200" dirty="0" smtClean="0"/>
              <a:t>※</a:t>
            </a:r>
            <a:r>
              <a:rPr lang="zh-TW" altLang="en-US" sz="3200" dirty="0" smtClean="0"/>
              <a:t>一般的卡片</a:t>
            </a:r>
            <a:r>
              <a:rPr lang="en-US" altLang="zh-TW" sz="3200" dirty="0" smtClean="0"/>
              <a:t>UID</a:t>
            </a:r>
            <a:r>
              <a:rPr lang="zh-TW" altLang="en-US" sz="3200" dirty="0" smtClean="0"/>
              <a:t>無法修改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498-B38E-4F24-9648-9EA0A4C820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6510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llMSJH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180</Words>
  <Application>Microsoft Office PowerPoint</Application>
  <PresentationFormat>自訂</PresentationFormat>
  <Paragraphs>47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回顧</vt:lpstr>
      <vt:lpstr>RFID介紹</vt:lpstr>
      <vt:lpstr>什麼是RFID</vt:lpstr>
      <vt:lpstr>應用</vt:lpstr>
      <vt:lpstr>原理</vt:lpstr>
      <vt:lpstr>原理</vt:lpstr>
      <vt:lpstr>我們需要的東西</vt:lpstr>
      <vt:lpstr>RFID-RC522模組</vt:lpstr>
      <vt:lpstr>Mifare Card</vt:lpstr>
      <vt:lpstr>UID</vt:lpstr>
      <vt:lpstr>接線 (For ATmega328P)</vt:lpstr>
      <vt:lpstr>安裝第三方程式庫</vt:lpstr>
      <vt:lpstr>程式實作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RFID介紹</dc:title>
  <dc:creator>Vg6</dc:creator>
  <cp:lastModifiedBy>Supermarket</cp:lastModifiedBy>
  <cp:revision>18</cp:revision>
  <dcterms:created xsi:type="dcterms:W3CDTF">2018-10-23T12:08:50Z</dcterms:created>
  <dcterms:modified xsi:type="dcterms:W3CDTF">2018-10-25T18:34:10Z</dcterms:modified>
</cp:coreProperties>
</file>