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A8FCC-A790-468F-9AE0-55B824F69800}" v="8" dt="2021-09-19T17:24:1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uChen Liu" userId="60c96a39e8fe147e" providerId="LiveId" clId="{189A8FCC-A790-468F-9AE0-55B824F69800}"/>
    <pc:docChg chg="undo custSel addSld delSld modSld sldOrd">
      <pc:chgData name="TzuChen Liu" userId="60c96a39e8fe147e" providerId="LiveId" clId="{189A8FCC-A790-468F-9AE0-55B824F69800}" dt="2021-09-19T18:00:07.883" v="131" actId="47"/>
      <pc:docMkLst>
        <pc:docMk/>
      </pc:docMkLst>
      <pc:sldChg chg="del">
        <pc:chgData name="TzuChen Liu" userId="60c96a39e8fe147e" providerId="LiveId" clId="{189A8FCC-A790-468F-9AE0-55B824F69800}" dt="2021-09-19T17:20:46.432" v="47" actId="47"/>
        <pc:sldMkLst>
          <pc:docMk/>
          <pc:sldMk cId="1399095420" sldId="256"/>
        </pc:sldMkLst>
      </pc:sldChg>
      <pc:sldChg chg="del ord">
        <pc:chgData name="TzuChen Liu" userId="60c96a39e8fe147e" providerId="LiveId" clId="{189A8FCC-A790-468F-9AE0-55B824F69800}" dt="2021-09-19T17:23:16.310" v="71" actId="47"/>
        <pc:sldMkLst>
          <pc:docMk/>
          <pc:sldMk cId="1642615397" sldId="257"/>
        </pc:sldMkLst>
      </pc:sldChg>
      <pc:sldChg chg="del">
        <pc:chgData name="TzuChen Liu" userId="60c96a39e8fe147e" providerId="LiveId" clId="{189A8FCC-A790-468F-9AE0-55B824F69800}" dt="2021-09-19T17:24:30.545" v="92" actId="47"/>
        <pc:sldMkLst>
          <pc:docMk/>
          <pc:sldMk cId="1566238741" sldId="258"/>
        </pc:sldMkLst>
      </pc:sldChg>
      <pc:sldChg chg="del">
        <pc:chgData name="TzuChen Liu" userId="60c96a39e8fe147e" providerId="LiveId" clId="{189A8FCC-A790-468F-9AE0-55B824F69800}" dt="2021-09-19T17:30:50.471" v="125" actId="47"/>
        <pc:sldMkLst>
          <pc:docMk/>
          <pc:sldMk cId="1550274893" sldId="259"/>
        </pc:sldMkLst>
      </pc:sldChg>
      <pc:sldChg chg="addSp delSp modSp add mod ord">
        <pc:chgData name="TzuChen Liu" userId="60c96a39e8fe147e" providerId="LiveId" clId="{189A8FCC-A790-468F-9AE0-55B824F69800}" dt="2021-09-19T17:20:22.603" v="46" actId="1076"/>
        <pc:sldMkLst>
          <pc:docMk/>
          <pc:sldMk cId="2915711679" sldId="260"/>
        </pc:sldMkLst>
        <pc:spChg chg="mod">
          <ac:chgData name="TzuChen Liu" userId="60c96a39e8fe147e" providerId="LiveId" clId="{189A8FCC-A790-468F-9AE0-55B824F69800}" dt="2021-09-19T17:20:22.603" v="46" actId="1076"/>
          <ac:spMkLst>
            <pc:docMk/>
            <pc:sldMk cId="2915711679" sldId="260"/>
            <ac:spMk id="5" creationId="{A0F114DE-1AB8-476A-9D8F-BD0859BC8036}"/>
          </ac:spMkLst>
        </pc:spChg>
        <pc:spChg chg="mod">
          <ac:chgData name="TzuChen Liu" userId="60c96a39e8fe147e" providerId="LiveId" clId="{189A8FCC-A790-468F-9AE0-55B824F69800}" dt="2021-09-19T17:20:18.274" v="45" actId="1076"/>
          <ac:spMkLst>
            <pc:docMk/>
            <pc:sldMk cId="2915711679" sldId="260"/>
            <ac:spMk id="6" creationId="{3CBB5CD6-7959-47F4-8DCB-3234CB58B301}"/>
          </ac:spMkLst>
        </pc:spChg>
        <pc:spChg chg="mod">
          <ac:chgData name="TzuChen Liu" userId="60c96a39e8fe147e" providerId="LiveId" clId="{189A8FCC-A790-468F-9AE0-55B824F69800}" dt="2021-09-19T17:20:11.986" v="43" actId="1076"/>
          <ac:spMkLst>
            <pc:docMk/>
            <pc:sldMk cId="2915711679" sldId="260"/>
            <ac:spMk id="7" creationId="{58D49E5E-A26B-4A02-9603-5E11AD70333F}"/>
          </ac:spMkLst>
        </pc:spChg>
        <pc:spChg chg="mod">
          <ac:chgData name="TzuChen Liu" userId="60c96a39e8fe147e" providerId="LiveId" clId="{189A8FCC-A790-468F-9AE0-55B824F69800}" dt="2021-09-19T17:19:56.514" v="39" actId="1076"/>
          <ac:spMkLst>
            <pc:docMk/>
            <pc:sldMk cId="2915711679" sldId="260"/>
            <ac:spMk id="8" creationId="{3433BFED-0ADC-4BD8-8C56-A301DD6D41B8}"/>
          </ac:spMkLst>
        </pc:spChg>
        <pc:spChg chg="mod">
          <ac:chgData name="TzuChen Liu" userId="60c96a39e8fe147e" providerId="LiveId" clId="{189A8FCC-A790-468F-9AE0-55B824F69800}" dt="2021-09-19T17:19:53.939" v="38" actId="1076"/>
          <ac:spMkLst>
            <pc:docMk/>
            <pc:sldMk cId="2915711679" sldId="260"/>
            <ac:spMk id="9" creationId="{E2847F05-BA7C-43D1-92A2-BFB51177A95D}"/>
          </ac:spMkLst>
        </pc:spChg>
        <pc:spChg chg="mod">
          <ac:chgData name="TzuChen Liu" userId="60c96a39e8fe147e" providerId="LiveId" clId="{189A8FCC-A790-468F-9AE0-55B824F69800}" dt="2021-09-19T17:19:50.195" v="37" actId="1076"/>
          <ac:spMkLst>
            <pc:docMk/>
            <pc:sldMk cId="2915711679" sldId="260"/>
            <ac:spMk id="10" creationId="{A9D22F10-411E-40AA-8800-1951330993C6}"/>
          </ac:spMkLst>
        </pc:spChg>
        <pc:spChg chg="mod">
          <ac:chgData name="TzuChen Liu" userId="60c96a39e8fe147e" providerId="LiveId" clId="{189A8FCC-A790-468F-9AE0-55B824F69800}" dt="2021-09-19T17:20:13.898" v="44" actId="1076"/>
          <ac:spMkLst>
            <pc:docMk/>
            <pc:sldMk cId="2915711679" sldId="260"/>
            <ac:spMk id="11" creationId="{DC517565-3BFF-4B3F-9ED3-1655296F6F0B}"/>
          </ac:spMkLst>
        </pc:spChg>
        <pc:picChg chg="del">
          <ac:chgData name="TzuChen Liu" userId="60c96a39e8fe147e" providerId="LiveId" clId="{189A8FCC-A790-468F-9AE0-55B824F69800}" dt="2021-09-19T17:13:28.509" v="3" actId="478"/>
          <ac:picMkLst>
            <pc:docMk/>
            <pc:sldMk cId="2915711679" sldId="260"/>
            <ac:picMk id="2" creationId="{DA2E4955-AF52-4162-8A1D-9963546CBC24}"/>
          </ac:picMkLst>
        </pc:picChg>
        <pc:picChg chg="add mod ord">
          <ac:chgData name="TzuChen Liu" userId="60c96a39e8fe147e" providerId="LiveId" clId="{189A8FCC-A790-468F-9AE0-55B824F69800}" dt="2021-09-19T17:19:24.710" v="31" actId="167"/>
          <ac:picMkLst>
            <pc:docMk/>
            <pc:sldMk cId="2915711679" sldId="260"/>
            <ac:picMk id="13" creationId="{A90C89DE-0F02-4620-92C9-1ACFC90E2B76}"/>
          </ac:picMkLst>
        </pc:picChg>
      </pc:sldChg>
      <pc:sldChg chg="addSp delSp modSp add mod ord">
        <pc:chgData name="TzuChen Liu" userId="60c96a39e8fe147e" providerId="LiveId" clId="{189A8FCC-A790-468F-9AE0-55B824F69800}" dt="2021-09-19T17:23:05.274" v="70" actId="14100"/>
        <pc:sldMkLst>
          <pc:docMk/>
          <pc:sldMk cId="1113546580" sldId="261"/>
        </pc:sldMkLst>
        <pc:spChg chg="mod">
          <ac:chgData name="TzuChen Liu" userId="60c96a39e8fe147e" providerId="LiveId" clId="{189A8FCC-A790-468F-9AE0-55B824F69800}" dt="2021-09-19T17:22:11.626" v="60" actId="1076"/>
          <ac:spMkLst>
            <pc:docMk/>
            <pc:sldMk cId="1113546580" sldId="261"/>
            <ac:spMk id="5" creationId="{A0F114DE-1AB8-476A-9D8F-BD0859BC8036}"/>
          </ac:spMkLst>
        </pc:spChg>
        <pc:spChg chg="mod">
          <ac:chgData name="TzuChen Liu" userId="60c96a39e8fe147e" providerId="LiveId" clId="{189A8FCC-A790-468F-9AE0-55B824F69800}" dt="2021-09-19T17:21:23.722" v="51" actId="1076"/>
          <ac:spMkLst>
            <pc:docMk/>
            <pc:sldMk cId="1113546580" sldId="261"/>
            <ac:spMk id="9" creationId="{E2847F05-BA7C-43D1-92A2-BFB51177A95D}"/>
          </ac:spMkLst>
        </pc:spChg>
        <pc:spChg chg="mod">
          <ac:chgData name="TzuChen Liu" userId="60c96a39e8fe147e" providerId="LiveId" clId="{189A8FCC-A790-468F-9AE0-55B824F69800}" dt="2021-09-19T17:21:16.002" v="48" actId="1076"/>
          <ac:spMkLst>
            <pc:docMk/>
            <pc:sldMk cId="1113546580" sldId="261"/>
            <ac:spMk id="10" creationId="{A9D22F10-411E-40AA-8800-1951330993C6}"/>
          </ac:spMkLst>
        </pc:spChg>
        <pc:spChg chg="mod">
          <ac:chgData name="TzuChen Liu" userId="60c96a39e8fe147e" providerId="LiveId" clId="{189A8FCC-A790-468F-9AE0-55B824F69800}" dt="2021-09-19T17:22:21.459" v="64" actId="1076"/>
          <ac:spMkLst>
            <pc:docMk/>
            <pc:sldMk cId="1113546580" sldId="261"/>
            <ac:spMk id="11" creationId="{DC517565-3BFF-4B3F-9ED3-1655296F6F0B}"/>
          </ac:spMkLst>
        </pc:spChg>
        <pc:spChg chg="mod">
          <ac:chgData name="TzuChen Liu" userId="60c96a39e8fe147e" providerId="LiveId" clId="{189A8FCC-A790-468F-9AE0-55B824F69800}" dt="2021-09-19T17:22:11.626" v="60" actId="1076"/>
          <ac:spMkLst>
            <pc:docMk/>
            <pc:sldMk cId="1113546580" sldId="261"/>
            <ac:spMk id="12" creationId="{4DEEE31D-AA54-4AFC-8ADD-5AFDD7B4226D}"/>
          </ac:spMkLst>
        </pc:spChg>
        <pc:spChg chg="mod">
          <ac:chgData name="TzuChen Liu" userId="60c96a39e8fe147e" providerId="LiveId" clId="{189A8FCC-A790-468F-9AE0-55B824F69800}" dt="2021-09-19T17:22:03.834" v="59" actId="1076"/>
          <ac:spMkLst>
            <pc:docMk/>
            <pc:sldMk cId="1113546580" sldId="261"/>
            <ac:spMk id="17" creationId="{73F2BE2B-B5B3-43DC-AD2C-0B228BA5D348}"/>
          </ac:spMkLst>
        </pc:spChg>
        <pc:spChg chg="mod">
          <ac:chgData name="TzuChen Liu" userId="60c96a39e8fe147e" providerId="LiveId" clId="{189A8FCC-A790-468F-9AE0-55B824F69800}" dt="2021-09-19T17:21:21.155" v="50" actId="1076"/>
          <ac:spMkLst>
            <pc:docMk/>
            <pc:sldMk cId="1113546580" sldId="261"/>
            <ac:spMk id="18" creationId="{07B045A2-06FE-42F8-AF77-599097CF108F}"/>
          </ac:spMkLst>
        </pc:spChg>
        <pc:spChg chg="mod">
          <ac:chgData name="TzuChen Liu" userId="60c96a39e8fe147e" providerId="LiveId" clId="{189A8FCC-A790-468F-9AE0-55B824F69800}" dt="2021-09-19T17:22:14.682" v="61" actId="1076"/>
          <ac:spMkLst>
            <pc:docMk/>
            <pc:sldMk cId="1113546580" sldId="261"/>
            <ac:spMk id="19" creationId="{31487B39-D546-4242-8710-2125C165174B}"/>
          </ac:spMkLst>
        </pc:spChg>
        <pc:picChg chg="del">
          <ac:chgData name="TzuChen Liu" userId="60c96a39e8fe147e" providerId="LiveId" clId="{189A8FCC-A790-468F-9AE0-55B824F69800}" dt="2021-09-19T17:17:33.320" v="17" actId="478"/>
          <ac:picMkLst>
            <pc:docMk/>
            <pc:sldMk cId="1113546580" sldId="261"/>
            <ac:picMk id="2" creationId="{DA2E4955-AF52-4162-8A1D-9963546CBC24}"/>
          </ac:picMkLst>
        </pc:picChg>
        <pc:picChg chg="add mod ord">
          <ac:chgData name="TzuChen Liu" userId="60c96a39e8fe147e" providerId="LiveId" clId="{189A8FCC-A790-468F-9AE0-55B824F69800}" dt="2021-09-19T17:22:18.255" v="63" actId="1076"/>
          <ac:picMkLst>
            <pc:docMk/>
            <pc:sldMk cId="1113546580" sldId="261"/>
            <ac:picMk id="20" creationId="{BBE72412-C887-4992-8E06-D281DFBDBFBE}"/>
          </ac:picMkLst>
        </pc:picChg>
        <pc:cxnChg chg="add mod">
          <ac:chgData name="TzuChen Liu" userId="60c96a39e8fe147e" providerId="LiveId" clId="{189A8FCC-A790-468F-9AE0-55B824F69800}" dt="2021-09-19T17:22:52.740" v="67" actId="13822"/>
          <ac:cxnSpMkLst>
            <pc:docMk/>
            <pc:sldMk cId="1113546580" sldId="261"/>
            <ac:cxnSpMk id="6" creationId="{4F22C43E-7059-4CA1-8FDE-1607E2339E6C}"/>
          </ac:cxnSpMkLst>
        </pc:cxnChg>
        <pc:cxnChg chg="add mod">
          <ac:chgData name="TzuChen Liu" userId="60c96a39e8fe147e" providerId="LiveId" clId="{189A8FCC-A790-468F-9AE0-55B824F69800}" dt="2021-09-19T17:23:05.274" v="70" actId="14100"/>
          <ac:cxnSpMkLst>
            <pc:docMk/>
            <pc:sldMk cId="1113546580" sldId="261"/>
            <ac:cxnSpMk id="21" creationId="{8164AD5D-D784-4EC0-81CE-C3C925D6280C}"/>
          </ac:cxnSpMkLst>
        </pc:cxnChg>
      </pc:sldChg>
      <pc:sldChg chg="addSp delSp modSp add mod ord">
        <pc:chgData name="TzuChen Liu" userId="60c96a39e8fe147e" providerId="LiveId" clId="{189A8FCC-A790-468F-9AE0-55B824F69800}" dt="2021-09-19T17:43:29.086" v="130" actId="20577"/>
        <pc:sldMkLst>
          <pc:docMk/>
          <pc:sldMk cId="3566857681" sldId="262"/>
        </pc:sldMkLst>
        <pc:spChg chg="mod">
          <ac:chgData name="TzuChen Liu" userId="60c96a39e8fe147e" providerId="LiveId" clId="{189A8FCC-A790-468F-9AE0-55B824F69800}" dt="2021-09-19T17:43:29.086" v="130" actId="20577"/>
          <ac:spMkLst>
            <pc:docMk/>
            <pc:sldMk cId="3566857681" sldId="262"/>
            <ac:spMk id="3" creationId="{59B87FCF-4BF4-44E4-B198-64E47B18AE79}"/>
          </ac:spMkLst>
        </pc:spChg>
        <pc:spChg chg="mod">
          <ac:chgData name="TzuChen Liu" userId="60c96a39e8fe147e" providerId="LiveId" clId="{189A8FCC-A790-468F-9AE0-55B824F69800}" dt="2021-09-19T17:23:33.859" v="72" actId="1076"/>
          <ac:spMkLst>
            <pc:docMk/>
            <pc:sldMk cId="3566857681" sldId="262"/>
            <ac:spMk id="5" creationId="{A0F114DE-1AB8-476A-9D8F-BD0859BC8036}"/>
          </ac:spMkLst>
        </pc:spChg>
        <pc:spChg chg="mod">
          <ac:chgData name="TzuChen Liu" userId="60c96a39e8fe147e" providerId="LiveId" clId="{189A8FCC-A790-468F-9AE0-55B824F69800}" dt="2021-09-19T17:23:52.410" v="79" actId="1076"/>
          <ac:spMkLst>
            <pc:docMk/>
            <pc:sldMk cId="3566857681" sldId="262"/>
            <ac:spMk id="9" creationId="{E2847F05-BA7C-43D1-92A2-BFB51177A95D}"/>
          </ac:spMkLst>
        </pc:spChg>
        <pc:spChg chg="mod">
          <ac:chgData name="TzuChen Liu" userId="60c96a39e8fe147e" providerId="LiveId" clId="{189A8FCC-A790-468F-9AE0-55B824F69800}" dt="2021-09-19T17:23:56.098" v="81" actId="1076"/>
          <ac:spMkLst>
            <pc:docMk/>
            <pc:sldMk cId="3566857681" sldId="262"/>
            <ac:spMk id="10" creationId="{A9D22F10-411E-40AA-8800-1951330993C6}"/>
          </ac:spMkLst>
        </pc:spChg>
        <pc:spChg chg="mod">
          <ac:chgData name="TzuChen Liu" userId="60c96a39e8fe147e" providerId="LiveId" clId="{189A8FCC-A790-468F-9AE0-55B824F69800}" dt="2021-09-19T17:23:42.586" v="75" actId="1076"/>
          <ac:spMkLst>
            <pc:docMk/>
            <pc:sldMk cId="3566857681" sldId="262"/>
            <ac:spMk id="11" creationId="{DC517565-3BFF-4B3F-9ED3-1655296F6F0B}"/>
          </ac:spMkLst>
        </pc:spChg>
        <pc:spChg chg="mod">
          <ac:chgData name="TzuChen Liu" userId="60c96a39e8fe147e" providerId="LiveId" clId="{189A8FCC-A790-468F-9AE0-55B824F69800}" dt="2021-09-19T17:23:33.859" v="72" actId="1076"/>
          <ac:spMkLst>
            <pc:docMk/>
            <pc:sldMk cId="3566857681" sldId="262"/>
            <ac:spMk id="12" creationId="{4DEEE31D-AA54-4AFC-8ADD-5AFDD7B4226D}"/>
          </ac:spMkLst>
        </pc:spChg>
        <pc:spChg chg="mod">
          <ac:chgData name="TzuChen Liu" userId="60c96a39e8fe147e" providerId="LiveId" clId="{189A8FCC-A790-468F-9AE0-55B824F69800}" dt="2021-09-19T17:24:19.650" v="89" actId="14100"/>
          <ac:spMkLst>
            <pc:docMk/>
            <pc:sldMk cId="3566857681" sldId="262"/>
            <ac:spMk id="17" creationId="{73F2BE2B-B5B3-43DC-AD2C-0B228BA5D348}"/>
          </ac:spMkLst>
        </pc:spChg>
        <pc:spChg chg="mod">
          <ac:chgData name="TzuChen Liu" userId="60c96a39e8fe147e" providerId="LiveId" clId="{189A8FCC-A790-468F-9AE0-55B824F69800}" dt="2021-09-19T17:24:00.738" v="83" actId="14100"/>
          <ac:spMkLst>
            <pc:docMk/>
            <pc:sldMk cId="3566857681" sldId="262"/>
            <ac:spMk id="18" creationId="{07B045A2-06FE-42F8-AF77-599097CF108F}"/>
          </ac:spMkLst>
        </pc:spChg>
        <pc:spChg chg="mod">
          <ac:chgData name="TzuChen Liu" userId="60c96a39e8fe147e" providerId="LiveId" clId="{189A8FCC-A790-468F-9AE0-55B824F69800}" dt="2021-09-19T17:23:39.938" v="74" actId="1076"/>
          <ac:spMkLst>
            <pc:docMk/>
            <pc:sldMk cId="3566857681" sldId="262"/>
            <ac:spMk id="19" creationId="{31487B39-D546-4242-8710-2125C165174B}"/>
          </ac:spMkLst>
        </pc:spChg>
        <pc:picChg chg="del">
          <ac:chgData name="TzuChen Liu" userId="60c96a39e8fe147e" providerId="LiveId" clId="{189A8FCC-A790-468F-9AE0-55B824F69800}" dt="2021-09-19T17:17:37.085" v="19" actId="478"/>
          <ac:picMkLst>
            <pc:docMk/>
            <pc:sldMk cId="3566857681" sldId="262"/>
            <ac:picMk id="2" creationId="{DA2E4955-AF52-4162-8A1D-9963546CBC24}"/>
          </ac:picMkLst>
        </pc:picChg>
        <pc:picChg chg="add mod ord">
          <ac:chgData name="TzuChen Liu" userId="60c96a39e8fe147e" providerId="LiveId" clId="{189A8FCC-A790-468F-9AE0-55B824F69800}" dt="2021-09-19T17:23:35.626" v="73" actId="167"/>
          <ac:picMkLst>
            <pc:docMk/>
            <pc:sldMk cId="3566857681" sldId="262"/>
            <ac:picMk id="20" creationId="{97DCB265-DE3F-42D3-BCA5-2C4F23D3196D}"/>
          </ac:picMkLst>
        </pc:picChg>
        <pc:cxnChg chg="add mod">
          <ac:chgData name="TzuChen Liu" userId="60c96a39e8fe147e" providerId="LiveId" clId="{189A8FCC-A790-468F-9AE0-55B824F69800}" dt="2021-09-19T17:24:14.722" v="86" actId="14100"/>
          <ac:cxnSpMkLst>
            <pc:docMk/>
            <pc:sldMk cId="3566857681" sldId="262"/>
            <ac:cxnSpMk id="21" creationId="{42761A8F-CDC7-4BDC-B9EA-085D2C39A759}"/>
          </ac:cxnSpMkLst>
        </pc:cxnChg>
        <pc:cxnChg chg="add mod">
          <ac:chgData name="TzuChen Liu" userId="60c96a39e8fe147e" providerId="LiveId" clId="{189A8FCC-A790-468F-9AE0-55B824F69800}" dt="2021-09-19T17:24:25.050" v="91" actId="14100"/>
          <ac:cxnSpMkLst>
            <pc:docMk/>
            <pc:sldMk cId="3566857681" sldId="262"/>
            <ac:cxnSpMk id="22" creationId="{FF4EB314-80BA-4677-B32D-D0EC52D994F8}"/>
          </ac:cxnSpMkLst>
        </pc:cxnChg>
      </pc:sldChg>
      <pc:sldChg chg="addSp delSp modSp add del mod">
        <pc:chgData name="TzuChen Liu" userId="60c96a39e8fe147e" providerId="LiveId" clId="{189A8FCC-A790-468F-9AE0-55B824F69800}" dt="2021-09-19T18:00:07.883" v="131" actId="47"/>
        <pc:sldMkLst>
          <pc:docMk/>
          <pc:sldMk cId="1679971325" sldId="263"/>
        </pc:sldMkLst>
        <pc:spChg chg="mod">
          <ac:chgData name="TzuChen Liu" userId="60c96a39e8fe147e" providerId="LiveId" clId="{189A8FCC-A790-468F-9AE0-55B824F69800}" dt="2021-09-19T17:29:45.952" v="116" actId="1076"/>
          <ac:spMkLst>
            <pc:docMk/>
            <pc:sldMk cId="1679971325" sldId="263"/>
            <ac:spMk id="11" creationId="{DC517565-3BFF-4B3F-9ED3-1655296F6F0B}"/>
          </ac:spMkLst>
        </pc:spChg>
        <pc:spChg chg="mod">
          <ac:chgData name="TzuChen Liu" userId="60c96a39e8fe147e" providerId="LiveId" clId="{189A8FCC-A790-468F-9AE0-55B824F69800}" dt="2021-09-19T17:29:48.577" v="117" actId="1076"/>
          <ac:spMkLst>
            <pc:docMk/>
            <pc:sldMk cId="1679971325" sldId="263"/>
            <ac:spMk id="12" creationId="{4DEEE31D-AA54-4AFC-8ADD-5AFDD7B4226D}"/>
          </ac:spMkLst>
        </pc:spChg>
        <pc:spChg chg="mod">
          <ac:chgData name="TzuChen Liu" userId="60c96a39e8fe147e" providerId="LiveId" clId="{189A8FCC-A790-468F-9AE0-55B824F69800}" dt="2021-09-19T17:29:37.937" v="113" actId="1076"/>
          <ac:spMkLst>
            <pc:docMk/>
            <pc:sldMk cId="1679971325" sldId="263"/>
            <ac:spMk id="19" creationId="{31487B39-D546-4242-8710-2125C165174B}"/>
          </ac:spMkLst>
        </pc:spChg>
        <pc:spChg chg="mod">
          <ac:chgData name="TzuChen Liu" userId="60c96a39e8fe147e" providerId="LiveId" clId="{189A8FCC-A790-468F-9AE0-55B824F69800}" dt="2021-09-19T17:30:07.930" v="124" actId="6549"/>
          <ac:spMkLst>
            <pc:docMk/>
            <pc:sldMk cId="1679971325" sldId="263"/>
            <ac:spMk id="20" creationId="{207BED2A-4B67-49A0-B059-693B9FABFA85}"/>
          </ac:spMkLst>
        </pc:spChg>
        <pc:spChg chg="mod">
          <ac:chgData name="TzuChen Liu" userId="60c96a39e8fe147e" providerId="LiveId" clId="{189A8FCC-A790-468F-9AE0-55B824F69800}" dt="2021-09-19T17:29:33.865" v="112" actId="1076"/>
          <ac:spMkLst>
            <pc:docMk/>
            <pc:sldMk cId="1679971325" sldId="263"/>
            <ac:spMk id="22" creationId="{40710818-5A3E-45E5-AB19-183AB9709365}"/>
          </ac:spMkLst>
        </pc:spChg>
        <pc:spChg chg="mod">
          <ac:chgData name="TzuChen Liu" userId="60c96a39e8fe147e" providerId="LiveId" clId="{189A8FCC-A790-468F-9AE0-55B824F69800}" dt="2021-09-19T17:29:42.969" v="115" actId="1076"/>
          <ac:spMkLst>
            <pc:docMk/>
            <pc:sldMk cId="1679971325" sldId="263"/>
            <ac:spMk id="23" creationId="{BE62E8E6-3929-4ED5-A6FB-373D1D720E15}"/>
          </ac:spMkLst>
        </pc:spChg>
        <pc:spChg chg="mod">
          <ac:chgData name="TzuChen Liu" userId="60c96a39e8fe147e" providerId="LiveId" clId="{189A8FCC-A790-468F-9AE0-55B824F69800}" dt="2021-09-19T17:29:40.177" v="114" actId="1076"/>
          <ac:spMkLst>
            <pc:docMk/>
            <pc:sldMk cId="1679971325" sldId="263"/>
            <ac:spMk id="24" creationId="{34443A5D-3C53-4151-A746-BE8854397044}"/>
          </ac:spMkLst>
        </pc:spChg>
        <pc:spChg chg="mod">
          <ac:chgData name="TzuChen Liu" userId="60c96a39e8fe147e" providerId="LiveId" clId="{189A8FCC-A790-468F-9AE0-55B824F69800}" dt="2021-09-19T17:29:31.689" v="111" actId="1076"/>
          <ac:spMkLst>
            <pc:docMk/>
            <pc:sldMk cId="1679971325" sldId="263"/>
            <ac:spMk id="25" creationId="{A1C0272E-A38F-487C-A519-E9608462A693}"/>
          </ac:spMkLst>
        </pc:spChg>
        <pc:picChg chg="del">
          <ac:chgData name="TzuChen Liu" userId="60c96a39e8fe147e" providerId="LiveId" clId="{189A8FCC-A790-468F-9AE0-55B824F69800}" dt="2021-09-19T17:17:40.579" v="21" actId="478"/>
          <ac:picMkLst>
            <pc:docMk/>
            <pc:sldMk cId="1679971325" sldId="263"/>
            <ac:picMk id="2" creationId="{DA2E4955-AF52-4162-8A1D-9963546CBC24}"/>
          </ac:picMkLst>
        </pc:picChg>
        <pc:picChg chg="add mod ord">
          <ac:chgData name="TzuChen Liu" userId="60c96a39e8fe147e" providerId="LiveId" clId="{189A8FCC-A790-468F-9AE0-55B824F69800}" dt="2021-09-19T17:25:00.869" v="107" actId="167"/>
          <ac:picMkLst>
            <pc:docMk/>
            <pc:sldMk cId="1679971325" sldId="263"/>
            <ac:picMk id="13" creationId="{49E4A8EF-EDA0-48BD-853F-5D2ABA6E1A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F3442-C5AB-4009-8DCF-AFFED4335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75F755-4803-481B-A6A5-DC3CDC337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6A56C-3059-4476-87B9-E2E0904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79E2E-E17E-466A-96D3-8024450B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D85FD6-7882-490C-AF95-CE965BD0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7ED6D-0E54-4E0E-8430-C32B2337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9A4231-8E0D-4D60-BFD7-51005581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984752-CAA4-4BC4-805B-74FB492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6F8C0-B947-46E2-891F-81D70184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4F7B0-B08C-4E06-9BDD-C44D8CEF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3B376C-28F4-4F21-80C5-F36499FD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BE091D-2BD1-46F0-92BD-B44B9A174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69156-C12A-471F-B197-E2C9FA39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46B1D-99A1-4954-9711-4E6534C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72BC8B-2128-4D34-8F24-AFCFCA4F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DFC0-23D7-46B3-8FF3-31591A9E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462F1-DF39-438A-B7F8-1561DEDA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14953F-231A-4305-AA00-B21F6E70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437F6-4194-4343-97F3-2690DB39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A6B45-22D2-4674-A5E9-525409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191A8-6252-477A-981B-EF14AB6B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CCCE8E-AD65-4B4E-8573-46CE0E9C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7E102-7801-420A-B1CA-720F264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B2705-F506-4719-9DAE-EF2CD78A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BEC88-C477-45B2-AF2E-E277904A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FC62D-30B7-4CFB-B695-D381FFB2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F21DB-55DF-4273-81F7-DE2EA2F48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2011F3-E08F-4E4E-A249-ADB228ED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25E617-CDF6-462E-9A2F-C1016BDF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1437A-8C67-4AB4-8F7A-982797CF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EF0E54-73C9-4C27-B5BC-F24DDA4D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45079-53DF-4A47-9960-5FF8B251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5939D4-9290-41ED-97FE-D250502B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3FF9A6-2CF5-4E7F-88C8-5B8665E9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46DBD5-D42C-401C-A66A-F811AF4E7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1910FE-A587-495B-9780-5D4595526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E0A78B-8648-42A5-AE8E-0CAC6312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22430B-F21D-44C4-95D2-B81255C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7CA682-F28D-4FF7-A6DF-FC16D761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EE13A-A400-43A8-A19C-2789DBDA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AC4705-C096-4997-A378-FCA16D23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BCE99D-4236-4D2B-8E38-C82BACD8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99214D-D9F3-45E4-BDF8-FB2A5497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0BFBF4-E4FD-4BE0-A123-843127B7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0AA49E-C865-406D-855E-53FCFFE9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7EB24-BACA-4093-98CC-D1B6DCEB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6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BF113-367C-443A-9F85-5B26F8C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32D2B-7248-4133-B427-810B0867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A38248-06A1-423F-A7CB-2292416CB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A4EB57-B9EF-4249-9626-8F0D648B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F6204-8549-4842-8C62-29B3A4EE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E1BC5-00D7-45FF-A61E-05B2F1E6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0B755-660D-45A2-BFE7-C62B0530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15A7C6-D465-4941-8C9F-6975AE2DC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05A166-36F0-4D49-B701-77EA2B1E8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AECBAA-D51D-480F-B25F-2BF93510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1CDD3A-AAC5-4FA7-9250-DA47F1AA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A8EA9D-0C62-4C71-8744-EDAF0A54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ABBC00-5CAB-4B31-98E4-0BDF066A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7E69E4-FE84-4F27-9842-81372F2B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EB93E-6E75-44AE-B405-7D2417FDC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88F3-41CA-4FD2-96C4-FF79ECC002D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51387D-68DF-416A-99E8-6E19C3CDF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390BF-79F3-4AC9-9A8D-5750F9AFF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11D-20CD-4C66-AE07-95A1BA7A3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90C89DE-0F02-4620-92C9-1ACFC90E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61" y="0"/>
            <a:ext cx="4580877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CD46983-36AD-4112-88F8-C66B77F5D2B4}"/>
              </a:ext>
            </a:extLst>
          </p:cNvPr>
          <p:cNvSpPr/>
          <p:nvPr/>
        </p:nvSpPr>
        <p:spPr>
          <a:xfrm>
            <a:off x="8318377" y="1189608"/>
            <a:ext cx="237033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Multisensor:Air_Outlet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F114DE-1AB8-476A-9D8F-BD0859BC8036}"/>
              </a:ext>
            </a:extLst>
          </p:cNvPr>
          <p:cNvSpPr/>
          <p:nvPr/>
        </p:nvSpPr>
        <p:spPr>
          <a:xfrm>
            <a:off x="2306346" y="4722919"/>
            <a:ext cx="237033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Multisensor:Air_Inlet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BB5CD6-7959-47F4-8DCB-3234CB58B301}"/>
              </a:ext>
            </a:extLst>
          </p:cNvPr>
          <p:cNvSpPr/>
          <p:nvPr/>
        </p:nvSpPr>
        <p:spPr>
          <a:xfrm>
            <a:off x="4802591" y="5638800"/>
            <a:ext cx="237033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Water_Return_Primary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D49E5E-A26B-4A02-9603-5E11AD70333F}"/>
              </a:ext>
            </a:extLst>
          </p:cNvPr>
          <p:cNvSpPr/>
          <p:nvPr/>
        </p:nvSpPr>
        <p:spPr>
          <a:xfrm>
            <a:off x="5479743" y="3268440"/>
            <a:ext cx="150698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Water_Return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33BFED-0ADC-4BD8-8C56-A301DD6D41B8}"/>
              </a:ext>
            </a:extLst>
          </p:cNvPr>
          <p:cNvSpPr/>
          <p:nvPr/>
        </p:nvSpPr>
        <p:spPr>
          <a:xfrm>
            <a:off x="7260455" y="2885244"/>
            <a:ext cx="237033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Water_Supply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847F05-BA7C-43D1-92A2-BFB51177A95D}"/>
              </a:ext>
            </a:extLst>
          </p:cNvPr>
          <p:cNvSpPr/>
          <p:nvPr/>
        </p:nvSpPr>
        <p:spPr>
          <a:xfrm>
            <a:off x="7312949" y="5221550"/>
            <a:ext cx="237033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Water_Supply_Primary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D22F10-411E-40AA-8800-1951330993C6}"/>
              </a:ext>
            </a:extLst>
          </p:cNvPr>
          <p:cNvSpPr/>
          <p:nvPr/>
        </p:nvSpPr>
        <p:spPr>
          <a:xfrm>
            <a:off x="7736277" y="4465467"/>
            <a:ext cx="2759544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actuator:Three_Way_Valve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17565-3BFF-4B3F-9ED3-1655296F6F0B}"/>
              </a:ext>
            </a:extLst>
          </p:cNvPr>
          <p:cNvSpPr/>
          <p:nvPr/>
        </p:nvSpPr>
        <p:spPr>
          <a:xfrm>
            <a:off x="3177467" y="3010987"/>
            <a:ext cx="137314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actuator:Fan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B87FCF-4BF4-44E4-B198-64E47B18AE79}"/>
              </a:ext>
            </a:extLst>
          </p:cNvPr>
          <p:cNvSpPr txBox="1"/>
          <p:nvPr/>
        </p:nvSpPr>
        <p:spPr>
          <a:xfrm>
            <a:off x="115410" y="399495"/>
            <a:ext cx="10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 &amp; PLC</a:t>
            </a:r>
          </a:p>
        </p:txBody>
      </p:sp>
    </p:spTree>
    <p:extLst>
      <p:ext uri="{BB962C8B-B14F-4D97-AF65-F5344CB8AC3E}">
        <p14:creationId xmlns:p14="http://schemas.microsoft.com/office/powerpoint/2010/main" val="29157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BE72412-C887-4992-8E06-D281DFBD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61" y="0"/>
            <a:ext cx="4580877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F114DE-1AB8-476A-9D8F-BD0859BC8036}"/>
              </a:ext>
            </a:extLst>
          </p:cNvPr>
          <p:cNvSpPr/>
          <p:nvPr/>
        </p:nvSpPr>
        <p:spPr>
          <a:xfrm>
            <a:off x="663242" y="4600906"/>
            <a:ext cx="4110360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Multisensor:Temperature:Air_Inlet_LCGW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847F05-BA7C-43D1-92A2-BFB51177A95D}"/>
              </a:ext>
            </a:extLst>
          </p:cNvPr>
          <p:cNvSpPr/>
          <p:nvPr/>
        </p:nvSpPr>
        <p:spPr>
          <a:xfrm>
            <a:off x="6545733" y="5690075"/>
            <a:ext cx="5646267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Water_Supply_And_Return_Primary_LCGW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measured_Supply_Temperature_Primary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D22F10-411E-40AA-8800-1951330993C6}"/>
              </a:ext>
            </a:extLst>
          </p:cNvPr>
          <p:cNvSpPr/>
          <p:nvPr/>
        </p:nvSpPr>
        <p:spPr>
          <a:xfrm>
            <a:off x="7927759" y="4393353"/>
            <a:ext cx="2759544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actuator:Three_Way_Valve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17565-3BFF-4B3F-9ED3-1655296F6F0B}"/>
              </a:ext>
            </a:extLst>
          </p:cNvPr>
          <p:cNvSpPr/>
          <p:nvPr/>
        </p:nvSpPr>
        <p:spPr>
          <a:xfrm>
            <a:off x="3184124" y="2996543"/>
            <a:ext cx="137314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actuator:Fan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B87FCF-4BF4-44E4-B198-64E47B18AE79}"/>
              </a:ext>
            </a:extLst>
          </p:cNvPr>
          <p:cNvSpPr txBox="1"/>
          <p:nvPr/>
        </p:nvSpPr>
        <p:spPr>
          <a:xfrm>
            <a:off x="115410" y="399495"/>
            <a:ext cx="75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LCGW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EEE31D-AA54-4AFC-8ADD-5AFDD7B4226D}"/>
              </a:ext>
            </a:extLst>
          </p:cNvPr>
          <p:cNvSpPr/>
          <p:nvPr/>
        </p:nvSpPr>
        <p:spPr>
          <a:xfrm>
            <a:off x="656619" y="5147576"/>
            <a:ext cx="4110360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Multisensor:Humidity:Air_Inlet_LCGW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F9E10-993C-489F-82AD-FF8D51723392}"/>
              </a:ext>
            </a:extLst>
          </p:cNvPr>
          <p:cNvSpPr/>
          <p:nvPr/>
        </p:nvSpPr>
        <p:spPr>
          <a:xfrm>
            <a:off x="7927759" y="1051093"/>
            <a:ext cx="4264241" cy="289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Multisensor:Temperature:Air_Outlet_LCGW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F79BD0-2538-4096-819F-BC0A99085FA8}"/>
              </a:ext>
            </a:extLst>
          </p:cNvPr>
          <p:cNvSpPr/>
          <p:nvPr/>
        </p:nvSpPr>
        <p:spPr>
          <a:xfrm>
            <a:off x="7936636" y="1372269"/>
            <a:ext cx="4110360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Multisensor:Humidity:Air_Outlet_LCGW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D9D197-3215-4AD0-A89D-0938248308F3}"/>
              </a:ext>
            </a:extLst>
          </p:cNvPr>
          <p:cNvSpPr/>
          <p:nvPr/>
        </p:nvSpPr>
        <p:spPr>
          <a:xfrm>
            <a:off x="8021751" y="1718349"/>
            <a:ext cx="4110360" cy="31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Multisensor:VOC:Air_Outlet_LCGW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F2BE2B-B5B3-43DC-AD2C-0B228BA5D348}"/>
              </a:ext>
            </a:extLst>
          </p:cNvPr>
          <p:cNvSpPr/>
          <p:nvPr/>
        </p:nvSpPr>
        <p:spPr>
          <a:xfrm>
            <a:off x="-1" y="6205269"/>
            <a:ext cx="5646267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Water_Supply_And_Return_Primary_LCGW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measured_Return_Temperature_Primary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B045A2-06FE-42F8-AF77-599097CF108F}"/>
              </a:ext>
            </a:extLst>
          </p:cNvPr>
          <p:cNvSpPr/>
          <p:nvPr/>
        </p:nvSpPr>
        <p:spPr>
          <a:xfrm>
            <a:off x="7425020" y="2852713"/>
            <a:ext cx="4110360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Water_Supply_And_Return_LCGW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measured_Supply_Temperature</a:t>
            </a:r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487B39-D546-4242-8710-2125C165174B}"/>
              </a:ext>
            </a:extLst>
          </p:cNvPr>
          <p:cNvSpPr/>
          <p:nvPr/>
        </p:nvSpPr>
        <p:spPr>
          <a:xfrm>
            <a:off x="0" y="3711985"/>
            <a:ext cx="4326627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Water_Supply_And_Return_LCGW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measured_Return_Temperature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22C43E-7059-4CA1-8FDE-1607E2339E6C}"/>
              </a:ext>
            </a:extLst>
          </p:cNvPr>
          <p:cNvCxnSpPr>
            <a:stCxn id="19" idx="3"/>
          </p:cNvCxnSpPr>
          <p:nvPr/>
        </p:nvCxnSpPr>
        <p:spPr>
          <a:xfrm flipV="1">
            <a:off x="4326627" y="3253995"/>
            <a:ext cx="1674678" cy="7780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64AD5D-D784-4EC0-81CE-C3C925D6280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646266" y="5582965"/>
            <a:ext cx="456547" cy="9423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4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97DCB265-DE3F-42D3-BCA5-2C4F23D3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61" y="0"/>
            <a:ext cx="4580877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F114DE-1AB8-476A-9D8F-BD0859BC8036}"/>
              </a:ext>
            </a:extLst>
          </p:cNvPr>
          <p:cNvSpPr/>
          <p:nvPr/>
        </p:nvSpPr>
        <p:spPr>
          <a:xfrm>
            <a:off x="662798" y="4382193"/>
            <a:ext cx="4110360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Air_Inlet_Temperature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847F05-BA7C-43D1-92A2-BFB51177A95D}"/>
              </a:ext>
            </a:extLst>
          </p:cNvPr>
          <p:cNvSpPr/>
          <p:nvPr/>
        </p:nvSpPr>
        <p:spPr>
          <a:xfrm>
            <a:off x="7312274" y="5123709"/>
            <a:ext cx="3181131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Supply_Temperature_Primary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D22F10-411E-40AA-8800-1951330993C6}"/>
              </a:ext>
            </a:extLst>
          </p:cNvPr>
          <p:cNvSpPr/>
          <p:nvPr/>
        </p:nvSpPr>
        <p:spPr>
          <a:xfrm>
            <a:off x="7705302" y="4428678"/>
            <a:ext cx="187177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Three_Way_Valve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17565-3BFF-4B3F-9ED3-1655296F6F0B}"/>
              </a:ext>
            </a:extLst>
          </p:cNvPr>
          <p:cNvSpPr/>
          <p:nvPr/>
        </p:nvSpPr>
        <p:spPr>
          <a:xfrm>
            <a:off x="3118987" y="3087055"/>
            <a:ext cx="137314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Fan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B87FCF-4BF4-44E4-B198-64E47B18AE79}"/>
              </a:ext>
            </a:extLst>
          </p:cNvPr>
          <p:cNvSpPr txBox="1"/>
          <p:nvPr/>
        </p:nvSpPr>
        <p:spPr>
          <a:xfrm>
            <a:off x="115410" y="39949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EEE31D-AA54-4AFC-8ADD-5AFDD7B4226D}"/>
              </a:ext>
            </a:extLst>
          </p:cNvPr>
          <p:cNvSpPr/>
          <p:nvPr/>
        </p:nvSpPr>
        <p:spPr>
          <a:xfrm>
            <a:off x="656175" y="4928863"/>
            <a:ext cx="4110360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Air_Inlet_Humidity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F9E10-993C-489F-82AD-FF8D51723392}"/>
              </a:ext>
            </a:extLst>
          </p:cNvPr>
          <p:cNvSpPr/>
          <p:nvPr/>
        </p:nvSpPr>
        <p:spPr>
          <a:xfrm>
            <a:off x="7927759" y="1051093"/>
            <a:ext cx="4264241" cy="289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Air_Outlet_Temperature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F79BD0-2538-4096-819F-BC0A99085FA8}"/>
              </a:ext>
            </a:extLst>
          </p:cNvPr>
          <p:cNvSpPr/>
          <p:nvPr/>
        </p:nvSpPr>
        <p:spPr>
          <a:xfrm>
            <a:off x="7936636" y="1372269"/>
            <a:ext cx="4110360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Air_Outlet_Humidity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D9D197-3215-4AD0-A89D-0938248308F3}"/>
              </a:ext>
            </a:extLst>
          </p:cNvPr>
          <p:cNvSpPr/>
          <p:nvPr/>
        </p:nvSpPr>
        <p:spPr>
          <a:xfrm>
            <a:off x="8021751" y="1718349"/>
            <a:ext cx="4110360" cy="31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Air_Outlet_VOC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F2BE2B-B5B3-43DC-AD2C-0B228BA5D348}"/>
              </a:ext>
            </a:extLst>
          </p:cNvPr>
          <p:cNvSpPr/>
          <p:nvPr/>
        </p:nvSpPr>
        <p:spPr>
          <a:xfrm>
            <a:off x="1" y="6217883"/>
            <a:ext cx="3222594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Return_Temperature_Primary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B045A2-06FE-42F8-AF77-599097CF108F}"/>
              </a:ext>
            </a:extLst>
          </p:cNvPr>
          <p:cNvSpPr/>
          <p:nvPr/>
        </p:nvSpPr>
        <p:spPr>
          <a:xfrm>
            <a:off x="7312274" y="2852027"/>
            <a:ext cx="2264805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Supply_Temperature</a:t>
            </a:r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487B39-D546-4242-8710-2125C165174B}"/>
              </a:ext>
            </a:extLst>
          </p:cNvPr>
          <p:cNvSpPr/>
          <p:nvPr/>
        </p:nvSpPr>
        <p:spPr>
          <a:xfrm>
            <a:off x="-62472" y="2035342"/>
            <a:ext cx="4326627" cy="64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Return_Temperature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761A8F-CDC7-4BDC-B9EA-085D2C39A75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64155" y="2355401"/>
            <a:ext cx="1719395" cy="6630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4EB314-80BA-4677-B32D-D0EC52D994F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22595" y="5530788"/>
            <a:ext cx="2760955" cy="10071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216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TzuChen Liu</dc:creator>
  <cp:lastModifiedBy>TzuChen Liu</cp:lastModifiedBy>
  <cp:revision>18</cp:revision>
  <dcterms:created xsi:type="dcterms:W3CDTF">2021-06-06T07:36:54Z</dcterms:created>
  <dcterms:modified xsi:type="dcterms:W3CDTF">2021-09-19T18:00:09Z</dcterms:modified>
</cp:coreProperties>
</file>