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260" r:id="rId3"/>
    <p:sldId id="261" r:id="rId4"/>
    <p:sldId id="262" r:id="rId5"/>
    <p:sldId id="284" r:id="rId6"/>
    <p:sldId id="263" r:id="rId7"/>
    <p:sldId id="264" r:id="rId8"/>
    <p:sldId id="265" r:id="rId9"/>
    <p:sldId id="269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5" r:id="rId20"/>
    <p:sldId id="289" r:id="rId21"/>
    <p:sldId id="277" r:id="rId22"/>
    <p:sldId id="290" r:id="rId23"/>
    <p:sldId id="278" r:id="rId24"/>
    <p:sldId id="280" r:id="rId25"/>
    <p:sldId id="281" r:id="rId26"/>
    <p:sldId id="279" r:id="rId27"/>
    <p:sldId id="282" r:id="rId28"/>
    <p:sldId id="283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EC937-1F12-4583-96CC-CB4E776539BC}" v="207" dt="2021-11-20T10:27:42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897" autoAdjust="0"/>
  </p:normalViewPr>
  <p:slideViewPr>
    <p:cSldViewPr snapToGrid="0">
      <p:cViewPr varScale="1">
        <p:scale>
          <a:sx n="100" d="100"/>
          <a:sy n="100" d="100"/>
        </p:scale>
        <p:origin x="936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77E68-5D03-49E5-902C-B9F6A9382EF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B50FC-BF43-46C7-80A5-E02F169C0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8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B50FC-BF43-46C7-80A5-E02F169C09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4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B50FC-BF43-46C7-80A5-E02F169C09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84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B50FC-BF43-46C7-80A5-E02F169C09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83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B50FC-BF43-46C7-80A5-E02F169C09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1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B50FC-BF43-46C7-80A5-E02F169C09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39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Common pipeline of training machine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B50FC-BF43-46C7-80A5-E02F169C09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8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Common pipeline of training machine learning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B50FC-BF43-46C7-80A5-E02F169C09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77368-449A-4660-9684-A46C36C30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3E3170-39E9-41B6-A4F8-25E2449F1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BF32C6-B012-4C66-9F02-7A6A2499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1259DF-BB88-4F96-9BE9-769D176D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8CA859-9C3B-4807-ABC6-76344CE2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32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5CD44-CFA8-4F99-B4C8-AAC208E6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ECD47B-F296-42AD-9345-D72F9A60E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C6B444-E219-4884-B0FF-3E0857E7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737D59-233B-4B01-81A7-DA263CDD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E58466-5872-4E7B-8395-C4D96755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3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891B37E-7D10-42E4-B4E4-38149C630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17AF1F-B52E-4E11-915A-C7B75337C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C044B8-1F68-4588-B725-FA18D8EBD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AD5A78-F783-4B8F-86A2-12A4398E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519637-B4C6-4050-87FE-F71DDB00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4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AD249-2C77-4A4E-A260-C688BEFB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839A6-8299-49C4-BF06-F5E4BDB3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63BACE-0949-4221-8371-C64F650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AF6C28-B6D1-468C-ADBE-9071165E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80372D-5163-4D1F-A075-99969CC2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9FE81F-993A-4EB7-B6F9-C56D1B4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279C67-F08B-4452-83A7-9EB45304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5F46F0-F9AC-4ABF-89D2-C036FB6C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7FC9B-DDB6-4BA8-9EDD-3DF0DFF50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9B07AA-EBA3-45CD-814D-8E55CF16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96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3A4882-5AD7-474D-A97F-C9806F98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B17CE4-284F-462C-8EDC-259F4A90F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0459E13-8ADA-4B0A-8BEB-6307CA607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3752D1-01CA-403D-AE08-E467A8CF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A9BAD7-E25A-4D38-8EBE-7FBB59BD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543B77-B911-41A5-8CFF-429612A4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06BA5-CB2B-4C53-8FC8-6B4C87B0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D3ED78-D947-45E6-839C-C09464BD4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6EC635-58A2-4DDE-83F9-EF7068E53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1956D77-9D0B-47E7-8506-7A3EFFFF5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F0E00F-248A-4D87-905B-85B5F5256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11C9E2-AC16-4A57-BA16-8BB83218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CFD617-601F-4EF6-AB24-95DEBC90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861A78-BD0E-49C3-87BE-ED657B7A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81203-EF8E-49C0-AC48-8882D898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0BFC28-8167-4F71-BAB5-4A9E9149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54FBDB-346B-43AF-9005-D6EFE989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2583111-EB22-43A8-98FF-AE218E5D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6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36E09AC-31E5-4F4C-A6EF-99D51DCFC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B2DF18-EAED-46AA-92F0-BA1F416C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DCC925-3FF9-4A31-BE92-E1921CFD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57B85-377D-4F70-A406-FBCA04C2D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A31A7F-8FA9-4B89-B249-914B5C96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B64704-94F3-4CFA-AC37-6F5912804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575D90-BF66-40A6-85D8-3312239E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FBE308-2392-41D5-A85C-991FD98A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DF6467-E3F3-4478-89DC-5D9E166C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05CAE-978D-469A-AE22-6D9BFB80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0E23B7-0431-4048-95A2-9BC90ABBA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C9EDA8-5F65-4A35-8DDC-008FC3165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4AC4AD-9B5C-4E63-9488-4317F1B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DEB089-5C57-4246-B04E-503625EB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AEBA23-867D-4988-8880-D621C4DA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7A34F7-C156-4CA4-A661-138D644B8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55D8A9-3F92-4AB3-8F84-C08098A60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AE9375-29EE-4542-A85A-952F147DD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0FDD4-C710-47FD-9044-88CA9FC4108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AE41E6-B116-4EBC-A443-64F8C39E7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5686B3-81D8-4A07-897F-00A13F3FC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6ED1-BB9C-43F8-8165-8DDE78D35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4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5097F7E5-0AB9-481A-B123-07AF679747BF}"/>
              </a:ext>
            </a:extLst>
          </p:cNvPr>
          <p:cNvGrpSpPr/>
          <p:nvPr/>
        </p:nvGrpSpPr>
        <p:grpSpPr>
          <a:xfrm>
            <a:off x="4077048" y="494949"/>
            <a:ext cx="5865942" cy="4725121"/>
            <a:chOff x="4077048" y="494949"/>
            <a:chExt cx="2834640" cy="219483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363A03C-3C6F-4984-AF87-870C98DC52A9}"/>
                </a:ext>
              </a:extLst>
            </p:cNvPr>
            <p:cNvSpPr/>
            <p:nvPr/>
          </p:nvSpPr>
          <p:spPr>
            <a:xfrm>
              <a:off x="4077048" y="494949"/>
              <a:ext cx="28346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Collect and pre-process data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0D300E5-2205-4448-A6AB-ACE470AC4629}"/>
                </a:ext>
              </a:extLst>
            </p:cNvPr>
            <p:cNvSpPr/>
            <p:nvPr/>
          </p:nvSpPr>
          <p:spPr>
            <a:xfrm>
              <a:off x="4077048" y="1935336"/>
              <a:ext cx="28346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 models with training dataset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3A2B7AD-71FE-46E7-BFA5-E4A92EA5195A}"/>
                </a:ext>
              </a:extLst>
            </p:cNvPr>
            <p:cNvSpPr/>
            <p:nvPr/>
          </p:nvSpPr>
          <p:spPr>
            <a:xfrm>
              <a:off x="4077048" y="2415466"/>
              <a:ext cx="28346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Evaluate models with testing dataset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90D28E9-E818-468D-A761-5B9465E8AA78}"/>
                </a:ext>
              </a:extLst>
            </p:cNvPr>
            <p:cNvSpPr/>
            <p:nvPr/>
          </p:nvSpPr>
          <p:spPr>
            <a:xfrm>
              <a:off x="4077048" y="1455207"/>
              <a:ext cx="28346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Split dataset into training and testing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051C8A-6189-4171-9A12-B8778FD01591}"/>
                </a:ext>
              </a:extLst>
            </p:cNvPr>
            <p:cNvSpPr/>
            <p:nvPr/>
          </p:nvSpPr>
          <p:spPr>
            <a:xfrm>
              <a:off x="4077048" y="975078"/>
              <a:ext cx="283464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Choose algorithm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332F4DAC-0FFE-4ADC-9822-CF38BF4E67A9}"/>
                </a:ext>
              </a:extLst>
            </p:cNvPr>
            <p:cNvCxnSpPr>
              <a:stCxn id="2" idx="2"/>
              <a:endCxn id="8" idx="0"/>
            </p:cNvCxnSpPr>
            <p:nvPr/>
          </p:nvCxnSpPr>
          <p:spPr>
            <a:xfrm>
              <a:off x="5494368" y="769269"/>
              <a:ext cx="0" cy="2058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79913F9B-0F96-40DD-8F79-459A5B895F6D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5494368" y="1249398"/>
              <a:ext cx="0" cy="2058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CF60FFA-05CD-437E-AFB2-F6A007D5A1E2}"/>
                </a:ext>
              </a:extLst>
            </p:cNvPr>
            <p:cNvCxnSpPr>
              <a:cxnSpLocks/>
              <a:stCxn id="7" idx="2"/>
              <a:endCxn id="5" idx="0"/>
            </p:cNvCxnSpPr>
            <p:nvPr/>
          </p:nvCxnSpPr>
          <p:spPr>
            <a:xfrm>
              <a:off x="5494368" y="1729527"/>
              <a:ext cx="0" cy="20580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91986393-0DAA-404F-8A1B-F2EE6165375B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5494368" y="2209656"/>
              <a:ext cx="0" cy="2058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4858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477AA1-3FB7-41EB-BFA7-AA7CA0D61A74}"/>
              </a:ext>
            </a:extLst>
          </p:cNvPr>
          <p:cNvSpPr txBox="1"/>
          <p:nvPr/>
        </p:nvSpPr>
        <p:spPr>
          <a:xfrm>
            <a:off x="1625708" y="4757559"/>
            <a:ext cx="1332416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0E7EBD-2B2C-4D70-A6DA-A391F953A3FD}"/>
              </a:ext>
            </a:extLst>
          </p:cNvPr>
          <p:cNvSpPr txBox="1"/>
          <p:nvPr/>
        </p:nvSpPr>
        <p:spPr>
          <a:xfrm>
            <a:off x="9611934" y="4757559"/>
            <a:ext cx="1350050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18D636-E045-4323-BF5F-C10CAE012F05}"/>
              </a:ext>
            </a:extLst>
          </p:cNvPr>
          <p:cNvSpPr txBox="1"/>
          <p:nvPr/>
        </p:nvSpPr>
        <p:spPr>
          <a:xfrm>
            <a:off x="5285396" y="4741782"/>
            <a:ext cx="1999265" cy="461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Latent Space</a:t>
            </a: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8948DA51-EDD5-4C4E-AC4E-2AFA4E6FBD3F}"/>
              </a:ext>
            </a:extLst>
          </p:cNvPr>
          <p:cNvSpPr/>
          <p:nvPr/>
        </p:nvSpPr>
        <p:spPr>
          <a:xfrm rot="16200000">
            <a:off x="8474866" y="1998183"/>
            <a:ext cx="3624187" cy="1371600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DF0B3684-07FD-4EBB-A7E2-713C1D5B452D}"/>
              </a:ext>
            </a:extLst>
          </p:cNvPr>
          <p:cNvSpPr/>
          <p:nvPr/>
        </p:nvSpPr>
        <p:spPr>
          <a:xfrm>
            <a:off x="5565124" y="2501103"/>
            <a:ext cx="640080" cy="3657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1C4251F3-232C-4F1B-91BC-E34C9AD44127}"/>
              </a:ext>
            </a:extLst>
          </p:cNvPr>
          <p:cNvSpPr/>
          <p:nvPr/>
        </p:nvSpPr>
        <p:spPr>
          <a:xfrm rot="5400000">
            <a:off x="479824" y="1998185"/>
            <a:ext cx="3624184" cy="1371600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ABDDF272-B04E-49E4-82C3-00B1FE7DA8AB}"/>
              </a:ext>
            </a:extLst>
          </p:cNvPr>
          <p:cNvSpPr/>
          <p:nvPr/>
        </p:nvSpPr>
        <p:spPr>
          <a:xfrm>
            <a:off x="8622392" y="2493209"/>
            <a:ext cx="640080" cy="3657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59AC3BE-D21C-4445-800A-C2CF030E5154}"/>
              </a:ext>
            </a:extLst>
          </p:cNvPr>
          <p:cNvSpPr/>
          <p:nvPr/>
        </p:nvSpPr>
        <p:spPr>
          <a:xfrm>
            <a:off x="4152549" y="1233183"/>
            <a:ext cx="4378892" cy="288581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F41835F-84E9-4AA4-B81B-6E29C6A6EB02}"/>
              </a:ext>
            </a:extLst>
          </p:cNvPr>
          <p:cNvGrpSpPr/>
          <p:nvPr/>
        </p:nvGrpSpPr>
        <p:grpSpPr>
          <a:xfrm>
            <a:off x="4295170" y="1299235"/>
            <a:ext cx="1188720" cy="2746301"/>
            <a:chOff x="4224892" y="1299235"/>
            <a:chExt cx="1188720" cy="2746301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12DCA5B-C122-468B-B958-C71316FF571E}"/>
                </a:ext>
              </a:extLst>
            </p:cNvPr>
            <p:cNvSpPr/>
            <p:nvPr/>
          </p:nvSpPr>
          <p:spPr>
            <a:xfrm>
              <a:off x="4224892" y="1299235"/>
              <a:ext cx="1188720" cy="1280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Latent</a:t>
              </a:r>
            </a:p>
            <a:p>
              <a:pPr algn="ctr"/>
              <a:r>
                <a:rPr lang="en-US" dirty="0"/>
                <a:t>Mean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4D4D697-662F-410C-91F4-AB2202635D9D}"/>
                </a:ext>
              </a:extLst>
            </p:cNvPr>
            <p:cNvSpPr/>
            <p:nvPr/>
          </p:nvSpPr>
          <p:spPr>
            <a:xfrm>
              <a:off x="4224892" y="2765376"/>
              <a:ext cx="1188720" cy="12801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Latent</a:t>
              </a:r>
            </a:p>
            <a:p>
              <a:pPr algn="ctr"/>
              <a:r>
                <a:rPr lang="en-US" dirty="0"/>
                <a:t>Variance</a:t>
              </a: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156622BF-4A5F-4CF7-B2D0-5F33DC674C62}"/>
              </a:ext>
            </a:extLst>
          </p:cNvPr>
          <p:cNvSpPr/>
          <p:nvPr/>
        </p:nvSpPr>
        <p:spPr>
          <a:xfrm>
            <a:off x="6285028" y="2135299"/>
            <a:ext cx="2166439" cy="109736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Sampled by Latent Mean and Variance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B8A6C4C9-859A-4182-A855-29AEAA04AA02}"/>
              </a:ext>
            </a:extLst>
          </p:cNvPr>
          <p:cNvSpPr/>
          <p:nvPr/>
        </p:nvSpPr>
        <p:spPr>
          <a:xfrm rot="1544297">
            <a:off x="3316401" y="3049784"/>
            <a:ext cx="640080" cy="3657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103A984F-E60E-44E1-A8BF-D16A4F8EAA87}"/>
              </a:ext>
            </a:extLst>
          </p:cNvPr>
          <p:cNvSpPr/>
          <p:nvPr/>
        </p:nvSpPr>
        <p:spPr>
          <a:xfrm rot="20055703" flipV="1">
            <a:off x="3316402" y="2501102"/>
            <a:ext cx="640080" cy="36576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B6F4C023-E4DD-4151-85FC-AA4E6ACAD3F9}"/>
              </a:ext>
            </a:extLst>
          </p:cNvPr>
          <p:cNvGrpSpPr/>
          <p:nvPr/>
        </p:nvGrpSpPr>
        <p:grpSpPr>
          <a:xfrm>
            <a:off x="1606116" y="871889"/>
            <a:ext cx="9366644" cy="4347336"/>
            <a:chOff x="1606116" y="871889"/>
            <a:chExt cx="9366644" cy="4347336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3477AA1-3FB7-41EB-BFA7-AA7CA0D61A74}"/>
                </a:ext>
              </a:extLst>
            </p:cNvPr>
            <p:cNvSpPr txBox="1"/>
            <p:nvPr/>
          </p:nvSpPr>
          <p:spPr>
            <a:xfrm>
              <a:off x="1625708" y="4757559"/>
              <a:ext cx="1332416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F0E7EBD-2B2C-4D70-A6DA-A391F953A3FD}"/>
                </a:ext>
              </a:extLst>
            </p:cNvPr>
            <p:cNvSpPr txBox="1"/>
            <p:nvPr/>
          </p:nvSpPr>
          <p:spPr>
            <a:xfrm>
              <a:off x="9611934" y="4757559"/>
              <a:ext cx="135005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C18D636-E045-4323-BF5F-C10CAE012F05}"/>
                </a:ext>
              </a:extLst>
            </p:cNvPr>
            <p:cNvSpPr txBox="1"/>
            <p:nvPr/>
          </p:nvSpPr>
          <p:spPr>
            <a:xfrm>
              <a:off x="5285396" y="4741782"/>
              <a:ext cx="1999265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Latent Space</a:t>
              </a:r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8948DA51-EDD5-4C4E-AC4E-2AFA4E6FBD3F}"/>
                </a:ext>
              </a:extLst>
            </p:cNvPr>
            <p:cNvSpPr/>
            <p:nvPr/>
          </p:nvSpPr>
          <p:spPr>
            <a:xfrm rot="16200000">
              <a:off x="8474866" y="1998183"/>
              <a:ext cx="3624187" cy="1371600"/>
            </a:xfrm>
            <a:prstGeom prst="trapezoid">
              <a:avLst>
                <a:gd name="adj" fmla="val 497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BAB6896B-04CC-44BD-BF0C-51A63DA194B2}"/>
                </a:ext>
              </a:extLst>
            </p:cNvPr>
            <p:cNvSpPr/>
            <p:nvPr/>
          </p:nvSpPr>
          <p:spPr>
            <a:xfrm>
              <a:off x="3316403" y="2501103"/>
              <a:ext cx="640080" cy="36576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梯形 35">
              <a:extLst>
                <a:ext uri="{FF2B5EF4-FFF2-40B4-BE49-F238E27FC236}">
                  <a16:creationId xmlns:a16="http://schemas.microsoft.com/office/drawing/2014/main" id="{1C4251F3-232C-4F1B-91BC-E34C9AD44127}"/>
                </a:ext>
              </a:extLst>
            </p:cNvPr>
            <p:cNvSpPr/>
            <p:nvPr/>
          </p:nvSpPr>
          <p:spPr>
            <a:xfrm rot="5400000">
              <a:off x="479824" y="1998185"/>
              <a:ext cx="3624184" cy="1371600"/>
            </a:xfrm>
            <a:prstGeom prst="trapezoid">
              <a:avLst>
                <a:gd name="adj" fmla="val 497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箭號: 向右 46">
              <a:extLst>
                <a:ext uri="{FF2B5EF4-FFF2-40B4-BE49-F238E27FC236}">
                  <a16:creationId xmlns:a16="http://schemas.microsoft.com/office/drawing/2014/main" id="{ABDDF272-B04E-49E4-82C3-00B1FE7DA8AB}"/>
                </a:ext>
              </a:extLst>
            </p:cNvPr>
            <p:cNvSpPr/>
            <p:nvPr/>
          </p:nvSpPr>
          <p:spPr>
            <a:xfrm>
              <a:off x="8622392" y="2493209"/>
              <a:ext cx="640080" cy="365760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59AC3BE-D21C-4445-800A-C2CF030E5154}"/>
                </a:ext>
              </a:extLst>
            </p:cNvPr>
            <p:cNvSpPr/>
            <p:nvPr/>
          </p:nvSpPr>
          <p:spPr>
            <a:xfrm>
              <a:off x="4152549" y="1233183"/>
              <a:ext cx="4286775" cy="28858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12DCA5B-C122-468B-B958-C71316FF571E}"/>
                </a:ext>
              </a:extLst>
            </p:cNvPr>
            <p:cNvSpPr/>
            <p:nvPr/>
          </p:nvSpPr>
          <p:spPr>
            <a:xfrm>
              <a:off x="4333541" y="1548012"/>
              <a:ext cx="1280160" cy="548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Latent</a:t>
              </a:r>
            </a:p>
            <a:p>
              <a:pPr algn="ctr"/>
              <a:r>
                <a:rPr lang="en-US" dirty="0"/>
                <a:t>Mean (m)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4D4D697-662F-410C-91F4-AB2202635D9D}"/>
                </a:ext>
              </a:extLst>
            </p:cNvPr>
            <p:cNvSpPr/>
            <p:nvPr/>
          </p:nvSpPr>
          <p:spPr>
            <a:xfrm>
              <a:off x="4330718" y="2409663"/>
              <a:ext cx="1280160" cy="5486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Latent</a:t>
              </a:r>
            </a:p>
            <a:p>
              <a:pPr algn="ctr"/>
              <a:r>
                <a:rPr lang="en-US" dirty="0"/>
                <a:t>Variance (v)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56622BF-4A5F-4CF7-B2D0-5F33DC674C62}"/>
                </a:ext>
              </a:extLst>
            </p:cNvPr>
            <p:cNvSpPr/>
            <p:nvPr/>
          </p:nvSpPr>
          <p:spPr>
            <a:xfrm>
              <a:off x="6801344" y="1607298"/>
              <a:ext cx="1482361" cy="21533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f(m, v, s)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1A5D61-3858-4006-AD18-F9D65F51278A}"/>
                </a:ext>
              </a:extLst>
            </p:cNvPr>
            <p:cNvSpPr/>
            <p:nvPr/>
          </p:nvSpPr>
          <p:spPr>
            <a:xfrm>
              <a:off x="4330718" y="3271314"/>
              <a:ext cx="1280160" cy="548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Sampled Value (s</a:t>
              </a:r>
              <a:r>
                <a:rPr lang="en-US" altLang="zh-TW" dirty="0"/>
                <a:t>)</a:t>
              </a:r>
              <a:endParaRPr lang="en-US" dirty="0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841AB552-2065-4BB4-BFE9-EF171A79FB7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5613701" y="1822332"/>
              <a:ext cx="1105881" cy="58733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D2AD5BBB-EEB6-4C2C-87AE-62E096736AFD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>
              <a:off x="5610878" y="2683983"/>
              <a:ext cx="11087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ED02CF62-4EDB-4412-9902-E4D598C9F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4607" y="2988889"/>
              <a:ext cx="1124975" cy="51586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58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群組 40">
            <a:extLst>
              <a:ext uri="{FF2B5EF4-FFF2-40B4-BE49-F238E27FC236}">
                <a16:creationId xmlns:a16="http://schemas.microsoft.com/office/drawing/2014/main" id="{60DA9315-BB8A-4F65-85D9-FD7CFA532DAE}"/>
              </a:ext>
            </a:extLst>
          </p:cNvPr>
          <p:cNvGrpSpPr/>
          <p:nvPr/>
        </p:nvGrpSpPr>
        <p:grpSpPr>
          <a:xfrm>
            <a:off x="1563286" y="95256"/>
            <a:ext cx="5911461" cy="6630402"/>
            <a:chOff x="1563286" y="95256"/>
            <a:chExt cx="5911461" cy="6630402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72A62E89-C8C5-47BD-8F4F-883FBF139313}"/>
                </a:ext>
              </a:extLst>
            </p:cNvPr>
            <p:cNvSpPr/>
            <p:nvPr/>
          </p:nvSpPr>
          <p:spPr>
            <a:xfrm>
              <a:off x="1700447" y="802582"/>
              <a:ext cx="1097280" cy="109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8469D3DA-2CB7-4399-B209-8A716B343712}"/>
                </a:ext>
              </a:extLst>
            </p:cNvPr>
            <p:cNvSpPr/>
            <p:nvPr/>
          </p:nvSpPr>
          <p:spPr>
            <a:xfrm>
              <a:off x="1700447" y="2127868"/>
              <a:ext cx="1097280" cy="109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4BF02A1-4088-4DFC-8216-7E6224A772CF}"/>
                </a:ext>
              </a:extLst>
            </p:cNvPr>
            <p:cNvSpPr/>
            <p:nvPr/>
          </p:nvSpPr>
          <p:spPr>
            <a:xfrm>
              <a:off x="1700447" y="4386523"/>
              <a:ext cx="1097280" cy="109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C8B4DF2-1AEF-4B18-A12A-6C2D5E2496B9}"/>
                </a:ext>
              </a:extLst>
            </p:cNvPr>
            <p:cNvSpPr txBox="1"/>
            <p:nvPr/>
          </p:nvSpPr>
          <p:spPr>
            <a:xfrm>
              <a:off x="1590206" y="95256"/>
              <a:ext cx="123142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9D87E100-75C9-4750-B1CB-A0A17404FE60}"/>
                </a:ext>
              </a:extLst>
            </p:cNvPr>
            <p:cNvSpPr/>
            <p:nvPr/>
          </p:nvSpPr>
          <p:spPr>
            <a:xfrm>
              <a:off x="2157647" y="3453154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1ADBED5E-EF54-4FE0-A052-877147C71F89}"/>
                </a:ext>
              </a:extLst>
            </p:cNvPr>
            <p:cNvSpPr/>
            <p:nvPr/>
          </p:nvSpPr>
          <p:spPr>
            <a:xfrm>
              <a:off x="2157647" y="378862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6E28592-EAD2-4E3C-8A10-30099FED478E}"/>
                </a:ext>
              </a:extLst>
            </p:cNvPr>
            <p:cNvSpPr/>
            <p:nvPr/>
          </p:nvSpPr>
          <p:spPr>
            <a:xfrm>
              <a:off x="2157647" y="4124096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75A571F-98AD-4E8B-934A-0932A4BEBA47}"/>
                </a:ext>
              </a:extLst>
            </p:cNvPr>
            <p:cNvSpPr txBox="1"/>
            <p:nvPr/>
          </p:nvSpPr>
          <p:spPr>
            <a:xfrm>
              <a:off x="3744239" y="134581"/>
              <a:ext cx="156594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000E605-F58F-4D7D-B270-06BEC269277F}"/>
                </a:ext>
              </a:extLst>
            </p:cNvPr>
            <p:cNvSpPr/>
            <p:nvPr/>
          </p:nvSpPr>
          <p:spPr>
            <a:xfrm>
              <a:off x="6256693" y="2638869"/>
              <a:ext cx="1097280" cy="109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endParaRPr lang="en-US" sz="3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280B569F-62C3-4FFE-B48F-10DDAEE4229F}"/>
                </a:ext>
              </a:extLst>
            </p:cNvPr>
            <p:cNvCxnSpPr>
              <a:cxnSpLocks/>
              <a:stCxn id="2" idx="6"/>
              <a:endCxn id="10" idx="1"/>
            </p:cNvCxnSpPr>
            <p:nvPr/>
          </p:nvCxnSpPr>
          <p:spPr>
            <a:xfrm>
              <a:off x="2797727" y="1351222"/>
              <a:ext cx="3619659" cy="14483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AA977FB-9224-4948-89C7-488CE69D7970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2797727" y="2676508"/>
              <a:ext cx="3458966" cy="5110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0699422E-C208-418E-913C-FADEF59C7716}"/>
                </a:ext>
              </a:extLst>
            </p:cNvPr>
            <p:cNvCxnSpPr>
              <a:cxnSpLocks/>
              <a:stCxn id="4" idx="6"/>
              <a:endCxn id="10" idx="3"/>
            </p:cNvCxnSpPr>
            <p:nvPr/>
          </p:nvCxnSpPr>
          <p:spPr>
            <a:xfrm flipV="1">
              <a:off x="2797727" y="3575456"/>
              <a:ext cx="3619659" cy="1359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71DAEAE5-8B21-4877-AC04-CFADD59BD15B}"/>
                </a:ext>
              </a:extLst>
            </p:cNvPr>
            <p:cNvSpPr/>
            <p:nvPr/>
          </p:nvSpPr>
          <p:spPr>
            <a:xfrm>
              <a:off x="1563286" y="5628378"/>
              <a:ext cx="1371600" cy="109728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Bias</a:t>
              </a:r>
              <a:endParaRPr lang="en-US" sz="3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B7679FD0-48D7-4A76-B122-358DCCDA4FB1}"/>
                </a:ext>
              </a:extLst>
            </p:cNvPr>
            <p:cNvCxnSpPr>
              <a:cxnSpLocks/>
              <a:stCxn id="27" idx="6"/>
              <a:endCxn id="10" idx="4"/>
            </p:cNvCxnSpPr>
            <p:nvPr/>
          </p:nvCxnSpPr>
          <p:spPr>
            <a:xfrm flipV="1">
              <a:off x="2934886" y="3736149"/>
              <a:ext cx="3870447" cy="24408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D40A838C-191D-4DD7-88E4-EFC3E586F73E}"/>
                </a:ext>
              </a:extLst>
            </p:cNvPr>
            <p:cNvSpPr txBox="1"/>
            <p:nvPr/>
          </p:nvSpPr>
          <p:spPr>
            <a:xfrm>
              <a:off x="4181603" y="1424149"/>
              <a:ext cx="6912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3000" b="1" baseline="-250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4A0C723-EF4A-4185-BDA6-31ACE78443AB}"/>
                </a:ext>
              </a:extLst>
            </p:cNvPr>
            <p:cNvSpPr txBox="1"/>
            <p:nvPr/>
          </p:nvSpPr>
          <p:spPr>
            <a:xfrm>
              <a:off x="4181603" y="2406257"/>
              <a:ext cx="6912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3000" b="1" baseline="-250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5481AC9F-89C2-4225-B0EA-7266C2131FDE}"/>
                </a:ext>
              </a:extLst>
            </p:cNvPr>
            <p:cNvSpPr txBox="1"/>
            <p:nvPr/>
          </p:nvSpPr>
          <p:spPr>
            <a:xfrm>
              <a:off x="4159962" y="3686404"/>
              <a:ext cx="73449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sz="3000" b="1" baseline="-250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59D8EB3-7B1F-48E9-80CF-B952BF1BBC8D}"/>
                </a:ext>
              </a:extLst>
            </p:cNvPr>
            <p:cNvSpPr txBox="1"/>
            <p:nvPr/>
          </p:nvSpPr>
          <p:spPr>
            <a:xfrm>
              <a:off x="6135919" y="137883"/>
              <a:ext cx="133882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F2A43795-0608-43E9-B329-AD18549FCB0F}"/>
                </a:ext>
              </a:extLst>
            </p:cNvPr>
            <p:cNvSpPr/>
            <p:nvPr/>
          </p:nvSpPr>
          <p:spPr>
            <a:xfrm>
              <a:off x="4397664" y="3018979"/>
              <a:ext cx="91440" cy="914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E07A1AC2-4468-4759-B18D-A03F433D8901}"/>
                </a:ext>
              </a:extLst>
            </p:cNvPr>
            <p:cNvSpPr/>
            <p:nvPr/>
          </p:nvSpPr>
          <p:spPr>
            <a:xfrm>
              <a:off x="4397664" y="3291532"/>
              <a:ext cx="91440" cy="914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50DC17A1-16A0-42A7-9860-A70A69AD7C10}"/>
                </a:ext>
              </a:extLst>
            </p:cNvPr>
            <p:cNvSpPr/>
            <p:nvPr/>
          </p:nvSpPr>
          <p:spPr>
            <a:xfrm>
              <a:off x="4397664" y="3564086"/>
              <a:ext cx="91440" cy="9144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0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6432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E05B2DF-4CB6-476A-BB95-0E221CBE18BF}"/>
              </a:ext>
            </a:extLst>
          </p:cNvPr>
          <p:cNvGrpSpPr/>
          <p:nvPr/>
        </p:nvGrpSpPr>
        <p:grpSpPr>
          <a:xfrm>
            <a:off x="1" y="769690"/>
            <a:ext cx="12192000" cy="5318620"/>
            <a:chOff x="1" y="1"/>
            <a:chExt cx="12192000" cy="531862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B2EF5E-DE33-4062-AD7A-16B4C4C3996A}"/>
                </a:ext>
              </a:extLst>
            </p:cNvPr>
            <p:cNvSpPr/>
            <p:nvPr/>
          </p:nvSpPr>
          <p:spPr>
            <a:xfrm>
              <a:off x="3" y="377573"/>
              <a:ext cx="12191998" cy="588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Data Sequence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15CEA6-FCD8-48AE-B9D8-D284EBB40D96}"/>
                </a:ext>
              </a:extLst>
            </p:cNvPr>
            <p:cNvSpPr/>
            <p:nvPr/>
          </p:nvSpPr>
          <p:spPr>
            <a:xfrm>
              <a:off x="1" y="1269513"/>
              <a:ext cx="4294305" cy="5914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FCE256-FACA-4471-8FAB-727ED0B593D7}"/>
                </a:ext>
              </a:extLst>
            </p:cNvPr>
            <p:cNvSpPr/>
            <p:nvPr/>
          </p:nvSpPr>
          <p:spPr>
            <a:xfrm>
              <a:off x="3296907" y="2164718"/>
              <a:ext cx="4294305" cy="5914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A236F8-9784-43C6-83A7-B150EA369FB9}"/>
                </a:ext>
              </a:extLst>
            </p:cNvPr>
            <p:cNvSpPr/>
            <p:nvPr/>
          </p:nvSpPr>
          <p:spPr>
            <a:xfrm>
              <a:off x="6593813" y="3059923"/>
              <a:ext cx="4294305" cy="5914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7FA491-90E9-441A-906B-82C644FC0D87}"/>
                </a:ext>
              </a:extLst>
            </p:cNvPr>
            <p:cNvSpPr/>
            <p:nvPr/>
          </p:nvSpPr>
          <p:spPr>
            <a:xfrm>
              <a:off x="7897695" y="3955125"/>
              <a:ext cx="4294305" cy="59141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</a:t>
              </a:r>
            </a:p>
          </p:txBody>
        </p:sp>
        <p:sp>
          <p:nvSpPr>
            <p:cNvPr id="12" name="右大括弧 11">
              <a:extLst>
                <a:ext uri="{FF2B5EF4-FFF2-40B4-BE49-F238E27FC236}">
                  <a16:creationId xmlns:a16="http://schemas.microsoft.com/office/drawing/2014/main" id="{6DD30CE3-035A-42F1-B6A6-7072B9728B8A}"/>
                </a:ext>
              </a:extLst>
            </p:cNvPr>
            <p:cNvSpPr/>
            <p:nvPr/>
          </p:nvSpPr>
          <p:spPr>
            <a:xfrm rot="5400000">
              <a:off x="9924871" y="2573748"/>
              <a:ext cx="239952" cy="429430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CDC9B66-FC08-4949-9917-F0672C9C54B7}"/>
                </a:ext>
              </a:extLst>
            </p:cNvPr>
            <p:cNvSpPr txBox="1"/>
            <p:nvPr/>
          </p:nvSpPr>
          <p:spPr>
            <a:xfrm>
              <a:off x="9037704" y="4894410"/>
              <a:ext cx="2014286" cy="424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window_length</a:t>
              </a:r>
              <a:endParaRPr lang="en-US" dirty="0"/>
            </a:p>
          </p:txBody>
        </p:sp>
        <p:sp>
          <p:nvSpPr>
            <p:cNvPr id="14" name="右大括弧 13">
              <a:extLst>
                <a:ext uri="{FF2B5EF4-FFF2-40B4-BE49-F238E27FC236}">
                  <a16:creationId xmlns:a16="http://schemas.microsoft.com/office/drawing/2014/main" id="{808B03C5-37EF-4465-AF14-59A9B681A6AA}"/>
                </a:ext>
              </a:extLst>
            </p:cNvPr>
            <p:cNvSpPr/>
            <p:nvPr/>
          </p:nvSpPr>
          <p:spPr>
            <a:xfrm rot="5400000">
              <a:off x="3717692" y="2337062"/>
              <a:ext cx="155827" cy="9973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958B7A3-FBDB-4DB3-AB96-26420CCAD54D}"/>
                </a:ext>
              </a:extLst>
            </p:cNvPr>
            <p:cNvSpPr txBox="1"/>
            <p:nvPr/>
          </p:nvSpPr>
          <p:spPr>
            <a:xfrm>
              <a:off x="2449079" y="2888183"/>
              <a:ext cx="2994980" cy="424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window_overlap_length</a:t>
              </a:r>
              <a:endParaRPr 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05D4E80-E204-4235-BDE7-7B2AE091433B}"/>
                </a:ext>
              </a:extLst>
            </p:cNvPr>
            <p:cNvSpPr txBox="1"/>
            <p:nvPr/>
          </p:nvSpPr>
          <p:spPr>
            <a:xfrm>
              <a:off x="1" y="48496"/>
              <a:ext cx="3207563" cy="424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Beginning of the sequence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6E9F45A-FC09-4255-98E1-CF8F62CF8102}"/>
                </a:ext>
              </a:extLst>
            </p:cNvPr>
            <p:cNvSpPr txBox="1"/>
            <p:nvPr/>
          </p:nvSpPr>
          <p:spPr>
            <a:xfrm>
              <a:off x="9671550" y="1"/>
              <a:ext cx="2520447" cy="424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 of the sequence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88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165E5139-9001-4311-934E-D049FB5D131D}"/>
              </a:ext>
            </a:extLst>
          </p:cNvPr>
          <p:cNvGrpSpPr/>
          <p:nvPr/>
        </p:nvGrpSpPr>
        <p:grpSpPr>
          <a:xfrm>
            <a:off x="2503071" y="-1619"/>
            <a:ext cx="7185859" cy="6862894"/>
            <a:chOff x="2097249" y="-1619"/>
            <a:chExt cx="7185859" cy="686289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221E495-5805-4F2E-A18A-FD48EF9E9B08}"/>
                </a:ext>
              </a:extLst>
            </p:cNvPr>
            <p:cNvSpPr/>
            <p:nvPr/>
          </p:nvSpPr>
          <p:spPr>
            <a:xfrm>
              <a:off x="5086239" y="-1619"/>
              <a:ext cx="3291840" cy="4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 Window</a:t>
              </a:r>
            </a:p>
          </p:txBody>
        </p:sp>
        <p:sp>
          <p:nvSpPr>
            <p:cNvPr id="3" name="梯形 2">
              <a:extLst>
                <a:ext uri="{FF2B5EF4-FFF2-40B4-BE49-F238E27FC236}">
                  <a16:creationId xmlns:a16="http://schemas.microsoft.com/office/drawing/2014/main" id="{B17E339E-2D56-4F2B-BD3D-A5E7E985E72E}"/>
                </a:ext>
              </a:extLst>
            </p:cNvPr>
            <p:cNvSpPr/>
            <p:nvPr/>
          </p:nvSpPr>
          <p:spPr>
            <a:xfrm rot="10800000">
              <a:off x="5086239" y="799093"/>
              <a:ext cx="3291840" cy="457200"/>
            </a:xfrm>
            <a:prstGeom prst="trapezoid">
              <a:avLst>
                <a:gd name="adj" fmla="val 8188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55589F30-8DB7-4B06-AD37-A9B8C58D2B48}"/>
                </a:ext>
              </a:extLst>
            </p:cNvPr>
            <p:cNvSpPr/>
            <p:nvPr/>
          </p:nvSpPr>
          <p:spPr>
            <a:xfrm rot="10800000">
              <a:off x="5459825" y="1599805"/>
              <a:ext cx="2544668" cy="457200"/>
            </a:xfrm>
            <a:prstGeom prst="trapezoid">
              <a:avLst>
                <a:gd name="adj" fmla="val 8188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2301BBD8-1CDE-4AFE-8FE3-594CE6D83820}"/>
                </a:ext>
              </a:extLst>
            </p:cNvPr>
            <p:cNvSpPr/>
            <p:nvPr/>
          </p:nvSpPr>
          <p:spPr>
            <a:xfrm rot="10800000">
              <a:off x="5832296" y="2400517"/>
              <a:ext cx="1799726" cy="457200"/>
            </a:xfrm>
            <a:prstGeom prst="trapezoid">
              <a:avLst>
                <a:gd name="adj" fmla="val 855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E7BE6-C684-4D1A-9F99-91B1847425A3}"/>
                </a:ext>
              </a:extLst>
            </p:cNvPr>
            <p:cNvSpPr/>
            <p:nvPr/>
          </p:nvSpPr>
          <p:spPr>
            <a:xfrm>
              <a:off x="6226579" y="3201229"/>
              <a:ext cx="1011161" cy="457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688F00-73E4-4647-87A0-BCA6DE6B70CD}"/>
                </a:ext>
              </a:extLst>
            </p:cNvPr>
            <p:cNvSpPr/>
            <p:nvPr/>
          </p:nvSpPr>
          <p:spPr>
            <a:xfrm>
              <a:off x="5086239" y="6404075"/>
              <a:ext cx="3291840" cy="457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Reconstructed Window</a:t>
              </a:r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5E3AF125-F61A-42C4-93EC-65ADC063E287}"/>
                </a:ext>
              </a:extLst>
            </p:cNvPr>
            <p:cNvSpPr/>
            <p:nvPr/>
          </p:nvSpPr>
          <p:spPr>
            <a:xfrm>
              <a:off x="5086239" y="5603365"/>
              <a:ext cx="3291840" cy="457200"/>
            </a:xfrm>
            <a:prstGeom prst="trapezoid">
              <a:avLst>
                <a:gd name="adj" fmla="val 818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6FBFBA60-26A4-419B-9EE5-5616661C0F30}"/>
                </a:ext>
              </a:extLst>
            </p:cNvPr>
            <p:cNvSpPr/>
            <p:nvPr/>
          </p:nvSpPr>
          <p:spPr>
            <a:xfrm>
              <a:off x="5459825" y="4802653"/>
              <a:ext cx="2544668" cy="457200"/>
            </a:xfrm>
            <a:prstGeom prst="trapezoid">
              <a:avLst>
                <a:gd name="adj" fmla="val 81881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0F2793D1-9784-4152-AF6B-FECB2B194E53}"/>
                </a:ext>
              </a:extLst>
            </p:cNvPr>
            <p:cNvSpPr/>
            <p:nvPr/>
          </p:nvSpPr>
          <p:spPr>
            <a:xfrm>
              <a:off x="5832296" y="4001941"/>
              <a:ext cx="1799726" cy="457200"/>
            </a:xfrm>
            <a:prstGeom prst="trapezoid">
              <a:avLst>
                <a:gd name="adj" fmla="val 855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1604B4-8353-45A8-8593-E984319BF477}"/>
                </a:ext>
              </a:extLst>
            </p:cNvPr>
            <p:cNvSpPr/>
            <p:nvPr/>
          </p:nvSpPr>
          <p:spPr>
            <a:xfrm>
              <a:off x="2097249" y="613380"/>
              <a:ext cx="6400800" cy="239826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DD7EE98-DCC5-426F-9487-92482CEEB0C4}"/>
                </a:ext>
              </a:extLst>
            </p:cNvPr>
            <p:cNvSpPr txBox="1"/>
            <p:nvPr/>
          </p:nvSpPr>
          <p:spPr>
            <a:xfrm>
              <a:off x="2097249" y="613380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4A76525-B05C-46BA-9AD0-1A1309FA4DC4}"/>
                </a:ext>
              </a:extLst>
            </p:cNvPr>
            <p:cNvSpPr txBox="1"/>
            <p:nvPr/>
          </p:nvSpPr>
          <p:spPr>
            <a:xfrm>
              <a:off x="3747011" y="831497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Layer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6A7F1C6-C729-446D-A4C6-7EE8975993CD}"/>
                </a:ext>
              </a:extLst>
            </p:cNvPr>
            <p:cNvSpPr txBox="1"/>
            <p:nvPr/>
          </p:nvSpPr>
          <p:spPr>
            <a:xfrm>
              <a:off x="3561063" y="1612459"/>
              <a:ext cx="1766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Layer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E5B1FA6-05F5-4EE0-9D20-400BD8A1D792}"/>
                </a:ext>
              </a:extLst>
            </p:cNvPr>
            <p:cNvSpPr txBox="1"/>
            <p:nvPr/>
          </p:nvSpPr>
          <p:spPr>
            <a:xfrm>
              <a:off x="3703730" y="2429062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Layer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86E621F-DB60-4E0F-BEC5-4E70F0CD0143}"/>
                </a:ext>
              </a:extLst>
            </p:cNvPr>
            <p:cNvSpPr/>
            <p:nvPr/>
          </p:nvSpPr>
          <p:spPr>
            <a:xfrm>
              <a:off x="2097249" y="3834052"/>
              <a:ext cx="6400800" cy="239826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F20398E-9096-41EE-A177-AC8EDB9F8475}"/>
                </a:ext>
              </a:extLst>
            </p:cNvPr>
            <p:cNvSpPr txBox="1"/>
            <p:nvPr/>
          </p:nvSpPr>
          <p:spPr>
            <a:xfrm>
              <a:off x="2097249" y="3834052"/>
              <a:ext cx="1350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  <a:r>
                <a:rPr 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coder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630323D-C691-4E52-9F89-6EECF100603A}"/>
                </a:ext>
              </a:extLst>
            </p:cNvPr>
            <p:cNvSpPr txBox="1"/>
            <p:nvPr/>
          </p:nvSpPr>
          <p:spPr>
            <a:xfrm>
              <a:off x="3747011" y="4052169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 Layer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0FA6AB5-CE41-4EC1-94EC-DEC06436BD69}"/>
                </a:ext>
              </a:extLst>
            </p:cNvPr>
            <p:cNvSpPr txBox="1"/>
            <p:nvPr/>
          </p:nvSpPr>
          <p:spPr>
            <a:xfrm>
              <a:off x="3561063" y="4833131"/>
              <a:ext cx="17668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 Layer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29BAFFE-22B5-4B97-B68C-FEE9BF576949}"/>
                </a:ext>
              </a:extLst>
            </p:cNvPr>
            <p:cNvSpPr txBox="1"/>
            <p:nvPr/>
          </p:nvSpPr>
          <p:spPr>
            <a:xfrm>
              <a:off x="3703730" y="5649734"/>
              <a:ext cx="1481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 Layer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16C7E0A2-9C8A-4080-A782-C0F905FEDC00}"/>
                </a:ext>
              </a:extLst>
            </p:cNvPr>
            <p:cNvSpPr txBox="1"/>
            <p:nvPr/>
          </p:nvSpPr>
          <p:spPr>
            <a:xfrm>
              <a:off x="7237740" y="3198225"/>
              <a:ext cx="2045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Latent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122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BD4243-29E5-43C8-AD61-EA4148B77B40}"/>
              </a:ext>
            </a:extLst>
          </p:cNvPr>
          <p:cNvGrpSpPr/>
          <p:nvPr/>
        </p:nvGrpSpPr>
        <p:grpSpPr>
          <a:xfrm>
            <a:off x="0" y="1125480"/>
            <a:ext cx="12191904" cy="4607039"/>
            <a:chOff x="96" y="275206"/>
            <a:chExt cx="12191904" cy="46070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221E495-5805-4F2E-A18A-FD48EF9E9B08}"/>
                </a:ext>
              </a:extLst>
            </p:cNvPr>
            <p:cNvSpPr/>
            <p:nvPr/>
          </p:nvSpPr>
          <p:spPr>
            <a:xfrm>
              <a:off x="96" y="2124438"/>
              <a:ext cx="1266109" cy="775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  <a:p>
              <a:pPr algn="ctr"/>
              <a:r>
                <a:rPr lang="en-US" sz="2400" dirty="0"/>
                <a:t>Window</a:t>
              </a:r>
            </a:p>
          </p:txBody>
        </p:sp>
        <p:sp>
          <p:nvSpPr>
            <p:cNvPr id="3" name="梯形 2">
              <a:extLst>
                <a:ext uri="{FF2B5EF4-FFF2-40B4-BE49-F238E27FC236}">
                  <a16:creationId xmlns:a16="http://schemas.microsoft.com/office/drawing/2014/main" id="{B17E339E-2D56-4F2B-BD3D-A5E7E985E72E}"/>
                </a:ext>
              </a:extLst>
            </p:cNvPr>
            <p:cNvSpPr/>
            <p:nvPr/>
          </p:nvSpPr>
          <p:spPr>
            <a:xfrm rot="5400000">
              <a:off x="438416" y="2125583"/>
              <a:ext cx="3312385" cy="775863"/>
            </a:xfrm>
            <a:prstGeom prst="trapezoid">
              <a:avLst>
                <a:gd name="adj" fmla="val 375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55589F30-8DB7-4B06-AD37-A9B8C58D2B48}"/>
                </a:ext>
              </a:extLst>
            </p:cNvPr>
            <p:cNvSpPr/>
            <p:nvPr/>
          </p:nvSpPr>
          <p:spPr>
            <a:xfrm rot="5400000">
              <a:off x="2030669" y="2125583"/>
              <a:ext cx="2560550" cy="775863"/>
            </a:xfrm>
            <a:prstGeom prst="trapezoid">
              <a:avLst>
                <a:gd name="adj" fmla="val 3971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梯形 4">
              <a:extLst>
                <a:ext uri="{FF2B5EF4-FFF2-40B4-BE49-F238E27FC236}">
                  <a16:creationId xmlns:a16="http://schemas.microsoft.com/office/drawing/2014/main" id="{2301BBD8-1CDE-4AFE-8FE3-594CE6D83820}"/>
                </a:ext>
              </a:extLst>
            </p:cNvPr>
            <p:cNvSpPr/>
            <p:nvPr/>
          </p:nvSpPr>
          <p:spPr>
            <a:xfrm rot="5400000">
              <a:off x="3621800" y="2125583"/>
              <a:ext cx="1810958" cy="775863"/>
            </a:xfrm>
            <a:prstGeom prst="trapezoid">
              <a:avLst>
                <a:gd name="adj" fmla="val 4878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1E7BE6-C684-4D1A-9F99-91B1847425A3}"/>
                </a:ext>
              </a:extLst>
            </p:cNvPr>
            <p:cNvSpPr/>
            <p:nvPr/>
          </p:nvSpPr>
          <p:spPr>
            <a:xfrm rot="16200000">
              <a:off x="5234878" y="2125583"/>
              <a:ext cx="1017472" cy="7758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A688F00-73E4-4647-87A0-BCA6DE6B70CD}"/>
                </a:ext>
              </a:extLst>
            </p:cNvPr>
            <p:cNvSpPr/>
            <p:nvPr/>
          </p:nvSpPr>
          <p:spPr>
            <a:xfrm>
              <a:off x="10221021" y="2125583"/>
              <a:ext cx="1970979" cy="7758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Reconstructed</a:t>
              </a:r>
            </a:p>
            <a:p>
              <a:pPr algn="ctr"/>
              <a:r>
                <a:rPr lang="en-US" sz="2400" dirty="0"/>
                <a:t>Window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41604B4-8353-45A8-8593-E984319BF477}"/>
                </a:ext>
              </a:extLst>
            </p:cNvPr>
            <p:cNvSpPr/>
            <p:nvPr/>
          </p:nvSpPr>
          <p:spPr>
            <a:xfrm rot="16200000">
              <a:off x="1019204" y="741305"/>
              <a:ext cx="4597736" cy="3665537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DD7EE98-DCC5-426F-9487-92482CEEB0C4}"/>
                </a:ext>
              </a:extLst>
            </p:cNvPr>
            <p:cNvSpPr txBox="1"/>
            <p:nvPr/>
          </p:nvSpPr>
          <p:spPr>
            <a:xfrm>
              <a:off x="2647706" y="281968"/>
              <a:ext cx="1340732" cy="783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4A76525-B05C-46BA-9AD0-1A1309FA4DC4}"/>
                </a:ext>
              </a:extLst>
            </p:cNvPr>
            <p:cNvSpPr txBox="1"/>
            <p:nvPr/>
          </p:nvSpPr>
          <p:spPr>
            <a:xfrm>
              <a:off x="1690886" y="4174358"/>
              <a:ext cx="825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6A7F1C6-C729-446D-A4C6-7EE8975993CD}"/>
                </a:ext>
              </a:extLst>
            </p:cNvPr>
            <p:cNvSpPr txBox="1"/>
            <p:nvPr/>
          </p:nvSpPr>
          <p:spPr>
            <a:xfrm>
              <a:off x="2756450" y="4169707"/>
              <a:ext cx="10550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E5B1FA6-05F5-4EE0-9D20-400BD8A1D792}"/>
                </a:ext>
              </a:extLst>
            </p:cNvPr>
            <p:cNvSpPr txBox="1"/>
            <p:nvPr/>
          </p:nvSpPr>
          <p:spPr>
            <a:xfrm>
              <a:off x="4114345" y="4169707"/>
              <a:ext cx="825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86E621F-DB60-4E0F-BEC5-4E70F0CD0143}"/>
                </a:ext>
              </a:extLst>
            </p:cNvPr>
            <p:cNvSpPr/>
            <p:nvPr/>
          </p:nvSpPr>
          <p:spPr>
            <a:xfrm rot="16200000">
              <a:off x="5871328" y="745957"/>
              <a:ext cx="4607038" cy="3665538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4F20398E-9096-41EE-A177-AC8EDB9F8475}"/>
                </a:ext>
              </a:extLst>
            </p:cNvPr>
            <p:cNvSpPr txBox="1"/>
            <p:nvPr/>
          </p:nvSpPr>
          <p:spPr>
            <a:xfrm>
              <a:off x="7462039" y="289333"/>
              <a:ext cx="1358476" cy="7834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  <a:r>
                <a:rPr lang="en-US" sz="24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coder</a:t>
              </a:r>
            </a:p>
          </p:txBody>
        </p:sp>
        <p:sp>
          <p:nvSpPr>
            <p:cNvPr id="27" name="梯形 2">
              <a:extLst>
                <a:ext uri="{FF2B5EF4-FFF2-40B4-BE49-F238E27FC236}">
                  <a16:creationId xmlns:a16="http://schemas.microsoft.com/office/drawing/2014/main" id="{A70AFCE9-3025-493D-B875-3C30B43EB62F}"/>
                </a:ext>
              </a:extLst>
            </p:cNvPr>
            <p:cNvSpPr/>
            <p:nvPr/>
          </p:nvSpPr>
          <p:spPr>
            <a:xfrm rot="16200000">
              <a:off x="7733644" y="2129644"/>
              <a:ext cx="3312385" cy="775863"/>
            </a:xfrm>
            <a:prstGeom prst="trapezoid">
              <a:avLst>
                <a:gd name="adj" fmla="val 375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梯形 3">
              <a:extLst>
                <a:ext uri="{FF2B5EF4-FFF2-40B4-BE49-F238E27FC236}">
                  <a16:creationId xmlns:a16="http://schemas.microsoft.com/office/drawing/2014/main" id="{F0762350-291B-4369-99CE-24059F699200}"/>
                </a:ext>
              </a:extLst>
            </p:cNvPr>
            <p:cNvSpPr/>
            <p:nvPr/>
          </p:nvSpPr>
          <p:spPr>
            <a:xfrm rot="16200000">
              <a:off x="6893227" y="2125583"/>
              <a:ext cx="2560550" cy="775863"/>
            </a:xfrm>
            <a:prstGeom prst="trapezoid">
              <a:avLst>
                <a:gd name="adj" fmla="val 3971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梯形 4">
              <a:extLst>
                <a:ext uri="{FF2B5EF4-FFF2-40B4-BE49-F238E27FC236}">
                  <a16:creationId xmlns:a16="http://schemas.microsoft.com/office/drawing/2014/main" id="{070B6A8C-E46F-46AA-901C-0254DA65FB74}"/>
                </a:ext>
              </a:extLst>
            </p:cNvPr>
            <p:cNvSpPr/>
            <p:nvPr/>
          </p:nvSpPr>
          <p:spPr>
            <a:xfrm rot="16200000">
              <a:off x="6057251" y="2123450"/>
              <a:ext cx="1810958" cy="775863"/>
            </a:xfrm>
            <a:prstGeom prst="trapezoid">
              <a:avLst>
                <a:gd name="adj" fmla="val 4878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文字方塊 17">
              <a:extLst>
                <a:ext uri="{FF2B5EF4-FFF2-40B4-BE49-F238E27FC236}">
                  <a16:creationId xmlns:a16="http://schemas.microsoft.com/office/drawing/2014/main" id="{109EB888-137F-489A-9971-F28B679B9368}"/>
                </a:ext>
              </a:extLst>
            </p:cNvPr>
            <p:cNvSpPr txBox="1"/>
            <p:nvPr/>
          </p:nvSpPr>
          <p:spPr>
            <a:xfrm>
              <a:off x="6548165" y="4169707"/>
              <a:ext cx="825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First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32" name="文字方塊 18">
              <a:extLst>
                <a:ext uri="{FF2B5EF4-FFF2-40B4-BE49-F238E27FC236}">
                  <a16:creationId xmlns:a16="http://schemas.microsoft.com/office/drawing/2014/main" id="{6AFDC49E-8BAE-40BC-B9D5-9154C45EF22A}"/>
                </a:ext>
              </a:extLst>
            </p:cNvPr>
            <p:cNvSpPr txBox="1"/>
            <p:nvPr/>
          </p:nvSpPr>
          <p:spPr>
            <a:xfrm>
              <a:off x="7613729" y="4165056"/>
              <a:ext cx="10550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Second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33" name="文字方塊 19">
              <a:extLst>
                <a:ext uri="{FF2B5EF4-FFF2-40B4-BE49-F238E27FC236}">
                  <a16:creationId xmlns:a16="http://schemas.microsoft.com/office/drawing/2014/main" id="{3ABA64D4-2F6E-44D6-86BE-9B2F19C966DB}"/>
                </a:ext>
              </a:extLst>
            </p:cNvPr>
            <p:cNvSpPr txBox="1"/>
            <p:nvPr/>
          </p:nvSpPr>
          <p:spPr>
            <a:xfrm>
              <a:off x="8971624" y="4165056"/>
              <a:ext cx="8258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Third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34" name="文字方塊 27">
              <a:extLst>
                <a:ext uri="{FF2B5EF4-FFF2-40B4-BE49-F238E27FC236}">
                  <a16:creationId xmlns:a16="http://schemas.microsoft.com/office/drawing/2014/main" id="{9CC1A5EE-4C47-4804-813D-336FCB834448}"/>
                </a:ext>
              </a:extLst>
            </p:cNvPr>
            <p:cNvSpPr txBox="1"/>
            <p:nvPr/>
          </p:nvSpPr>
          <p:spPr>
            <a:xfrm>
              <a:off x="5181122" y="3022251"/>
              <a:ext cx="11044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Latent</a:t>
              </a:r>
            </a:p>
            <a:p>
              <a:pPr algn="ctr"/>
              <a:r>
                <a:rPr lang="en-US" sz="2400" dirty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295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ABF5DD-7B18-4BB8-B409-07D0E011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186" y="1166070"/>
            <a:ext cx="5867539" cy="4236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30B295-DAEB-4F99-B5EC-B6D73902DB7E}"/>
              </a:ext>
            </a:extLst>
          </p:cNvPr>
          <p:cNvSpPr txBox="1"/>
          <p:nvPr/>
        </p:nvSpPr>
        <p:spPr>
          <a:xfrm>
            <a:off x="306284" y="294215"/>
            <a:ext cx="551946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ax = </a:t>
            </a:r>
            <a:r>
              <a:rPr lang="en-US" dirty="0" err="1"/>
              <a:t>plt.subplot</a:t>
            </a:r>
            <a:r>
              <a:rPr lang="en-US" dirty="0"/>
              <a:t>()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range(3395, 6915):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d = </a:t>
            </a:r>
            <a:r>
              <a:rPr lang="en-US" dirty="0" err="1"/>
              <a:t>pd.read_csv</a:t>
            </a:r>
            <a:r>
              <a:rPr lang="en-US" dirty="0"/>
              <a:t>('dataset_%s.csv' %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ax.scatter</a:t>
            </a:r>
            <a:r>
              <a:rPr lang="en-US" dirty="0"/>
              <a:t>([</a:t>
            </a:r>
            <a:r>
              <a:rPr lang="en-US" dirty="0" err="1"/>
              <a:t>d.leakage</a:t>
            </a:r>
            <a:r>
              <a:rPr lang="en-US" dirty="0"/>
              <a:t>[0]], [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d.leakage</a:t>
            </a:r>
            <a:r>
              <a:rPr lang="en-US" dirty="0"/>
              <a:t>)], color='blue')</a:t>
            </a:r>
          </a:p>
          <a:p>
            <a:endParaRPr lang="en-US" dirty="0"/>
          </a:p>
          <a:p>
            <a:r>
              <a:rPr lang="en-US" dirty="0" err="1"/>
              <a:t>ax.set_xticks</a:t>
            </a:r>
            <a:r>
              <a:rPr lang="en-US" dirty="0"/>
              <a:t>([0, 1/3, 2/3, 1])</a:t>
            </a:r>
          </a:p>
          <a:p>
            <a:r>
              <a:rPr lang="en-US" dirty="0" err="1"/>
              <a:t>ax.set_xticklabels</a:t>
            </a:r>
            <a:r>
              <a:rPr lang="en-US" dirty="0"/>
              <a:t>(['1', '2', '3', '4'])</a:t>
            </a:r>
          </a:p>
          <a:p>
            <a:r>
              <a:rPr lang="en-US" dirty="0" err="1"/>
              <a:t>ax.set_xlabel</a:t>
            </a:r>
            <a:r>
              <a:rPr lang="en-US" dirty="0"/>
              <a:t>('Leakage Category', </a:t>
            </a:r>
            <a:r>
              <a:rPr lang="en-US" dirty="0" err="1"/>
              <a:t>fontsize</a:t>
            </a:r>
            <a:r>
              <a:rPr lang="en-US" dirty="0"/>
              <a:t>=16)</a:t>
            </a:r>
          </a:p>
          <a:p>
            <a:r>
              <a:rPr lang="en-US" dirty="0" err="1"/>
              <a:t>ax.set_ylabel</a:t>
            </a:r>
            <a:r>
              <a:rPr lang="en-US" dirty="0"/>
              <a:t>('Sequence Length', </a:t>
            </a:r>
            <a:r>
              <a:rPr lang="en-US" dirty="0" err="1"/>
              <a:t>fontsize</a:t>
            </a:r>
            <a:r>
              <a:rPr lang="en-US" dirty="0"/>
              <a:t>=16)</a:t>
            </a:r>
          </a:p>
          <a:p>
            <a:r>
              <a:rPr lang="en-US" dirty="0" err="1"/>
              <a:t>ax.xaxis.set_tick_params</a:t>
            </a:r>
            <a:r>
              <a:rPr lang="en-US" dirty="0"/>
              <a:t>(</a:t>
            </a:r>
            <a:r>
              <a:rPr lang="en-US" dirty="0" err="1"/>
              <a:t>labelsize</a:t>
            </a:r>
            <a:r>
              <a:rPr lang="en-US" dirty="0"/>
              <a:t>=16)</a:t>
            </a:r>
          </a:p>
          <a:p>
            <a:r>
              <a:rPr lang="en-US" dirty="0" err="1"/>
              <a:t>ax.yaxis.set_tick_params</a:t>
            </a:r>
            <a:r>
              <a:rPr lang="en-US" dirty="0"/>
              <a:t>(</a:t>
            </a:r>
            <a:r>
              <a:rPr lang="en-US" dirty="0" err="1"/>
              <a:t>labelsize</a:t>
            </a:r>
            <a:r>
              <a:rPr lang="en-US" dirty="0"/>
              <a:t>=16)</a:t>
            </a:r>
          </a:p>
          <a:p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r>
              <a:rPr lang="en-US" dirty="0" err="1"/>
              <a:t>plt.savefig</a:t>
            </a:r>
            <a:r>
              <a:rPr lang="en-US" dirty="0"/>
              <a:t>('seq_len_leakage.pdf', </a:t>
            </a:r>
            <a:r>
              <a:rPr lang="en-US" dirty="0" err="1"/>
              <a:t>bbox_inches</a:t>
            </a:r>
            <a:r>
              <a:rPr lang="en-US" dirty="0"/>
              <a:t>='tight')</a:t>
            </a:r>
          </a:p>
          <a:p>
            <a:r>
              <a:rPr lang="en-US" dirty="0" err="1"/>
              <a:t>plt.close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30590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11B9A-4DD3-4F33-9233-0F07B53F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38" y="1716832"/>
            <a:ext cx="4977519" cy="37415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489D2-E1F9-48C7-ABB2-8FD8425EB548}"/>
              </a:ext>
            </a:extLst>
          </p:cNvPr>
          <p:cNvSpPr txBox="1"/>
          <p:nvPr/>
        </p:nvSpPr>
        <p:spPr>
          <a:xfrm>
            <a:off x="433146" y="140777"/>
            <a:ext cx="3163045" cy="6717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import pandas as pd</a:t>
            </a:r>
          </a:p>
          <a:p>
            <a:r>
              <a:rPr lang="en-US" sz="1050" dirty="0"/>
              <a:t>import </a:t>
            </a:r>
            <a:r>
              <a:rPr lang="en-US" sz="1050" dirty="0" err="1"/>
              <a:t>matplotlib.pyplot</a:t>
            </a:r>
            <a:r>
              <a:rPr lang="en-US" sz="1050" dirty="0"/>
              <a:t> as </a:t>
            </a:r>
            <a:r>
              <a:rPr lang="en-US" sz="1050" dirty="0" err="1"/>
              <a:t>plt</a:t>
            </a:r>
            <a:endParaRPr lang="en-US" sz="1050" dirty="0"/>
          </a:p>
          <a:p>
            <a:r>
              <a:rPr lang="en-US" sz="1050" dirty="0"/>
              <a:t>ax = </a:t>
            </a:r>
            <a:r>
              <a:rPr lang="en-US" sz="1050" dirty="0" err="1"/>
              <a:t>plt.subplot</a:t>
            </a:r>
            <a:r>
              <a:rPr lang="en-US" sz="1050" dirty="0"/>
              <a:t>()</a:t>
            </a:r>
          </a:p>
          <a:p>
            <a:r>
              <a:rPr lang="en-US" sz="1050" dirty="0"/>
              <a:t>for </a:t>
            </a:r>
            <a:r>
              <a:rPr lang="en-US" sz="1050" dirty="0" err="1"/>
              <a:t>i</a:t>
            </a:r>
            <a:r>
              <a:rPr lang="en-US" sz="1050" dirty="0"/>
              <a:t> in range(3395, 6915):</a:t>
            </a:r>
          </a:p>
          <a:p>
            <a:r>
              <a:rPr lang="en-US" sz="1050" dirty="0"/>
              <a:t>    print(</a:t>
            </a:r>
            <a:r>
              <a:rPr lang="en-US" sz="1050" dirty="0" err="1"/>
              <a:t>i</a:t>
            </a:r>
            <a:r>
              <a:rPr lang="en-US" sz="1050" dirty="0"/>
              <a:t>)</a:t>
            </a:r>
          </a:p>
          <a:p>
            <a:r>
              <a:rPr lang="en-US" sz="1050" dirty="0"/>
              <a:t>    d = </a:t>
            </a:r>
            <a:r>
              <a:rPr lang="en-US" sz="1050" dirty="0" err="1"/>
              <a:t>pd.read_csv</a:t>
            </a:r>
            <a:r>
              <a:rPr lang="en-US" sz="1050" dirty="0"/>
              <a:t>('dataset_%s.csv' % </a:t>
            </a:r>
            <a:r>
              <a:rPr lang="en-US" sz="1050" dirty="0" err="1"/>
              <a:t>i</a:t>
            </a:r>
            <a:r>
              <a:rPr lang="en-US" sz="1050" dirty="0"/>
              <a:t>)</a:t>
            </a:r>
          </a:p>
          <a:p>
            <a:r>
              <a:rPr lang="en-US" sz="1050" dirty="0"/>
              <a:t>    leakage, length = </a:t>
            </a:r>
            <a:r>
              <a:rPr lang="en-US" sz="1050" dirty="0" err="1"/>
              <a:t>d.leakage</a:t>
            </a:r>
            <a:r>
              <a:rPr lang="en-US" sz="1050" dirty="0"/>
              <a:t>[0], </a:t>
            </a:r>
            <a:r>
              <a:rPr lang="en-US" sz="1050" dirty="0" err="1"/>
              <a:t>len</a:t>
            </a:r>
            <a:r>
              <a:rPr lang="en-US" sz="1050" dirty="0"/>
              <a:t>(</a:t>
            </a:r>
            <a:r>
              <a:rPr lang="en-US" sz="1050" dirty="0" err="1"/>
              <a:t>d.leakage</a:t>
            </a:r>
            <a:r>
              <a:rPr lang="en-US" sz="1050" dirty="0"/>
              <a:t>)</a:t>
            </a:r>
          </a:p>
          <a:p>
            <a:r>
              <a:rPr lang="en-US" sz="1050" dirty="0"/>
              <a:t>    plotted = []</a:t>
            </a:r>
          </a:p>
          <a:p>
            <a:r>
              <a:rPr lang="en-US" sz="1050" dirty="0"/>
              <a:t>    # print('length', length)</a:t>
            </a:r>
          </a:p>
          <a:p>
            <a:r>
              <a:rPr lang="en-US" sz="1050" dirty="0"/>
              <a:t>    if (29000 &lt; length &lt; 31000):</a:t>
            </a:r>
          </a:p>
          <a:p>
            <a:r>
              <a:rPr lang="en-US" sz="1050" dirty="0"/>
              <a:t>        # print('leakage', leakage)</a:t>
            </a:r>
          </a:p>
          <a:p>
            <a:r>
              <a:rPr lang="en-US" sz="1050" dirty="0"/>
              <a:t>        if leakage &lt; 0.1:</a:t>
            </a:r>
          </a:p>
          <a:p>
            <a:r>
              <a:rPr lang="en-US" sz="1050" dirty="0"/>
              <a:t>            if 'red' in plotted: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plt.plot</a:t>
            </a:r>
            <a:r>
              <a:rPr lang="en-US" sz="1050" dirty="0"/>
              <a:t>(</a:t>
            </a:r>
            <a:r>
              <a:rPr lang="en-US" sz="1050" dirty="0" err="1"/>
              <a:t>d.x</a:t>
            </a:r>
            <a:r>
              <a:rPr lang="en-US" sz="1050" dirty="0"/>
              <a:t>, color='red')</a:t>
            </a:r>
          </a:p>
          <a:p>
            <a:r>
              <a:rPr lang="en-US" sz="1050" dirty="0"/>
              <a:t>            else: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plt.plot</a:t>
            </a:r>
            <a:r>
              <a:rPr lang="en-US" sz="1050" dirty="0"/>
              <a:t>(</a:t>
            </a:r>
            <a:r>
              <a:rPr lang="en-US" sz="1050" dirty="0" err="1"/>
              <a:t>d.x</a:t>
            </a:r>
            <a:r>
              <a:rPr lang="en-US" sz="1050" dirty="0"/>
              <a:t>, color='red', label='leakage 1')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plotted.append</a:t>
            </a:r>
            <a:r>
              <a:rPr lang="en-US" sz="1050" dirty="0"/>
              <a:t>('red')</a:t>
            </a:r>
          </a:p>
          <a:p>
            <a:r>
              <a:rPr lang="en-US" sz="1050" dirty="0"/>
              <a:t>            # print('level 1')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elif</a:t>
            </a:r>
            <a:r>
              <a:rPr lang="en-US" sz="1050" dirty="0"/>
              <a:t> leakage &lt; 0.5:</a:t>
            </a:r>
          </a:p>
          <a:p>
            <a:r>
              <a:rPr lang="en-US" sz="1050" dirty="0"/>
              <a:t>            if 'blue' in plotted: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plt.plot</a:t>
            </a:r>
            <a:r>
              <a:rPr lang="en-US" sz="1050" dirty="0"/>
              <a:t>(</a:t>
            </a:r>
            <a:r>
              <a:rPr lang="en-US" sz="1050" dirty="0" err="1"/>
              <a:t>d.x</a:t>
            </a:r>
            <a:r>
              <a:rPr lang="en-US" sz="1050" dirty="0"/>
              <a:t>, color='blue')</a:t>
            </a:r>
          </a:p>
          <a:p>
            <a:r>
              <a:rPr lang="en-US" sz="1050" dirty="0"/>
              <a:t>            else: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plt.plot</a:t>
            </a:r>
            <a:r>
              <a:rPr lang="en-US" sz="1050" dirty="0"/>
              <a:t>(</a:t>
            </a:r>
            <a:r>
              <a:rPr lang="en-US" sz="1050" dirty="0" err="1"/>
              <a:t>d.x</a:t>
            </a:r>
            <a:r>
              <a:rPr lang="en-US" sz="1050" dirty="0"/>
              <a:t>, color='blue', label='leakage 2')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plotted.append</a:t>
            </a:r>
            <a:r>
              <a:rPr lang="en-US" sz="1050" dirty="0"/>
              <a:t>('blue')</a:t>
            </a:r>
          </a:p>
          <a:p>
            <a:r>
              <a:rPr lang="en-US" sz="1050" dirty="0"/>
              <a:t>            # print('level 2')</a:t>
            </a:r>
          </a:p>
          <a:p>
            <a:r>
              <a:rPr lang="en-US" sz="1050" dirty="0"/>
              <a:t>        </a:t>
            </a:r>
            <a:r>
              <a:rPr lang="en-US" sz="1050" dirty="0" err="1"/>
              <a:t>elif</a:t>
            </a:r>
            <a:r>
              <a:rPr lang="en-US" sz="1050" dirty="0"/>
              <a:t> leakage &lt; 0.7:</a:t>
            </a:r>
          </a:p>
          <a:p>
            <a:r>
              <a:rPr lang="en-US" sz="1050" dirty="0"/>
              <a:t>            if 'green' in plotted: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plt.plot</a:t>
            </a:r>
            <a:r>
              <a:rPr lang="en-US" sz="1050" dirty="0"/>
              <a:t>(</a:t>
            </a:r>
            <a:r>
              <a:rPr lang="en-US" sz="1050" dirty="0" err="1"/>
              <a:t>d.x</a:t>
            </a:r>
            <a:r>
              <a:rPr lang="en-US" sz="1050" dirty="0"/>
              <a:t>, color='green')</a:t>
            </a:r>
          </a:p>
          <a:p>
            <a:r>
              <a:rPr lang="en-US" sz="1050" dirty="0"/>
              <a:t>            else: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plt.plot</a:t>
            </a:r>
            <a:r>
              <a:rPr lang="en-US" sz="1050" dirty="0"/>
              <a:t>(</a:t>
            </a:r>
            <a:r>
              <a:rPr lang="en-US" sz="1050" dirty="0" err="1"/>
              <a:t>d.x</a:t>
            </a:r>
            <a:r>
              <a:rPr lang="en-US" sz="1050" dirty="0"/>
              <a:t>, color='green', label='leakage 3')</a:t>
            </a:r>
          </a:p>
          <a:p>
            <a:r>
              <a:rPr lang="en-US" sz="1050" dirty="0"/>
              <a:t>                </a:t>
            </a:r>
            <a:r>
              <a:rPr lang="en-US" sz="1050" dirty="0" err="1"/>
              <a:t>plotted.append</a:t>
            </a:r>
            <a:r>
              <a:rPr lang="en-US" sz="1050" dirty="0"/>
              <a:t>('green')</a:t>
            </a:r>
          </a:p>
          <a:p>
            <a:r>
              <a:rPr lang="en-US" sz="1050" dirty="0"/>
              <a:t>            # print('level 3')</a:t>
            </a:r>
          </a:p>
          <a:p>
            <a:r>
              <a:rPr lang="en-US" sz="1050" dirty="0" err="1"/>
              <a:t>ax.set_xlabel</a:t>
            </a:r>
            <a:r>
              <a:rPr lang="en-US" sz="1050" dirty="0"/>
              <a:t>('Simulation Time', </a:t>
            </a:r>
            <a:r>
              <a:rPr lang="en-US" sz="1050" dirty="0" err="1"/>
              <a:t>fontsize</a:t>
            </a:r>
            <a:r>
              <a:rPr lang="en-US" sz="1050" dirty="0"/>
              <a:t>=16)</a:t>
            </a:r>
          </a:p>
          <a:p>
            <a:r>
              <a:rPr lang="en-US" sz="1050" dirty="0" err="1"/>
              <a:t>ax.set_ylabel</a:t>
            </a:r>
            <a:r>
              <a:rPr lang="en-US" sz="1050" dirty="0"/>
              <a:t>('Position', </a:t>
            </a:r>
            <a:r>
              <a:rPr lang="en-US" sz="1050" dirty="0" err="1"/>
              <a:t>fontsize</a:t>
            </a:r>
            <a:r>
              <a:rPr lang="en-US" sz="1050" dirty="0"/>
              <a:t>=16)</a:t>
            </a:r>
          </a:p>
          <a:p>
            <a:r>
              <a:rPr lang="en-US" sz="1050" dirty="0" err="1"/>
              <a:t>ax.xaxis.set_tick_params</a:t>
            </a:r>
            <a:r>
              <a:rPr lang="en-US" sz="1050" dirty="0"/>
              <a:t>(</a:t>
            </a:r>
            <a:r>
              <a:rPr lang="en-US" sz="1050" dirty="0" err="1"/>
              <a:t>labelsize</a:t>
            </a:r>
            <a:r>
              <a:rPr lang="en-US" sz="1050" dirty="0"/>
              <a:t>=16)</a:t>
            </a:r>
          </a:p>
          <a:p>
            <a:r>
              <a:rPr lang="en-US" sz="1050" dirty="0" err="1"/>
              <a:t>ax.yaxis.set_tick_params</a:t>
            </a:r>
            <a:r>
              <a:rPr lang="en-US" sz="1050" dirty="0"/>
              <a:t>(</a:t>
            </a:r>
            <a:r>
              <a:rPr lang="en-US" sz="1050" dirty="0" err="1"/>
              <a:t>labelsize</a:t>
            </a:r>
            <a:r>
              <a:rPr lang="en-US" sz="1050" dirty="0"/>
              <a:t>=16)</a:t>
            </a:r>
          </a:p>
          <a:p>
            <a:r>
              <a:rPr lang="en-US" sz="1050" dirty="0" err="1"/>
              <a:t>plt.grid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plt.savefig</a:t>
            </a:r>
            <a:r>
              <a:rPr lang="en-US" sz="1050" dirty="0"/>
              <a:t>('position_leakage.pdf', </a:t>
            </a:r>
            <a:r>
              <a:rPr lang="en-US" sz="1050" dirty="0" err="1"/>
              <a:t>bbox_inches</a:t>
            </a:r>
            <a:r>
              <a:rPr lang="en-US" sz="1050" dirty="0"/>
              <a:t>='tight')</a:t>
            </a:r>
          </a:p>
          <a:p>
            <a:r>
              <a:rPr lang="en-US" sz="1050" dirty="0" err="1"/>
              <a:t>plt.close</a:t>
            </a:r>
            <a:r>
              <a:rPr lang="en-US" sz="1050" dirty="0"/>
              <a:t>()</a:t>
            </a:r>
          </a:p>
          <a:p>
            <a:r>
              <a:rPr lang="en-US" sz="1050" dirty="0" err="1"/>
              <a:t>plt.show</a:t>
            </a:r>
            <a:r>
              <a:rPr lang="en-US" sz="1050" dirty="0"/>
              <a:t>()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337293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477AA1-3FB7-41EB-BFA7-AA7CA0D61A74}"/>
              </a:ext>
            </a:extLst>
          </p:cNvPr>
          <p:cNvSpPr txBox="1"/>
          <p:nvPr/>
        </p:nvSpPr>
        <p:spPr>
          <a:xfrm>
            <a:off x="3511261" y="461394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2DCA5B-C122-468B-B958-C71316FF571E}"/>
              </a:ext>
            </a:extLst>
          </p:cNvPr>
          <p:cNvSpPr/>
          <p:nvPr/>
        </p:nvSpPr>
        <p:spPr>
          <a:xfrm>
            <a:off x="5507608" y="1852906"/>
            <a:ext cx="1188720" cy="1828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18D636-E045-4323-BF5F-C10CAE012F05}"/>
              </a:ext>
            </a:extLst>
          </p:cNvPr>
          <p:cNvSpPr txBox="1"/>
          <p:nvPr/>
        </p:nvSpPr>
        <p:spPr>
          <a:xfrm>
            <a:off x="5096367" y="4613945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Latent Space</a:t>
            </a:r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0B8E681-B0B7-4722-BC25-E0B72410BB00}"/>
              </a:ext>
            </a:extLst>
          </p:cNvPr>
          <p:cNvSpPr/>
          <p:nvPr/>
        </p:nvSpPr>
        <p:spPr>
          <a:xfrm>
            <a:off x="3150398" y="2658483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6B65AC5-DAA2-4F59-B9C2-8CE3DCADC3DF}"/>
              </a:ext>
            </a:extLst>
          </p:cNvPr>
          <p:cNvSpPr/>
          <p:nvPr/>
        </p:nvSpPr>
        <p:spPr>
          <a:xfrm>
            <a:off x="3696222" y="3280231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AB6896B-04CC-44BD-BF0C-51A63DA194B2}"/>
              </a:ext>
            </a:extLst>
          </p:cNvPr>
          <p:cNvSpPr/>
          <p:nvPr/>
        </p:nvSpPr>
        <p:spPr>
          <a:xfrm>
            <a:off x="5024506" y="2664706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DF0B3684-07FD-4EBB-A7E2-713C1D5B452D}"/>
              </a:ext>
            </a:extLst>
          </p:cNvPr>
          <p:cNvSpPr/>
          <p:nvPr/>
        </p:nvSpPr>
        <p:spPr>
          <a:xfrm rot="20270986">
            <a:off x="6825034" y="2144118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DB9A5A-B298-4867-9F31-489E9755CAAF}"/>
              </a:ext>
            </a:extLst>
          </p:cNvPr>
          <p:cNvSpPr txBox="1"/>
          <p:nvPr/>
        </p:nvSpPr>
        <p:spPr>
          <a:xfrm>
            <a:off x="912878" y="4613945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1C4251F3-232C-4F1B-91BC-E34C9AD44127}"/>
              </a:ext>
            </a:extLst>
          </p:cNvPr>
          <p:cNvSpPr/>
          <p:nvPr/>
        </p:nvSpPr>
        <p:spPr>
          <a:xfrm rot="5400000">
            <a:off x="2504137" y="2081506"/>
            <a:ext cx="3624185" cy="1371600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861D4DE-DF3D-4817-AABA-2498B3DFDF52}"/>
              </a:ext>
            </a:extLst>
          </p:cNvPr>
          <p:cNvSpPr/>
          <p:nvPr/>
        </p:nvSpPr>
        <p:spPr>
          <a:xfrm>
            <a:off x="162196" y="4284991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E7998-AF01-48F9-AB0E-42129AF9BAF5}"/>
              </a:ext>
            </a:extLst>
          </p:cNvPr>
          <p:cNvSpPr/>
          <p:nvPr/>
        </p:nvSpPr>
        <p:spPr>
          <a:xfrm>
            <a:off x="314596" y="3915407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33A0EC-4852-4805-8FA8-44FB2E9C7F39}"/>
              </a:ext>
            </a:extLst>
          </p:cNvPr>
          <p:cNvSpPr/>
          <p:nvPr/>
        </p:nvSpPr>
        <p:spPr>
          <a:xfrm>
            <a:off x="466996" y="3545825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9EC359-45BA-4B76-A726-C91B1BBEF7A2}"/>
              </a:ext>
            </a:extLst>
          </p:cNvPr>
          <p:cNvSpPr/>
          <p:nvPr/>
        </p:nvSpPr>
        <p:spPr>
          <a:xfrm>
            <a:off x="619396" y="3176243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4A33D7-7A3A-4AD8-BFFF-388BE21B20E4}"/>
              </a:ext>
            </a:extLst>
          </p:cNvPr>
          <p:cNvSpPr/>
          <p:nvPr/>
        </p:nvSpPr>
        <p:spPr>
          <a:xfrm>
            <a:off x="771796" y="2806661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DA7E18C-3190-44F4-9EA4-C6236C518DDC}"/>
              </a:ext>
            </a:extLst>
          </p:cNvPr>
          <p:cNvSpPr/>
          <p:nvPr/>
        </p:nvSpPr>
        <p:spPr>
          <a:xfrm>
            <a:off x="924196" y="2437079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A2FFBD-D606-445B-AAF6-EFDE01DC9DD9}"/>
              </a:ext>
            </a:extLst>
          </p:cNvPr>
          <p:cNvSpPr/>
          <p:nvPr/>
        </p:nvSpPr>
        <p:spPr>
          <a:xfrm>
            <a:off x="1076596" y="2067497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6CF534-FCA2-4AFD-A08C-6D69B6AAA6EF}"/>
              </a:ext>
            </a:extLst>
          </p:cNvPr>
          <p:cNvSpPr/>
          <p:nvPr/>
        </p:nvSpPr>
        <p:spPr>
          <a:xfrm>
            <a:off x="1228996" y="1697915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6787D0-A466-49FF-AD7F-84E36068E9C8}"/>
              </a:ext>
            </a:extLst>
          </p:cNvPr>
          <p:cNvSpPr/>
          <p:nvPr/>
        </p:nvSpPr>
        <p:spPr>
          <a:xfrm>
            <a:off x="1381396" y="1328333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D9B8971-3376-46A0-88DB-8C8496F6CFA0}"/>
              </a:ext>
            </a:extLst>
          </p:cNvPr>
          <p:cNvSpPr/>
          <p:nvPr/>
        </p:nvSpPr>
        <p:spPr>
          <a:xfrm>
            <a:off x="1533796" y="958751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0E7EBD-2B2C-4D70-A6DA-A391F953A3FD}"/>
              </a:ext>
            </a:extLst>
          </p:cNvPr>
          <p:cNvSpPr txBox="1"/>
          <p:nvPr/>
        </p:nvSpPr>
        <p:spPr>
          <a:xfrm>
            <a:off x="7808335" y="6109310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D8C6C3-B824-4335-9E27-56F739A627A0}"/>
              </a:ext>
            </a:extLst>
          </p:cNvPr>
          <p:cNvSpPr/>
          <p:nvPr/>
        </p:nvSpPr>
        <p:spPr>
          <a:xfrm>
            <a:off x="9044002" y="5911106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8948DA51-EDD5-4C4E-AC4E-2AFA4E6FBD3F}"/>
              </a:ext>
            </a:extLst>
          </p:cNvPr>
          <p:cNvSpPr/>
          <p:nvPr/>
        </p:nvSpPr>
        <p:spPr>
          <a:xfrm rot="16200000">
            <a:off x="7117301" y="4521229"/>
            <a:ext cx="2160454" cy="974522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E8330D0-99FB-495A-9F58-ACAF140C6660}"/>
              </a:ext>
            </a:extLst>
          </p:cNvPr>
          <p:cNvSpPr txBox="1"/>
          <p:nvPr/>
        </p:nvSpPr>
        <p:spPr>
          <a:xfrm>
            <a:off x="8973078" y="6109310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Reconstructed Data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B13F0B-9A77-41F8-B042-F5EE76357CAF}"/>
              </a:ext>
            </a:extLst>
          </p:cNvPr>
          <p:cNvSpPr/>
          <p:nvPr/>
        </p:nvSpPr>
        <p:spPr>
          <a:xfrm>
            <a:off x="9152282" y="5690789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818A41-D11D-494D-9D36-486EFF880ED7}"/>
              </a:ext>
            </a:extLst>
          </p:cNvPr>
          <p:cNvSpPr/>
          <p:nvPr/>
        </p:nvSpPr>
        <p:spPr>
          <a:xfrm>
            <a:off x="9260562" y="5470473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5C41C6-A469-42C3-A74A-D5E250AA38C4}"/>
              </a:ext>
            </a:extLst>
          </p:cNvPr>
          <p:cNvSpPr/>
          <p:nvPr/>
        </p:nvSpPr>
        <p:spPr>
          <a:xfrm>
            <a:off x="9368842" y="5250158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942B81-FEBB-4DCD-ACB4-F514E90F0A57}"/>
              </a:ext>
            </a:extLst>
          </p:cNvPr>
          <p:cNvSpPr/>
          <p:nvPr/>
        </p:nvSpPr>
        <p:spPr>
          <a:xfrm>
            <a:off x="9477122" y="5029842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2BCE0A-5E49-489C-9604-E2F19720B6CF}"/>
              </a:ext>
            </a:extLst>
          </p:cNvPr>
          <p:cNvSpPr/>
          <p:nvPr/>
        </p:nvSpPr>
        <p:spPr>
          <a:xfrm>
            <a:off x="9585403" y="4809527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080A5B-6907-4476-BC29-60478605474E}"/>
              </a:ext>
            </a:extLst>
          </p:cNvPr>
          <p:cNvSpPr/>
          <p:nvPr/>
        </p:nvSpPr>
        <p:spPr>
          <a:xfrm>
            <a:off x="9693683" y="4589211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27C00B7-6A3F-4226-864B-E12473E762AC}"/>
              </a:ext>
            </a:extLst>
          </p:cNvPr>
          <p:cNvSpPr/>
          <p:nvPr/>
        </p:nvSpPr>
        <p:spPr>
          <a:xfrm>
            <a:off x="9801963" y="4368895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866EBF-46FC-416C-A444-49882A47A6E4}"/>
              </a:ext>
            </a:extLst>
          </p:cNvPr>
          <p:cNvSpPr/>
          <p:nvPr/>
        </p:nvSpPr>
        <p:spPr>
          <a:xfrm>
            <a:off x="9910243" y="4148580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4F42DF-7D85-4503-976B-866830F622DA}"/>
              </a:ext>
            </a:extLst>
          </p:cNvPr>
          <p:cNvSpPr/>
          <p:nvPr/>
        </p:nvSpPr>
        <p:spPr>
          <a:xfrm>
            <a:off x="10018523" y="3928264"/>
            <a:ext cx="1130446" cy="177611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ABDDF272-B04E-49E4-82C3-00B1FE7DA8AB}"/>
              </a:ext>
            </a:extLst>
          </p:cNvPr>
          <p:cNvSpPr/>
          <p:nvPr/>
        </p:nvSpPr>
        <p:spPr>
          <a:xfrm>
            <a:off x="8822403" y="4947328"/>
            <a:ext cx="327273" cy="16502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文字方塊 7">
            <a:extLst>
              <a:ext uri="{FF2B5EF4-FFF2-40B4-BE49-F238E27FC236}">
                <a16:creationId xmlns:a16="http://schemas.microsoft.com/office/drawing/2014/main" id="{0815CB54-7462-40A8-89A8-7E32D365AD93}"/>
              </a:ext>
            </a:extLst>
          </p:cNvPr>
          <p:cNvSpPr txBox="1"/>
          <p:nvPr/>
        </p:nvSpPr>
        <p:spPr>
          <a:xfrm>
            <a:off x="7617983" y="1366329"/>
            <a:ext cx="2000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50" name="文字方塊 7">
            <a:extLst>
              <a:ext uri="{FF2B5EF4-FFF2-40B4-BE49-F238E27FC236}">
                <a16:creationId xmlns:a16="http://schemas.microsoft.com/office/drawing/2014/main" id="{14606682-21C7-4231-963C-6ECF86D17437}"/>
              </a:ext>
            </a:extLst>
          </p:cNvPr>
          <p:cNvSpPr txBox="1"/>
          <p:nvPr/>
        </p:nvSpPr>
        <p:spPr>
          <a:xfrm>
            <a:off x="10336887" y="1366329"/>
            <a:ext cx="1624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 Leakage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51" name="箭號: 向右 20">
            <a:extLst>
              <a:ext uri="{FF2B5EF4-FFF2-40B4-BE49-F238E27FC236}">
                <a16:creationId xmlns:a16="http://schemas.microsoft.com/office/drawing/2014/main" id="{71E7175F-1DB8-444E-AF6F-A43E92AA84FA}"/>
              </a:ext>
            </a:extLst>
          </p:cNvPr>
          <p:cNvSpPr/>
          <p:nvPr/>
        </p:nvSpPr>
        <p:spPr>
          <a:xfrm>
            <a:off x="9749288" y="1658794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6">
            <a:extLst>
              <a:ext uri="{FF2B5EF4-FFF2-40B4-BE49-F238E27FC236}">
                <a16:creationId xmlns:a16="http://schemas.microsoft.com/office/drawing/2014/main" id="{F0AFF27C-2965-48E8-800B-A4FBBC93266E}"/>
              </a:ext>
            </a:extLst>
          </p:cNvPr>
          <p:cNvSpPr/>
          <p:nvPr/>
        </p:nvSpPr>
        <p:spPr>
          <a:xfrm>
            <a:off x="7498183" y="1256695"/>
            <a:ext cx="4498074" cy="11087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箭號: 向右 21">
            <a:extLst>
              <a:ext uri="{FF2B5EF4-FFF2-40B4-BE49-F238E27FC236}">
                <a16:creationId xmlns:a16="http://schemas.microsoft.com/office/drawing/2014/main" id="{ECCFE04C-C196-4D33-84B0-807810FD9FD9}"/>
              </a:ext>
            </a:extLst>
          </p:cNvPr>
          <p:cNvSpPr/>
          <p:nvPr/>
        </p:nvSpPr>
        <p:spPr>
          <a:xfrm rot="1329014" flipV="1">
            <a:off x="6916254" y="4098967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A5D4C9D1-F2BD-48A9-A39F-02384F93458E}"/>
              </a:ext>
            </a:extLst>
          </p:cNvPr>
          <p:cNvSpPr/>
          <p:nvPr/>
        </p:nvSpPr>
        <p:spPr>
          <a:xfrm>
            <a:off x="6724588" y="3941378"/>
            <a:ext cx="45720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F4302-698F-4255-9555-01551160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943" y="399568"/>
            <a:ext cx="5972175" cy="4448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20E00E-FD27-404A-B879-2DAC667B7930}"/>
              </a:ext>
            </a:extLst>
          </p:cNvPr>
          <p:cNvSpPr txBox="1"/>
          <p:nvPr/>
        </p:nvSpPr>
        <p:spPr>
          <a:xfrm>
            <a:off x="-1155398" y="607486"/>
            <a:ext cx="705835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import pandas as pd</a:t>
            </a:r>
          </a:p>
          <a:p>
            <a:r>
              <a:rPr lang="en-US" sz="1600" dirty="0" err="1"/>
              <a:t>fn</a:t>
            </a:r>
            <a:r>
              <a:rPr lang="en-US" sz="1600" dirty="0"/>
              <a:t> = '/home/</a:t>
            </a:r>
            <a:r>
              <a:rPr lang="en-US" sz="1600" dirty="0" err="1"/>
              <a:t>tzuchen</a:t>
            </a:r>
            <a:r>
              <a:rPr lang="en-US" sz="1600" dirty="0"/>
              <a:t>/</a:t>
            </a:r>
            <a:r>
              <a:rPr lang="en-US" sz="1600" dirty="0" err="1"/>
              <a:t>Master_Thesis</a:t>
            </a:r>
            <a:r>
              <a:rPr lang="en-US" sz="1600" dirty="0"/>
              <a:t>/Data/</a:t>
            </a:r>
            <a:r>
              <a:rPr lang="en-US" sz="1600" dirty="0" err="1"/>
              <a:t>dataset_sequences</a:t>
            </a:r>
            <a:r>
              <a:rPr lang="en-US" sz="1600" dirty="0"/>
              <a:t>/dataset_5000.csv'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>d = </a:t>
            </a:r>
            <a:r>
              <a:rPr lang="en-US" sz="1600" dirty="0" err="1"/>
              <a:t>pd.read_csv</a:t>
            </a:r>
            <a:r>
              <a:rPr lang="en-US" sz="1600" dirty="0"/>
              <a:t>(</a:t>
            </a:r>
            <a:r>
              <a:rPr lang="en-US" sz="1600" dirty="0" err="1"/>
              <a:t>fn</a:t>
            </a:r>
            <a:r>
              <a:rPr lang="en-US" sz="1600" dirty="0"/>
              <a:t>)</a:t>
            </a:r>
          </a:p>
          <a:p>
            <a:r>
              <a:rPr lang="en-US" sz="1600" dirty="0"/>
              <a:t>fig, ax1 = </a:t>
            </a:r>
            <a:r>
              <a:rPr lang="en-US" sz="1600" dirty="0" err="1"/>
              <a:t>plt.subplots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colos_ax_displacement</a:t>
            </a:r>
            <a:r>
              <a:rPr lang="en-US" sz="1600" dirty="0"/>
              <a:t> = 'blue'</a:t>
            </a:r>
          </a:p>
          <a:p>
            <a:r>
              <a:rPr lang="en-US" sz="1600" dirty="0" err="1"/>
              <a:t>color_line_displacement</a:t>
            </a:r>
            <a:r>
              <a:rPr lang="en-US" sz="1600" dirty="0"/>
              <a:t> = 'blue'</a:t>
            </a:r>
          </a:p>
          <a:p>
            <a:r>
              <a:rPr lang="en-US" sz="1600" dirty="0" err="1"/>
              <a:t>color_ax_valve</a:t>
            </a:r>
            <a:r>
              <a:rPr lang="en-US" sz="1600" dirty="0"/>
              <a:t> = 'magenta'</a:t>
            </a:r>
          </a:p>
          <a:p>
            <a:r>
              <a:rPr lang="en-US" sz="1600" dirty="0" err="1"/>
              <a:t>color_line_valve</a:t>
            </a:r>
            <a:r>
              <a:rPr lang="en-US" sz="1600" dirty="0"/>
              <a:t> = 'magenta'</a:t>
            </a:r>
          </a:p>
          <a:p>
            <a:r>
              <a:rPr lang="en-US" sz="1600" dirty="0" err="1"/>
              <a:t>fontsize</a:t>
            </a:r>
            <a:r>
              <a:rPr lang="en-US" sz="1600" dirty="0"/>
              <a:t> = 16</a:t>
            </a:r>
          </a:p>
          <a:p>
            <a:r>
              <a:rPr lang="en-US" sz="1600" dirty="0" err="1"/>
              <a:t>plt.grid</a:t>
            </a:r>
            <a:r>
              <a:rPr lang="en-US" sz="1600" dirty="0"/>
              <a:t>()</a:t>
            </a:r>
          </a:p>
          <a:p>
            <a:r>
              <a:rPr lang="en-US" sz="1600" dirty="0"/>
              <a:t>ax1.plot(</a:t>
            </a:r>
            <a:r>
              <a:rPr lang="en-US" sz="1600" dirty="0" err="1"/>
              <a:t>d.x</a:t>
            </a:r>
            <a:r>
              <a:rPr lang="en-US" sz="1600" dirty="0"/>
              <a:t>, color=</a:t>
            </a:r>
            <a:r>
              <a:rPr lang="en-US" sz="1600" dirty="0" err="1"/>
              <a:t>color_line_displacement</a:t>
            </a:r>
            <a:r>
              <a:rPr lang="en-US" sz="1600" dirty="0"/>
              <a:t>, linewidth=3)</a:t>
            </a:r>
          </a:p>
          <a:p>
            <a:r>
              <a:rPr lang="en-US" sz="1600" dirty="0"/>
              <a:t>ax1.set_xlabel('Simulation Time t [</a:t>
            </a:r>
            <a:r>
              <a:rPr lang="en-US" sz="1600" dirty="0" err="1"/>
              <a:t>ms</a:t>
            </a:r>
            <a:r>
              <a:rPr lang="en-US" sz="1600" dirty="0"/>
              <a:t>]', </a:t>
            </a:r>
            <a:r>
              <a:rPr lang="en-US" sz="1600" dirty="0" err="1"/>
              <a:t>fontsize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ax1.set_ylabel('Normalized Cylinder Displacement [-]', color= </a:t>
            </a:r>
            <a:r>
              <a:rPr lang="en-US" sz="1600" dirty="0" err="1"/>
              <a:t>colos_ax_displacement</a:t>
            </a:r>
            <a:r>
              <a:rPr lang="en-US" sz="1600" dirty="0"/>
              <a:t>, </a:t>
            </a:r>
            <a:r>
              <a:rPr lang="en-US" sz="1600" dirty="0" err="1"/>
              <a:t>fontsize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ax1.tick_params(axis='y', </a:t>
            </a:r>
            <a:r>
              <a:rPr lang="en-US" sz="1600" dirty="0" err="1"/>
              <a:t>labelcolor</a:t>
            </a:r>
            <a:r>
              <a:rPr lang="en-US" sz="1600" dirty="0"/>
              <a:t>= </a:t>
            </a:r>
            <a:r>
              <a:rPr lang="en-US" sz="1600" dirty="0" err="1"/>
              <a:t>colos_ax_displacement</a:t>
            </a:r>
            <a:r>
              <a:rPr lang="en-US" sz="1600" dirty="0"/>
              <a:t>)</a:t>
            </a:r>
          </a:p>
          <a:p>
            <a:r>
              <a:rPr lang="en-US" sz="1600" dirty="0"/>
              <a:t>ax1.xaxis.set_tick_params(</a:t>
            </a:r>
            <a:r>
              <a:rPr lang="en-US" sz="1600" dirty="0" err="1"/>
              <a:t>labelsize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ax1.yaxis.set_tick_params(</a:t>
            </a:r>
            <a:r>
              <a:rPr lang="en-US" sz="1600" dirty="0" err="1"/>
              <a:t>labelsize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ax2 = ax1.twinx()</a:t>
            </a:r>
          </a:p>
          <a:p>
            <a:r>
              <a:rPr lang="en-US" sz="1600" dirty="0"/>
              <a:t>ax2.set_ylabel('Valve Status [-]', color= </a:t>
            </a:r>
            <a:r>
              <a:rPr lang="en-US" sz="1600" dirty="0" err="1"/>
              <a:t>color_ax_valve</a:t>
            </a:r>
            <a:r>
              <a:rPr lang="en-US" sz="1600" dirty="0"/>
              <a:t>, </a:t>
            </a:r>
            <a:r>
              <a:rPr lang="en-US" sz="1600" dirty="0" err="1"/>
              <a:t>fontsize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ax2.plot(</a:t>
            </a:r>
            <a:r>
              <a:rPr lang="en-US" sz="1600" dirty="0" err="1"/>
              <a:t>d.valve_status</a:t>
            </a:r>
            <a:r>
              <a:rPr lang="en-US" sz="1600" dirty="0"/>
              <a:t>, color= </a:t>
            </a:r>
            <a:r>
              <a:rPr lang="en-US" sz="1600" dirty="0" err="1"/>
              <a:t>color_line_valve</a:t>
            </a:r>
            <a:r>
              <a:rPr lang="en-US" sz="1600" dirty="0"/>
              <a:t>, linewidth=3)</a:t>
            </a:r>
          </a:p>
          <a:p>
            <a:r>
              <a:rPr lang="en-US" sz="1600" dirty="0"/>
              <a:t>ax2.tick_params(axis='y', </a:t>
            </a:r>
            <a:r>
              <a:rPr lang="en-US" sz="1600" dirty="0" err="1"/>
              <a:t>labelcolor</a:t>
            </a:r>
            <a:r>
              <a:rPr lang="en-US" sz="1600" dirty="0"/>
              <a:t>= </a:t>
            </a:r>
            <a:r>
              <a:rPr lang="en-US" sz="1600" dirty="0" err="1"/>
              <a:t>color_ax_valve</a:t>
            </a:r>
            <a:r>
              <a:rPr lang="en-US" sz="1600" dirty="0"/>
              <a:t> )</a:t>
            </a:r>
          </a:p>
          <a:p>
            <a:r>
              <a:rPr lang="en-US" sz="1600" dirty="0"/>
              <a:t>ax2.xaxis.set_tick_params(</a:t>
            </a:r>
            <a:r>
              <a:rPr lang="en-US" sz="1600" dirty="0" err="1"/>
              <a:t>labelsize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ax2.yaxis.set_tick_params(</a:t>
            </a:r>
            <a:r>
              <a:rPr lang="en-US" sz="1600" dirty="0" err="1"/>
              <a:t>labelsize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fig.tight_layout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plt.savefig</a:t>
            </a:r>
            <a:r>
              <a:rPr lang="en-US" sz="1600" dirty="0"/>
              <a:t>('position_valve.pdf', </a:t>
            </a:r>
            <a:r>
              <a:rPr lang="en-US" sz="1600" dirty="0" err="1"/>
              <a:t>bbox_inches</a:t>
            </a:r>
            <a:r>
              <a:rPr lang="en-US" sz="1600" dirty="0"/>
              <a:t>='tight')</a:t>
            </a:r>
          </a:p>
        </p:txBody>
      </p:sp>
    </p:spTree>
    <p:extLst>
      <p:ext uri="{BB962C8B-B14F-4D97-AF65-F5344CB8AC3E}">
        <p14:creationId xmlns:p14="http://schemas.microsoft.com/office/powerpoint/2010/main" val="176172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D7758FB-9B6F-4F43-8855-A3E105A83F0B}"/>
              </a:ext>
            </a:extLst>
          </p:cNvPr>
          <p:cNvSpPr txBox="1"/>
          <p:nvPr/>
        </p:nvSpPr>
        <p:spPr>
          <a:xfrm>
            <a:off x="1023457" y="1291905"/>
            <a:ext cx="437523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(1, 10, 20)</a:t>
            </a:r>
          </a:p>
          <a:p>
            <a:r>
              <a:rPr lang="en-US" dirty="0"/>
              <a:t>y = 2 * x + 1</a:t>
            </a:r>
          </a:p>
          <a:p>
            <a:r>
              <a:rPr lang="en-US" dirty="0"/>
              <a:t>n = </a:t>
            </a:r>
            <a:r>
              <a:rPr lang="en-US" dirty="0" err="1"/>
              <a:t>np.random.normal</a:t>
            </a:r>
            <a:r>
              <a:rPr lang="en-US" dirty="0"/>
              <a:t>(0, 1, 20)</a:t>
            </a:r>
          </a:p>
          <a:p>
            <a:r>
              <a:rPr lang="en-US" dirty="0" err="1"/>
              <a:t>plt.plot</a:t>
            </a:r>
            <a:r>
              <a:rPr lang="en-US" dirty="0"/>
              <a:t>(x, y + n, '</a:t>
            </a:r>
            <a:r>
              <a:rPr lang="en-US" dirty="0" err="1"/>
              <a:t>bo</a:t>
            </a:r>
            <a:r>
              <a:rPr lang="en-US" dirty="0"/>
              <a:t>', label='training dataset')</a:t>
            </a:r>
          </a:p>
          <a:p>
            <a:r>
              <a:rPr lang="en-US" dirty="0" err="1"/>
              <a:t>plt.plot</a:t>
            </a:r>
            <a:r>
              <a:rPr lang="en-US" dirty="0"/>
              <a:t>(x, y, 'g', label='regression model')</a:t>
            </a:r>
          </a:p>
          <a:p>
            <a:r>
              <a:rPr lang="en-US" dirty="0" err="1"/>
              <a:t>plt.plot</a:t>
            </a:r>
            <a:r>
              <a:rPr lang="en-US" dirty="0"/>
              <a:t>([6], [13], '</a:t>
            </a:r>
            <a:r>
              <a:rPr lang="en-US" dirty="0" err="1"/>
              <a:t>ro</a:t>
            </a:r>
            <a:r>
              <a:rPr lang="en-US" dirty="0"/>
              <a:t>', label='prediction')</a:t>
            </a:r>
          </a:p>
          <a:p>
            <a:r>
              <a:rPr lang="en-US" dirty="0" err="1"/>
              <a:t>plt.ylabel</a:t>
            </a:r>
            <a:r>
              <a:rPr lang="en-US" dirty="0"/>
              <a:t>('Output')</a:t>
            </a:r>
          </a:p>
          <a:p>
            <a:r>
              <a:rPr lang="en-US" dirty="0" err="1"/>
              <a:t>plt.xlabel</a:t>
            </a:r>
            <a:r>
              <a:rPr lang="en-US" dirty="0"/>
              <a:t>('Input')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r>
              <a:rPr lang="en-US" dirty="0" err="1"/>
              <a:t>plt.savefig</a:t>
            </a:r>
            <a:r>
              <a:rPr lang="en-US" dirty="0"/>
              <a:t>("High_resoltion.</a:t>
            </a:r>
            <a:r>
              <a:rPr lang="en-US" dirty="0" err="1"/>
              <a:t>png</a:t>
            </a:r>
            <a:r>
              <a:rPr lang="en-US" dirty="0"/>
              <a:t>",dpi=500)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DBC606-EB65-43D9-9375-4F2115638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459" y="1040896"/>
            <a:ext cx="4374259" cy="329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01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20E00E-FD27-404A-B879-2DAC667B7930}"/>
              </a:ext>
            </a:extLst>
          </p:cNvPr>
          <p:cNvSpPr txBox="1"/>
          <p:nvPr/>
        </p:nvSpPr>
        <p:spPr>
          <a:xfrm>
            <a:off x="149527" y="121711"/>
            <a:ext cx="7058357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import pandas as pd</a:t>
            </a:r>
          </a:p>
          <a:p>
            <a:r>
              <a:rPr lang="en-US" sz="1600" dirty="0" err="1"/>
              <a:t>fn</a:t>
            </a:r>
            <a:r>
              <a:rPr lang="en-US" sz="1600" dirty="0"/>
              <a:t> = '/home/</a:t>
            </a:r>
            <a:r>
              <a:rPr lang="en-US" sz="1600" dirty="0" err="1"/>
              <a:t>tzuchen</a:t>
            </a:r>
            <a:r>
              <a:rPr lang="en-US" sz="1600" dirty="0"/>
              <a:t>/</a:t>
            </a:r>
            <a:r>
              <a:rPr lang="en-US" sz="1600" dirty="0" err="1"/>
              <a:t>Master_Thesis</a:t>
            </a:r>
            <a:r>
              <a:rPr lang="en-US" sz="1600" dirty="0"/>
              <a:t>/Data/</a:t>
            </a:r>
            <a:r>
              <a:rPr lang="en-US" sz="1600" dirty="0" err="1"/>
              <a:t>dataset_sequences</a:t>
            </a:r>
            <a:r>
              <a:rPr lang="en-US" sz="1600" dirty="0"/>
              <a:t>/dataset_5000.csv'</a:t>
            </a:r>
          </a:p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/>
              <a:t>d = </a:t>
            </a:r>
            <a:r>
              <a:rPr lang="en-US" sz="1600" dirty="0" err="1"/>
              <a:t>pd.read_csv</a:t>
            </a:r>
            <a:r>
              <a:rPr lang="en-US" sz="1600" dirty="0"/>
              <a:t>(</a:t>
            </a:r>
            <a:r>
              <a:rPr lang="en-US" sz="1600" dirty="0" err="1"/>
              <a:t>fn</a:t>
            </a:r>
            <a:r>
              <a:rPr lang="en-US" sz="1600" dirty="0"/>
              <a:t>)</a:t>
            </a:r>
          </a:p>
          <a:p>
            <a:r>
              <a:rPr lang="en-US" sz="1600" dirty="0"/>
              <a:t>fig, ax1 = </a:t>
            </a:r>
            <a:r>
              <a:rPr lang="en-US" sz="1600" dirty="0" err="1"/>
              <a:t>plt.subplots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colos_ax_displacement</a:t>
            </a:r>
            <a:r>
              <a:rPr lang="en-US" sz="1600" dirty="0"/>
              <a:t> = 'k'</a:t>
            </a:r>
          </a:p>
          <a:p>
            <a:r>
              <a:rPr lang="en-US" sz="1600" dirty="0" err="1"/>
              <a:t>color_line_displacement</a:t>
            </a:r>
            <a:r>
              <a:rPr lang="en-US" sz="1600" dirty="0"/>
              <a:t> = '#00549f'</a:t>
            </a:r>
          </a:p>
          <a:p>
            <a:r>
              <a:rPr lang="en-US" sz="1600" dirty="0" err="1"/>
              <a:t>color_ax_valve</a:t>
            </a:r>
            <a:r>
              <a:rPr lang="en-US" sz="1600" dirty="0"/>
              <a:t> = 'k'</a:t>
            </a:r>
          </a:p>
          <a:p>
            <a:r>
              <a:rPr lang="en-US" sz="1600" dirty="0" err="1"/>
              <a:t>color_line_valve</a:t>
            </a:r>
            <a:r>
              <a:rPr lang="en-US" sz="1600" dirty="0"/>
              <a:t> = 'k'</a:t>
            </a:r>
          </a:p>
          <a:p>
            <a:r>
              <a:rPr lang="en-US" sz="1600" dirty="0" err="1"/>
              <a:t>fontsize</a:t>
            </a:r>
            <a:r>
              <a:rPr lang="en-US" sz="1600" dirty="0"/>
              <a:t> = 16</a:t>
            </a:r>
          </a:p>
          <a:p>
            <a:r>
              <a:rPr lang="en-US" sz="1600" dirty="0" err="1"/>
              <a:t>plt.grid</a:t>
            </a:r>
            <a:r>
              <a:rPr lang="en-US" sz="1600" dirty="0"/>
              <a:t>()</a:t>
            </a:r>
          </a:p>
          <a:p>
            <a:r>
              <a:rPr lang="en-US" sz="1600" dirty="0"/>
              <a:t>ax1.plot(</a:t>
            </a:r>
            <a:r>
              <a:rPr lang="en-US" sz="1600" dirty="0" err="1"/>
              <a:t>d.x</a:t>
            </a:r>
            <a:r>
              <a:rPr lang="en-US" sz="1600" dirty="0"/>
              <a:t>, color=</a:t>
            </a:r>
            <a:r>
              <a:rPr lang="en-US" sz="1600" dirty="0" err="1"/>
              <a:t>color_line_displacement</a:t>
            </a:r>
            <a:r>
              <a:rPr lang="en-US" sz="1600" dirty="0"/>
              <a:t>, linewidth=3, label="X")</a:t>
            </a:r>
          </a:p>
          <a:p>
            <a:r>
              <a:rPr lang="en-US" sz="1600" dirty="0"/>
              <a:t>ax1.set_xlabel('Simulation Time t [</a:t>
            </a:r>
            <a:r>
              <a:rPr lang="en-US" sz="1600" dirty="0" err="1"/>
              <a:t>ms</a:t>
            </a:r>
            <a:r>
              <a:rPr lang="en-US" sz="1600" dirty="0"/>
              <a:t>]', </a:t>
            </a:r>
            <a:r>
              <a:rPr lang="en-US" sz="1600" dirty="0" err="1"/>
              <a:t>fontsize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ax1.set_ylabel('Normalized Value [-]', color= </a:t>
            </a:r>
            <a:r>
              <a:rPr lang="en-US" sz="1600" dirty="0" err="1"/>
              <a:t>colos_ax_displacement</a:t>
            </a:r>
            <a:r>
              <a:rPr lang="en-US" sz="1600" dirty="0"/>
              <a:t>, </a:t>
            </a:r>
            <a:r>
              <a:rPr lang="en-US" sz="1600" dirty="0" err="1"/>
              <a:t>fontsize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ax1.tick_params(axis='y', </a:t>
            </a:r>
            <a:r>
              <a:rPr lang="en-US" sz="1600" dirty="0" err="1"/>
              <a:t>labelcolor</a:t>
            </a:r>
            <a:r>
              <a:rPr lang="en-US" sz="1600" dirty="0"/>
              <a:t>= </a:t>
            </a:r>
            <a:r>
              <a:rPr lang="en-US" sz="1600" dirty="0" err="1"/>
              <a:t>colos_ax_displacement</a:t>
            </a:r>
            <a:r>
              <a:rPr lang="en-US" sz="1600" dirty="0"/>
              <a:t>)</a:t>
            </a:r>
          </a:p>
          <a:p>
            <a:r>
              <a:rPr lang="en-US" sz="1600" dirty="0"/>
              <a:t>ax1.xaxis.set_tick_params(</a:t>
            </a:r>
            <a:r>
              <a:rPr lang="en-US" sz="1600" dirty="0" err="1"/>
              <a:t>labelsize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ax1.yaxis.set_tick_params(</a:t>
            </a:r>
            <a:r>
              <a:rPr lang="en-US" sz="1600" dirty="0" err="1"/>
              <a:t>labelsize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/>
              <a:t>ax1.plot(</a:t>
            </a:r>
            <a:r>
              <a:rPr lang="en-US" sz="1600" dirty="0" err="1"/>
              <a:t>d.valve_status</a:t>
            </a:r>
            <a:r>
              <a:rPr lang="en-US" sz="1600" dirty="0"/>
              <a:t>, color= </a:t>
            </a:r>
            <a:r>
              <a:rPr lang="en-US" sz="1600" dirty="0" err="1"/>
              <a:t>color_line_valve</a:t>
            </a:r>
            <a:r>
              <a:rPr lang="en-US" sz="1600" dirty="0"/>
              <a:t>, linewidth=3, label="VS")</a:t>
            </a:r>
          </a:p>
          <a:p>
            <a:r>
              <a:rPr lang="en-US" sz="1600" dirty="0"/>
              <a:t>ax1.legend(prop={'size': 15})</a:t>
            </a:r>
          </a:p>
          <a:p>
            <a:r>
              <a:rPr lang="en-US" sz="1600" dirty="0" err="1"/>
              <a:t>fig.tight_layout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plt.savefig</a:t>
            </a:r>
            <a:r>
              <a:rPr lang="en-US" sz="1600" dirty="0"/>
              <a:t>('position_valve.pdf', </a:t>
            </a:r>
            <a:r>
              <a:rPr lang="en-US" sz="1600" dirty="0" err="1"/>
              <a:t>bbox_inches</a:t>
            </a:r>
            <a:r>
              <a:rPr lang="en-US" sz="1600" dirty="0"/>
              <a:t>='tight')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46C1E-1FD5-4C3E-A943-3B5CA2FF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900" y="1029954"/>
            <a:ext cx="4963071" cy="369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55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C35EDE-9814-46F7-B1B3-C31941DD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908" y="1743701"/>
            <a:ext cx="5871516" cy="4209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988EC-8D33-452E-837B-3313C6D905E3}"/>
              </a:ext>
            </a:extLst>
          </p:cNvPr>
          <p:cNvSpPr txBox="1"/>
          <p:nvPr/>
        </p:nvSpPr>
        <p:spPr>
          <a:xfrm>
            <a:off x="154576" y="58846"/>
            <a:ext cx="6097554" cy="7571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d = </a:t>
            </a:r>
            <a:r>
              <a:rPr lang="en-US" dirty="0" err="1"/>
              <a:t>pd.read_csv</a:t>
            </a:r>
            <a:r>
              <a:rPr lang="en-US" dirty="0"/>
              <a:t>('/home/</a:t>
            </a:r>
            <a:r>
              <a:rPr lang="en-US" dirty="0" err="1"/>
              <a:t>tzuchen</a:t>
            </a:r>
            <a:r>
              <a:rPr lang="en-US" dirty="0"/>
              <a:t>/</a:t>
            </a:r>
            <a:r>
              <a:rPr lang="en-US" dirty="0" err="1"/>
              <a:t>Master_Thesis</a:t>
            </a:r>
            <a:r>
              <a:rPr lang="en-US" dirty="0"/>
              <a:t>/Data/all_seq_length.csv') </a:t>
            </a:r>
          </a:p>
          <a:p>
            <a:r>
              <a:rPr lang="en-US" dirty="0" err="1"/>
              <a:t>color_hist</a:t>
            </a:r>
            <a:r>
              <a:rPr lang="en-US" dirty="0"/>
              <a:t> = 'b'</a:t>
            </a:r>
          </a:p>
          <a:p>
            <a:r>
              <a:rPr lang="en-US" dirty="0" err="1"/>
              <a:t>color_mean</a:t>
            </a:r>
            <a:r>
              <a:rPr lang="en-US" dirty="0"/>
              <a:t> = 'magenta'</a:t>
            </a:r>
          </a:p>
          <a:p>
            <a:r>
              <a:rPr lang="en-US" dirty="0" err="1"/>
              <a:t>color_median</a:t>
            </a:r>
            <a:r>
              <a:rPr lang="en-US" dirty="0"/>
              <a:t> = 'cyan'</a:t>
            </a:r>
          </a:p>
          <a:p>
            <a:r>
              <a:rPr lang="en-US" dirty="0"/>
              <a:t>length = sorted(</a:t>
            </a:r>
            <a:r>
              <a:rPr lang="en-US" dirty="0" err="1"/>
              <a:t>d.length</a:t>
            </a:r>
            <a:r>
              <a:rPr lang="en-US" dirty="0"/>
              <a:t>[3395:])</a:t>
            </a:r>
          </a:p>
          <a:p>
            <a:r>
              <a:rPr lang="en-US" dirty="0"/>
              <a:t>ax = </a:t>
            </a:r>
            <a:r>
              <a:rPr lang="en-US" dirty="0" err="1"/>
              <a:t>plt.subplot</a:t>
            </a:r>
            <a:r>
              <a:rPr lang="en-US" dirty="0"/>
              <a:t>()</a:t>
            </a:r>
          </a:p>
          <a:p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r>
              <a:rPr lang="en-US" dirty="0"/>
              <a:t>(n, bins, _) = </a:t>
            </a:r>
            <a:r>
              <a:rPr lang="en-US" dirty="0" err="1"/>
              <a:t>ax.hist</a:t>
            </a:r>
            <a:r>
              <a:rPr lang="en-US" dirty="0"/>
              <a:t>(length, bins=50)</a:t>
            </a:r>
          </a:p>
          <a:p>
            <a:r>
              <a:rPr lang="en-US" dirty="0"/>
              <a:t>#ax.vlines(x=np.mean(length), </a:t>
            </a:r>
            <a:r>
              <a:rPr lang="en-US" dirty="0" err="1"/>
              <a:t>ymin</a:t>
            </a:r>
            <a:r>
              <a:rPr lang="en-US" dirty="0"/>
              <a:t>=0, </a:t>
            </a:r>
            <a:r>
              <a:rPr lang="en-US" dirty="0" err="1"/>
              <a:t>ymax</a:t>
            </a:r>
            <a:r>
              <a:rPr lang="en-US" dirty="0"/>
              <a:t>=max(n), label='Mean', color='red')</a:t>
            </a:r>
          </a:p>
          <a:p>
            <a:r>
              <a:rPr lang="en-US" dirty="0"/>
              <a:t>#ax.vlines(x=np.median(length), </a:t>
            </a:r>
            <a:r>
              <a:rPr lang="en-US" dirty="0" err="1"/>
              <a:t>ymin</a:t>
            </a:r>
            <a:r>
              <a:rPr lang="en-US" dirty="0"/>
              <a:t>=0, </a:t>
            </a:r>
            <a:r>
              <a:rPr lang="en-US" dirty="0" err="1"/>
              <a:t>ymax</a:t>
            </a:r>
            <a:r>
              <a:rPr lang="en-US" dirty="0"/>
              <a:t>=max(n), label='Median', color='green')</a:t>
            </a:r>
          </a:p>
          <a:p>
            <a:r>
              <a:rPr lang="en-US" dirty="0" err="1"/>
              <a:t>plt.axvline</a:t>
            </a:r>
            <a:r>
              <a:rPr lang="en-US" dirty="0"/>
              <a:t>(x=</a:t>
            </a:r>
            <a:r>
              <a:rPr lang="en-US" dirty="0" err="1"/>
              <a:t>np.mean</a:t>
            </a:r>
            <a:r>
              <a:rPr lang="en-US" dirty="0"/>
              <a:t>(length), label='Mean', color=</a:t>
            </a:r>
            <a:r>
              <a:rPr lang="en-US" dirty="0" err="1"/>
              <a:t>color_mean</a:t>
            </a:r>
            <a:r>
              <a:rPr lang="en-US" dirty="0"/>
              <a:t>, linewidth=3)</a:t>
            </a:r>
          </a:p>
          <a:p>
            <a:r>
              <a:rPr lang="en-US" dirty="0" err="1"/>
              <a:t>plt.axvline</a:t>
            </a:r>
            <a:r>
              <a:rPr lang="en-US" dirty="0"/>
              <a:t>(x=</a:t>
            </a:r>
            <a:r>
              <a:rPr lang="en-US" dirty="0" err="1"/>
              <a:t>np.median</a:t>
            </a:r>
            <a:r>
              <a:rPr lang="en-US" dirty="0"/>
              <a:t>(length), label='Median', color=</a:t>
            </a:r>
            <a:r>
              <a:rPr lang="en-US" dirty="0" err="1"/>
              <a:t>color_median</a:t>
            </a:r>
            <a:r>
              <a:rPr lang="en-US" dirty="0"/>
              <a:t>, linewidth=3)</a:t>
            </a:r>
          </a:p>
          <a:p>
            <a:r>
              <a:rPr lang="en-US" dirty="0" err="1"/>
              <a:t>ax.set_xlabel</a:t>
            </a:r>
            <a:r>
              <a:rPr lang="en-US" dirty="0"/>
              <a:t>('Time Duration of Sequences [</a:t>
            </a:r>
            <a:r>
              <a:rPr lang="en-US" dirty="0" err="1"/>
              <a:t>ms</a:t>
            </a:r>
            <a:r>
              <a:rPr lang="en-US" dirty="0"/>
              <a:t>]', </a:t>
            </a:r>
            <a:r>
              <a:rPr lang="en-US" dirty="0" err="1"/>
              <a:t>fontsize</a:t>
            </a:r>
            <a:r>
              <a:rPr lang="en-US" dirty="0"/>
              <a:t>=16)</a:t>
            </a:r>
          </a:p>
          <a:p>
            <a:r>
              <a:rPr lang="en-US" dirty="0" err="1"/>
              <a:t>ax.set_ylabel</a:t>
            </a:r>
            <a:r>
              <a:rPr lang="en-US" dirty="0"/>
              <a:t>('Amount of Sequences', </a:t>
            </a:r>
            <a:r>
              <a:rPr lang="en-US" dirty="0" err="1"/>
              <a:t>fontsize</a:t>
            </a:r>
            <a:r>
              <a:rPr lang="en-US" dirty="0"/>
              <a:t>=16)</a:t>
            </a:r>
          </a:p>
          <a:p>
            <a:r>
              <a:rPr lang="en-US" dirty="0" err="1"/>
              <a:t>ax.xaxis.set_tick_params</a:t>
            </a:r>
            <a:r>
              <a:rPr lang="en-US" dirty="0"/>
              <a:t>(</a:t>
            </a:r>
            <a:r>
              <a:rPr lang="en-US" dirty="0" err="1"/>
              <a:t>labelsize</a:t>
            </a:r>
            <a:r>
              <a:rPr lang="en-US" dirty="0"/>
              <a:t>=16)</a:t>
            </a:r>
          </a:p>
          <a:p>
            <a:r>
              <a:rPr lang="en-US" dirty="0" err="1"/>
              <a:t>ax.yaxis.set_tick_params</a:t>
            </a:r>
            <a:r>
              <a:rPr lang="en-US" dirty="0"/>
              <a:t>(</a:t>
            </a:r>
            <a:r>
              <a:rPr lang="en-US" dirty="0" err="1"/>
              <a:t>labelsize</a:t>
            </a:r>
            <a:r>
              <a:rPr lang="en-US" dirty="0"/>
              <a:t>=16)</a:t>
            </a:r>
          </a:p>
          <a:p>
            <a:r>
              <a:rPr lang="en-US" dirty="0" err="1"/>
              <a:t>plt.legend</a:t>
            </a:r>
            <a:r>
              <a:rPr lang="en-US" dirty="0"/>
              <a:t>(prop={'size': 15})</a:t>
            </a:r>
          </a:p>
          <a:p>
            <a:r>
              <a:rPr lang="en-US" dirty="0" err="1"/>
              <a:t>plt.savefig</a:t>
            </a:r>
            <a:r>
              <a:rPr lang="en-US" dirty="0"/>
              <a:t>('seq_len_count.pdf', </a:t>
            </a:r>
            <a:r>
              <a:rPr lang="en-US" dirty="0" err="1"/>
              <a:t>bbox_inches</a:t>
            </a:r>
            <a:r>
              <a:rPr lang="en-US" dirty="0"/>
              <a:t>='tight')</a:t>
            </a:r>
          </a:p>
        </p:txBody>
      </p:sp>
    </p:spTree>
    <p:extLst>
      <p:ext uri="{BB962C8B-B14F-4D97-AF65-F5344CB8AC3E}">
        <p14:creationId xmlns:p14="http://schemas.microsoft.com/office/powerpoint/2010/main" val="286445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2F75A3-B9DB-4A69-A6C9-FD7F66BC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72" y="847725"/>
            <a:ext cx="7575452" cy="40480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D988EC-8D33-452E-837B-3313C6D905E3}"/>
              </a:ext>
            </a:extLst>
          </p:cNvPr>
          <p:cNvSpPr txBox="1"/>
          <p:nvPr/>
        </p:nvSpPr>
        <p:spPr>
          <a:xfrm>
            <a:off x="154576" y="58846"/>
            <a:ext cx="60843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import </a:t>
            </a:r>
            <a:r>
              <a:rPr lang="en-US" sz="1600" dirty="0" err="1"/>
              <a:t>matplotlib.pyplot</a:t>
            </a:r>
            <a:r>
              <a:rPr lang="en-US" sz="1600" dirty="0"/>
              <a:t> as </a:t>
            </a:r>
            <a:r>
              <a:rPr lang="en-US" sz="1600" dirty="0" err="1"/>
              <a:t>plt</a:t>
            </a:r>
            <a:endParaRPr lang="en-US" sz="1600" dirty="0"/>
          </a:p>
          <a:p>
            <a:r>
              <a:rPr lang="en-US" sz="1600" dirty="0" err="1"/>
              <a:t>fontsize</a:t>
            </a:r>
            <a:r>
              <a:rPr lang="en-US" sz="1600" dirty="0"/>
              <a:t> = 13</a:t>
            </a:r>
          </a:p>
          <a:p>
            <a:r>
              <a:rPr lang="en-US" sz="1600" dirty="0" err="1"/>
              <a:t>x_labels</a:t>
            </a:r>
            <a:r>
              <a:rPr lang="en-US" sz="1600" dirty="0"/>
              <a:t> = ['F2_L2', 'F2_L4', 'F2_L64', 'F3_L3', 'F3_L4', 'F3_L64']</a:t>
            </a:r>
          </a:p>
          <a:p>
            <a:r>
              <a:rPr lang="en-US" sz="1600" dirty="0"/>
              <a:t>x = </a:t>
            </a:r>
            <a:r>
              <a:rPr lang="en-US" sz="1600" dirty="0" err="1"/>
              <a:t>np.arange</a:t>
            </a:r>
            <a:r>
              <a:rPr lang="en-US" sz="1600" dirty="0"/>
              <a:t>(</a:t>
            </a:r>
            <a:r>
              <a:rPr lang="en-US" sz="1600" dirty="0" err="1"/>
              <a:t>len</a:t>
            </a:r>
            <a:r>
              <a:rPr lang="en-US" sz="1600" dirty="0"/>
              <a:t>(</a:t>
            </a:r>
            <a:r>
              <a:rPr lang="en-US" sz="1600" dirty="0" err="1"/>
              <a:t>x_labels</a:t>
            </a:r>
            <a:r>
              <a:rPr lang="en-US" sz="1600" dirty="0"/>
              <a:t>))  # the label locations</a:t>
            </a:r>
          </a:p>
          <a:p>
            <a:r>
              <a:rPr lang="en-US" sz="1600" dirty="0"/>
              <a:t>width = 0.2  # the width of the bars</a:t>
            </a:r>
          </a:p>
          <a:p>
            <a:r>
              <a:rPr lang="en-US" sz="1600" dirty="0" err="1"/>
              <a:t>linear_time</a:t>
            </a:r>
            <a:r>
              <a:rPr lang="en-US" sz="1600" dirty="0"/>
              <a:t> = [0.3, 0.3, 1.4, 0.3, 0.3, 1.4]</a:t>
            </a:r>
          </a:p>
          <a:p>
            <a:r>
              <a:rPr lang="en-US" sz="1600" dirty="0" err="1"/>
              <a:t>lstm_time</a:t>
            </a:r>
            <a:r>
              <a:rPr lang="en-US" sz="1600" dirty="0"/>
              <a:t> = [10.0, 10.3, 12.1, 9.4, 9.9, 11.9]</a:t>
            </a:r>
          </a:p>
          <a:p>
            <a:endParaRPr lang="en-US" sz="1600" dirty="0"/>
          </a:p>
          <a:p>
            <a:r>
              <a:rPr lang="en-US" sz="1600" dirty="0"/>
              <a:t>fig, ax = </a:t>
            </a:r>
            <a:r>
              <a:rPr lang="en-US" sz="1600" dirty="0" err="1"/>
              <a:t>plt.subplots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linear_plot</a:t>
            </a:r>
            <a:r>
              <a:rPr lang="en-US" sz="1600" dirty="0"/>
              <a:t> = </a:t>
            </a:r>
            <a:r>
              <a:rPr lang="en-US" sz="1600" dirty="0" err="1"/>
              <a:t>ax.bar</a:t>
            </a:r>
            <a:r>
              <a:rPr lang="en-US" sz="1600" dirty="0"/>
              <a:t>(x - width * 0.5, </a:t>
            </a:r>
            <a:r>
              <a:rPr lang="en-US" sz="1600" dirty="0" err="1"/>
              <a:t>linear_time</a:t>
            </a:r>
            <a:r>
              <a:rPr lang="en-US" sz="1600" dirty="0"/>
              <a:t>, width,</a:t>
            </a:r>
          </a:p>
          <a:p>
            <a:r>
              <a:rPr lang="en-US" sz="1600" dirty="0"/>
              <a:t>                     label='Linear Models', color='blue')</a:t>
            </a:r>
          </a:p>
          <a:p>
            <a:r>
              <a:rPr lang="en-US" sz="1600" dirty="0" err="1"/>
              <a:t>lstm_plot</a:t>
            </a:r>
            <a:r>
              <a:rPr lang="en-US" sz="1600" dirty="0"/>
              <a:t> = </a:t>
            </a:r>
            <a:r>
              <a:rPr lang="en-US" sz="1600" dirty="0" err="1"/>
              <a:t>ax.bar</a:t>
            </a:r>
            <a:r>
              <a:rPr lang="en-US" sz="1600" dirty="0"/>
              <a:t>(x + width * 0.5, </a:t>
            </a:r>
            <a:r>
              <a:rPr lang="en-US" sz="1600" dirty="0" err="1"/>
              <a:t>lstm_time</a:t>
            </a:r>
            <a:r>
              <a:rPr lang="en-US" sz="1600" dirty="0"/>
              <a:t>, width, label='LSTM Models',</a:t>
            </a:r>
          </a:p>
          <a:p>
            <a:r>
              <a:rPr lang="en-US" sz="1600" dirty="0"/>
              <a:t>                   color='magenta')</a:t>
            </a:r>
          </a:p>
          <a:p>
            <a:endParaRPr lang="en-US" sz="1600" dirty="0"/>
          </a:p>
          <a:p>
            <a:r>
              <a:rPr lang="en-US" sz="1600" dirty="0" err="1"/>
              <a:t>ax.set_ylabel</a:t>
            </a:r>
            <a:r>
              <a:rPr lang="en-US" sz="1600" dirty="0"/>
              <a:t>('Training Time per Epoch [Log-Minutes]', </a:t>
            </a:r>
            <a:r>
              <a:rPr lang="en-US" sz="1600" dirty="0" err="1"/>
              <a:t>fontsize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ax.set_xlabel</a:t>
            </a:r>
            <a:r>
              <a:rPr lang="en-US" sz="1600" dirty="0"/>
              <a:t>('Models', </a:t>
            </a:r>
            <a:r>
              <a:rPr lang="en-US" sz="1600" dirty="0" err="1"/>
              <a:t>fontsize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ax.set_xticks</a:t>
            </a:r>
            <a:r>
              <a:rPr lang="en-US" sz="1600" dirty="0"/>
              <a:t>(x)</a:t>
            </a:r>
          </a:p>
          <a:p>
            <a:r>
              <a:rPr lang="en-US" sz="1600" dirty="0" err="1"/>
              <a:t>ax.set_xticklabels</a:t>
            </a:r>
            <a:r>
              <a:rPr lang="en-US" sz="1600" dirty="0"/>
              <a:t>(</a:t>
            </a:r>
            <a:r>
              <a:rPr lang="en-US" sz="1600" dirty="0" err="1"/>
              <a:t>x_labels</a:t>
            </a:r>
            <a:r>
              <a:rPr lang="en-US" sz="1600" dirty="0"/>
              <a:t>, </a:t>
            </a:r>
            <a:r>
              <a:rPr lang="en-US" sz="1600" dirty="0" err="1"/>
              <a:t>fontsize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ax.yaxis.set_tick_params</a:t>
            </a:r>
            <a:r>
              <a:rPr lang="en-US" sz="1600" dirty="0"/>
              <a:t>(</a:t>
            </a:r>
            <a:r>
              <a:rPr lang="en-US" sz="1600" dirty="0" err="1"/>
              <a:t>labelsize</a:t>
            </a:r>
            <a:r>
              <a:rPr lang="en-US" sz="1600" dirty="0"/>
              <a:t>=</a:t>
            </a:r>
            <a:r>
              <a:rPr lang="en-US" sz="1600" dirty="0" err="1"/>
              <a:t>fontsize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ax.set_yscale</a:t>
            </a:r>
            <a:r>
              <a:rPr lang="en-US" sz="1600" dirty="0"/>
              <a:t>('log')</a:t>
            </a:r>
          </a:p>
          <a:p>
            <a:r>
              <a:rPr lang="en-US" sz="1600" dirty="0" err="1"/>
              <a:t>ax.legend</a:t>
            </a:r>
            <a:r>
              <a:rPr lang="en-US" sz="1600" dirty="0"/>
              <a:t>(loc='upper center', prop={'size': 15},</a:t>
            </a:r>
          </a:p>
          <a:p>
            <a:r>
              <a:rPr lang="en-US" sz="1600" dirty="0"/>
              <a:t>          </a:t>
            </a:r>
            <a:r>
              <a:rPr lang="en-US" sz="1600" dirty="0" err="1"/>
              <a:t>bbox_to_anchor</a:t>
            </a:r>
            <a:r>
              <a:rPr lang="en-US" sz="1600" dirty="0"/>
              <a:t>=(1.25, 1.03), </a:t>
            </a:r>
            <a:r>
              <a:rPr lang="en-US" sz="1600" dirty="0" err="1"/>
              <a:t>ncol</a:t>
            </a:r>
            <a:r>
              <a:rPr lang="en-US" sz="1600" dirty="0"/>
              <a:t>=1, </a:t>
            </a:r>
            <a:r>
              <a:rPr lang="en-US" sz="1600" dirty="0" err="1"/>
              <a:t>fancybox</a:t>
            </a:r>
            <a:r>
              <a:rPr lang="en-US" sz="1600" dirty="0"/>
              <a:t>=True)</a:t>
            </a:r>
          </a:p>
          <a:p>
            <a:r>
              <a:rPr lang="en-US" sz="1600" dirty="0" err="1"/>
              <a:t>plt.grid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plt.show</a:t>
            </a:r>
            <a:r>
              <a:rPr lang="en-US" sz="1600" dirty="0"/>
              <a:t>()</a:t>
            </a:r>
          </a:p>
          <a:p>
            <a:r>
              <a:rPr lang="en-US" sz="1600" dirty="0"/>
              <a:t># </a:t>
            </a:r>
            <a:r>
              <a:rPr lang="en-US" sz="1600" dirty="0" err="1"/>
              <a:t>plt.savefig</a:t>
            </a:r>
            <a:r>
              <a:rPr lang="en-US" sz="1600" dirty="0"/>
              <a:t>(</a:t>
            </a:r>
            <a:r>
              <a:rPr lang="en-US" sz="1600" dirty="0" err="1"/>
              <a:t>output_dir</a:t>
            </a:r>
            <a:r>
              <a:rPr lang="en-US" sz="1600" dirty="0"/>
              <a:t> + 'training_time.pdf', </a:t>
            </a:r>
            <a:r>
              <a:rPr lang="en-US" sz="1600" dirty="0" err="1"/>
              <a:t>bbox_inches</a:t>
            </a:r>
            <a:r>
              <a:rPr lang="en-US" sz="1600" dirty="0"/>
              <a:t>='tight')</a:t>
            </a:r>
          </a:p>
          <a:p>
            <a:r>
              <a:rPr lang="en-US" sz="1600" dirty="0"/>
              <a:t># </a:t>
            </a:r>
            <a:r>
              <a:rPr lang="en-US" sz="1600" dirty="0" err="1"/>
              <a:t>plt.close</a:t>
            </a:r>
            <a:r>
              <a:rPr lang="en-US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814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5DC2403D-C862-4CA2-B4FC-7277DBB11C30}"/>
              </a:ext>
            </a:extLst>
          </p:cNvPr>
          <p:cNvGrpSpPr/>
          <p:nvPr/>
        </p:nvGrpSpPr>
        <p:grpSpPr>
          <a:xfrm>
            <a:off x="1805031" y="-59270"/>
            <a:ext cx="8581938" cy="6917271"/>
            <a:chOff x="1602297" y="-59270"/>
            <a:chExt cx="8581938" cy="69172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D3274F3-EE1E-44CE-9441-B4088A007FFD}"/>
                </a:ext>
              </a:extLst>
            </p:cNvPr>
            <p:cNvGrpSpPr/>
            <p:nvPr/>
          </p:nvGrpSpPr>
          <p:grpSpPr>
            <a:xfrm>
              <a:off x="1602297" y="-59270"/>
              <a:ext cx="8581938" cy="6917271"/>
              <a:chOff x="1686344" y="1477802"/>
              <a:chExt cx="4251404" cy="4239899"/>
            </a:xfrm>
          </p:grpSpPr>
          <p:grpSp>
            <p:nvGrpSpPr>
              <p:cNvPr id="3" name="Gruppieren 23">
                <a:extLst>
                  <a:ext uri="{FF2B5EF4-FFF2-40B4-BE49-F238E27FC236}">
                    <a16:creationId xmlns:a16="http://schemas.microsoft.com/office/drawing/2014/main" id="{0BBE5D3B-CA88-4076-8682-D41B0C356C3A}"/>
                  </a:ext>
                </a:extLst>
              </p:cNvPr>
              <p:cNvGrpSpPr/>
              <p:nvPr/>
            </p:nvGrpSpPr>
            <p:grpSpPr>
              <a:xfrm>
                <a:off x="4166902" y="4913281"/>
                <a:ext cx="924380" cy="364057"/>
                <a:chOff x="2946175" y="3183883"/>
                <a:chExt cx="924380" cy="364057"/>
              </a:xfrm>
            </p:grpSpPr>
            <p:grpSp>
              <p:nvGrpSpPr>
                <p:cNvPr id="160" name="Gruppieren 24">
                  <a:extLst>
                    <a:ext uri="{FF2B5EF4-FFF2-40B4-BE49-F238E27FC236}">
                      <a16:creationId xmlns:a16="http://schemas.microsoft.com/office/drawing/2014/main" id="{860ED169-2874-4C77-AC06-C138AFC5C6C2}"/>
                    </a:ext>
                  </a:extLst>
                </p:cNvPr>
                <p:cNvGrpSpPr/>
                <p:nvPr/>
              </p:nvGrpSpPr>
              <p:grpSpPr>
                <a:xfrm>
                  <a:off x="2946175" y="3187940"/>
                  <a:ext cx="360000" cy="360000"/>
                  <a:chOff x="5875802" y="5727137"/>
                  <a:chExt cx="360000" cy="360000"/>
                </a:xfrm>
              </p:grpSpPr>
              <p:sp>
                <p:nvSpPr>
                  <p:cNvPr id="178" name="Rechteck 42">
                    <a:extLst>
                      <a:ext uri="{FF2B5EF4-FFF2-40B4-BE49-F238E27FC236}">
                        <a16:creationId xmlns:a16="http://schemas.microsoft.com/office/drawing/2014/main" id="{6886A3AD-8005-41BC-AD51-F15C990FB440}"/>
                      </a:ext>
                    </a:extLst>
                  </p:cNvPr>
                  <p:cNvSpPr/>
                  <p:nvPr/>
                </p:nvSpPr>
                <p:spPr>
                  <a:xfrm>
                    <a:off x="5875802" y="5727137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grpSp>
                <p:nvGrpSpPr>
                  <p:cNvPr id="179" name="Gruppieren 43">
                    <a:extLst>
                      <a:ext uri="{FF2B5EF4-FFF2-40B4-BE49-F238E27FC236}">
                        <a16:creationId xmlns:a16="http://schemas.microsoft.com/office/drawing/2014/main" id="{37318CA4-9A80-41B5-A542-3FB9601A00FB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5909316" y="6015137"/>
                    <a:ext cx="72000" cy="72000"/>
                    <a:chOff x="5763125" y="3214215"/>
                    <a:chExt cx="72000" cy="72000"/>
                  </a:xfrm>
                </p:grpSpPr>
                <p:cxnSp>
                  <p:nvCxnSpPr>
                    <p:cNvPr id="181" name="Gerader Verbinder 45">
                      <a:extLst>
                        <a:ext uri="{FF2B5EF4-FFF2-40B4-BE49-F238E27FC236}">
                          <a16:creationId xmlns:a16="http://schemas.microsoft.com/office/drawing/2014/main" id="{C68A08B8-6FA9-4BAF-ADD4-8688F8B6E76D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5799125" y="3214134"/>
                      <a:ext cx="0" cy="72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Gerader Verbinder 46">
                      <a:extLst>
                        <a:ext uri="{FF2B5EF4-FFF2-40B4-BE49-F238E27FC236}">
                          <a16:creationId xmlns:a16="http://schemas.microsoft.com/office/drawing/2014/main" id="{C6BACF89-C854-449B-9A02-2A2368DA03B3}"/>
                        </a:ext>
                      </a:extLst>
                    </p:cNvPr>
                    <p:cNvCxnSpPr/>
                    <p:nvPr/>
                  </p:nvCxnSpPr>
                  <p:spPr>
                    <a:xfrm rot="10800000">
                      <a:off x="5835125" y="3214215"/>
                      <a:ext cx="0" cy="7200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80" name="Gerade Verbindung mit Pfeil 44">
                    <a:extLst>
                      <a:ext uri="{FF2B5EF4-FFF2-40B4-BE49-F238E27FC236}">
                        <a16:creationId xmlns:a16="http://schemas.microsoft.com/office/drawing/2014/main" id="{D92D257F-2D8B-4B34-9BA1-50F58D506467}"/>
                      </a:ext>
                    </a:extLst>
                  </p:cNvPr>
                  <p:cNvCxnSpPr/>
                  <p:nvPr/>
                </p:nvCxnSpPr>
                <p:spPr>
                  <a:xfrm>
                    <a:off x="5948455" y="5727137"/>
                    <a:ext cx="142648" cy="36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uppieren 25">
                  <a:extLst>
                    <a:ext uri="{FF2B5EF4-FFF2-40B4-BE49-F238E27FC236}">
                      <a16:creationId xmlns:a16="http://schemas.microsoft.com/office/drawing/2014/main" id="{73442489-3129-4018-B5E3-8E1FD158D2AB}"/>
                    </a:ext>
                  </a:extLst>
                </p:cNvPr>
                <p:cNvGrpSpPr/>
                <p:nvPr/>
              </p:nvGrpSpPr>
              <p:grpSpPr>
                <a:xfrm>
                  <a:off x="3303861" y="3183883"/>
                  <a:ext cx="360000" cy="364057"/>
                  <a:chOff x="6727316" y="5737520"/>
                  <a:chExt cx="360000" cy="364057"/>
                </a:xfrm>
              </p:grpSpPr>
              <p:sp>
                <p:nvSpPr>
                  <p:cNvPr id="175" name="Rechteck 39">
                    <a:extLst>
                      <a:ext uri="{FF2B5EF4-FFF2-40B4-BE49-F238E27FC236}">
                        <a16:creationId xmlns:a16="http://schemas.microsoft.com/office/drawing/2014/main" id="{ACC06BD8-BDF1-4FB6-95D7-90AC4F53E9FC}"/>
                      </a:ext>
                    </a:extLst>
                  </p:cNvPr>
                  <p:cNvSpPr/>
                  <p:nvPr/>
                </p:nvSpPr>
                <p:spPr>
                  <a:xfrm>
                    <a:off x="6727316" y="5741577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cxnSp>
                <p:nvCxnSpPr>
                  <p:cNvPr id="176" name="Gerade Verbindung mit Pfeil 40">
                    <a:extLst>
                      <a:ext uri="{FF2B5EF4-FFF2-40B4-BE49-F238E27FC236}">
                        <a16:creationId xmlns:a16="http://schemas.microsoft.com/office/drawing/2014/main" id="{698A713C-B3B1-413E-A949-6DDF01A2E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789130" y="5737520"/>
                    <a:ext cx="1031" cy="36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Gerade Verbindung mit Pfeil 41">
                    <a:extLst>
                      <a:ext uri="{FF2B5EF4-FFF2-40B4-BE49-F238E27FC236}">
                        <a16:creationId xmlns:a16="http://schemas.microsoft.com/office/drawing/2014/main" id="{AECE8171-61E4-4C16-8CBB-8E21C02AB78D}"/>
                      </a:ext>
                    </a:extLst>
                  </p:cNvPr>
                  <p:cNvCxnSpPr>
                    <a:cxnSpLocks/>
                    <a:endCxn id="175" idx="2"/>
                  </p:cNvCxnSpPr>
                  <p:nvPr/>
                </p:nvCxnSpPr>
                <p:spPr>
                  <a:xfrm flipH="1">
                    <a:off x="6907316" y="5741577"/>
                    <a:ext cx="109536" cy="36000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Gruppieren 26">
                  <a:extLst>
                    <a:ext uri="{FF2B5EF4-FFF2-40B4-BE49-F238E27FC236}">
                      <a16:creationId xmlns:a16="http://schemas.microsoft.com/office/drawing/2014/main" id="{DB8C602C-31ED-43DA-9340-E98C1A9923B9}"/>
                    </a:ext>
                  </a:extLst>
                </p:cNvPr>
                <p:cNvGrpSpPr/>
                <p:nvPr/>
              </p:nvGrpSpPr>
              <p:grpSpPr>
                <a:xfrm flipH="1">
                  <a:off x="3667310" y="3404411"/>
                  <a:ext cx="203245" cy="137984"/>
                  <a:chOff x="8200991" y="1924050"/>
                  <a:chExt cx="232461" cy="137984"/>
                </a:xfrm>
              </p:grpSpPr>
              <p:grpSp>
                <p:nvGrpSpPr>
                  <p:cNvPr id="163" name="Gruppieren 27">
                    <a:extLst>
                      <a:ext uri="{FF2B5EF4-FFF2-40B4-BE49-F238E27FC236}">
                        <a16:creationId xmlns:a16="http://schemas.microsoft.com/office/drawing/2014/main" id="{8A05BE92-3E62-4E73-9E3A-8B1E12CD06F0}"/>
                      </a:ext>
                    </a:extLst>
                  </p:cNvPr>
                  <p:cNvGrpSpPr/>
                  <p:nvPr/>
                </p:nvGrpSpPr>
                <p:grpSpPr>
                  <a:xfrm>
                    <a:off x="8223405" y="1924050"/>
                    <a:ext cx="180693" cy="137984"/>
                    <a:chOff x="9292592" y="2501573"/>
                    <a:chExt cx="578936" cy="429452"/>
                  </a:xfrm>
                </p:grpSpPr>
                <p:grpSp>
                  <p:nvGrpSpPr>
                    <p:cNvPr id="166" name="Gruppieren 30">
                      <a:extLst>
                        <a:ext uri="{FF2B5EF4-FFF2-40B4-BE49-F238E27FC236}">
                          <a16:creationId xmlns:a16="http://schemas.microsoft.com/office/drawing/2014/main" id="{6FFB7D4D-3980-46D4-9CBA-956181A2711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689116" y="2501900"/>
                      <a:ext cx="182412" cy="424689"/>
                      <a:chOff x="9689116" y="2501900"/>
                      <a:chExt cx="182412" cy="424689"/>
                    </a:xfrm>
                  </p:grpSpPr>
                  <p:cxnSp>
                    <p:nvCxnSpPr>
                      <p:cNvPr id="173" name="Gerader Verbinder 37">
                        <a:extLst>
                          <a:ext uri="{FF2B5EF4-FFF2-40B4-BE49-F238E27FC236}">
                            <a16:creationId xmlns:a16="http://schemas.microsoft.com/office/drawing/2014/main" id="{C14ED5F7-F8C2-4AAE-A3D0-8D92FF38AFA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9776279" y="2501900"/>
                        <a:ext cx="95249" cy="424222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  <a:bevel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4" name="Gerader Verbinder 38">
                        <a:extLst>
                          <a:ext uri="{FF2B5EF4-FFF2-40B4-BE49-F238E27FC236}">
                            <a16:creationId xmlns:a16="http://schemas.microsoft.com/office/drawing/2014/main" id="{CB7E2A61-0400-44D9-8202-D3CEEB3C7DB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689116" y="2502367"/>
                        <a:ext cx="95250" cy="424222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  <a:bevel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7" name="Gruppieren 31">
                      <a:extLst>
                        <a:ext uri="{FF2B5EF4-FFF2-40B4-BE49-F238E27FC236}">
                          <a16:creationId xmlns:a16="http://schemas.microsoft.com/office/drawing/2014/main" id="{65C2C440-47E4-4E71-8826-C69E61C618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478580" y="2501573"/>
                      <a:ext cx="204631" cy="424689"/>
                      <a:chOff x="9667419" y="2501900"/>
                      <a:chExt cx="204631" cy="424689"/>
                    </a:xfrm>
                  </p:grpSpPr>
                  <p:cxnSp>
                    <p:nvCxnSpPr>
                      <p:cNvPr id="171" name="Gerader Verbinder 35">
                        <a:extLst>
                          <a:ext uri="{FF2B5EF4-FFF2-40B4-BE49-F238E27FC236}">
                            <a16:creationId xmlns:a16="http://schemas.microsoft.com/office/drawing/2014/main" id="{9460E412-843C-4802-84E2-03C9B93478A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9776801" y="2501900"/>
                        <a:ext cx="95249" cy="424222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  <a:bevel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Gerader Verbinder 36">
                        <a:extLst>
                          <a:ext uri="{FF2B5EF4-FFF2-40B4-BE49-F238E27FC236}">
                            <a16:creationId xmlns:a16="http://schemas.microsoft.com/office/drawing/2014/main" id="{DE2D8345-7AD3-45C0-9583-D2EDEEA0744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667419" y="2502367"/>
                        <a:ext cx="95252" cy="424222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  <a:bevel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68" name="Gruppieren 32">
                      <a:extLst>
                        <a:ext uri="{FF2B5EF4-FFF2-40B4-BE49-F238E27FC236}">
                          <a16:creationId xmlns:a16="http://schemas.microsoft.com/office/drawing/2014/main" id="{7C4CDF57-53FE-45C0-81E4-24C081D438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92592" y="2506336"/>
                      <a:ext cx="193776" cy="424689"/>
                      <a:chOff x="9678281" y="2501900"/>
                      <a:chExt cx="193776" cy="424689"/>
                    </a:xfrm>
                  </p:grpSpPr>
                  <p:cxnSp>
                    <p:nvCxnSpPr>
                      <p:cNvPr id="169" name="Gerader Verbinder 33">
                        <a:extLst>
                          <a:ext uri="{FF2B5EF4-FFF2-40B4-BE49-F238E27FC236}">
                            <a16:creationId xmlns:a16="http://schemas.microsoft.com/office/drawing/2014/main" id="{E3A5E8D5-C907-4F06-B10B-5BC5FB56A84E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9776807" y="2501900"/>
                        <a:ext cx="95250" cy="424222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  <a:bevel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Gerader Verbinder 34">
                        <a:extLst>
                          <a:ext uri="{FF2B5EF4-FFF2-40B4-BE49-F238E27FC236}">
                            <a16:creationId xmlns:a16="http://schemas.microsoft.com/office/drawing/2014/main" id="{A5FC351E-AB97-42E2-939D-050D6B5A27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678281" y="2502367"/>
                        <a:ext cx="95250" cy="424222"/>
                      </a:xfrm>
                      <a:prstGeom prst="line">
                        <a:avLst/>
                      </a:prstGeom>
                      <a:ln w="9525">
                        <a:solidFill>
                          <a:schemeClr val="tx1"/>
                        </a:solidFill>
                        <a:bevel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4" name="Gerader Verbinder 28">
                    <a:extLst>
                      <a:ext uri="{FF2B5EF4-FFF2-40B4-BE49-F238E27FC236}">
                        <a16:creationId xmlns:a16="http://schemas.microsoft.com/office/drawing/2014/main" id="{50805F32-DA22-4BF1-89DE-18CD51F4C47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200991" y="1924050"/>
                    <a:ext cx="22377" cy="7937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Gerader Verbinder 29">
                    <a:extLst>
                      <a:ext uri="{FF2B5EF4-FFF2-40B4-BE49-F238E27FC236}">
                        <a16:creationId xmlns:a16="http://schemas.microsoft.com/office/drawing/2014/main" id="{0DA1F1CA-4120-48CB-AC75-50B3DFBB36E7}"/>
                      </a:ext>
                    </a:extLst>
                  </p:cNvPr>
                  <p:cNvCxnSpPr/>
                  <p:nvPr/>
                </p:nvCxnSpPr>
                <p:spPr>
                  <a:xfrm>
                    <a:off x="8411075" y="1924050"/>
                    <a:ext cx="22377" cy="79375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" name="Gerade Verbindung mit Pfeil 47">
                <a:extLst>
                  <a:ext uri="{FF2B5EF4-FFF2-40B4-BE49-F238E27FC236}">
                    <a16:creationId xmlns:a16="http://schemas.microsoft.com/office/drawing/2014/main" id="{391761C8-AE7C-411B-A3A5-DB21423DDD69}"/>
                  </a:ext>
                </a:extLst>
              </p:cNvPr>
              <p:cNvCxnSpPr/>
              <p:nvPr/>
            </p:nvCxnSpPr>
            <p:spPr>
              <a:xfrm flipV="1">
                <a:off x="4469322" y="4917338"/>
                <a:ext cx="0" cy="3600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r Verbinder 48">
                <a:extLst>
                  <a:ext uri="{FF2B5EF4-FFF2-40B4-BE49-F238E27FC236}">
                    <a16:creationId xmlns:a16="http://schemas.microsoft.com/office/drawing/2014/main" id="{FCE0C2B9-D404-4B31-B664-BFF442927190}"/>
                  </a:ext>
                </a:extLst>
              </p:cNvPr>
              <p:cNvCxnSpPr/>
              <p:nvPr/>
            </p:nvCxnSpPr>
            <p:spPr>
              <a:xfrm>
                <a:off x="4813880" y="5204920"/>
                <a:ext cx="0" cy="72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Gerader Verbinder 49">
                <a:extLst>
                  <a:ext uri="{FF2B5EF4-FFF2-40B4-BE49-F238E27FC236}">
                    <a16:creationId xmlns:a16="http://schemas.microsoft.com/office/drawing/2014/main" id="{67B152A2-441B-40ED-BCEA-7A684877EA87}"/>
                  </a:ext>
                </a:extLst>
              </p:cNvPr>
              <p:cNvCxnSpPr/>
              <p:nvPr/>
            </p:nvCxnSpPr>
            <p:spPr>
              <a:xfrm rot="5400000">
                <a:off x="4813961" y="5168920"/>
                <a:ext cx="0" cy="72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50">
                <a:extLst>
                  <a:ext uri="{FF2B5EF4-FFF2-40B4-BE49-F238E27FC236}">
                    <a16:creationId xmlns:a16="http://schemas.microsoft.com/office/drawing/2014/main" id="{0871CCAA-47A3-49C4-A1A2-59D9985ABBF3}"/>
                  </a:ext>
                </a:extLst>
              </p:cNvPr>
              <p:cNvGrpSpPr/>
              <p:nvPr/>
            </p:nvGrpSpPr>
            <p:grpSpPr>
              <a:xfrm flipH="1">
                <a:off x="3941548" y="5127987"/>
                <a:ext cx="227155" cy="147948"/>
                <a:chOff x="6631639" y="3246142"/>
                <a:chExt cx="227155" cy="147948"/>
              </a:xfrm>
            </p:grpSpPr>
            <p:sp>
              <p:nvSpPr>
                <p:cNvPr id="158" name="Rechteck 51">
                  <a:extLst>
                    <a:ext uri="{FF2B5EF4-FFF2-40B4-BE49-F238E27FC236}">
                      <a16:creationId xmlns:a16="http://schemas.microsoft.com/office/drawing/2014/main" id="{6785AE74-3CDE-4FED-8419-15B927CDA0BC}"/>
                    </a:ext>
                  </a:extLst>
                </p:cNvPr>
                <p:cNvSpPr/>
                <p:nvPr/>
              </p:nvSpPr>
              <p:spPr>
                <a:xfrm>
                  <a:off x="6631639" y="3246142"/>
                  <a:ext cx="227153" cy="1479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9" name="Gleichschenkliges Dreieck 52">
                  <a:extLst>
                    <a:ext uri="{FF2B5EF4-FFF2-40B4-BE49-F238E27FC236}">
                      <a16:creationId xmlns:a16="http://schemas.microsoft.com/office/drawing/2014/main" id="{D6FE7099-2A22-4338-9517-C99143603D69}"/>
                    </a:ext>
                  </a:extLst>
                </p:cNvPr>
                <p:cNvSpPr/>
                <p:nvPr/>
              </p:nvSpPr>
              <p:spPr>
                <a:xfrm rot="16200000" flipH="1">
                  <a:off x="6731259" y="3262498"/>
                  <a:ext cx="139834" cy="115236"/>
                </a:xfrm>
                <a:prstGeom prst="triangl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8" name="Gerader Verbinder 53">
                <a:extLst>
                  <a:ext uri="{FF2B5EF4-FFF2-40B4-BE49-F238E27FC236}">
                    <a16:creationId xmlns:a16="http://schemas.microsoft.com/office/drawing/2014/main" id="{698E0579-A5EA-4E14-9AF3-449DD1E40D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5893" y="3992104"/>
                <a:ext cx="895889" cy="114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hteck 54">
                <a:extLst>
                  <a:ext uri="{FF2B5EF4-FFF2-40B4-BE49-F238E27FC236}">
                    <a16:creationId xmlns:a16="http://schemas.microsoft.com/office/drawing/2014/main" id="{DFE07E51-FA70-4CE2-B087-E998AF6E6102}"/>
                  </a:ext>
                </a:extLst>
              </p:cNvPr>
              <p:cNvSpPr/>
              <p:nvPr/>
            </p:nvSpPr>
            <p:spPr>
              <a:xfrm rot="5400000">
                <a:off x="3957866" y="3841809"/>
                <a:ext cx="181856" cy="3044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10" name="Gerader Verbinder 55">
                <a:extLst>
                  <a:ext uri="{FF2B5EF4-FFF2-40B4-BE49-F238E27FC236}">
                    <a16:creationId xmlns:a16="http://schemas.microsoft.com/office/drawing/2014/main" id="{798BCFEA-57FA-4058-935D-FC22FCF8ECE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4841636" y="3650343"/>
                <a:ext cx="0" cy="685801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Rechteck 56">
                <a:extLst>
                  <a:ext uri="{FF2B5EF4-FFF2-40B4-BE49-F238E27FC236}">
                    <a16:creationId xmlns:a16="http://schemas.microsoft.com/office/drawing/2014/main" id="{C72C5259-0E92-4023-AACB-3229209D731D}"/>
                  </a:ext>
                </a:extLst>
              </p:cNvPr>
              <p:cNvSpPr/>
              <p:nvPr/>
            </p:nvSpPr>
            <p:spPr>
              <a:xfrm rot="5400000">
                <a:off x="4757460" y="3839840"/>
                <a:ext cx="168352" cy="3044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2" name="Ellipse 57">
                <a:extLst>
                  <a:ext uri="{FF2B5EF4-FFF2-40B4-BE49-F238E27FC236}">
                    <a16:creationId xmlns:a16="http://schemas.microsoft.com/office/drawing/2014/main" id="{DF7643ED-C138-4AC6-9C04-D0A9AF9C4F93}"/>
                  </a:ext>
                </a:extLst>
              </p:cNvPr>
              <p:cNvSpPr/>
              <p:nvPr/>
            </p:nvSpPr>
            <p:spPr>
              <a:xfrm>
                <a:off x="4441421" y="3965864"/>
                <a:ext cx="46800" cy="468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3" name="Ellipse 58">
                <a:extLst>
                  <a:ext uri="{FF2B5EF4-FFF2-40B4-BE49-F238E27FC236}">
                    <a16:creationId xmlns:a16="http://schemas.microsoft.com/office/drawing/2014/main" id="{A30BEE12-6DE7-4CC9-BCDE-B7ECE6845F0C}"/>
                  </a:ext>
                </a:extLst>
              </p:cNvPr>
              <p:cNvSpPr/>
              <p:nvPr/>
            </p:nvSpPr>
            <p:spPr>
              <a:xfrm>
                <a:off x="3685893" y="3971556"/>
                <a:ext cx="46800" cy="468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4" name="Ellipse 59">
                <a:extLst>
                  <a:ext uri="{FF2B5EF4-FFF2-40B4-BE49-F238E27FC236}">
                    <a16:creationId xmlns:a16="http://schemas.microsoft.com/office/drawing/2014/main" id="{04CF7CE9-70CC-4487-9B57-7864949CA7FF}"/>
                  </a:ext>
                </a:extLst>
              </p:cNvPr>
              <p:cNvSpPr/>
              <p:nvPr/>
            </p:nvSpPr>
            <p:spPr>
              <a:xfrm>
                <a:off x="5176868" y="3973385"/>
                <a:ext cx="46800" cy="468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15" name="Gruppieren 60">
                <a:extLst>
                  <a:ext uri="{FF2B5EF4-FFF2-40B4-BE49-F238E27FC236}">
                    <a16:creationId xmlns:a16="http://schemas.microsoft.com/office/drawing/2014/main" id="{68CF341B-3BA8-45DD-95BD-69B3C09CC67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071234" y="2484467"/>
                <a:ext cx="180000" cy="180000"/>
                <a:chOff x="6082262" y="5407571"/>
                <a:chExt cx="360000" cy="360000"/>
              </a:xfrm>
            </p:grpSpPr>
            <p:sp>
              <p:nvSpPr>
                <p:cNvPr id="153" name="Rechteck 61">
                  <a:extLst>
                    <a:ext uri="{FF2B5EF4-FFF2-40B4-BE49-F238E27FC236}">
                      <a16:creationId xmlns:a16="http://schemas.microsoft.com/office/drawing/2014/main" id="{EA734582-B21C-4942-9D19-48B038428D8D}"/>
                    </a:ext>
                  </a:extLst>
                </p:cNvPr>
                <p:cNvSpPr/>
                <p:nvPr/>
              </p:nvSpPr>
              <p:spPr>
                <a:xfrm rot="5400000">
                  <a:off x="6082262" y="5407571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54" name="Gerader Verbinder 62">
                  <a:extLst>
                    <a:ext uri="{FF2B5EF4-FFF2-40B4-BE49-F238E27FC236}">
                      <a16:creationId xmlns:a16="http://schemas.microsoft.com/office/drawing/2014/main" id="{D9950CC6-917A-48CB-A4C8-E0326A3660E3}"/>
                    </a:ext>
                  </a:extLst>
                </p:cNvPr>
                <p:cNvCxnSpPr/>
                <p:nvPr/>
              </p:nvCxnSpPr>
              <p:spPr>
                <a:xfrm flipH="1">
                  <a:off x="6370262" y="5587571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Gerader Verbinder 63">
                  <a:extLst>
                    <a:ext uri="{FF2B5EF4-FFF2-40B4-BE49-F238E27FC236}">
                      <a16:creationId xmlns:a16="http://schemas.microsoft.com/office/drawing/2014/main" id="{7F2CDEC9-F958-48CA-B3E7-F02415B54332}"/>
                    </a:ext>
                  </a:extLst>
                </p:cNvPr>
                <p:cNvCxnSpPr/>
                <p:nvPr/>
              </p:nvCxnSpPr>
              <p:spPr>
                <a:xfrm rot="5400000">
                  <a:off x="6118262" y="5551571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Gerader Verbinder 64">
                  <a:extLst>
                    <a:ext uri="{FF2B5EF4-FFF2-40B4-BE49-F238E27FC236}">
                      <a16:creationId xmlns:a16="http://schemas.microsoft.com/office/drawing/2014/main" id="{318FD398-7A01-44CF-B86B-3786A6A4EBEB}"/>
                    </a:ext>
                  </a:extLst>
                </p:cNvPr>
                <p:cNvCxnSpPr/>
                <p:nvPr/>
              </p:nvCxnSpPr>
              <p:spPr>
                <a:xfrm rot="10800000">
                  <a:off x="6370262" y="5551571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Gerader Verbinder 65">
                  <a:extLst>
                    <a:ext uri="{FF2B5EF4-FFF2-40B4-BE49-F238E27FC236}">
                      <a16:creationId xmlns:a16="http://schemas.microsoft.com/office/drawing/2014/main" id="{242EB4E4-CF72-42B5-BD1D-3408B54E3F18}"/>
                    </a:ext>
                  </a:extLst>
                </p:cNvPr>
                <p:cNvCxnSpPr/>
                <p:nvPr/>
              </p:nvCxnSpPr>
              <p:spPr>
                <a:xfrm rot="10800000">
                  <a:off x="6154262" y="5551652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uppieren 66">
                <a:extLst>
                  <a:ext uri="{FF2B5EF4-FFF2-40B4-BE49-F238E27FC236}">
                    <a16:creationId xmlns:a16="http://schemas.microsoft.com/office/drawing/2014/main" id="{574F1626-0A50-444F-8ACC-396E9495B5E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4105534" y="2842303"/>
                <a:ext cx="126513" cy="131576"/>
                <a:chOff x="1677503" y="3919462"/>
                <a:chExt cx="253025" cy="263152"/>
              </a:xfrm>
            </p:grpSpPr>
            <p:sp>
              <p:nvSpPr>
                <p:cNvPr id="150" name="Rechteck 67">
                  <a:extLst>
                    <a:ext uri="{FF2B5EF4-FFF2-40B4-BE49-F238E27FC236}">
                      <a16:creationId xmlns:a16="http://schemas.microsoft.com/office/drawing/2014/main" id="{55182419-1E7D-469F-85B3-897E23C083B4}"/>
                    </a:ext>
                  </a:extLst>
                </p:cNvPr>
                <p:cNvSpPr/>
                <p:nvPr/>
              </p:nvSpPr>
              <p:spPr>
                <a:xfrm rot="16200000">
                  <a:off x="1710901" y="4036964"/>
                  <a:ext cx="227153" cy="641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51" name="Gerader Verbinder 68">
                  <a:extLst>
                    <a:ext uri="{FF2B5EF4-FFF2-40B4-BE49-F238E27FC236}">
                      <a16:creationId xmlns:a16="http://schemas.microsoft.com/office/drawing/2014/main" id="{3979EF42-7B19-4339-9BAC-AF32DBCD7735}"/>
                    </a:ext>
                  </a:extLst>
                </p:cNvPr>
                <p:cNvCxnSpPr>
                  <a:endCxn id="152" idx="4"/>
                </p:cNvCxnSpPr>
                <p:nvPr/>
              </p:nvCxnSpPr>
              <p:spPr>
                <a:xfrm flipH="1">
                  <a:off x="1749503" y="3955462"/>
                  <a:ext cx="181025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2" name="Ellipse 69">
                  <a:extLst>
                    <a:ext uri="{FF2B5EF4-FFF2-40B4-BE49-F238E27FC236}">
                      <a16:creationId xmlns:a16="http://schemas.microsoft.com/office/drawing/2014/main" id="{301EBAF5-0B6D-4477-8EA2-2904823E93D7}"/>
                    </a:ext>
                  </a:extLst>
                </p:cNvPr>
                <p:cNvSpPr/>
                <p:nvPr/>
              </p:nvSpPr>
              <p:spPr>
                <a:xfrm rot="16200000">
                  <a:off x="1677503" y="3919462"/>
                  <a:ext cx="72000" cy="72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7" name="Gruppieren 70">
                <a:extLst>
                  <a:ext uri="{FF2B5EF4-FFF2-40B4-BE49-F238E27FC236}">
                    <a16:creationId xmlns:a16="http://schemas.microsoft.com/office/drawing/2014/main" id="{8A52B43C-B0E5-43FD-845D-C710231B4D5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4068575" y="2664910"/>
                <a:ext cx="180000" cy="180000"/>
                <a:chOff x="6304932" y="3154570"/>
                <a:chExt cx="360000" cy="360000"/>
              </a:xfrm>
            </p:grpSpPr>
            <p:sp>
              <p:nvSpPr>
                <p:cNvPr id="148" name="Rechteck 71">
                  <a:extLst>
                    <a:ext uri="{FF2B5EF4-FFF2-40B4-BE49-F238E27FC236}">
                      <a16:creationId xmlns:a16="http://schemas.microsoft.com/office/drawing/2014/main" id="{21E9D5FA-1526-4AF5-9CFA-1D3A9DC00834}"/>
                    </a:ext>
                  </a:extLst>
                </p:cNvPr>
                <p:cNvSpPr/>
                <p:nvPr/>
              </p:nvSpPr>
              <p:spPr>
                <a:xfrm>
                  <a:off x="6304932" y="3154570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9" name="Gerade Verbindung mit Pfeil 72">
                  <a:extLst>
                    <a:ext uri="{FF2B5EF4-FFF2-40B4-BE49-F238E27FC236}">
                      <a16:creationId xmlns:a16="http://schemas.microsoft.com/office/drawing/2014/main" id="{0C34FE73-A3AB-434A-AF82-53A275013C29}"/>
                    </a:ext>
                  </a:extLst>
                </p:cNvPr>
                <p:cNvCxnSpPr>
                  <a:stCxn id="148" idx="2"/>
                  <a:endCxn id="148" idx="0"/>
                </p:cNvCxnSpPr>
                <p:nvPr/>
              </p:nvCxnSpPr>
              <p:spPr>
                <a:xfrm flipV="1">
                  <a:off x="6484932" y="3154570"/>
                  <a:ext cx="0" cy="36000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Gerader Verbinder 73">
                <a:extLst>
                  <a:ext uri="{FF2B5EF4-FFF2-40B4-BE49-F238E27FC236}">
                    <a16:creationId xmlns:a16="http://schemas.microsoft.com/office/drawing/2014/main" id="{2DB4ADF5-0ABE-45EB-8C71-2E7A942FC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04858" y="4688334"/>
                <a:ext cx="3352" cy="26662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74">
                <a:extLst>
                  <a:ext uri="{FF2B5EF4-FFF2-40B4-BE49-F238E27FC236}">
                    <a16:creationId xmlns:a16="http://schemas.microsoft.com/office/drawing/2014/main" id="{F0245055-4697-498F-9F58-9269098AEA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4614" y="4687642"/>
                <a:ext cx="392649" cy="6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75">
                <a:extLst>
                  <a:ext uri="{FF2B5EF4-FFF2-40B4-BE49-F238E27FC236}">
                    <a16:creationId xmlns:a16="http://schemas.microsoft.com/office/drawing/2014/main" id="{1A5621C6-929F-4D7D-9994-96E47A9540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7264" y="4595083"/>
                <a:ext cx="0" cy="9255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76">
                <a:extLst>
                  <a:ext uri="{FF2B5EF4-FFF2-40B4-BE49-F238E27FC236}">
                    <a16:creationId xmlns:a16="http://schemas.microsoft.com/office/drawing/2014/main" id="{999F8C25-EBB2-4E54-ADFC-94DA4CC9D5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6403" y="4687642"/>
                <a:ext cx="0" cy="22158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77">
                <a:extLst>
                  <a:ext uri="{FF2B5EF4-FFF2-40B4-BE49-F238E27FC236}">
                    <a16:creationId xmlns:a16="http://schemas.microsoft.com/office/drawing/2014/main" id="{D30463B7-013D-4430-A71D-4549C27AB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02879" y="4687642"/>
                <a:ext cx="88712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78">
                <a:extLst>
                  <a:ext uri="{FF2B5EF4-FFF2-40B4-BE49-F238E27FC236}">
                    <a16:creationId xmlns:a16="http://schemas.microsoft.com/office/drawing/2014/main" id="{436A4234-A201-442E-8368-9324E44CAAF0}"/>
                  </a:ext>
                </a:extLst>
              </p:cNvPr>
              <p:cNvCxnSpPr/>
              <p:nvPr/>
            </p:nvCxnSpPr>
            <p:spPr>
              <a:xfrm>
                <a:off x="3704166" y="4595083"/>
                <a:ext cx="0" cy="9255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79">
                <a:extLst>
                  <a:ext uri="{FF2B5EF4-FFF2-40B4-BE49-F238E27FC236}">
                    <a16:creationId xmlns:a16="http://schemas.microsoft.com/office/drawing/2014/main" id="{A56FE75A-CA2F-4EE5-A8C1-C5EF34465F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2164" y="3511203"/>
                <a:ext cx="72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Bogen 80">
                <a:extLst>
                  <a:ext uri="{FF2B5EF4-FFF2-40B4-BE49-F238E27FC236}">
                    <a16:creationId xmlns:a16="http://schemas.microsoft.com/office/drawing/2014/main" id="{1A6013CB-A6F4-464C-93D6-38AAEB98F696}"/>
                  </a:ext>
                </a:extLst>
              </p:cNvPr>
              <p:cNvSpPr/>
              <p:nvPr/>
            </p:nvSpPr>
            <p:spPr>
              <a:xfrm>
                <a:off x="3648820" y="3460709"/>
                <a:ext cx="108000" cy="108000"/>
              </a:xfrm>
              <a:prstGeom prst="arc">
                <a:avLst>
                  <a:gd name="adj1" fmla="val 11165752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6" name="Gerader Verbinder 81">
                <a:extLst>
                  <a:ext uri="{FF2B5EF4-FFF2-40B4-BE49-F238E27FC236}">
                    <a16:creationId xmlns:a16="http://schemas.microsoft.com/office/drawing/2014/main" id="{8E44FAC7-D7E8-4239-9515-62CACCD4E8E1}"/>
                  </a:ext>
                </a:extLst>
              </p:cNvPr>
              <p:cNvCxnSpPr>
                <a:cxnSpLocks/>
                <a:stCxn id="136" idx="0"/>
              </p:cNvCxnSpPr>
              <p:nvPr/>
            </p:nvCxnSpPr>
            <p:spPr>
              <a:xfrm>
                <a:off x="2718711" y="3510958"/>
                <a:ext cx="93133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hteck 82">
                <a:extLst>
                  <a:ext uri="{FF2B5EF4-FFF2-40B4-BE49-F238E27FC236}">
                    <a16:creationId xmlns:a16="http://schemas.microsoft.com/office/drawing/2014/main" id="{E31ED3A9-5FB5-41EA-B81E-DBB5D10548FE}"/>
                  </a:ext>
                </a:extLst>
              </p:cNvPr>
              <p:cNvSpPr/>
              <p:nvPr/>
            </p:nvSpPr>
            <p:spPr>
              <a:xfrm>
                <a:off x="3445549" y="42337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8" name="Gerade Verbindung mit Pfeil 83">
                <a:extLst>
                  <a:ext uri="{FF2B5EF4-FFF2-40B4-BE49-F238E27FC236}">
                    <a16:creationId xmlns:a16="http://schemas.microsoft.com/office/drawing/2014/main" id="{DE948C38-635F-4041-BB91-2D7009007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7035" y="4233700"/>
                <a:ext cx="0" cy="3600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lipse 84">
                <a:extLst>
                  <a:ext uri="{FF2B5EF4-FFF2-40B4-BE49-F238E27FC236}">
                    <a16:creationId xmlns:a16="http://schemas.microsoft.com/office/drawing/2014/main" id="{C46AC17C-BED8-4D2B-84C0-D0FF0A293CB8}"/>
                  </a:ext>
                </a:extLst>
              </p:cNvPr>
              <p:cNvSpPr/>
              <p:nvPr/>
            </p:nvSpPr>
            <p:spPr>
              <a:xfrm>
                <a:off x="3500581" y="4374908"/>
                <a:ext cx="69665" cy="696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	</a:t>
                </a:r>
              </a:p>
            </p:txBody>
          </p:sp>
          <p:cxnSp>
            <p:nvCxnSpPr>
              <p:cNvPr id="30" name="Gerader Verbinder 85">
                <a:extLst>
                  <a:ext uri="{FF2B5EF4-FFF2-40B4-BE49-F238E27FC236}">
                    <a16:creationId xmlns:a16="http://schemas.microsoft.com/office/drawing/2014/main" id="{2F5AFEB4-BAE7-488D-9D45-B40063F5FD35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>
                <a:off x="3535414" y="4314088"/>
                <a:ext cx="0" cy="608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r Verbinder 86">
                <a:extLst>
                  <a:ext uri="{FF2B5EF4-FFF2-40B4-BE49-F238E27FC236}">
                    <a16:creationId xmlns:a16="http://schemas.microsoft.com/office/drawing/2014/main" id="{340E88DA-AB14-4EAC-B2D0-944AF48DBD55}"/>
                  </a:ext>
                </a:extLst>
              </p:cNvPr>
              <p:cNvCxnSpPr/>
              <p:nvPr/>
            </p:nvCxnSpPr>
            <p:spPr>
              <a:xfrm flipH="1" flipV="1">
                <a:off x="3480117" y="4412628"/>
                <a:ext cx="55296" cy="55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87">
                <a:extLst>
                  <a:ext uri="{FF2B5EF4-FFF2-40B4-BE49-F238E27FC236}">
                    <a16:creationId xmlns:a16="http://schemas.microsoft.com/office/drawing/2014/main" id="{F3444A09-83CD-4C63-BE85-06A8C02BFB07}"/>
                  </a:ext>
                </a:extLst>
              </p:cNvPr>
              <p:cNvCxnSpPr/>
              <p:nvPr/>
            </p:nvCxnSpPr>
            <p:spPr>
              <a:xfrm flipH="1">
                <a:off x="3535413" y="4412628"/>
                <a:ext cx="55296" cy="55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Freihandform 1163">
                <a:extLst>
                  <a:ext uri="{FF2B5EF4-FFF2-40B4-BE49-F238E27FC236}">
                    <a16:creationId xmlns:a16="http://schemas.microsoft.com/office/drawing/2014/main" id="{BEE58400-E57E-4E51-A946-25D98602DD05}"/>
                  </a:ext>
                </a:extLst>
              </p:cNvPr>
              <p:cNvSpPr/>
              <p:nvPr/>
            </p:nvSpPr>
            <p:spPr>
              <a:xfrm>
                <a:off x="3664670" y="4373379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Freihandform 1164">
                <a:extLst>
                  <a:ext uri="{FF2B5EF4-FFF2-40B4-BE49-F238E27FC236}">
                    <a16:creationId xmlns:a16="http://schemas.microsoft.com/office/drawing/2014/main" id="{DBA1997D-3CF5-416B-AE0D-F0BFA1653E81}"/>
                  </a:ext>
                </a:extLst>
              </p:cNvPr>
              <p:cNvSpPr/>
              <p:nvPr/>
            </p:nvSpPr>
            <p:spPr>
              <a:xfrm flipH="1">
                <a:off x="3718187" y="4373379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5" name="Gerader Verbinder 90">
                <a:extLst>
                  <a:ext uri="{FF2B5EF4-FFF2-40B4-BE49-F238E27FC236}">
                    <a16:creationId xmlns:a16="http://schemas.microsoft.com/office/drawing/2014/main" id="{D180A209-7783-4472-AA3A-736C42D164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5413" y="4467925"/>
                <a:ext cx="0" cy="608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Ellipse 91">
                <a:extLst>
                  <a:ext uri="{FF2B5EF4-FFF2-40B4-BE49-F238E27FC236}">
                    <a16:creationId xmlns:a16="http://schemas.microsoft.com/office/drawing/2014/main" id="{8FA1E144-496C-4E6E-B472-0357510EC541}"/>
                  </a:ext>
                </a:extLst>
              </p:cNvPr>
              <p:cNvSpPr/>
              <p:nvPr/>
            </p:nvSpPr>
            <p:spPr>
              <a:xfrm>
                <a:off x="3689281" y="429703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Ellipse 92">
                <a:extLst>
                  <a:ext uri="{FF2B5EF4-FFF2-40B4-BE49-F238E27FC236}">
                    <a16:creationId xmlns:a16="http://schemas.microsoft.com/office/drawing/2014/main" id="{4F903E02-9D0E-482D-A5FC-032ACD003EE9}"/>
                  </a:ext>
                </a:extLst>
              </p:cNvPr>
              <p:cNvSpPr/>
              <p:nvPr/>
            </p:nvSpPr>
            <p:spPr>
              <a:xfrm>
                <a:off x="3689281" y="4508840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8" name="Gerader Verbinder 93">
                <a:extLst>
                  <a:ext uri="{FF2B5EF4-FFF2-40B4-BE49-F238E27FC236}">
                    <a16:creationId xmlns:a16="http://schemas.microsoft.com/office/drawing/2014/main" id="{47343053-9FE8-4548-8D1C-DBE5D8973B62}"/>
                  </a:ext>
                </a:extLst>
              </p:cNvPr>
              <p:cNvCxnSpPr>
                <a:cxnSpLocks/>
                <a:endCxn id="36" idx="2"/>
              </p:cNvCxnSpPr>
              <p:nvPr/>
            </p:nvCxnSpPr>
            <p:spPr>
              <a:xfrm>
                <a:off x="3535413" y="4314088"/>
                <a:ext cx="153868" cy="9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94">
                <a:extLst>
                  <a:ext uri="{FF2B5EF4-FFF2-40B4-BE49-F238E27FC236}">
                    <a16:creationId xmlns:a16="http://schemas.microsoft.com/office/drawing/2014/main" id="{8D33D671-33D0-44AD-ACDC-9D318FE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7592" y="4525723"/>
                <a:ext cx="153868" cy="9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hteck 95">
                <a:extLst>
                  <a:ext uri="{FF2B5EF4-FFF2-40B4-BE49-F238E27FC236}">
                    <a16:creationId xmlns:a16="http://schemas.microsoft.com/office/drawing/2014/main" id="{B9C9E747-632B-4E61-A088-D0D6BBC25D74}"/>
                  </a:ext>
                </a:extLst>
              </p:cNvPr>
              <p:cNvSpPr/>
              <p:nvPr/>
            </p:nvSpPr>
            <p:spPr>
              <a:xfrm>
                <a:off x="4942873" y="4229288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1" name="Gerade Verbindung mit Pfeil 96">
                <a:extLst>
                  <a:ext uri="{FF2B5EF4-FFF2-40B4-BE49-F238E27FC236}">
                    <a16:creationId xmlns:a16="http://schemas.microsoft.com/office/drawing/2014/main" id="{0650B93A-95C7-4CF3-9575-C968A0BD04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4359" y="4229288"/>
                <a:ext cx="0" cy="36000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Ellipse 97">
                <a:extLst>
                  <a:ext uri="{FF2B5EF4-FFF2-40B4-BE49-F238E27FC236}">
                    <a16:creationId xmlns:a16="http://schemas.microsoft.com/office/drawing/2014/main" id="{9EB112D7-513D-4241-8B8A-AB3043E0D42F}"/>
                  </a:ext>
                </a:extLst>
              </p:cNvPr>
              <p:cNvSpPr/>
              <p:nvPr/>
            </p:nvSpPr>
            <p:spPr>
              <a:xfrm>
                <a:off x="4997905" y="4370496"/>
                <a:ext cx="69665" cy="6966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/>
                  <a:t>	</a:t>
                </a:r>
              </a:p>
            </p:txBody>
          </p:sp>
          <p:cxnSp>
            <p:nvCxnSpPr>
              <p:cNvPr id="43" name="Gerader Verbinder 98">
                <a:extLst>
                  <a:ext uri="{FF2B5EF4-FFF2-40B4-BE49-F238E27FC236}">
                    <a16:creationId xmlns:a16="http://schemas.microsoft.com/office/drawing/2014/main" id="{C58C6F4C-A0CB-43CB-B413-16125C4A2047}"/>
                  </a:ext>
                </a:extLst>
              </p:cNvPr>
              <p:cNvCxnSpPr>
                <a:cxnSpLocks/>
                <a:endCxn id="42" idx="0"/>
              </p:cNvCxnSpPr>
              <p:nvPr/>
            </p:nvCxnSpPr>
            <p:spPr>
              <a:xfrm>
                <a:off x="5032738" y="4309676"/>
                <a:ext cx="0" cy="608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99">
                <a:extLst>
                  <a:ext uri="{FF2B5EF4-FFF2-40B4-BE49-F238E27FC236}">
                    <a16:creationId xmlns:a16="http://schemas.microsoft.com/office/drawing/2014/main" id="{7CCA6438-9C70-47AD-A372-76BAF01FB428}"/>
                  </a:ext>
                </a:extLst>
              </p:cNvPr>
              <p:cNvCxnSpPr/>
              <p:nvPr/>
            </p:nvCxnSpPr>
            <p:spPr>
              <a:xfrm flipH="1" flipV="1">
                <a:off x="4977441" y="4408216"/>
                <a:ext cx="55296" cy="55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100">
                <a:extLst>
                  <a:ext uri="{FF2B5EF4-FFF2-40B4-BE49-F238E27FC236}">
                    <a16:creationId xmlns:a16="http://schemas.microsoft.com/office/drawing/2014/main" id="{7DE3EDAA-6465-46F5-A027-78A219E867B9}"/>
                  </a:ext>
                </a:extLst>
              </p:cNvPr>
              <p:cNvCxnSpPr/>
              <p:nvPr/>
            </p:nvCxnSpPr>
            <p:spPr>
              <a:xfrm flipH="1">
                <a:off x="5032737" y="4408216"/>
                <a:ext cx="55296" cy="552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ihandform 1163">
                <a:extLst>
                  <a:ext uri="{FF2B5EF4-FFF2-40B4-BE49-F238E27FC236}">
                    <a16:creationId xmlns:a16="http://schemas.microsoft.com/office/drawing/2014/main" id="{7E52D9FF-1117-41D3-80CE-8984DEF6C4F4}"/>
                  </a:ext>
                </a:extLst>
              </p:cNvPr>
              <p:cNvSpPr/>
              <p:nvPr/>
            </p:nvSpPr>
            <p:spPr>
              <a:xfrm>
                <a:off x="5161994" y="4368967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" name="Freihandform 1164">
                <a:extLst>
                  <a:ext uri="{FF2B5EF4-FFF2-40B4-BE49-F238E27FC236}">
                    <a16:creationId xmlns:a16="http://schemas.microsoft.com/office/drawing/2014/main" id="{0B32D1FC-96C9-471A-A2B7-99FF79F20163}"/>
                  </a:ext>
                </a:extLst>
              </p:cNvPr>
              <p:cNvSpPr/>
              <p:nvPr/>
            </p:nvSpPr>
            <p:spPr>
              <a:xfrm flipH="1">
                <a:off x="5215511" y="4368967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8" name="Gerader Verbinder 103">
                <a:extLst>
                  <a:ext uri="{FF2B5EF4-FFF2-40B4-BE49-F238E27FC236}">
                    <a16:creationId xmlns:a16="http://schemas.microsoft.com/office/drawing/2014/main" id="{286C714E-F9A2-4BAC-9185-16DF5319B1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2737" y="4463513"/>
                <a:ext cx="0" cy="6082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lipse 104">
                <a:extLst>
                  <a:ext uri="{FF2B5EF4-FFF2-40B4-BE49-F238E27FC236}">
                    <a16:creationId xmlns:a16="http://schemas.microsoft.com/office/drawing/2014/main" id="{5A348E8C-F6E5-4A34-A757-A3FEAEDE0191}"/>
                  </a:ext>
                </a:extLst>
              </p:cNvPr>
              <p:cNvSpPr/>
              <p:nvPr/>
            </p:nvSpPr>
            <p:spPr>
              <a:xfrm>
                <a:off x="5186605" y="4292626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" name="Ellipse 105">
                <a:extLst>
                  <a:ext uri="{FF2B5EF4-FFF2-40B4-BE49-F238E27FC236}">
                    <a16:creationId xmlns:a16="http://schemas.microsoft.com/office/drawing/2014/main" id="{686F861C-3973-449A-BD46-6DC28265A872}"/>
                  </a:ext>
                </a:extLst>
              </p:cNvPr>
              <p:cNvSpPr/>
              <p:nvPr/>
            </p:nvSpPr>
            <p:spPr>
              <a:xfrm>
                <a:off x="5186605" y="4504428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1" name="Gerader Verbinder 106">
                <a:extLst>
                  <a:ext uri="{FF2B5EF4-FFF2-40B4-BE49-F238E27FC236}">
                    <a16:creationId xmlns:a16="http://schemas.microsoft.com/office/drawing/2014/main" id="{C4ECBDA9-2A25-4A67-9898-35DB67D26798}"/>
                  </a:ext>
                </a:extLst>
              </p:cNvPr>
              <p:cNvCxnSpPr>
                <a:cxnSpLocks/>
                <a:endCxn id="49" idx="2"/>
              </p:cNvCxnSpPr>
              <p:nvPr/>
            </p:nvCxnSpPr>
            <p:spPr>
              <a:xfrm>
                <a:off x="5032737" y="4309676"/>
                <a:ext cx="153868" cy="9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107">
                <a:extLst>
                  <a:ext uri="{FF2B5EF4-FFF2-40B4-BE49-F238E27FC236}">
                    <a16:creationId xmlns:a16="http://schemas.microsoft.com/office/drawing/2014/main" id="{70078CF9-4303-4035-B0C4-90660B89C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916" y="4521311"/>
                <a:ext cx="153868" cy="9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108">
                <a:extLst>
                  <a:ext uri="{FF2B5EF4-FFF2-40B4-BE49-F238E27FC236}">
                    <a16:creationId xmlns:a16="http://schemas.microsoft.com/office/drawing/2014/main" id="{0F1F2A8C-C5D4-42CE-B089-F200AB8C1613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V="1">
                <a:off x="5204605" y="2186628"/>
                <a:ext cx="527" cy="2105998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uppieren 109">
                <a:extLst>
                  <a:ext uri="{FF2B5EF4-FFF2-40B4-BE49-F238E27FC236}">
                    <a16:creationId xmlns:a16="http://schemas.microsoft.com/office/drawing/2014/main" id="{151A8FB2-AC48-49B6-8F08-66A6E57E747A}"/>
                  </a:ext>
                </a:extLst>
              </p:cNvPr>
              <p:cNvGrpSpPr/>
              <p:nvPr/>
            </p:nvGrpSpPr>
            <p:grpSpPr>
              <a:xfrm rot="5400000" flipV="1">
                <a:off x="3897413" y="868468"/>
                <a:ext cx="504000" cy="2232000"/>
                <a:chOff x="2265480" y="5032475"/>
                <a:chExt cx="419101" cy="1181681"/>
              </a:xfrm>
            </p:grpSpPr>
            <p:sp>
              <p:nvSpPr>
                <p:cNvPr id="141" name="Zylinder">
                  <a:extLst>
                    <a:ext uri="{FF2B5EF4-FFF2-40B4-BE49-F238E27FC236}">
                      <a16:creationId xmlns:a16="http://schemas.microsoft.com/office/drawing/2014/main" id="{29D9CCFE-AE8C-4FBC-BB60-9830EF3F18E3}"/>
                    </a:ext>
                  </a:extLst>
                </p:cNvPr>
                <p:cNvSpPr/>
                <p:nvPr/>
              </p:nvSpPr>
              <p:spPr>
                <a:xfrm>
                  <a:off x="2265480" y="5345845"/>
                  <a:ext cx="419100" cy="868311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2" name="Zylinder">
                  <a:extLst>
                    <a:ext uri="{FF2B5EF4-FFF2-40B4-BE49-F238E27FC236}">
                      <a16:creationId xmlns:a16="http://schemas.microsoft.com/office/drawing/2014/main" id="{759E8BCF-6336-4231-96D8-D03AB3B7813A}"/>
                    </a:ext>
                  </a:extLst>
                </p:cNvPr>
                <p:cNvSpPr/>
                <p:nvPr/>
              </p:nvSpPr>
              <p:spPr>
                <a:xfrm>
                  <a:off x="2265480" y="5907138"/>
                  <a:ext cx="419100" cy="30701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Gleichschenkliges Dreieck 112">
                  <a:extLst>
                    <a:ext uri="{FF2B5EF4-FFF2-40B4-BE49-F238E27FC236}">
                      <a16:creationId xmlns:a16="http://schemas.microsoft.com/office/drawing/2014/main" id="{396BEBC5-AC5A-400E-A019-941600F7936B}"/>
                    </a:ext>
                  </a:extLst>
                </p:cNvPr>
                <p:cNvSpPr/>
                <p:nvPr/>
              </p:nvSpPr>
              <p:spPr>
                <a:xfrm rot="16200000">
                  <a:off x="2612145" y="6139913"/>
                  <a:ext cx="73431" cy="71438"/>
                </a:xfrm>
                <a:prstGeom prst="triangl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4" name="Gleichschenkliges Dreieck 113">
                  <a:extLst>
                    <a:ext uri="{FF2B5EF4-FFF2-40B4-BE49-F238E27FC236}">
                      <a16:creationId xmlns:a16="http://schemas.microsoft.com/office/drawing/2014/main" id="{F36A2C87-53CB-489C-BC58-5883C6B29F60}"/>
                    </a:ext>
                  </a:extLst>
                </p:cNvPr>
                <p:cNvSpPr/>
                <p:nvPr/>
              </p:nvSpPr>
              <p:spPr>
                <a:xfrm rot="16200000">
                  <a:off x="2612146" y="5351203"/>
                  <a:ext cx="73431" cy="71438"/>
                </a:xfrm>
                <a:prstGeom prst="triangl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145" name="Gruppieren 114">
                  <a:extLst>
                    <a:ext uri="{FF2B5EF4-FFF2-40B4-BE49-F238E27FC236}">
                      <a16:creationId xmlns:a16="http://schemas.microsoft.com/office/drawing/2014/main" id="{6E24DD07-EC8F-4F78-B671-2A94BAABEEF4}"/>
                    </a:ext>
                  </a:extLst>
                </p:cNvPr>
                <p:cNvGrpSpPr/>
                <p:nvPr/>
              </p:nvGrpSpPr>
              <p:grpSpPr>
                <a:xfrm>
                  <a:off x="2265480" y="5032475"/>
                  <a:ext cx="419100" cy="917866"/>
                  <a:chOff x="3780101" y="569296"/>
                  <a:chExt cx="419100" cy="917866"/>
                </a:xfrm>
              </p:grpSpPr>
              <p:sp>
                <p:nvSpPr>
                  <p:cNvPr id="146" name="Rechteck 115">
                    <a:extLst>
                      <a:ext uri="{FF2B5EF4-FFF2-40B4-BE49-F238E27FC236}">
                        <a16:creationId xmlns:a16="http://schemas.microsoft.com/office/drawing/2014/main" id="{887F5AA0-382F-4CD5-B126-93B1B7AEE982}"/>
                      </a:ext>
                    </a:extLst>
                  </p:cNvPr>
                  <p:cNvSpPr/>
                  <p:nvPr/>
                </p:nvSpPr>
                <p:spPr>
                  <a:xfrm>
                    <a:off x="3935041" y="569296"/>
                    <a:ext cx="107481" cy="864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7" name="Rechteck 116">
                    <a:extLst>
                      <a:ext uri="{FF2B5EF4-FFF2-40B4-BE49-F238E27FC236}">
                        <a16:creationId xmlns:a16="http://schemas.microsoft.com/office/drawing/2014/main" id="{BCF61E37-32F2-4E14-BC8B-616474DBAB0F}"/>
                      </a:ext>
                    </a:extLst>
                  </p:cNvPr>
                  <p:cNvSpPr/>
                  <p:nvPr/>
                </p:nvSpPr>
                <p:spPr>
                  <a:xfrm>
                    <a:off x="3780101" y="1379162"/>
                    <a:ext cx="419100" cy="1080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</p:grpSp>
          <p:sp>
            <p:nvSpPr>
              <p:cNvPr id="55" name="Rechteck 117">
                <a:extLst>
                  <a:ext uri="{FF2B5EF4-FFF2-40B4-BE49-F238E27FC236}">
                    <a16:creationId xmlns:a16="http://schemas.microsoft.com/office/drawing/2014/main" id="{CB1A1439-E7AB-41A3-BE18-3AAE8E349676}"/>
                  </a:ext>
                </a:extLst>
              </p:cNvPr>
              <p:cNvSpPr/>
              <p:nvPr/>
            </p:nvSpPr>
            <p:spPr>
              <a:xfrm>
                <a:off x="2173794" y="1723656"/>
                <a:ext cx="743415" cy="57243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Ellipse 118">
                <a:extLst>
                  <a:ext uri="{FF2B5EF4-FFF2-40B4-BE49-F238E27FC236}">
                    <a16:creationId xmlns:a16="http://schemas.microsoft.com/office/drawing/2014/main" id="{7A1C4952-FAAC-4B8D-AAC8-EE1ED4E80F21}"/>
                  </a:ext>
                </a:extLst>
              </p:cNvPr>
              <p:cNvSpPr/>
              <p:nvPr/>
            </p:nvSpPr>
            <p:spPr>
              <a:xfrm>
                <a:off x="2921041" y="193181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Ellipse 119">
                <a:extLst>
                  <a:ext uri="{FF2B5EF4-FFF2-40B4-BE49-F238E27FC236}">
                    <a16:creationId xmlns:a16="http://schemas.microsoft.com/office/drawing/2014/main" id="{DB02AF6C-701A-43A4-AEDC-1A092D3409A5}"/>
                  </a:ext>
                </a:extLst>
              </p:cNvPr>
              <p:cNvSpPr/>
              <p:nvPr/>
            </p:nvSpPr>
            <p:spPr>
              <a:xfrm>
                <a:off x="2173794" y="229608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Ellipse 120">
                <a:extLst>
                  <a:ext uri="{FF2B5EF4-FFF2-40B4-BE49-F238E27FC236}">
                    <a16:creationId xmlns:a16="http://schemas.microsoft.com/office/drawing/2014/main" id="{37D97770-3F47-4031-A0C9-D7175D75ED57}"/>
                  </a:ext>
                </a:extLst>
              </p:cNvPr>
              <p:cNvSpPr/>
              <p:nvPr/>
            </p:nvSpPr>
            <p:spPr>
              <a:xfrm>
                <a:off x="2388661" y="229608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Ellipse 121">
                <a:extLst>
                  <a:ext uri="{FF2B5EF4-FFF2-40B4-BE49-F238E27FC236}">
                    <a16:creationId xmlns:a16="http://schemas.microsoft.com/office/drawing/2014/main" id="{D7960DCB-EE4D-4319-AAF8-1656C0055625}"/>
                  </a:ext>
                </a:extLst>
              </p:cNvPr>
              <p:cNvSpPr/>
              <p:nvPr/>
            </p:nvSpPr>
            <p:spPr>
              <a:xfrm>
                <a:off x="2599611" y="229608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Ellipse 122">
                <a:extLst>
                  <a:ext uri="{FF2B5EF4-FFF2-40B4-BE49-F238E27FC236}">
                    <a16:creationId xmlns:a16="http://schemas.microsoft.com/office/drawing/2014/main" id="{F7CBE074-C443-479B-A097-48567F9E4AAC}"/>
                  </a:ext>
                </a:extLst>
              </p:cNvPr>
              <p:cNvSpPr/>
              <p:nvPr/>
            </p:nvSpPr>
            <p:spPr>
              <a:xfrm>
                <a:off x="2792174" y="229608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1" name="Gerade Verbindung mit Pfeil 123">
                <a:extLst>
                  <a:ext uri="{FF2B5EF4-FFF2-40B4-BE49-F238E27FC236}">
                    <a16:creationId xmlns:a16="http://schemas.microsoft.com/office/drawing/2014/main" id="{FB49DAE4-8709-4708-9045-5072C99829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6603" y="1675906"/>
                <a:ext cx="32637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124">
                <a:extLst>
                  <a:ext uri="{FF2B5EF4-FFF2-40B4-BE49-F238E27FC236}">
                    <a16:creationId xmlns:a16="http://schemas.microsoft.com/office/drawing/2014/main" id="{49FD8DFC-102A-4803-9019-6678358A3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03831" y="2170552"/>
                <a:ext cx="3450" cy="206015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Rechteck 125">
                <a:extLst>
                  <a:ext uri="{FF2B5EF4-FFF2-40B4-BE49-F238E27FC236}">
                    <a16:creationId xmlns:a16="http://schemas.microsoft.com/office/drawing/2014/main" id="{B6793B11-0FC3-4E03-BC22-228F841CC033}"/>
                  </a:ext>
                </a:extLst>
              </p:cNvPr>
              <p:cNvSpPr/>
              <p:nvPr/>
            </p:nvSpPr>
            <p:spPr>
              <a:xfrm rot="5400000">
                <a:off x="4672636" y="2422498"/>
                <a:ext cx="168352" cy="3044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64" name="Gerader Verbinder 126">
                <a:extLst>
                  <a:ext uri="{FF2B5EF4-FFF2-40B4-BE49-F238E27FC236}">
                    <a16:creationId xmlns:a16="http://schemas.microsoft.com/office/drawing/2014/main" id="{5D23E0B3-446C-4614-AECF-5B4554CEEE37}"/>
                  </a:ext>
                </a:extLst>
              </p:cNvPr>
              <p:cNvCxnSpPr>
                <a:cxnSpLocks/>
                <a:endCxn id="63" idx="2"/>
              </p:cNvCxnSpPr>
              <p:nvPr/>
            </p:nvCxnSpPr>
            <p:spPr>
              <a:xfrm flipV="1">
                <a:off x="4169571" y="2574733"/>
                <a:ext cx="43500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Gerader Verbinder 127">
                <a:extLst>
                  <a:ext uri="{FF2B5EF4-FFF2-40B4-BE49-F238E27FC236}">
                    <a16:creationId xmlns:a16="http://schemas.microsoft.com/office/drawing/2014/main" id="{41060AED-866D-4231-93A0-015ACCC9EC88}"/>
                  </a:ext>
                </a:extLst>
              </p:cNvPr>
              <p:cNvCxnSpPr>
                <a:cxnSpLocks/>
                <a:stCxn id="63" idx="0"/>
              </p:cNvCxnSpPr>
              <p:nvPr/>
            </p:nvCxnSpPr>
            <p:spPr>
              <a:xfrm flipV="1">
                <a:off x="4909047" y="2572243"/>
                <a:ext cx="12275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r Verbinder 128">
                <a:extLst>
                  <a:ext uri="{FF2B5EF4-FFF2-40B4-BE49-F238E27FC236}">
                    <a16:creationId xmlns:a16="http://schemas.microsoft.com/office/drawing/2014/main" id="{5BB4DEBB-8BD1-4648-AD2E-7BD23B3A2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8065" y="2574467"/>
                <a:ext cx="144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Ellipse 129">
                <a:extLst>
                  <a:ext uri="{FF2B5EF4-FFF2-40B4-BE49-F238E27FC236}">
                    <a16:creationId xmlns:a16="http://schemas.microsoft.com/office/drawing/2014/main" id="{3304D12A-7756-4269-B224-7CE41733EDEE}"/>
                  </a:ext>
                </a:extLst>
              </p:cNvPr>
              <p:cNvSpPr/>
              <p:nvPr/>
            </p:nvSpPr>
            <p:spPr>
              <a:xfrm>
                <a:off x="4441421" y="2551750"/>
                <a:ext cx="46800" cy="468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68" name="Gerader Verbinder 130">
                <a:extLst>
                  <a:ext uri="{FF2B5EF4-FFF2-40B4-BE49-F238E27FC236}">
                    <a16:creationId xmlns:a16="http://schemas.microsoft.com/office/drawing/2014/main" id="{B350D384-D789-4EE7-A1CD-B79601626EDE}"/>
                  </a:ext>
                </a:extLst>
              </p:cNvPr>
              <p:cNvCxnSpPr>
                <a:cxnSpLocks/>
                <a:stCxn id="69" idx="4"/>
              </p:cNvCxnSpPr>
              <p:nvPr/>
            </p:nvCxnSpPr>
            <p:spPr>
              <a:xfrm flipH="1" flipV="1">
                <a:off x="4467359" y="2574467"/>
                <a:ext cx="1020" cy="96099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Ellipse 131">
                <a:extLst>
                  <a:ext uri="{FF2B5EF4-FFF2-40B4-BE49-F238E27FC236}">
                    <a16:creationId xmlns:a16="http://schemas.microsoft.com/office/drawing/2014/main" id="{8B610055-4C80-4AED-83D1-6F448950FE8B}"/>
                  </a:ext>
                </a:extLst>
              </p:cNvPr>
              <p:cNvSpPr/>
              <p:nvPr/>
            </p:nvSpPr>
            <p:spPr>
              <a:xfrm>
                <a:off x="4444979" y="3488659"/>
                <a:ext cx="46800" cy="4680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grpSp>
            <p:nvGrpSpPr>
              <p:cNvPr id="70" name="Gruppieren 132">
                <a:extLst>
                  <a:ext uri="{FF2B5EF4-FFF2-40B4-BE49-F238E27FC236}">
                    <a16:creationId xmlns:a16="http://schemas.microsoft.com/office/drawing/2014/main" id="{067BE6F8-65EA-416C-A109-4716944683FB}"/>
                  </a:ext>
                </a:extLst>
              </p:cNvPr>
              <p:cNvGrpSpPr/>
              <p:nvPr/>
            </p:nvGrpSpPr>
            <p:grpSpPr>
              <a:xfrm>
                <a:off x="2358711" y="3330958"/>
                <a:ext cx="360000" cy="360000"/>
                <a:chOff x="6082262" y="5407571"/>
                <a:chExt cx="360000" cy="360000"/>
              </a:xfrm>
            </p:grpSpPr>
            <p:sp>
              <p:nvSpPr>
                <p:cNvPr id="136" name="Rechteck 133">
                  <a:extLst>
                    <a:ext uri="{FF2B5EF4-FFF2-40B4-BE49-F238E27FC236}">
                      <a16:creationId xmlns:a16="http://schemas.microsoft.com/office/drawing/2014/main" id="{B3654E59-D50B-4050-B8EB-2FB0A6494F30}"/>
                    </a:ext>
                  </a:extLst>
                </p:cNvPr>
                <p:cNvSpPr/>
                <p:nvPr/>
              </p:nvSpPr>
              <p:spPr>
                <a:xfrm rot="5400000">
                  <a:off x="6082262" y="5407571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37" name="Gerader Verbinder 134">
                  <a:extLst>
                    <a:ext uri="{FF2B5EF4-FFF2-40B4-BE49-F238E27FC236}">
                      <a16:creationId xmlns:a16="http://schemas.microsoft.com/office/drawing/2014/main" id="{1F4AC277-DB98-4631-81EE-B631A3FB17CF}"/>
                    </a:ext>
                  </a:extLst>
                </p:cNvPr>
                <p:cNvCxnSpPr/>
                <p:nvPr/>
              </p:nvCxnSpPr>
              <p:spPr>
                <a:xfrm flipH="1">
                  <a:off x="6370262" y="5587571"/>
                  <a:ext cx="72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Gerader Verbinder 135">
                  <a:extLst>
                    <a:ext uri="{FF2B5EF4-FFF2-40B4-BE49-F238E27FC236}">
                      <a16:creationId xmlns:a16="http://schemas.microsoft.com/office/drawing/2014/main" id="{9B2DBCFB-B632-4AA4-B8B7-6A1495C0D158}"/>
                    </a:ext>
                  </a:extLst>
                </p:cNvPr>
                <p:cNvCxnSpPr/>
                <p:nvPr/>
              </p:nvCxnSpPr>
              <p:spPr>
                <a:xfrm rot="5400000">
                  <a:off x="6118262" y="5551571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Gerader Verbinder 136">
                  <a:extLst>
                    <a:ext uri="{FF2B5EF4-FFF2-40B4-BE49-F238E27FC236}">
                      <a16:creationId xmlns:a16="http://schemas.microsoft.com/office/drawing/2014/main" id="{9E7902EB-4F54-43C1-A32A-FEA86B4A973C}"/>
                    </a:ext>
                  </a:extLst>
                </p:cNvPr>
                <p:cNvCxnSpPr/>
                <p:nvPr/>
              </p:nvCxnSpPr>
              <p:spPr>
                <a:xfrm rot="10800000">
                  <a:off x="6370262" y="5551571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Gerader Verbinder 137">
                  <a:extLst>
                    <a:ext uri="{FF2B5EF4-FFF2-40B4-BE49-F238E27FC236}">
                      <a16:creationId xmlns:a16="http://schemas.microsoft.com/office/drawing/2014/main" id="{A4A546B0-231F-424F-B438-B5D392E4B7A8}"/>
                    </a:ext>
                  </a:extLst>
                </p:cNvPr>
                <p:cNvCxnSpPr/>
                <p:nvPr/>
              </p:nvCxnSpPr>
              <p:spPr>
                <a:xfrm rot="10800000">
                  <a:off x="6154262" y="5551652"/>
                  <a:ext cx="0" cy="72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uppieren 138">
                <a:extLst>
                  <a:ext uri="{FF2B5EF4-FFF2-40B4-BE49-F238E27FC236}">
                    <a16:creationId xmlns:a16="http://schemas.microsoft.com/office/drawing/2014/main" id="{F3E1B475-2545-49B4-A4CA-10AA22AFADA7}"/>
                  </a:ext>
                </a:extLst>
              </p:cNvPr>
              <p:cNvGrpSpPr/>
              <p:nvPr/>
            </p:nvGrpSpPr>
            <p:grpSpPr>
              <a:xfrm rot="10800000">
                <a:off x="2428666" y="4037855"/>
                <a:ext cx="253025" cy="263152"/>
                <a:chOff x="1677503" y="3919462"/>
                <a:chExt cx="253025" cy="263152"/>
              </a:xfrm>
            </p:grpSpPr>
            <p:sp>
              <p:nvSpPr>
                <p:cNvPr id="133" name="Rechteck 139">
                  <a:extLst>
                    <a:ext uri="{FF2B5EF4-FFF2-40B4-BE49-F238E27FC236}">
                      <a16:creationId xmlns:a16="http://schemas.microsoft.com/office/drawing/2014/main" id="{055EB28D-3CA4-4BCD-B695-824F25CFD924}"/>
                    </a:ext>
                  </a:extLst>
                </p:cNvPr>
                <p:cNvSpPr/>
                <p:nvPr/>
              </p:nvSpPr>
              <p:spPr>
                <a:xfrm rot="16200000">
                  <a:off x="1710901" y="4036964"/>
                  <a:ext cx="227153" cy="6414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4" name="Gerader Verbinder 140">
                  <a:extLst>
                    <a:ext uri="{FF2B5EF4-FFF2-40B4-BE49-F238E27FC236}">
                      <a16:creationId xmlns:a16="http://schemas.microsoft.com/office/drawing/2014/main" id="{B1947D0E-3B8F-4F73-8AC5-68F0626D7206}"/>
                    </a:ext>
                  </a:extLst>
                </p:cNvPr>
                <p:cNvCxnSpPr>
                  <a:endCxn id="135" idx="4"/>
                </p:cNvCxnSpPr>
                <p:nvPr/>
              </p:nvCxnSpPr>
              <p:spPr>
                <a:xfrm flipH="1">
                  <a:off x="1749503" y="3955462"/>
                  <a:ext cx="181025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Ellipse 141">
                  <a:extLst>
                    <a:ext uri="{FF2B5EF4-FFF2-40B4-BE49-F238E27FC236}">
                      <a16:creationId xmlns:a16="http://schemas.microsoft.com/office/drawing/2014/main" id="{301A731F-6BA0-4261-B1DD-DB3B551B96F3}"/>
                    </a:ext>
                  </a:extLst>
                </p:cNvPr>
                <p:cNvSpPr/>
                <p:nvPr/>
              </p:nvSpPr>
              <p:spPr>
                <a:xfrm rot="16200000">
                  <a:off x="1677503" y="3919462"/>
                  <a:ext cx="72000" cy="720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72" name="Gruppieren 142">
                <a:extLst>
                  <a:ext uri="{FF2B5EF4-FFF2-40B4-BE49-F238E27FC236}">
                    <a16:creationId xmlns:a16="http://schemas.microsoft.com/office/drawing/2014/main" id="{B63E462D-C4D0-43C6-9DA8-8CC2CFBA04DB}"/>
                  </a:ext>
                </a:extLst>
              </p:cNvPr>
              <p:cNvGrpSpPr/>
              <p:nvPr/>
            </p:nvGrpSpPr>
            <p:grpSpPr>
              <a:xfrm rot="16200000">
                <a:off x="2358711" y="3685725"/>
                <a:ext cx="360000" cy="360000"/>
                <a:chOff x="6304932" y="3154570"/>
                <a:chExt cx="360000" cy="360000"/>
              </a:xfrm>
            </p:grpSpPr>
            <p:sp>
              <p:nvSpPr>
                <p:cNvPr id="131" name="Rechteck 143">
                  <a:extLst>
                    <a:ext uri="{FF2B5EF4-FFF2-40B4-BE49-F238E27FC236}">
                      <a16:creationId xmlns:a16="http://schemas.microsoft.com/office/drawing/2014/main" id="{7EC043B0-7BAC-42E5-94E7-343A8A94FA27}"/>
                    </a:ext>
                  </a:extLst>
                </p:cNvPr>
                <p:cNvSpPr/>
                <p:nvPr/>
              </p:nvSpPr>
              <p:spPr>
                <a:xfrm>
                  <a:off x="6304932" y="3154570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32" name="Gerade Verbindung mit Pfeil 144">
                  <a:extLst>
                    <a:ext uri="{FF2B5EF4-FFF2-40B4-BE49-F238E27FC236}">
                      <a16:creationId xmlns:a16="http://schemas.microsoft.com/office/drawing/2014/main" id="{80C48ECB-0A7D-4D4B-ACC5-A0A692FF9F1B}"/>
                    </a:ext>
                  </a:extLst>
                </p:cNvPr>
                <p:cNvCxnSpPr>
                  <a:stCxn id="131" idx="2"/>
                  <a:endCxn id="131" idx="0"/>
                </p:cNvCxnSpPr>
                <p:nvPr/>
              </p:nvCxnSpPr>
              <p:spPr>
                <a:xfrm flipV="1">
                  <a:off x="6484932" y="3154570"/>
                  <a:ext cx="0" cy="36000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uppieren 145">
                <a:extLst>
                  <a:ext uri="{FF2B5EF4-FFF2-40B4-BE49-F238E27FC236}">
                    <a16:creationId xmlns:a16="http://schemas.microsoft.com/office/drawing/2014/main" id="{07BCD3F1-DA07-4250-8954-D46C4756A0E9}"/>
                  </a:ext>
                </a:extLst>
              </p:cNvPr>
              <p:cNvGrpSpPr/>
              <p:nvPr/>
            </p:nvGrpSpPr>
            <p:grpSpPr>
              <a:xfrm>
                <a:off x="1686344" y="3757764"/>
                <a:ext cx="592575" cy="250600"/>
                <a:chOff x="4075031" y="1427534"/>
                <a:chExt cx="867040" cy="366671"/>
              </a:xfrm>
            </p:grpSpPr>
            <p:sp>
              <p:nvSpPr>
                <p:cNvPr id="128" name="Ellipse 146">
                  <a:extLst>
                    <a:ext uri="{FF2B5EF4-FFF2-40B4-BE49-F238E27FC236}">
                      <a16:creationId xmlns:a16="http://schemas.microsoft.com/office/drawing/2014/main" id="{6EDAB9EE-0429-45CF-9C95-B7FC49CD22EB}"/>
                    </a:ext>
                  </a:extLst>
                </p:cNvPr>
                <p:cNvSpPr/>
                <p:nvPr/>
              </p:nvSpPr>
              <p:spPr>
                <a:xfrm>
                  <a:off x="4328161" y="1434205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Bogen 147">
                  <a:extLst>
                    <a:ext uri="{FF2B5EF4-FFF2-40B4-BE49-F238E27FC236}">
                      <a16:creationId xmlns:a16="http://schemas.microsoft.com/office/drawing/2014/main" id="{546797E2-0DCD-46DB-84E6-5C6090601485}"/>
                    </a:ext>
                  </a:extLst>
                </p:cNvPr>
                <p:cNvSpPr/>
                <p:nvPr/>
              </p:nvSpPr>
              <p:spPr>
                <a:xfrm rot="2700000">
                  <a:off x="4075031" y="1431924"/>
                  <a:ext cx="360000" cy="360000"/>
                </a:xfrm>
                <a:prstGeom prst="arc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Bogen 148">
                  <a:extLst>
                    <a:ext uri="{FF2B5EF4-FFF2-40B4-BE49-F238E27FC236}">
                      <a16:creationId xmlns:a16="http://schemas.microsoft.com/office/drawing/2014/main" id="{BA64E54F-410B-4CD5-855C-406692B570F1}"/>
                    </a:ext>
                  </a:extLst>
                </p:cNvPr>
                <p:cNvSpPr/>
                <p:nvPr/>
              </p:nvSpPr>
              <p:spPr>
                <a:xfrm rot="18900000" flipH="1">
                  <a:off x="4582071" y="1427534"/>
                  <a:ext cx="360000" cy="360000"/>
                </a:xfrm>
                <a:prstGeom prst="arc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4" name="Gerader Verbinder 149">
                <a:extLst>
                  <a:ext uri="{FF2B5EF4-FFF2-40B4-BE49-F238E27FC236}">
                    <a16:creationId xmlns:a16="http://schemas.microsoft.com/office/drawing/2014/main" id="{A40BF267-7623-4F42-88B9-A13CF889F383}"/>
                  </a:ext>
                </a:extLst>
              </p:cNvPr>
              <p:cNvCxnSpPr>
                <a:cxnSpLocks/>
                <a:stCxn id="136" idx="2"/>
              </p:cNvCxnSpPr>
              <p:nvPr/>
            </p:nvCxnSpPr>
            <p:spPr>
              <a:xfrm flipH="1">
                <a:off x="1981921" y="3510958"/>
                <a:ext cx="3767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r Verbinder 150">
                <a:extLst>
                  <a:ext uri="{FF2B5EF4-FFF2-40B4-BE49-F238E27FC236}">
                    <a16:creationId xmlns:a16="http://schemas.microsoft.com/office/drawing/2014/main" id="{E62233C7-E7E5-4BE6-AF71-C4D3398CA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82366" y="3507925"/>
                <a:ext cx="1137" cy="252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r Verbinder 151">
                <a:extLst>
                  <a:ext uri="{FF2B5EF4-FFF2-40B4-BE49-F238E27FC236}">
                    <a16:creationId xmlns:a16="http://schemas.microsoft.com/office/drawing/2014/main" id="{FC0B2F3C-11B7-4EF1-8DA6-20E7AFB26B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82478" y="4010893"/>
                <a:ext cx="0" cy="15293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152">
                <a:extLst>
                  <a:ext uri="{FF2B5EF4-FFF2-40B4-BE49-F238E27FC236}">
                    <a16:creationId xmlns:a16="http://schemas.microsoft.com/office/drawing/2014/main" id="{90327C39-2947-414A-88D9-E3D328FB3A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8382" y="4157866"/>
                <a:ext cx="44023" cy="1057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153">
                <a:extLst>
                  <a:ext uri="{FF2B5EF4-FFF2-40B4-BE49-F238E27FC236}">
                    <a16:creationId xmlns:a16="http://schemas.microsoft.com/office/drawing/2014/main" id="{EFE740C7-1D1A-4876-9F89-9FAFCCD26C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32445" y="4160866"/>
                <a:ext cx="43200" cy="1044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r Verbinder 154">
                <a:extLst>
                  <a:ext uri="{FF2B5EF4-FFF2-40B4-BE49-F238E27FC236}">
                    <a16:creationId xmlns:a16="http://schemas.microsoft.com/office/drawing/2014/main" id="{05481C67-B2C0-4A9A-8A61-6E28EC4129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5105" y="4160866"/>
                <a:ext cx="911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Rechteck 155">
                <a:extLst>
                  <a:ext uri="{FF2B5EF4-FFF2-40B4-BE49-F238E27FC236}">
                    <a16:creationId xmlns:a16="http://schemas.microsoft.com/office/drawing/2014/main" id="{9FFC33FE-1DFA-425D-8C47-BE78D3029348}"/>
                  </a:ext>
                </a:extLst>
              </p:cNvPr>
              <p:cNvSpPr/>
              <p:nvPr/>
            </p:nvSpPr>
            <p:spPr>
              <a:xfrm>
                <a:off x="2960681" y="381210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Gerader Verbinder 156">
                <a:extLst>
                  <a:ext uri="{FF2B5EF4-FFF2-40B4-BE49-F238E27FC236}">
                    <a16:creationId xmlns:a16="http://schemas.microsoft.com/office/drawing/2014/main" id="{136EE9D2-6CA9-4E39-91EF-4EC1C7F92B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5559" y="3992104"/>
                <a:ext cx="3767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Gerader Verbinder 157">
                <a:extLst>
                  <a:ext uri="{FF2B5EF4-FFF2-40B4-BE49-F238E27FC236}">
                    <a16:creationId xmlns:a16="http://schemas.microsoft.com/office/drawing/2014/main" id="{4BFCA368-85C8-4CCA-AE81-017702531256}"/>
                  </a:ext>
                </a:extLst>
              </p:cNvPr>
              <p:cNvCxnSpPr/>
              <p:nvPr/>
            </p:nvCxnSpPr>
            <p:spPr>
              <a:xfrm>
                <a:off x="2960681" y="3812104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Rechteck 158">
                <a:extLst>
                  <a:ext uri="{FF2B5EF4-FFF2-40B4-BE49-F238E27FC236}">
                    <a16:creationId xmlns:a16="http://schemas.microsoft.com/office/drawing/2014/main" id="{07A34458-20EF-4391-944C-D3325839B84D}"/>
                  </a:ext>
                </a:extLst>
              </p:cNvPr>
              <p:cNvSpPr/>
              <p:nvPr/>
            </p:nvSpPr>
            <p:spPr>
              <a:xfrm>
                <a:off x="5577748" y="3818406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4" name="Gerader Verbinder 159">
                <a:extLst>
                  <a:ext uri="{FF2B5EF4-FFF2-40B4-BE49-F238E27FC236}">
                    <a16:creationId xmlns:a16="http://schemas.microsoft.com/office/drawing/2014/main" id="{2312B328-AD95-4868-90C3-358B2D0E6B1F}"/>
                  </a:ext>
                </a:extLst>
              </p:cNvPr>
              <p:cNvCxnSpPr/>
              <p:nvPr/>
            </p:nvCxnSpPr>
            <p:spPr>
              <a:xfrm>
                <a:off x="5577748" y="3818406"/>
                <a:ext cx="360000" cy="36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Gerader Verbinder 160">
                <a:extLst>
                  <a:ext uri="{FF2B5EF4-FFF2-40B4-BE49-F238E27FC236}">
                    <a16:creationId xmlns:a16="http://schemas.microsoft.com/office/drawing/2014/main" id="{B5FE6738-98BA-40BC-9CF1-82A64A90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0958" y="3992104"/>
                <a:ext cx="37679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hteck 161">
                <a:extLst>
                  <a:ext uri="{FF2B5EF4-FFF2-40B4-BE49-F238E27FC236}">
                    <a16:creationId xmlns:a16="http://schemas.microsoft.com/office/drawing/2014/main" id="{E6D3123C-D2F7-486E-8498-8A8BCCC10792}"/>
                  </a:ext>
                </a:extLst>
              </p:cNvPr>
              <p:cNvSpPr/>
              <p:nvPr/>
            </p:nvSpPr>
            <p:spPr>
              <a:xfrm>
                <a:off x="3127832" y="2526588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Gerader Verbinder 162">
                <a:extLst>
                  <a:ext uri="{FF2B5EF4-FFF2-40B4-BE49-F238E27FC236}">
                    <a16:creationId xmlns:a16="http://schemas.microsoft.com/office/drawing/2014/main" id="{A57C1633-952C-4E36-8AEE-E07D9A178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7832" y="2526588"/>
                <a:ext cx="360000" cy="36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r Verbinder 163">
                <a:extLst>
                  <a:ext uri="{FF2B5EF4-FFF2-40B4-BE49-F238E27FC236}">
                    <a16:creationId xmlns:a16="http://schemas.microsoft.com/office/drawing/2014/main" id="{D3CBA6D3-C6AC-4F89-AD3B-D2686E5E9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07556" y="2044316"/>
                <a:ext cx="383" cy="48181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164">
                <a:extLst>
                  <a:ext uri="{FF2B5EF4-FFF2-40B4-BE49-F238E27FC236}">
                    <a16:creationId xmlns:a16="http://schemas.microsoft.com/office/drawing/2014/main" id="{18F1164E-9515-4921-92BE-460F41193504}"/>
                  </a:ext>
                </a:extLst>
              </p:cNvPr>
              <p:cNvCxnSpPr/>
              <p:nvPr/>
            </p:nvCxnSpPr>
            <p:spPr>
              <a:xfrm>
                <a:off x="2082676" y="2409964"/>
                <a:ext cx="900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0" name="Textfeld 165">
                <a:extLst>
                  <a:ext uri="{FF2B5EF4-FFF2-40B4-BE49-F238E27FC236}">
                    <a16:creationId xmlns:a16="http://schemas.microsoft.com/office/drawing/2014/main" id="{1020D91A-EC1E-4E0E-8045-D7A1F5AA0874}"/>
                  </a:ext>
                </a:extLst>
              </p:cNvPr>
              <p:cNvSpPr txBox="1"/>
              <p:nvPr/>
            </p:nvSpPr>
            <p:spPr>
              <a:xfrm>
                <a:off x="4539583" y="2243750"/>
                <a:ext cx="367038" cy="245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i="1" dirty="0" err="1"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</a:t>
                </a:r>
                <a:r>
                  <a:rPr lang="en-US" sz="2000" i="1" baseline="-25000" dirty="0" err="1"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intern</a:t>
                </a: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1" name="Textfeld 166">
                <a:extLst>
                  <a:ext uri="{FF2B5EF4-FFF2-40B4-BE49-F238E27FC236}">
                    <a16:creationId xmlns:a16="http://schemas.microsoft.com/office/drawing/2014/main" id="{1DD556A4-AC10-40E0-B24F-B58B9A52BB59}"/>
                  </a:ext>
                </a:extLst>
              </p:cNvPr>
              <p:cNvSpPr txBox="1"/>
              <p:nvPr/>
            </p:nvSpPr>
            <p:spPr>
              <a:xfrm>
                <a:off x="4597993" y="3650439"/>
                <a:ext cx="521890" cy="245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</a:t>
                </a:r>
                <a:r>
                  <a:rPr lang="en-US" sz="2000" i="1" baseline="-25000" dirty="0" err="1"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ext_piston</a:t>
                </a:r>
                <a:endParaRPr lang="en-US" sz="20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2" name="Textfeld 169">
                <a:extLst>
                  <a:ext uri="{FF2B5EF4-FFF2-40B4-BE49-F238E27FC236}">
                    <a16:creationId xmlns:a16="http://schemas.microsoft.com/office/drawing/2014/main" id="{A353C321-BCAE-4670-B6A1-5E088B83639B}"/>
                  </a:ext>
                </a:extLst>
              </p:cNvPr>
              <p:cNvSpPr txBox="1"/>
              <p:nvPr/>
            </p:nvSpPr>
            <p:spPr>
              <a:xfrm>
                <a:off x="3837648" y="3647104"/>
                <a:ext cx="427391" cy="245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i="1" dirty="0" err="1"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</a:t>
                </a:r>
                <a:r>
                  <a:rPr lang="en-US" sz="2000" i="1" baseline="-25000" dirty="0" err="1">
                    <a:solidFill>
                      <a:schemeClr val="accent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ext_rod</a:t>
                </a:r>
                <a:endParaRPr lang="en-US" sz="1400" i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5" name="Textfeld 178">
                <a:extLst>
                  <a:ext uri="{FF2B5EF4-FFF2-40B4-BE49-F238E27FC236}">
                    <a16:creationId xmlns:a16="http://schemas.microsoft.com/office/drawing/2014/main" id="{1D323B1F-4A57-4B5C-BC78-BC8DC280B4C8}"/>
                  </a:ext>
                </a:extLst>
              </p:cNvPr>
              <p:cNvSpPr txBox="1"/>
              <p:nvPr/>
            </p:nvSpPr>
            <p:spPr>
              <a:xfrm>
                <a:off x="2457231" y="1477802"/>
                <a:ext cx="562093" cy="245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accent1"/>
                    </a:solidFill>
                  </a:rPr>
                  <a:t>x</a:t>
                </a:r>
              </a:p>
            </p:txBody>
          </p:sp>
          <p:cxnSp>
            <p:nvCxnSpPr>
              <p:cNvPr id="96" name="Gerader Verbinder 179">
                <a:extLst>
                  <a:ext uri="{FF2B5EF4-FFF2-40B4-BE49-F238E27FC236}">
                    <a16:creationId xmlns:a16="http://schemas.microsoft.com/office/drawing/2014/main" id="{76E82F78-B9D6-4EF3-8C0E-AF5D8F2AC0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86402" y="5249648"/>
                <a:ext cx="0" cy="15293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r Verbinder 180">
                <a:extLst>
                  <a:ext uri="{FF2B5EF4-FFF2-40B4-BE49-F238E27FC236}">
                    <a16:creationId xmlns:a16="http://schemas.microsoft.com/office/drawing/2014/main" id="{CB818969-87EA-44A3-AA73-9906F16E02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82306" y="5396621"/>
                <a:ext cx="44023" cy="1057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181">
                <a:extLst>
                  <a:ext uri="{FF2B5EF4-FFF2-40B4-BE49-F238E27FC236}">
                    <a16:creationId xmlns:a16="http://schemas.microsoft.com/office/drawing/2014/main" id="{F42747F2-2E63-4267-856F-444A91036E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6369" y="5399621"/>
                <a:ext cx="43200" cy="1044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r Verbinder 182">
                <a:extLst>
                  <a:ext uri="{FF2B5EF4-FFF2-40B4-BE49-F238E27FC236}">
                    <a16:creationId xmlns:a16="http://schemas.microsoft.com/office/drawing/2014/main" id="{4C06C378-E40B-4469-BCFF-93F353A40A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9029" y="5399621"/>
                <a:ext cx="911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r Verbinder 183">
                <a:extLst>
                  <a:ext uri="{FF2B5EF4-FFF2-40B4-BE49-F238E27FC236}">
                    <a16:creationId xmlns:a16="http://schemas.microsoft.com/office/drawing/2014/main" id="{AD0B7320-107D-429B-A146-209C3D37E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815327" y="5279285"/>
                <a:ext cx="0" cy="15293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r Verbinder 184">
                <a:extLst>
                  <a:ext uri="{FF2B5EF4-FFF2-40B4-BE49-F238E27FC236}">
                    <a16:creationId xmlns:a16="http://schemas.microsoft.com/office/drawing/2014/main" id="{E85CE402-4D25-4430-A0F1-0C13B2F09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11231" y="5426258"/>
                <a:ext cx="44023" cy="1057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85">
                <a:extLst>
                  <a:ext uri="{FF2B5EF4-FFF2-40B4-BE49-F238E27FC236}">
                    <a16:creationId xmlns:a16="http://schemas.microsoft.com/office/drawing/2014/main" id="{77DE8FD6-EFA5-4180-BE08-A055A02B47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65294" y="5429258"/>
                <a:ext cx="43200" cy="1044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186">
                <a:extLst>
                  <a:ext uri="{FF2B5EF4-FFF2-40B4-BE49-F238E27FC236}">
                    <a16:creationId xmlns:a16="http://schemas.microsoft.com/office/drawing/2014/main" id="{52B7A231-8247-4AE7-B1FA-510E33CFB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7954" y="5429258"/>
                <a:ext cx="911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r Verbinder 187">
                <a:extLst>
                  <a:ext uri="{FF2B5EF4-FFF2-40B4-BE49-F238E27FC236}">
                    <a16:creationId xmlns:a16="http://schemas.microsoft.com/office/drawing/2014/main" id="{211B773F-9A29-4DAF-A090-BC948A98CC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08801" y="5613301"/>
                <a:ext cx="43200" cy="1044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r Verbinder 188">
                <a:extLst>
                  <a:ext uri="{FF2B5EF4-FFF2-40B4-BE49-F238E27FC236}">
                    <a16:creationId xmlns:a16="http://schemas.microsoft.com/office/drawing/2014/main" id="{EB4BDE14-4C46-4A37-B4D6-EAFC2823D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4448" y="5717701"/>
                <a:ext cx="91174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r Verbinder 189">
                <a:extLst>
                  <a:ext uri="{FF2B5EF4-FFF2-40B4-BE49-F238E27FC236}">
                    <a16:creationId xmlns:a16="http://schemas.microsoft.com/office/drawing/2014/main" id="{DC681ED0-BDD0-4C7A-B3F9-22FAB82515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5669" y="5611724"/>
                <a:ext cx="44023" cy="10571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r Verbinder 190">
                <a:extLst>
                  <a:ext uri="{FF2B5EF4-FFF2-40B4-BE49-F238E27FC236}">
                    <a16:creationId xmlns:a16="http://schemas.microsoft.com/office/drawing/2014/main" id="{CEFC763F-7D10-40D7-86BD-84566FD9EF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10652" y="5276920"/>
                <a:ext cx="0" cy="3348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Gerader Verbinder 191">
                <a:extLst>
                  <a:ext uri="{FF2B5EF4-FFF2-40B4-BE49-F238E27FC236}">
                    <a16:creationId xmlns:a16="http://schemas.microsoft.com/office/drawing/2014/main" id="{5EF5AAD8-310D-4F97-A3E7-5EE51CD255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626" y="3512495"/>
                <a:ext cx="0" cy="468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r Verbinder 193">
                <a:extLst>
                  <a:ext uri="{FF2B5EF4-FFF2-40B4-BE49-F238E27FC236}">
                    <a16:creationId xmlns:a16="http://schemas.microsoft.com/office/drawing/2014/main" id="{719DF96B-8307-477D-AEDD-64FC79943C74}"/>
                  </a:ext>
                </a:extLst>
              </p:cNvPr>
              <p:cNvCxnSpPr>
                <a:stCxn id="63" idx="2"/>
                <a:endCxn id="63" idx="0"/>
              </p:cNvCxnSpPr>
              <p:nvPr/>
            </p:nvCxnSpPr>
            <p:spPr>
              <a:xfrm>
                <a:off x="4604578" y="2574733"/>
                <a:ext cx="304469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Gerader Verbinder 194">
                <a:extLst>
                  <a:ext uri="{FF2B5EF4-FFF2-40B4-BE49-F238E27FC236}">
                    <a16:creationId xmlns:a16="http://schemas.microsoft.com/office/drawing/2014/main" id="{B1531200-CE39-43EC-AB48-8C9557D8C394}"/>
                  </a:ext>
                </a:extLst>
              </p:cNvPr>
              <p:cNvCxnSpPr>
                <a:stCxn id="9" idx="2"/>
                <a:endCxn id="9" idx="0"/>
              </p:cNvCxnSpPr>
              <p:nvPr/>
            </p:nvCxnSpPr>
            <p:spPr>
              <a:xfrm>
                <a:off x="3896560" y="3994044"/>
                <a:ext cx="30446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95">
                <a:extLst>
                  <a:ext uri="{FF2B5EF4-FFF2-40B4-BE49-F238E27FC236}">
                    <a16:creationId xmlns:a16="http://schemas.microsoft.com/office/drawing/2014/main" id="{EC38D918-4B9A-4545-9DEE-2E2409B99F83}"/>
                  </a:ext>
                </a:extLst>
              </p:cNvPr>
              <p:cNvCxnSpPr>
                <a:stCxn id="11" idx="0"/>
                <a:endCxn id="11" idx="2"/>
              </p:cNvCxnSpPr>
              <p:nvPr/>
            </p:nvCxnSpPr>
            <p:spPr>
              <a:xfrm flipH="1">
                <a:off x="4689402" y="3992075"/>
                <a:ext cx="30446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Freihandform 1163">
                <a:extLst>
                  <a:ext uri="{FF2B5EF4-FFF2-40B4-BE49-F238E27FC236}">
                    <a16:creationId xmlns:a16="http://schemas.microsoft.com/office/drawing/2014/main" id="{31A7AB43-65CC-4F18-92FA-21567144BCEE}"/>
                  </a:ext>
                </a:extLst>
              </p:cNvPr>
              <p:cNvSpPr/>
              <p:nvPr/>
            </p:nvSpPr>
            <p:spPr>
              <a:xfrm rot="16200000">
                <a:off x="4732232" y="2544948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Freihandform 1163">
                <a:extLst>
                  <a:ext uri="{FF2B5EF4-FFF2-40B4-BE49-F238E27FC236}">
                    <a16:creationId xmlns:a16="http://schemas.microsoft.com/office/drawing/2014/main" id="{42FEADAF-E0FB-4D3B-952E-1C12E98B24FA}"/>
                  </a:ext>
                </a:extLst>
              </p:cNvPr>
              <p:cNvSpPr/>
              <p:nvPr/>
            </p:nvSpPr>
            <p:spPr>
              <a:xfrm rot="5400000">
                <a:off x="4728261" y="2484684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Freihandform 1163">
                <a:extLst>
                  <a:ext uri="{FF2B5EF4-FFF2-40B4-BE49-F238E27FC236}">
                    <a16:creationId xmlns:a16="http://schemas.microsoft.com/office/drawing/2014/main" id="{F00E9CE7-7272-4688-B3CC-E62239CC15C4}"/>
                  </a:ext>
                </a:extLst>
              </p:cNvPr>
              <p:cNvSpPr/>
              <p:nvPr/>
            </p:nvSpPr>
            <p:spPr>
              <a:xfrm rot="16200000">
                <a:off x="4831909" y="3962404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Freihandform 1163">
                <a:extLst>
                  <a:ext uri="{FF2B5EF4-FFF2-40B4-BE49-F238E27FC236}">
                    <a16:creationId xmlns:a16="http://schemas.microsoft.com/office/drawing/2014/main" id="{3AF258FF-2E19-40CF-9267-CF4D29F909B1}"/>
                  </a:ext>
                </a:extLst>
              </p:cNvPr>
              <p:cNvSpPr/>
              <p:nvPr/>
            </p:nvSpPr>
            <p:spPr>
              <a:xfrm rot="5400000">
                <a:off x="4827938" y="3902140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Freihandform 1163">
                <a:extLst>
                  <a:ext uri="{FF2B5EF4-FFF2-40B4-BE49-F238E27FC236}">
                    <a16:creationId xmlns:a16="http://schemas.microsoft.com/office/drawing/2014/main" id="{99E4D6DA-9EA6-4B38-BC1A-6B661C2E161C}"/>
                  </a:ext>
                </a:extLst>
              </p:cNvPr>
              <p:cNvSpPr/>
              <p:nvPr/>
            </p:nvSpPr>
            <p:spPr>
              <a:xfrm rot="16200000">
                <a:off x="4029369" y="3962404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Freihandform 1163">
                <a:extLst>
                  <a:ext uri="{FF2B5EF4-FFF2-40B4-BE49-F238E27FC236}">
                    <a16:creationId xmlns:a16="http://schemas.microsoft.com/office/drawing/2014/main" id="{9672DDB2-810F-4690-9ACC-72AD943E8CD5}"/>
                  </a:ext>
                </a:extLst>
              </p:cNvPr>
              <p:cNvSpPr/>
              <p:nvPr/>
            </p:nvSpPr>
            <p:spPr>
              <a:xfrm rot="5400000">
                <a:off x="4025398" y="3902140"/>
                <a:ext cx="29885" cy="119540"/>
              </a:xfrm>
              <a:custGeom>
                <a:avLst/>
                <a:gdLst>
                  <a:gd name="connsiteX0" fmla="*/ 0 w 69116"/>
                  <a:gd name="connsiteY0" fmla="*/ 0 h 247650"/>
                  <a:gd name="connsiteX1" fmla="*/ 69057 w 69116"/>
                  <a:gd name="connsiteY1" fmla="*/ 121443 h 247650"/>
                  <a:gd name="connsiteX2" fmla="*/ 9525 w 69116"/>
                  <a:gd name="connsiteY2" fmla="*/ 247650 h 24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116" h="247650">
                    <a:moveTo>
                      <a:pt x="0" y="0"/>
                    </a:moveTo>
                    <a:cubicBezTo>
                      <a:pt x="33735" y="40084"/>
                      <a:pt x="67470" y="80168"/>
                      <a:pt x="69057" y="121443"/>
                    </a:cubicBezTo>
                    <a:cubicBezTo>
                      <a:pt x="70644" y="162718"/>
                      <a:pt x="40084" y="205184"/>
                      <a:pt x="9525" y="24765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8" name="Gerade Verbindung mit Pfeil 202">
                <a:extLst>
                  <a:ext uri="{FF2B5EF4-FFF2-40B4-BE49-F238E27FC236}">
                    <a16:creationId xmlns:a16="http://schemas.microsoft.com/office/drawing/2014/main" id="{88DEDE9F-5DC3-4791-8C99-1DF47319D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5552" y="3920443"/>
                <a:ext cx="91050" cy="21323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Gerade Verbindung mit Pfeil 203">
                <a:extLst>
                  <a:ext uri="{FF2B5EF4-FFF2-40B4-BE49-F238E27FC236}">
                    <a16:creationId xmlns:a16="http://schemas.microsoft.com/office/drawing/2014/main" id="{49C37617-C13E-4B87-8DAD-BD731D2BF4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6759" y="3936989"/>
                <a:ext cx="91050" cy="21323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Gerade Verbindung mit Pfeil 204">
                <a:extLst>
                  <a:ext uri="{FF2B5EF4-FFF2-40B4-BE49-F238E27FC236}">
                    <a16:creationId xmlns:a16="http://schemas.microsoft.com/office/drawing/2014/main" id="{B5408F7A-CE03-429F-BAB9-1649E751F8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08599" y="2504441"/>
                <a:ext cx="91050" cy="213232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Gerade Verbindung mit Pfeil 205">
                <a:extLst>
                  <a:ext uri="{FF2B5EF4-FFF2-40B4-BE49-F238E27FC236}">
                    <a16:creationId xmlns:a16="http://schemas.microsoft.com/office/drawing/2014/main" id="{10AF4E8F-1920-41E2-BCCF-4329B19545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6512" y="4398598"/>
                <a:ext cx="183534" cy="6706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Gerade Verbindung mit Pfeil 206">
                <a:extLst>
                  <a:ext uri="{FF2B5EF4-FFF2-40B4-BE49-F238E27FC236}">
                    <a16:creationId xmlns:a16="http://schemas.microsoft.com/office/drawing/2014/main" id="{4A8E9EC7-2EED-4F00-994B-5DB181A181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5438" y="4398598"/>
                <a:ext cx="183534" cy="67063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hteck 209">
                <a:extLst>
                  <a:ext uri="{FF2B5EF4-FFF2-40B4-BE49-F238E27FC236}">
                    <a16:creationId xmlns:a16="http://schemas.microsoft.com/office/drawing/2014/main" id="{1A19665D-85C2-4394-80DA-9F34C42761EE}"/>
                  </a:ext>
                </a:extLst>
              </p:cNvPr>
              <p:cNvSpPr/>
              <p:nvPr/>
            </p:nvSpPr>
            <p:spPr>
              <a:xfrm>
                <a:off x="4770552" y="1867821"/>
                <a:ext cx="79409" cy="2312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4" name="Rechteck 210">
                <a:extLst>
                  <a:ext uri="{FF2B5EF4-FFF2-40B4-BE49-F238E27FC236}">
                    <a16:creationId xmlns:a16="http://schemas.microsoft.com/office/drawing/2014/main" id="{3CA05887-DC0E-407E-B817-678CE3F88CD7}"/>
                  </a:ext>
                </a:extLst>
              </p:cNvPr>
              <p:cNvSpPr/>
              <p:nvPr/>
            </p:nvSpPr>
            <p:spPr>
              <a:xfrm>
                <a:off x="4485854" y="1870984"/>
                <a:ext cx="79409" cy="23120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5" name="Gerade Verbindung mit Pfeil 211">
                <a:extLst>
                  <a:ext uri="{FF2B5EF4-FFF2-40B4-BE49-F238E27FC236}">
                    <a16:creationId xmlns:a16="http://schemas.microsoft.com/office/drawing/2014/main" id="{727850C9-D81E-422A-89F4-928146D0BF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65783" y="1804629"/>
                <a:ext cx="479705" cy="36118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r Verbinder 219">
                <a:extLst>
                  <a:ext uri="{FF2B5EF4-FFF2-40B4-BE49-F238E27FC236}">
                    <a16:creationId xmlns:a16="http://schemas.microsoft.com/office/drawing/2014/main" id="{04329E9C-39F6-4B37-8D39-C961339638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30709" y="2177880"/>
                <a:ext cx="383" cy="39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r Verbinder 220">
                <a:extLst>
                  <a:ext uri="{FF2B5EF4-FFF2-40B4-BE49-F238E27FC236}">
                    <a16:creationId xmlns:a16="http://schemas.microsoft.com/office/drawing/2014/main" id="{5D9BEBAB-18D7-435B-BF91-056B4A2301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34778" y="2178252"/>
                <a:ext cx="383" cy="396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Textfeld 165">
              <a:extLst>
                <a:ext uri="{FF2B5EF4-FFF2-40B4-BE49-F238E27FC236}">
                  <a16:creationId xmlns:a16="http://schemas.microsoft.com/office/drawing/2014/main" id="{C0CA5F3E-48B2-47D5-9517-BBE9B5543C10}"/>
                </a:ext>
              </a:extLst>
            </p:cNvPr>
            <p:cNvSpPr txBox="1"/>
            <p:nvPr/>
          </p:nvSpPr>
          <p:spPr>
            <a:xfrm>
              <a:off x="5470567" y="5813436"/>
              <a:ext cx="739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i="1" dirty="0">
                  <a:solidFill>
                    <a:schemeClr val="accent1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Valve</a:t>
              </a:r>
              <a:endParaRPr lang="en-US" sz="2000" i="1" dirty="0">
                <a:solidFill>
                  <a:schemeClr val="accent1"/>
                </a:solidFill>
              </a:endParaRPr>
            </a:p>
          </p:txBody>
        </p:sp>
        <p:sp>
          <p:nvSpPr>
            <p:cNvPr id="184" name="Textfeld 165">
              <a:extLst>
                <a:ext uri="{FF2B5EF4-FFF2-40B4-BE49-F238E27FC236}">
                  <a16:creationId xmlns:a16="http://schemas.microsoft.com/office/drawing/2014/main" id="{A51C23A5-A05F-4DD8-B00B-24B0F6862DF7}"/>
                </a:ext>
              </a:extLst>
            </p:cNvPr>
            <p:cNvSpPr txBox="1"/>
            <p:nvPr/>
          </p:nvSpPr>
          <p:spPr>
            <a:xfrm>
              <a:off x="2725065" y="656106"/>
              <a:ext cx="13163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i="1" dirty="0">
                  <a:solidFill>
                    <a:schemeClr val="accent1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Load Mass</a:t>
              </a:r>
              <a:endParaRPr lang="en-US" sz="2000" i="1" dirty="0">
                <a:solidFill>
                  <a:schemeClr val="accent1"/>
                </a:solidFill>
              </a:endParaRPr>
            </a:p>
          </p:txBody>
        </p:sp>
        <p:sp>
          <p:nvSpPr>
            <p:cNvPr id="185" name="Textfeld 165">
              <a:extLst>
                <a:ext uri="{FF2B5EF4-FFF2-40B4-BE49-F238E27FC236}">
                  <a16:creationId xmlns:a16="http://schemas.microsoft.com/office/drawing/2014/main" id="{F000B75F-63E0-4DEB-B306-A4D1C9DA271D}"/>
                </a:ext>
              </a:extLst>
            </p:cNvPr>
            <p:cNvSpPr txBox="1"/>
            <p:nvPr/>
          </p:nvSpPr>
          <p:spPr>
            <a:xfrm>
              <a:off x="5620138" y="556857"/>
              <a:ext cx="10807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i="1" dirty="0">
                  <a:solidFill>
                    <a:schemeClr val="accent1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Cylinder</a:t>
              </a:r>
              <a:endParaRPr lang="en-US" sz="2000" i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6190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406F5B1-8A85-4847-BF77-AF3BB50585C8}"/>
              </a:ext>
            </a:extLst>
          </p:cNvPr>
          <p:cNvGrpSpPr/>
          <p:nvPr/>
        </p:nvGrpSpPr>
        <p:grpSpPr>
          <a:xfrm>
            <a:off x="-5019" y="302488"/>
            <a:ext cx="12116658" cy="6253025"/>
            <a:chOff x="-5019" y="314352"/>
            <a:chExt cx="12116658" cy="6253025"/>
          </a:xfrm>
        </p:grpSpPr>
        <p:sp>
          <p:nvSpPr>
            <p:cNvPr id="36" name="梯形 35">
              <a:extLst>
                <a:ext uri="{FF2B5EF4-FFF2-40B4-BE49-F238E27FC236}">
                  <a16:creationId xmlns:a16="http://schemas.microsoft.com/office/drawing/2014/main" id="{1C4251F3-232C-4F1B-91BC-E34C9AD44127}"/>
                </a:ext>
              </a:extLst>
            </p:cNvPr>
            <p:cNvSpPr/>
            <p:nvPr/>
          </p:nvSpPr>
          <p:spPr>
            <a:xfrm rot="5400000">
              <a:off x="811251" y="1807698"/>
              <a:ext cx="5017182" cy="2237616"/>
            </a:xfrm>
            <a:prstGeom prst="trapezoid">
              <a:avLst>
                <a:gd name="adj" fmla="val 1947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D3E7998-AF01-48F9-AB0E-42129AF9BAF5}"/>
                </a:ext>
              </a:extLst>
            </p:cNvPr>
            <p:cNvSpPr/>
            <p:nvPr/>
          </p:nvSpPr>
          <p:spPr>
            <a:xfrm>
              <a:off x="105369" y="3606752"/>
              <a:ext cx="1828800" cy="365760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Window</a:t>
              </a:r>
            </a:p>
          </p:txBody>
        </p:sp>
        <p:sp>
          <p:nvSpPr>
            <p:cNvPr id="52" name="矩形 36">
              <a:extLst>
                <a:ext uri="{FF2B5EF4-FFF2-40B4-BE49-F238E27FC236}">
                  <a16:creationId xmlns:a16="http://schemas.microsoft.com/office/drawing/2014/main" id="{3DB35D6A-44C4-47FA-8D70-DB3757316B78}"/>
                </a:ext>
              </a:extLst>
            </p:cNvPr>
            <p:cNvSpPr/>
            <p:nvPr/>
          </p:nvSpPr>
          <p:spPr>
            <a:xfrm>
              <a:off x="2528694" y="4462156"/>
              <a:ext cx="1188720" cy="365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</a:p>
          </p:txBody>
        </p:sp>
        <p:sp>
          <p:nvSpPr>
            <p:cNvPr id="53" name="矩形 36">
              <a:extLst>
                <a:ext uri="{FF2B5EF4-FFF2-40B4-BE49-F238E27FC236}">
                  <a16:creationId xmlns:a16="http://schemas.microsoft.com/office/drawing/2014/main" id="{C231BE82-400B-4B75-BCC5-393CE5F3CD54}"/>
                </a:ext>
              </a:extLst>
            </p:cNvPr>
            <p:cNvSpPr/>
            <p:nvPr/>
          </p:nvSpPr>
          <p:spPr>
            <a:xfrm>
              <a:off x="4739052" y="4462156"/>
              <a:ext cx="109728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54" name="文字方塊 17">
              <a:extLst>
                <a:ext uri="{FF2B5EF4-FFF2-40B4-BE49-F238E27FC236}">
                  <a16:creationId xmlns:a16="http://schemas.microsoft.com/office/drawing/2014/main" id="{232DE587-CAC3-45F6-8CFC-AE4D5FF0F2F5}"/>
                </a:ext>
              </a:extLst>
            </p:cNvPr>
            <p:cNvSpPr txBox="1"/>
            <p:nvPr/>
          </p:nvSpPr>
          <p:spPr>
            <a:xfrm>
              <a:off x="-5019" y="5736380"/>
              <a:ext cx="22060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Windows of a </a:t>
              </a:r>
            </a:p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data sequence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字方塊 17">
              <a:extLst>
                <a:ext uri="{FF2B5EF4-FFF2-40B4-BE49-F238E27FC236}">
                  <a16:creationId xmlns:a16="http://schemas.microsoft.com/office/drawing/2014/main" id="{811B4D70-D62F-4054-8ED9-5198D4B56D10}"/>
                </a:ext>
              </a:extLst>
            </p:cNvPr>
            <p:cNvSpPr txBox="1"/>
            <p:nvPr/>
          </p:nvSpPr>
          <p:spPr>
            <a:xfrm>
              <a:off x="2484563" y="5921045"/>
              <a:ext cx="18614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LSTM Layer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字方塊 17">
              <a:extLst>
                <a:ext uri="{FF2B5EF4-FFF2-40B4-BE49-F238E27FC236}">
                  <a16:creationId xmlns:a16="http://schemas.microsoft.com/office/drawing/2014/main" id="{C5DD5E6E-BEDB-402F-8089-4A36A7497332}"/>
                </a:ext>
              </a:extLst>
            </p:cNvPr>
            <p:cNvSpPr txBox="1"/>
            <p:nvPr/>
          </p:nvSpPr>
          <p:spPr>
            <a:xfrm>
              <a:off x="3167442" y="3972512"/>
              <a:ext cx="1178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endPara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梯形 35">
              <a:extLst>
                <a:ext uri="{FF2B5EF4-FFF2-40B4-BE49-F238E27FC236}">
                  <a16:creationId xmlns:a16="http://schemas.microsoft.com/office/drawing/2014/main" id="{FBAE916E-8AF5-44EC-945D-69AE5C8DE09B}"/>
                </a:ext>
              </a:extLst>
            </p:cNvPr>
            <p:cNvSpPr/>
            <p:nvPr/>
          </p:nvSpPr>
          <p:spPr>
            <a:xfrm rot="5400000">
              <a:off x="5356508" y="1425109"/>
              <a:ext cx="3181326" cy="959812"/>
            </a:xfrm>
            <a:prstGeom prst="trapezoid">
              <a:avLst>
                <a:gd name="adj" fmla="val 497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3EBD46F-269C-4928-8451-C9840C65D8FD}"/>
                </a:ext>
              </a:extLst>
            </p:cNvPr>
            <p:cNvSpPr/>
            <p:nvPr/>
          </p:nvSpPr>
          <p:spPr>
            <a:xfrm>
              <a:off x="11239500" y="1760235"/>
              <a:ext cx="365760" cy="3657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7384713-888C-409F-A160-8E9F1383062A}"/>
                </a:ext>
              </a:extLst>
            </p:cNvPr>
            <p:cNvSpPr/>
            <p:nvPr/>
          </p:nvSpPr>
          <p:spPr>
            <a:xfrm>
              <a:off x="11239499" y="3807350"/>
              <a:ext cx="365760" cy="3657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矩形 37">
              <a:extLst>
                <a:ext uri="{FF2B5EF4-FFF2-40B4-BE49-F238E27FC236}">
                  <a16:creationId xmlns:a16="http://schemas.microsoft.com/office/drawing/2014/main" id="{14AC73CF-A496-4480-8B1A-97FE780DAC63}"/>
                </a:ext>
              </a:extLst>
            </p:cNvPr>
            <p:cNvSpPr/>
            <p:nvPr/>
          </p:nvSpPr>
          <p:spPr>
            <a:xfrm>
              <a:off x="105369" y="4462156"/>
              <a:ext cx="1828800" cy="365760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Window</a:t>
              </a:r>
            </a:p>
          </p:txBody>
        </p:sp>
        <p:sp>
          <p:nvSpPr>
            <p:cNvPr id="77" name="矩形 37">
              <a:extLst>
                <a:ext uri="{FF2B5EF4-FFF2-40B4-BE49-F238E27FC236}">
                  <a16:creationId xmlns:a16="http://schemas.microsoft.com/office/drawing/2014/main" id="{4475627C-666B-486A-B46A-9D69279E054F}"/>
                </a:ext>
              </a:extLst>
            </p:cNvPr>
            <p:cNvSpPr/>
            <p:nvPr/>
          </p:nvSpPr>
          <p:spPr>
            <a:xfrm>
              <a:off x="105369" y="2714788"/>
              <a:ext cx="1828800" cy="365760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sz="2400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Window</a:t>
              </a:r>
            </a:p>
          </p:txBody>
        </p:sp>
        <p:sp>
          <p:nvSpPr>
            <p:cNvPr id="78" name="矩形 37">
              <a:extLst>
                <a:ext uri="{FF2B5EF4-FFF2-40B4-BE49-F238E27FC236}">
                  <a16:creationId xmlns:a16="http://schemas.microsoft.com/office/drawing/2014/main" id="{68D5E1A3-CAF3-44D9-9094-5D7AE3DD9839}"/>
                </a:ext>
              </a:extLst>
            </p:cNvPr>
            <p:cNvSpPr/>
            <p:nvPr/>
          </p:nvSpPr>
          <p:spPr>
            <a:xfrm>
              <a:off x="105369" y="1012429"/>
              <a:ext cx="1828800" cy="365760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Last Window</a:t>
              </a:r>
            </a:p>
          </p:txBody>
        </p:sp>
        <p:sp>
          <p:nvSpPr>
            <p:cNvPr id="79" name="矩形 36">
              <a:extLst>
                <a:ext uri="{FF2B5EF4-FFF2-40B4-BE49-F238E27FC236}">
                  <a16:creationId xmlns:a16="http://schemas.microsoft.com/office/drawing/2014/main" id="{C38404C7-054D-44F8-BD31-C8F96B9FEF5A}"/>
                </a:ext>
              </a:extLst>
            </p:cNvPr>
            <p:cNvSpPr/>
            <p:nvPr/>
          </p:nvSpPr>
          <p:spPr>
            <a:xfrm>
              <a:off x="2528694" y="1012429"/>
              <a:ext cx="1188720" cy="365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</a:p>
          </p:txBody>
        </p:sp>
        <p:sp>
          <p:nvSpPr>
            <p:cNvPr id="80" name="矩形 36">
              <a:extLst>
                <a:ext uri="{FF2B5EF4-FFF2-40B4-BE49-F238E27FC236}">
                  <a16:creationId xmlns:a16="http://schemas.microsoft.com/office/drawing/2014/main" id="{8144B825-3003-407B-A666-E2050528A0A4}"/>
                </a:ext>
              </a:extLst>
            </p:cNvPr>
            <p:cNvSpPr/>
            <p:nvPr/>
          </p:nvSpPr>
          <p:spPr>
            <a:xfrm>
              <a:off x="2528694" y="2714788"/>
              <a:ext cx="1188720" cy="365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</a:p>
          </p:txBody>
        </p:sp>
        <p:sp>
          <p:nvSpPr>
            <p:cNvPr id="81" name="矩形 36">
              <a:extLst>
                <a:ext uri="{FF2B5EF4-FFF2-40B4-BE49-F238E27FC236}">
                  <a16:creationId xmlns:a16="http://schemas.microsoft.com/office/drawing/2014/main" id="{14431B78-6140-4BAF-B962-02C80CB3589D}"/>
                </a:ext>
              </a:extLst>
            </p:cNvPr>
            <p:cNvSpPr/>
            <p:nvPr/>
          </p:nvSpPr>
          <p:spPr>
            <a:xfrm>
              <a:off x="2528694" y="3588472"/>
              <a:ext cx="1188720" cy="36576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Weights</a:t>
              </a:r>
            </a:p>
          </p:txBody>
        </p:sp>
        <p:sp>
          <p:nvSpPr>
            <p:cNvPr id="82" name="矩形 36">
              <a:extLst>
                <a:ext uri="{FF2B5EF4-FFF2-40B4-BE49-F238E27FC236}">
                  <a16:creationId xmlns:a16="http://schemas.microsoft.com/office/drawing/2014/main" id="{4DF30979-B0D3-4BF4-A77E-128ACCD7F8AF}"/>
                </a:ext>
              </a:extLst>
            </p:cNvPr>
            <p:cNvSpPr/>
            <p:nvPr/>
          </p:nvSpPr>
          <p:spPr>
            <a:xfrm>
              <a:off x="4739052" y="1012429"/>
              <a:ext cx="109728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83" name="矩形 36">
              <a:extLst>
                <a:ext uri="{FF2B5EF4-FFF2-40B4-BE49-F238E27FC236}">
                  <a16:creationId xmlns:a16="http://schemas.microsoft.com/office/drawing/2014/main" id="{3ED30635-8368-404B-90DF-5A9E5EE716C9}"/>
                </a:ext>
              </a:extLst>
            </p:cNvPr>
            <p:cNvSpPr/>
            <p:nvPr/>
          </p:nvSpPr>
          <p:spPr>
            <a:xfrm>
              <a:off x="4739052" y="2714788"/>
              <a:ext cx="109728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84" name="矩形 36">
              <a:extLst>
                <a:ext uri="{FF2B5EF4-FFF2-40B4-BE49-F238E27FC236}">
                  <a16:creationId xmlns:a16="http://schemas.microsoft.com/office/drawing/2014/main" id="{0B8CDCBF-018D-454E-A04C-B62D8C5154AD}"/>
                </a:ext>
              </a:extLst>
            </p:cNvPr>
            <p:cNvSpPr/>
            <p:nvPr/>
          </p:nvSpPr>
          <p:spPr>
            <a:xfrm>
              <a:off x="4739052" y="3601861"/>
              <a:ext cx="1097280" cy="36576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17458F2-6967-4555-93EC-BDE5A23DF0D2}"/>
                </a:ext>
              </a:extLst>
            </p:cNvPr>
            <p:cNvSpPr/>
            <p:nvPr/>
          </p:nvSpPr>
          <p:spPr>
            <a:xfrm>
              <a:off x="928329" y="1575179"/>
              <a:ext cx="182880" cy="18288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0CBA0A-80C1-4BA5-926F-415258CD2AE7}"/>
                </a:ext>
              </a:extLst>
            </p:cNvPr>
            <p:cNvSpPr/>
            <p:nvPr/>
          </p:nvSpPr>
          <p:spPr>
            <a:xfrm>
              <a:off x="934638" y="1955049"/>
              <a:ext cx="182880" cy="18288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C2710AC-E241-483D-9DEA-3EAD6F4448BD}"/>
                </a:ext>
              </a:extLst>
            </p:cNvPr>
            <p:cNvSpPr/>
            <p:nvPr/>
          </p:nvSpPr>
          <p:spPr>
            <a:xfrm>
              <a:off x="928329" y="2334919"/>
              <a:ext cx="182880" cy="18288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BD9DC35-0B73-43DC-8CF6-6E1F5444D168}"/>
                </a:ext>
              </a:extLst>
            </p:cNvPr>
            <p:cNvSpPr/>
            <p:nvPr/>
          </p:nvSpPr>
          <p:spPr>
            <a:xfrm>
              <a:off x="3031614" y="2334919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1BC13DC-F7DF-451A-B933-696E828B5EDA}"/>
                </a:ext>
              </a:extLst>
            </p:cNvPr>
            <p:cNvSpPr/>
            <p:nvPr/>
          </p:nvSpPr>
          <p:spPr>
            <a:xfrm>
              <a:off x="3031614" y="1955049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A5CF91C-7F61-4D3C-9FF6-DD522023B845}"/>
                </a:ext>
              </a:extLst>
            </p:cNvPr>
            <p:cNvSpPr/>
            <p:nvPr/>
          </p:nvSpPr>
          <p:spPr>
            <a:xfrm>
              <a:off x="3031614" y="1575179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7504883E-E13A-40CA-9E2F-886A8E62BB1B}"/>
                </a:ext>
              </a:extLst>
            </p:cNvPr>
            <p:cNvSpPr/>
            <p:nvPr/>
          </p:nvSpPr>
          <p:spPr>
            <a:xfrm>
              <a:off x="5196252" y="1575179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D33A454-46D6-4B3C-B7DD-F0A04D5F1200}"/>
                </a:ext>
              </a:extLst>
            </p:cNvPr>
            <p:cNvSpPr/>
            <p:nvPr/>
          </p:nvSpPr>
          <p:spPr>
            <a:xfrm>
              <a:off x="5196252" y="1955049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9B6CC6E-FD3E-4972-A127-51CF21C68456}"/>
                </a:ext>
              </a:extLst>
            </p:cNvPr>
            <p:cNvSpPr/>
            <p:nvPr/>
          </p:nvSpPr>
          <p:spPr>
            <a:xfrm>
              <a:off x="5196252" y="2334919"/>
              <a:ext cx="182880" cy="1828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梯形 35">
              <a:extLst>
                <a:ext uri="{FF2B5EF4-FFF2-40B4-BE49-F238E27FC236}">
                  <a16:creationId xmlns:a16="http://schemas.microsoft.com/office/drawing/2014/main" id="{7EF7F593-1502-4687-B700-A4FE5B2055D6}"/>
                </a:ext>
              </a:extLst>
            </p:cNvPr>
            <p:cNvSpPr/>
            <p:nvPr/>
          </p:nvSpPr>
          <p:spPr>
            <a:xfrm rot="5400000">
              <a:off x="7451111" y="2499645"/>
              <a:ext cx="2173610" cy="959812"/>
            </a:xfrm>
            <a:prstGeom prst="trapezoid">
              <a:avLst>
                <a:gd name="adj" fmla="val 338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梯形 35">
              <a:extLst>
                <a:ext uri="{FF2B5EF4-FFF2-40B4-BE49-F238E27FC236}">
                  <a16:creationId xmlns:a16="http://schemas.microsoft.com/office/drawing/2014/main" id="{94643196-4BBE-472E-9A06-A6054DB48C04}"/>
                </a:ext>
              </a:extLst>
            </p:cNvPr>
            <p:cNvSpPr/>
            <p:nvPr/>
          </p:nvSpPr>
          <p:spPr>
            <a:xfrm rot="5400000">
              <a:off x="9378604" y="1463209"/>
              <a:ext cx="1500113" cy="959812"/>
            </a:xfrm>
            <a:prstGeom prst="trapezoid">
              <a:avLst>
                <a:gd name="adj" fmla="val 348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梯形 35">
              <a:extLst>
                <a:ext uri="{FF2B5EF4-FFF2-40B4-BE49-F238E27FC236}">
                  <a16:creationId xmlns:a16="http://schemas.microsoft.com/office/drawing/2014/main" id="{31D4FC85-4B16-4D57-AFEE-1A983E863664}"/>
                </a:ext>
              </a:extLst>
            </p:cNvPr>
            <p:cNvSpPr/>
            <p:nvPr/>
          </p:nvSpPr>
          <p:spPr>
            <a:xfrm rot="5400000">
              <a:off x="9378603" y="3510324"/>
              <a:ext cx="1500113" cy="959812"/>
            </a:xfrm>
            <a:prstGeom prst="trapezoid">
              <a:avLst>
                <a:gd name="adj" fmla="val 348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文字方塊 17">
              <a:extLst>
                <a:ext uri="{FF2B5EF4-FFF2-40B4-BE49-F238E27FC236}">
                  <a16:creationId xmlns:a16="http://schemas.microsoft.com/office/drawing/2014/main" id="{6B777198-E6E9-4EB4-9D47-3CB48A7AB3EF}"/>
                </a:ext>
              </a:extLst>
            </p:cNvPr>
            <p:cNvSpPr txBox="1"/>
            <p:nvPr/>
          </p:nvSpPr>
          <p:spPr>
            <a:xfrm>
              <a:off x="6448889" y="3512861"/>
              <a:ext cx="10422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</a:p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箭號: 向右 18">
              <a:extLst>
                <a:ext uri="{FF2B5EF4-FFF2-40B4-BE49-F238E27FC236}">
                  <a16:creationId xmlns:a16="http://schemas.microsoft.com/office/drawing/2014/main" id="{E0051C04-4DAB-4A9A-9FAC-2ED3C07232D9}"/>
                </a:ext>
              </a:extLst>
            </p:cNvPr>
            <p:cNvSpPr/>
            <p:nvPr/>
          </p:nvSpPr>
          <p:spPr>
            <a:xfrm>
              <a:off x="1934638" y="4526619"/>
              <a:ext cx="266396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箭號: 向右 18">
              <a:extLst>
                <a:ext uri="{FF2B5EF4-FFF2-40B4-BE49-F238E27FC236}">
                  <a16:creationId xmlns:a16="http://schemas.microsoft.com/office/drawing/2014/main" id="{2FDB9D25-55C1-408B-9F07-664AE2088BFD}"/>
                </a:ext>
              </a:extLst>
            </p:cNvPr>
            <p:cNvSpPr/>
            <p:nvPr/>
          </p:nvSpPr>
          <p:spPr>
            <a:xfrm>
              <a:off x="1934638" y="3652935"/>
              <a:ext cx="266396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箭號: 向右 18">
              <a:extLst>
                <a:ext uri="{FF2B5EF4-FFF2-40B4-BE49-F238E27FC236}">
                  <a16:creationId xmlns:a16="http://schemas.microsoft.com/office/drawing/2014/main" id="{8359F2A6-8327-44AF-933F-FD18EA6CFECB}"/>
                </a:ext>
              </a:extLst>
            </p:cNvPr>
            <p:cNvSpPr/>
            <p:nvPr/>
          </p:nvSpPr>
          <p:spPr>
            <a:xfrm>
              <a:off x="1934638" y="2779251"/>
              <a:ext cx="266396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箭號: 向右 18">
              <a:extLst>
                <a:ext uri="{FF2B5EF4-FFF2-40B4-BE49-F238E27FC236}">
                  <a16:creationId xmlns:a16="http://schemas.microsoft.com/office/drawing/2014/main" id="{1CD021E5-800D-4CD6-A224-845EF2278030}"/>
                </a:ext>
              </a:extLst>
            </p:cNvPr>
            <p:cNvSpPr/>
            <p:nvPr/>
          </p:nvSpPr>
          <p:spPr>
            <a:xfrm>
              <a:off x="1943577" y="1072407"/>
              <a:ext cx="266396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箭號: 向右 18">
              <a:extLst>
                <a:ext uri="{FF2B5EF4-FFF2-40B4-BE49-F238E27FC236}">
                  <a16:creationId xmlns:a16="http://schemas.microsoft.com/office/drawing/2014/main" id="{08513F01-B380-41A0-8F3B-7A863062C19B}"/>
                </a:ext>
              </a:extLst>
            </p:cNvPr>
            <p:cNvSpPr/>
            <p:nvPr/>
          </p:nvSpPr>
          <p:spPr>
            <a:xfrm>
              <a:off x="4443054" y="4526618"/>
              <a:ext cx="295998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箭號: 向右 18">
              <a:extLst>
                <a:ext uri="{FF2B5EF4-FFF2-40B4-BE49-F238E27FC236}">
                  <a16:creationId xmlns:a16="http://schemas.microsoft.com/office/drawing/2014/main" id="{D7F163E4-5361-414A-A3DB-EA3F05D1F4C8}"/>
                </a:ext>
              </a:extLst>
            </p:cNvPr>
            <p:cNvSpPr/>
            <p:nvPr/>
          </p:nvSpPr>
          <p:spPr>
            <a:xfrm>
              <a:off x="4452350" y="3652870"/>
              <a:ext cx="295998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箭號: 向右 18">
              <a:extLst>
                <a:ext uri="{FF2B5EF4-FFF2-40B4-BE49-F238E27FC236}">
                  <a16:creationId xmlns:a16="http://schemas.microsoft.com/office/drawing/2014/main" id="{52B5A70E-C36A-4D32-A998-5F2819BE1FCB}"/>
                </a:ext>
              </a:extLst>
            </p:cNvPr>
            <p:cNvSpPr/>
            <p:nvPr/>
          </p:nvSpPr>
          <p:spPr>
            <a:xfrm>
              <a:off x="4452350" y="2792575"/>
              <a:ext cx="295998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箭號: 向右 18">
              <a:extLst>
                <a:ext uri="{FF2B5EF4-FFF2-40B4-BE49-F238E27FC236}">
                  <a16:creationId xmlns:a16="http://schemas.microsoft.com/office/drawing/2014/main" id="{4A23B6C4-C8AA-47B7-99F0-1E2A3530B34F}"/>
                </a:ext>
              </a:extLst>
            </p:cNvPr>
            <p:cNvSpPr/>
            <p:nvPr/>
          </p:nvSpPr>
          <p:spPr>
            <a:xfrm>
              <a:off x="4452350" y="1068578"/>
              <a:ext cx="295998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文字方塊 17">
              <a:extLst>
                <a:ext uri="{FF2B5EF4-FFF2-40B4-BE49-F238E27FC236}">
                  <a16:creationId xmlns:a16="http://schemas.microsoft.com/office/drawing/2014/main" id="{94BAD7D6-7134-4BD0-A9AC-4DA1EFAE1893}"/>
                </a:ext>
              </a:extLst>
            </p:cNvPr>
            <p:cNvSpPr txBox="1"/>
            <p:nvPr/>
          </p:nvSpPr>
          <p:spPr>
            <a:xfrm>
              <a:off x="8050440" y="4083822"/>
              <a:ext cx="10422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</a:p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文字方塊 17">
              <a:extLst>
                <a:ext uri="{FF2B5EF4-FFF2-40B4-BE49-F238E27FC236}">
                  <a16:creationId xmlns:a16="http://schemas.microsoft.com/office/drawing/2014/main" id="{B1D26DFA-A3E4-47CB-920F-2D454DDE592F}"/>
                </a:ext>
              </a:extLst>
            </p:cNvPr>
            <p:cNvSpPr txBox="1"/>
            <p:nvPr/>
          </p:nvSpPr>
          <p:spPr>
            <a:xfrm>
              <a:off x="9651991" y="4748690"/>
              <a:ext cx="10422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</a:p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文字方塊 17">
              <a:extLst>
                <a:ext uri="{FF2B5EF4-FFF2-40B4-BE49-F238E27FC236}">
                  <a16:creationId xmlns:a16="http://schemas.microsoft.com/office/drawing/2014/main" id="{36C0CF86-AA30-47EC-91F3-A4D0CCA22C6A}"/>
                </a:ext>
              </a:extLst>
            </p:cNvPr>
            <p:cNvSpPr txBox="1"/>
            <p:nvPr/>
          </p:nvSpPr>
          <p:spPr>
            <a:xfrm>
              <a:off x="10902044" y="2169541"/>
              <a:ext cx="10406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Latent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Mean</a:t>
              </a:r>
            </a:p>
          </p:txBody>
        </p:sp>
        <p:sp>
          <p:nvSpPr>
            <p:cNvPr id="115" name="文字方塊 17">
              <a:extLst>
                <a:ext uri="{FF2B5EF4-FFF2-40B4-BE49-F238E27FC236}">
                  <a16:creationId xmlns:a16="http://schemas.microsoft.com/office/drawing/2014/main" id="{78CD6840-6C8C-48B4-89B0-AC793C065A6F}"/>
                </a:ext>
              </a:extLst>
            </p:cNvPr>
            <p:cNvSpPr txBox="1"/>
            <p:nvPr/>
          </p:nvSpPr>
          <p:spPr>
            <a:xfrm>
              <a:off x="10733120" y="4173110"/>
              <a:ext cx="13785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Latent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Variance</a:t>
              </a:r>
            </a:p>
          </p:txBody>
        </p:sp>
        <p:sp>
          <p:nvSpPr>
            <p:cNvPr id="116" name="文字方塊 17">
              <a:extLst>
                <a:ext uri="{FF2B5EF4-FFF2-40B4-BE49-F238E27FC236}">
                  <a16:creationId xmlns:a16="http://schemas.microsoft.com/office/drawing/2014/main" id="{8E26C45D-EFB7-4569-83B6-9730F75C3C06}"/>
                </a:ext>
              </a:extLst>
            </p:cNvPr>
            <p:cNvSpPr txBox="1"/>
            <p:nvPr/>
          </p:nvSpPr>
          <p:spPr>
            <a:xfrm>
              <a:off x="9670554" y="489391"/>
              <a:ext cx="10422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</a:p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箭號: 向右 18">
              <a:extLst>
                <a:ext uri="{FF2B5EF4-FFF2-40B4-BE49-F238E27FC236}">
                  <a16:creationId xmlns:a16="http://schemas.microsoft.com/office/drawing/2014/main" id="{31275B54-C6BA-44A7-BECC-E355C49DE796}"/>
                </a:ext>
              </a:extLst>
            </p:cNvPr>
            <p:cNvSpPr/>
            <p:nvPr/>
          </p:nvSpPr>
          <p:spPr>
            <a:xfrm rot="2886410">
              <a:off x="5814562" y="1429745"/>
              <a:ext cx="731520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箭號: 向右 18">
              <a:extLst>
                <a:ext uri="{FF2B5EF4-FFF2-40B4-BE49-F238E27FC236}">
                  <a16:creationId xmlns:a16="http://schemas.microsoft.com/office/drawing/2014/main" id="{341E0909-58A7-4B81-BAA8-8E6C14EDFC59}"/>
                </a:ext>
              </a:extLst>
            </p:cNvPr>
            <p:cNvSpPr/>
            <p:nvPr/>
          </p:nvSpPr>
          <p:spPr>
            <a:xfrm rot="3589189">
              <a:off x="7278534" y="2291100"/>
              <a:ext cx="914400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箭號: 向右 18">
              <a:extLst>
                <a:ext uri="{FF2B5EF4-FFF2-40B4-BE49-F238E27FC236}">
                  <a16:creationId xmlns:a16="http://schemas.microsoft.com/office/drawing/2014/main" id="{18A446F9-452B-4D52-92E0-D5394752F413}"/>
                </a:ext>
              </a:extLst>
            </p:cNvPr>
            <p:cNvSpPr/>
            <p:nvPr/>
          </p:nvSpPr>
          <p:spPr>
            <a:xfrm rot="3589189">
              <a:off x="8876088" y="3358951"/>
              <a:ext cx="914400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箭號: 向右 18">
              <a:extLst>
                <a:ext uri="{FF2B5EF4-FFF2-40B4-BE49-F238E27FC236}">
                  <a16:creationId xmlns:a16="http://schemas.microsoft.com/office/drawing/2014/main" id="{2E6A6143-3182-4D85-82AF-3E844EABA817}"/>
                </a:ext>
              </a:extLst>
            </p:cNvPr>
            <p:cNvSpPr/>
            <p:nvPr/>
          </p:nvSpPr>
          <p:spPr>
            <a:xfrm rot="18106667">
              <a:off x="8882731" y="2342916"/>
              <a:ext cx="914400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箭號: 向右 18">
              <a:extLst>
                <a:ext uri="{FF2B5EF4-FFF2-40B4-BE49-F238E27FC236}">
                  <a16:creationId xmlns:a16="http://schemas.microsoft.com/office/drawing/2014/main" id="{E9B7429C-9792-47D7-96C9-A1F993C0DA43}"/>
                </a:ext>
              </a:extLst>
            </p:cNvPr>
            <p:cNvSpPr/>
            <p:nvPr/>
          </p:nvSpPr>
          <p:spPr>
            <a:xfrm>
              <a:off x="10706654" y="1836343"/>
              <a:ext cx="434758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箭號: 向右 18">
              <a:extLst>
                <a:ext uri="{FF2B5EF4-FFF2-40B4-BE49-F238E27FC236}">
                  <a16:creationId xmlns:a16="http://schemas.microsoft.com/office/drawing/2014/main" id="{80FFBFE2-9ABB-4B18-971E-89E5B04DA013}"/>
                </a:ext>
              </a:extLst>
            </p:cNvPr>
            <p:cNvSpPr/>
            <p:nvPr/>
          </p:nvSpPr>
          <p:spPr>
            <a:xfrm>
              <a:off x="10706653" y="3871814"/>
              <a:ext cx="434758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箭號: 向右 18">
              <a:extLst>
                <a:ext uri="{FF2B5EF4-FFF2-40B4-BE49-F238E27FC236}">
                  <a16:creationId xmlns:a16="http://schemas.microsoft.com/office/drawing/2014/main" id="{1FABFF0F-7DE8-4ACF-887B-16FA9F66DB8B}"/>
                </a:ext>
              </a:extLst>
            </p:cNvPr>
            <p:cNvSpPr/>
            <p:nvPr/>
          </p:nvSpPr>
          <p:spPr>
            <a:xfrm rot="16200000">
              <a:off x="2874334" y="4095369"/>
              <a:ext cx="461666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箭號: 向右 18">
              <a:extLst>
                <a:ext uri="{FF2B5EF4-FFF2-40B4-BE49-F238E27FC236}">
                  <a16:creationId xmlns:a16="http://schemas.microsoft.com/office/drawing/2014/main" id="{50637B66-7C15-41FC-8DE7-206BD7F6264E}"/>
                </a:ext>
              </a:extLst>
            </p:cNvPr>
            <p:cNvSpPr/>
            <p:nvPr/>
          </p:nvSpPr>
          <p:spPr>
            <a:xfrm rot="16200000">
              <a:off x="2851206" y="3216093"/>
              <a:ext cx="507924" cy="236833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2332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梯形 35">
            <a:extLst>
              <a:ext uri="{FF2B5EF4-FFF2-40B4-BE49-F238E27FC236}">
                <a16:creationId xmlns:a16="http://schemas.microsoft.com/office/drawing/2014/main" id="{1C4251F3-232C-4F1B-91BC-E34C9AD44127}"/>
              </a:ext>
            </a:extLst>
          </p:cNvPr>
          <p:cNvSpPr/>
          <p:nvPr/>
        </p:nvSpPr>
        <p:spPr>
          <a:xfrm rot="5400000">
            <a:off x="811251" y="1795834"/>
            <a:ext cx="5017182" cy="2237616"/>
          </a:xfrm>
          <a:prstGeom prst="trapezoid">
            <a:avLst>
              <a:gd name="adj" fmla="val 1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E7998-AF01-48F9-AB0E-42129AF9BAF5}"/>
              </a:ext>
            </a:extLst>
          </p:cNvPr>
          <p:cNvSpPr/>
          <p:nvPr/>
        </p:nvSpPr>
        <p:spPr>
          <a:xfrm>
            <a:off x="105369" y="3594888"/>
            <a:ext cx="1828800" cy="36576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</a:p>
        </p:txBody>
      </p:sp>
      <p:sp>
        <p:nvSpPr>
          <p:cNvPr id="52" name="矩形 36">
            <a:extLst>
              <a:ext uri="{FF2B5EF4-FFF2-40B4-BE49-F238E27FC236}">
                <a16:creationId xmlns:a16="http://schemas.microsoft.com/office/drawing/2014/main" id="{3DB35D6A-44C4-47FA-8D70-DB3757316B78}"/>
              </a:ext>
            </a:extLst>
          </p:cNvPr>
          <p:cNvSpPr/>
          <p:nvPr/>
        </p:nvSpPr>
        <p:spPr>
          <a:xfrm>
            <a:off x="2528694" y="4450292"/>
            <a:ext cx="118872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  <p:sp>
        <p:nvSpPr>
          <p:cNvPr id="54" name="文字方塊 17">
            <a:extLst>
              <a:ext uri="{FF2B5EF4-FFF2-40B4-BE49-F238E27FC236}">
                <a16:creationId xmlns:a16="http://schemas.microsoft.com/office/drawing/2014/main" id="{232DE587-CAC3-45F6-8CFC-AE4D5FF0F2F5}"/>
              </a:ext>
            </a:extLst>
          </p:cNvPr>
          <p:cNvSpPr txBox="1"/>
          <p:nvPr/>
        </p:nvSpPr>
        <p:spPr>
          <a:xfrm>
            <a:off x="-5019" y="5724516"/>
            <a:ext cx="22060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Windows of a 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data sequence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字方塊 17">
            <a:extLst>
              <a:ext uri="{FF2B5EF4-FFF2-40B4-BE49-F238E27FC236}">
                <a16:creationId xmlns:a16="http://schemas.microsoft.com/office/drawing/2014/main" id="{811B4D70-D62F-4054-8ED9-5198D4B56D10}"/>
              </a:ext>
            </a:extLst>
          </p:cNvPr>
          <p:cNvSpPr txBox="1"/>
          <p:nvPr/>
        </p:nvSpPr>
        <p:spPr>
          <a:xfrm>
            <a:off x="2484563" y="590918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LSTM 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17">
            <a:extLst>
              <a:ext uri="{FF2B5EF4-FFF2-40B4-BE49-F238E27FC236}">
                <a16:creationId xmlns:a16="http://schemas.microsoft.com/office/drawing/2014/main" id="{C5DD5E6E-BEDB-402F-8089-4A36A7497332}"/>
              </a:ext>
            </a:extLst>
          </p:cNvPr>
          <p:cNvSpPr txBox="1"/>
          <p:nvPr/>
        </p:nvSpPr>
        <p:spPr>
          <a:xfrm>
            <a:off x="3167442" y="3960648"/>
            <a:ext cx="1178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梯形 35">
            <a:extLst>
              <a:ext uri="{FF2B5EF4-FFF2-40B4-BE49-F238E27FC236}">
                <a16:creationId xmlns:a16="http://schemas.microsoft.com/office/drawing/2014/main" id="{FBAE916E-8AF5-44EC-945D-69AE5C8DE09B}"/>
              </a:ext>
            </a:extLst>
          </p:cNvPr>
          <p:cNvSpPr/>
          <p:nvPr/>
        </p:nvSpPr>
        <p:spPr>
          <a:xfrm rot="5400000">
            <a:off x="5356508" y="1413245"/>
            <a:ext cx="3181326" cy="959812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EBD46F-269C-4928-8451-C9840C65D8FD}"/>
              </a:ext>
            </a:extLst>
          </p:cNvPr>
          <p:cNvSpPr/>
          <p:nvPr/>
        </p:nvSpPr>
        <p:spPr>
          <a:xfrm>
            <a:off x="11239500" y="1748371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7384713-888C-409F-A160-8E9F1383062A}"/>
              </a:ext>
            </a:extLst>
          </p:cNvPr>
          <p:cNvSpPr/>
          <p:nvPr/>
        </p:nvSpPr>
        <p:spPr>
          <a:xfrm>
            <a:off x="11239499" y="3795486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 37">
            <a:extLst>
              <a:ext uri="{FF2B5EF4-FFF2-40B4-BE49-F238E27FC236}">
                <a16:creationId xmlns:a16="http://schemas.microsoft.com/office/drawing/2014/main" id="{14AC73CF-A496-4480-8B1A-97FE780DAC63}"/>
              </a:ext>
            </a:extLst>
          </p:cNvPr>
          <p:cNvSpPr/>
          <p:nvPr/>
        </p:nvSpPr>
        <p:spPr>
          <a:xfrm>
            <a:off x="105369" y="4450292"/>
            <a:ext cx="1828800" cy="36576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</a:p>
        </p:txBody>
      </p:sp>
      <p:sp>
        <p:nvSpPr>
          <p:cNvPr id="77" name="矩形 37">
            <a:extLst>
              <a:ext uri="{FF2B5EF4-FFF2-40B4-BE49-F238E27FC236}">
                <a16:creationId xmlns:a16="http://schemas.microsoft.com/office/drawing/2014/main" id="{4475627C-666B-486A-B46A-9D69279E054F}"/>
              </a:ext>
            </a:extLst>
          </p:cNvPr>
          <p:cNvSpPr/>
          <p:nvPr/>
        </p:nvSpPr>
        <p:spPr>
          <a:xfrm>
            <a:off x="105369" y="2702924"/>
            <a:ext cx="1828800" cy="36576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</a:p>
        </p:txBody>
      </p:sp>
      <p:sp>
        <p:nvSpPr>
          <p:cNvPr id="78" name="矩形 37">
            <a:extLst>
              <a:ext uri="{FF2B5EF4-FFF2-40B4-BE49-F238E27FC236}">
                <a16:creationId xmlns:a16="http://schemas.microsoft.com/office/drawing/2014/main" id="{68D5E1A3-CAF3-44D9-9094-5D7AE3DD9839}"/>
              </a:ext>
            </a:extLst>
          </p:cNvPr>
          <p:cNvSpPr/>
          <p:nvPr/>
        </p:nvSpPr>
        <p:spPr>
          <a:xfrm>
            <a:off x="105369" y="1000565"/>
            <a:ext cx="1828800" cy="36576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Window</a:t>
            </a:r>
          </a:p>
        </p:txBody>
      </p:sp>
      <p:sp>
        <p:nvSpPr>
          <p:cNvPr id="79" name="矩形 36">
            <a:extLst>
              <a:ext uri="{FF2B5EF4-FFF2-40B4-BE49-F238E27FC236}">
                <a16:creationId xmlns:a16="http://schemas.microsoft.com/office/drawing/2014/main" id="{C38404C7-054D-44F8-BD31-C8F96B9FEF5A}"/>
              </a:ext>
            </a:extLst>
          </p:cNvPr>
          <p:cNvSpPr/>
          <p:nvPr/>
        </p:nvSpPr>
        <p:spPr>
          <a:xfrm>
            <a:off x="2528694" y="1000565"/>
            <a:ext cx="118872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  <p:sp>
        <p:nvSpPr>
          <p:cNvPr id="80" name="矩形 36">
            <a:extLst>
              <a:ext uri="{FF2B5EF4-FFF2-40B4-BE49-F238E27FC236}">
                <a16:creationId xmlns:a16="http://schemas.microsoft.com/office/drawing/2014/main" id="{8144B825-3003-407B-A666-E2050528A0A4}"/>
              </a:ext>
            </a:extLst>
          </p:cNvPr>
          <p:cNvSpPr/>
          <p:nvPr/>
        </p:nvSpPr>
        <p:spPr>
          <a:xfrm>
            <a:off x="2528694" y="2702924"/>
            <a:ext cx="118872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  <p:sp>
        <p:nvSpPr>
          <p:cNvPr id="81" name="矩形 36">
            <a:extLst>
              <a:ext uri="{FF2B5EF4-FFF2-40B4-BE49-F238E27FC236}">
                <a16:creationId xmlns:a16="http://schemas.microsoft.com/office/drawing/2014/main" id="{14431B78-6140-4BAF-B962-02C80CB3589D}"/>
              </a:ext>
            </a:extLst>
          </p:cNvPr>
          <p:cNvSpPr/>
          <p:nvPr/>
        </p:nvSpPr>
        <p:spPr>
          <a:xfrm>
            <a:off x="2528694" y="3576608"/>
            <a:ext cx="1188720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</a:p>
        </p:txBody>
      </p:sp>
      <p:sp>
        <p:nvSpPr>
          <p:cNvPr id="82" name="矩形 36">
            <a:extLst>
              <a:ext uri="{FF2B5EF4-FFF2-40B4-BE49-F238E27FC236}">
                <a16:creationId xmlns:a16="http://schemas.microsoft.com/office/drawing/2014/main" id="{4DF30979-B0D3-4BF4-A77E-128ACCD7F8AF}"/>
              </a:ext>
            </a:extLst>
          </p:cNvPr>
          <p:cNvSpPr/>
          <p:nvPr/>
        </p:nvSpPr>
        <p:spPr>
          <a:xfrm>
            <a:off x="4739052" y="1000565"/>
            <a:ext cx="1097280" cy="3657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F17458F2-6967-4555-93EC-BDE5A23DF0D2}"/>
              </a:ext>
            </a:extLst>
          </p:cNvPr>
          <p:cNvSpPr/>
          <p:nvPr/>
        </p:nvSpPr>
        <p:spPr>
          <a:xfrm>
            <a:off x="928329" y="1563315"/>
            <a:ext cx="182880" cy="1828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A0CBA0A-80C1-4BA5-926F-415258CD2AE7}"/>
              </a:ext>
            </a:extLst>
          </p:cNvPr>
          <p:cNvSpPr/>
          <p:nvPr/>
        </p:nvSpPr>
        <p:spPr>
          <a:xfrm>
            <a:off x="934638" y="1943185"/>
            <a:ext cx="182880" cy="1828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C2710AC-E241-483D-9DEA-3EAD6F4448BD}"/>
              </a:ext>
            </a:extLst>
          </p:cNvPr>
          <p:cNvSpPr/>
          <p:nvPr/>
        </p:nvSpPr>
        <p:spPr>
          <a:xfrm>
            <a:off x="928329" y="2323055"/>
            <a:ext cx="182880" cy="1828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BD9DC35-0B73-43DC-8CF6-6E1F5444D168}"/>
              </a:ext>
            </a:extLst>
          </p:cNvPr>
          <p:cNvSpPr/>
          <p:nvPr/>
        </p:nvSpPr>
        <p:spPr>
          <a:xfrm>
            <a:off x="3031614" y="232305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1BC13DC-F7DF-451A-B933-696E828B5EDA}"/>
              </a:ext>
            </a:extLst>
          </p:cNvPr>
          <p:cNvSpPr/>
          <p:nvPr/>
        </p:nvSpPr>
        <p:spPr>
          <a:xfrm>
            <a:off x="3031614" y="194318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A5CF91C-7F61-4D3C-9FF6-DD522023B845}"/>
              </a:ext>
            </a:extLst>
          </p:cNvPr>
          <p:cNvSpPr/>
          <p:nvPr/>
        </p:nvSpPr>
        <p:spPr>
          <a:xfrm>
            <a:off x="3031614" y="1563315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梯形 35">
            <a:extLst>
              <a:ext uri="{FF2B5EF4-FFF2-40B4-BE49-F238E27FC236}">
                <a16:creationId xmlns:a16="http://schemas.microsoft.com/office/drawing/2014/main" id="{7EF7F593-1502-4687-B700-A4FE5B2055D6}"/>
              </a:ext>
            </a:extLst>
          </p:cNvPr>
          <p:cNvSpPr/>
          <p:nvPr/>
        </p:nvSpPr>
        <p:spPr>
          <a:xfrm rot="5400000">
            <a:off x="7451111" y="2487781"/>
            <a:ext cx="2173610" cy="959812"/>
          </a:xfrm>
          <a:prstGeom prst="trapezoid">
            <a:avLst>
              <a:gd name="adj" fmla="val 33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梯形 35">
            <a:extLst>
              <a:ext uri="{FF2B5EF4-FFF2-40B4-BE49-F238E27FC236}">
                <a16:creationId xmlns:a16="http://schemas.microsoft.com/office/drawing/2014/main" id="{94643196-4BBE-472E-9A06-A6054DB48C04}"/>
              </a:ext>
            </a:extLst>
          </p:cNvPr>
          <p:cNvSpPr/>
          <p:nvPr/>
        </p:nvSpPr>
        <p:spPr>
          <a:xfrm rot="5400000">
            <a:off x="9378604" y="1451345"/>
            <a:ext cx="1500113" cy="959812"/>
          </a:xfrm>
          <a:prstGeom prst="trapezoid">
            <a:avLst>
              <a:gd name="adj" fmla="val 34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梯形 35">
            <a:extLst>
              <a:ext uri="{FF2B5EF4-FFF2-40B4-BE49-F238E27FC236}">
                <a16:creationId xmlns:a16="http://schemas.microsoft.com/office/drawing/2014/main" id="{31D4FC85-4B16-4D57-AFEE-1A983E863664}"/>
              </a:ext>
            </a:extLst>
          </p:cNvPr>
          <p:cNvSpPr/>
          <p:nvPr/>
        </p:nvSpPr>
        <p:spPr>
          <a:xfrm rot="5400000">
            <a:off x="9378603" y="3498460"/>
            <a:ext cx="1500113" cy="959812"/>
          </a:xfrm>
          <a:prstGeom prst="trapezoid">
            <a:avLst>
              <a:gd name="adj" fmla="val 34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文字方塊 17">
            <a:extLst>
              <a:ext uri="{FF2B5EF4-FFF2-40B4-BE49-F238E27FC236}">
                <a16:creationId xmlns:a16="http://schemas.microsoft.com/office/drawing/2014/main" id="{6B777198-E6E9-4EB4-9D47-3CB48A7AB3EF}"/>
              </a:ext>
            </a:extLst>
          </p:cNvPr>
          <p:cNvSpPr txBox="1"/>
          <p:nvPr/>
        </p:nvSpPr>
        <p:spPr>
          <a:xfrm>
            <a:off x="6448889" y="3500997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箭號: 向右 18">
            <a:extLst>
              <a:ext uri="{FF2B5EF4-FFF2-40B4-BE49-F238E27FC236}">
                <a16:creationId xmlns:a16="http://schemas.microsoft.com/office/drawing/2014/main" id="{E0051C04-4DAB-4A9A-9FAC-2ED3C07232D9}"/>
              </a:ext>
            </a:extLst>
          </p:cNvPr>
          <p:cNvSpPr/>
          <p:nvPr/>
        </p:nvSpPr>
        <p:spPr>
          <a:xfrm>
            <a:off x="1934638" y="4514755"/>
            <a:ext cx="266396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箭號: 向右 18">
            <a:extLst>
              <a:ext uri="{FF2B5EF4-FFF2-40B4-BE49-F238E27FC236}">
                <a16:creationId xmlns:a16="http://schemas.microsoft.com/office/drawing/2014/main" id="{2FDB9D25-55C1-408B-9F07-664AE2088BFD}"/>
              </a:ext>
            </a:extLst>
          </p:cNvPr>
          <p:cNvSpPr/>
          <p:nvPr/>
        </p:nvSpPr>
        <p:spPr>
          <a:xfrm>
            <a:off x="1934638" y="3641071"/>
            <a:ext cx="266396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箭號: 向右 18">
            <a:extLst>
              <a:ext uri="{FF2B5EF4-FFF2-40B4-BE49-F238E27FC236}">
                <a16:creationId xmlns:a16="http://schemas.microsoft.com/office/drawing/2014/main" id="{8359F2A6-8327-44AF-933F-FD18EA6CFECB}"/>
              </a:ext>
            </a:extLst>
          </p:cNvPr>
          <p:cNvSpPr/>
          <p:nvPr/>
        </p:nvSpPr>
        <p:spPr>
          <a:xfrm>
            <a:off x="1934638" y="2767387"/>
            <a:ext cx="266396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箭號: 向右 18">
            <a:extLst>
              <a:ext uri="{FF2B5EF4-FFF2-40B4-BE49-F238E27FC236}">
                <a16:creationId xmlns:a16="http://schemas.microsoft.com/office/drawing/2014/main" id="{1CD021E5-800D-4CD6-A224-845EF2278030}"/>
              </a:ext>
            </a:extLst>
          </p:cNvPr>
          <p:cNvSpPr/>
          <p:nvPr/>
        </p:nvSpPr>
        <p:spPr>
          <a:xfrm>
            <a:off x="1943577" y="1060543"/>
            <a:ext cx="266396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箭號: 向右 18">
            <a:extLst>
              <a:ext uri="{FF2B5EF4-FFF2-40B4-BE49-F238E27FC236}">
                <a16:creationId xmlns:a16="http://schemas.microsoft.com/office/drawing/2014/main" id="{4A23B6C4-C8AA-47B7-99F0-1E2A3530B34F}"/>
              </a:ext>
            </a:extLst>
          </p:cNvPr>
          <p:cNvSpPr/>
          <p:nvPr/>
        </p:nvSpPr>
        <p:spPr>
          <a:xfrm>
            <a:off x="3962784" y="1056714"/>
            <a:ext cx="785564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文字方塊 17">
            <a:extLst>
              <a:ext uri="{FF2B5EF4-FFF2-40B4-BE49-F238E27FC236}">
                <a16:creationId xmlns:a16="http://schemas.microsoft.com/office/drawing/2014/main" id="{94BAD7D6-7134-4BD0-A9AC-4DA1EFAE1893}"/>
              </a:ext>
            </a:extLst>
          </p:cNvPr>
          <p:cNvSpPr txBox="1"/>
          <p:nvPr/>
        </p:nvSpPr>
        <p:spPr>
          <a:xfrm>
            <a:off x="8050440" y="4071958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文字方塊 17">
            <a:extLst>
              <a:ext uri="{FF2B5EF4-FFF2-40B4-BE49-F238E27FC236}">
                <a16:creationId xmlns:a16="http://schemas.microsoft.com/office/drawing/2014/main" id="{B1D26DFA-A3E4-47CB-920F-2D454DDE592F}"/>
              </a:ext>
            </a:extLst>
          </p:cNvPr>
          <p:cNvSpPr txBox="1"/>
          <p:nvPr/>
        </p:nvSpPr>
        <p:spPr>
          <a:xfrm>
            <a:off x="9651991" y="4736826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文字方塊 17">
            <a:extLst>
              <a:ext uri="{FF2B5EF4-FFF2-40B4-BE49-F238E27FC236}">
                <a16:creationId xmlns:a16="http://schemas.microsoft.com/office/drawing/2014/main" id="{36C0CF86-AA30-47EC-91F3-A4D0CCA22C6A}"/>
              </a:ext>
            </a:extLst>
          </p:cNvPr>
          <p:cNvSpPr txBox="1"/>
          <p:nvPr/>
        </p:nvSpPr>
        <p:spPr>
          <a:xfrm>
            <a:off x="10902044" y="2157677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Latent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115" name="文字方塊 17">
            <a:extLst>
              <a:ext uri="{FF2B5EF4-FFF2-40B4-BE49-F238E27FC236}">
                <a16:creationId xmlns:a16="http://schemas.microsoft.com/office/drawing/2014/main" id="{78CD6840-6C8C-48B4-89B0-AC793C065A6F}"/>
              </a:ext>
            </a:extLst>
          </p:cNvPr>
          <p:cNvSpPr txBox="1"/>
          <p:nvPr/>
        </p:nvSpPr>
        <p:spPr>
          <a:xfrm>
            <a:off x="10733120" y="4161246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Latent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116" name="文字方塊 17">
            <a:extLst>
              <a:ext uri="{FF2B5EF4-FFF2-40B4-BE49-F238E27FC236}">
                <a16:creationId xmlns:a16="http://schemas.microsoft.com/office/drawing/2014/main" id="{8E26C45D-EFB7-4569-83B6-9730F75C3C06}"/>
              </a:ext>
            </a:extLst>
          </p:cNvPr>
          <p:cNvSpPr txBox="1"/>
          <p:nvPr/>
        </p:nvSpPr>
        <p:spPr>
          <a:xfrm>
            <a:off x="9670554" y="477527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箭號: 向右 18">
            <a:extLst>
              <a:ext uri="{FF2B5EF4-FFF2-40B4-BE49-F238E27FC236}">
                <a16:creationId xmlns:a16="http://schemas.microsoft.com/office/drawing/2014/main" id="{31275B54-C6BA-44A7-BECC-E355C49DE796}"/>
              </a:ext>
            </a:extLst>
          </p:cNvPr>
          <p:cNvSpPr/>
          <p:nvPr/>
        </p:nvSpPr>
        <p:spPr>
          <a:xfrm rot="2886410">
            <a:off x="5814562" y="1417881"/>
            <a:ext cx="731520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箭號: 向右 18">
            <a:extLst>
              <a:ext uri="{FF2B5EF4-FFF2-40B4-BE49-F238E27FC236}">
                <a16:creationId xmlns:a16="http://schemas.microsoft.com/office/drawing/2014/main" id="{341E0909-58A7-4B81-BAA8-8E6C14EDFC59}"/>
              </a:ext>
            </a:extLst>
          </p:cNvPr>
          <p:cNvSpPr/>
          <p:nvPr/>
        </p:nvSpPr>
        <p:spPr>
          <a:xfrm rot="3589189">
            <a:off x="7278534" y="2279236"/>
            <a:ext cx="914400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箭號: 向右 18">
            <a:extLst>
              <a:ext uri="{FF2B5EF4-FFF2-40B4-BE49-F238E27FC236}">
                <a16:creationId xmlns:a16="http://schemas.microsoft.com/office/drawing/2014/main" id="{18A446F9-452B-4D52-92E0-D5394752F413}"/>
              </a:ext>
            </a:extLst>
          </p:cNvPr>
          <p:cNvSpPr/>
          <p:nvPr/>
        </p:nvSpPr>
        <p:spPr>
          <a:xfrm rot="3589189">
            <a:off x="8876088" y="3347087"/>
            <a:ext cx="914400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箭號: 向右 18">
            <a:extLst>
              <a:ext uri="{FF2B5EF4-FFF2-40B4-BE49-F238E27FC236}">
                <a16:creationId xmlns:a16="http://schemas.microsoft.com/office/drawing/2014/main" id="{2E6A6143-3182-4D85-82AF-3E844EABA817}"/>
              </a:ext>
            </a:extLst>
          </p:cNvPr>
          <p:cNvSpPr/>
          <p:nvPr/>
        </p:nvSpPr>
        <p:spPr>
          <a:xfrm rot="18106667">
            <a:off x="8882731" y="2331052"/>
            <a:ext cx="914400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箭號: 向右 18">
            <a:extLst>
              <a:ext uri="{FF2B5EF4-FFF2-40B4-BE49-F238E27FC236}">
                <a16:creationId xmlns:a16="http://schemas.microsoft.com/office/drawing/2014/main" id="{E9B7429C-9792-47D7-96C9-A1F993C0DA43}"/>
              </a:ext>
            </a:extLst>
          </p:cNvPr>
          <p:cNvSpPr/>
          <p:nvPr/>
        </p:nvSpPr>
        <p:spPr>
          <a:xfrm>
            <a:off x="10706654" y="1824479"/>
            <a:ext cx="434758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箭號: 向右 18">
            <a:extLst>
              <a:ext uri="{FF2B5EF4-FFF2-40B4-BE49-F238E27FC236}">
                <a16:creationId xmlns:a16="http://schemas.microsoft.com/office/drawing/2014/main" id="{80FFBFE2-9ABB-4B18-971E-89E5B04DA013}"/>
              </a:ext>
            </a:extLst>
          </p:cNvPr>
          <p:cNvSpPr/>
          <p:nvPr/>
        </p:nvSpPr>
        <p:spPr>
          <a:xfrm>
            <a:off x="10706653" y="3859950"/>
            <a:ext cx="434758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箭號: 向右 18">
            <a:extLst>
              <a:ext uri="{FF2B5EF4-FFF2-40B4-BE49-F238E27FC236}">
                <a16:creationId xmlns:a16="http://schemas.microsoft.com/office/drawing/2014/main" id="{1FABFF0F-7DE8-4ACF-887B-16FA9F66DB8B}"/>
              </a:ext>
            </a:extLst>
          </p:cNvPr>
          <p:cNvSpPr/>
          <p:nvPr/>
        </p:nvSpPr>
        <p:spPr>
          <a:xfrm rot="16200000">
            <a:off x="2874334" y="4083505"/>
            <a:ext cx="461666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箭號: 向右 18">
            <a:extLst>
              <a:ext uri="{FF2B5EF4-FFF2-40B4-BE49-F238E27FC236}">
                <a16:creationId xmlns:a16="http://schemas.microsoft.com/office/drawing/2014/main" id="{50637B66-7C15-41FC-8DE7-206BD7F6264E}"/>
              </a:ext>
            </a:extLst>
          </p:cNvPr>
          <p:cNvSpPr/>
          <p:nvPr/>
        </p:nvSpPr>
        <p:spPr>
          <a:xfrm rot="16200000">
            <a:off x="2851206" y="3204229"/>
            <a:ext cx="507924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36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1FBCB68-AE71-439D-AF65-9C14DFDA6B83}"/>
              </a:ext>
            </a:extLst>
          </p:cNvPr>
          <p:cNvSpPr/>
          <p:nvPr/>
        </p:nvSpPr>
        <p:spPr>
          <a:xfrm>
            <a:off x="2032231" y="2664350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文字方塊 17">
            <a:extLst>
              <a:ext uri="{FF2B5EF4-FFF2-40B4-BE49-F238E27FC236}">
                <a16:creationId xmlns:a16="http://schemas.microsoft.com/office/drawing/2014/main" id="{4F52C2EB-FB0F-4BE2-BD9A-0A103A45BAD8}"/>
              </a:ext>
            </a:extLst>
          </p:cNvPr>
          <p:cNvSpPr txBox="1"/>
          <p:nvPr/>
        </p:nvSpPr>
        <p:spPr>
          <a:xfrm>
            <a:off x="1639971" y="3204140"/>
            <a:ext cx="1229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Latent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</a:p>
        </p:txBody>
      </p:sp>
      <p:sp>
        <p:nvSpPr>
          <p:cNvPr id="4" name="梯形 35">
            <a:extLst>
              <a:ext uri="{FF2B5EF4-FFF2-40B4-BE49-F238E27FC236}">
                <a16:creationId xmlns:a16="http://schemas.microsoft.com/office/drawing/2014/main" id="{21376988-D1F9-4C44-BB34-CA34787B96BB}"/>
              </a:ext>
            </a:extLst>
          </p:cNvPr>
          <p:cNvSpPr/>
          <p:nvPr/>
        </p:nvSpPr>
        <p:spPr>
          <a:xfrm rot="16200000">
            <a:off x="3396052" y="2527190"/>
            <a:ext cx="3181326" cy="640080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梯形 35">
            <a:extLst>
              <a:ext uri="{FF2B5EF4-FFF2-40B4-BE49-F238E27FC236}">
                <a16:creationId xmlns:a16="http://schemas.microsoft.com/office/drawing/2014/main" id="{00FB9180-5D20-4E43-BA5D-3553E22765FE}"/>
              </a:ext>
            </a:extLst>
          </p:cNvPr>
          <p:cNvSpPr/>
          <p:nvPr/>
        </p:nvSpPr>
        <p:spPr>
          <a:xfrm rot="16200000">
            <a:off x="2861107" y="2527191"/>
            <a:ext cx="2173610" cy="640080"/>
          </a:xfrm>
          <a:prstGeom prst="trapezoid">
            <a:avLst>
              <a:gd name="adj" fmla="val 33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梯形 35">
            <a:extLst>
              <a:ext uri="{FF2B5EF4-FFF2-40B4-BE49-F238E27FC236}">
                <a16:creationId xmlns:a16="http://schemas.microsoft.com/office/drawing/2014/main" id="{BB0E7B31-CFF5-47C1-8D04-2F709D35B241}"/>
              </a:ext>
            </a:extLst>
          </p:cNvPr>
          <p:cNvSpPr/>
          <p:nvPr/>
        </p:nvSpPr>
        <p:spPr>
          <a:xfrm rot="16200000">
            <a:off x="2275257" y="2572910"/>
            <a:ext cx="1500113" cy="548640"/>
          </a:xfrm>
          <a:prstGeom prst="trapezoid">
            <a:avLst>
              <a:gd name="adj" fmla="val 348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AE8F4-CFF3-488B-BCB8-EA65F5962745}"/>
              </a:ext>
            </a:extLst>
          </p:cNvPr>
          <p:cNvSpPr/>
          <p:nvPr/>
        </p:nvSpPr>
        <p:spPr>
          <a:xfrm>
            <a:off x="5676900" y="1106061"/>
            <a:ext cx="790575" cy="34823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17">
            <a:extLst>
              <a:ext uri="{FF2B5EF4-FFF2-40B4-BE49-F238E27FC236}">
                <a16:creationId xmlns:a16="http://schemas.microsoft.com/office/drawing/2014/main" id="{DFA25324-E472-4DF8-8875-9FE9CA877388}"/>
              </a:ext>
            </a:extLst>
          </p:cNvPr>
          <p:cNvSpPr txBox="1"/>
          <p:nvPr/>
        </p:nvSpPr>
        <p:spPr>
          <a:xfrm>
            <a:off x="5355156" y="275064"/>
            <a:ext cx="1434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Decoded Latent</a:t>
            </a:r>
          </a:p>
        </p:txBody>
      </p:sp>
      <p:sp>
        <p:nvSpPr>
          <p:cNvPr id="9" name="矩形 37">
            <a:extLst>
              <a:ext uri="{FF2B5EF4-FFF2-40B4-BE49-F238E27FC236}">
                <a16:creationId xmlns:a16="http://schemas.microsoft.com/office/drawing/2014/main" id="{806A2541-FCB5-4F18-9410-8E9EBE51D80D}"/>
              </a:ext>
            </a:extLst>
          </p:cNvPr>
          <p:cNvSpPr/>
          <p:nvPr/>
        </p:nvSpPr>
        <p:spPr>
          <a:xfrm>
            <a:off x="4446011" y="5424642"/>
            <a:ext cx="2194560" cy="73152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(Original)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AEED9-E4F7-463B-949A-76A934695143}"/>
              </a:ext>
            </a:extLst>
          </p:cNvPr>
          <p:cNvSpPr/>
          <p:nvPr/>
        </p:nvSpPr>
        <p:spPr>
          <a:xfrm>
            <a:off x="7653535" y="1106061"/>
            <a:ext cx="914400" cy="5476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37">
            <a:extLst>
              <a:ext uri="{FF2B5EF4-FFF2-40B4-BE49-F238E27FC236}">
                <a16:creationId xmlns:a16="http://schemas.microsoft.com/office/drawing/2014/main" id="{0C8F7768-F96E-495B-AC76-3D8E390CDDC2}"/>
              </a:ext>
            </a:extLst>
          </p:cNvPr>
          <p:cNvSpPr/>
          <p:nvPr/>
        </p:nvSpPr>
        <p:spPr>
          <a:xfrm>
            <a:off x="9397627" y="5424642"/>
            <a:ext cx="2194560" cy="73152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(Reconstructed)</a:t>
            </a:r>
          </a:p>
        </p:txBody>
      </p:sp>
      <p:sp>
        <p:nvSpPr>
          <p:cNvPr id="12" name="矩形 37">
            <a:extLst>
              <a:ext uri="{FF2B5EF4-FFF2-40B4-BE49-F238E27FC236}">
                <a16:creationId xmlns:a16="http://schemas.microsoft.com/office/drawing/2014/main" id="{7A8912B9-07E3-47AC-8343-497F568BE7EF}"/>
              </a:ext>
            </a:extLst>
          </p:cNvPr>
          <p:cNvSpPr/>
          <p:nvPr/>
        </p:nvSpPr>
        <p:spPr>
          <a:xfrm>
            <a:off x="9397627" y="4028328"/>
            <a:ext cx="2194560" cy="73152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(Reconstructed)</a:t>
            </a:r>
          </a:p>
        </p:txBody>
      </p:sp>
      <p:sp>
        <p:nvSpPr>
          <p:cNvPr id="13" name="矩形 37">
            <a:extLst>
              <a:ext uri="{FF2B5EF4-FFF2-40B4-BE49-F238E27FC236}">
                <a16:creationId xmlns:a16="http://schemas.microsoft.com/office/drawing/2014/main" id="{E1FD0E5C-51CB-4847-AB22-09765DB5CBB6}"/>
              </a:ext>
            </a:extLst>
          </p:cNvPr>
          <p:cNvSpPr/>
          <p:nvPr/>
        </p:nvSpPr>
        <p:spPr>
          <a:xfrm>
            <a:off x="9397627" y="1106061"/>
            <a:ext cx="2194560" cy="73152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Window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(Reconstructed)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82B441-83DF-4128-9293-50D8377C2217}"/>
              </a:ext>
            </a:extLst>
          </p:cNvPr>
          <p:cNvSpPr/>
          <p:nvPr/>
        </p:nvSpPr>
        <p:spPr>
          <a:xfrm>
            <a:off x="10499718" y="2375920"/>
            <a:ext cx="182880" cy="1828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C4CA16-FCC2-4645-8F11-6AD266A2F5FC}"/>
              </a:ext>
            </a:extLst>
          </p:cNvPr>
          <p:cNvSpPr/>
          <p:nvPr/>
        </p:nvSpPr>
        <p:spPr>
          <a:xfrm>
            <a:off x="10506027" y="2755790"/>
            <a:ext cx="182880" cy="1828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E36443-AA26-4386-8C8E-2BF4E30C7982}"/>
              </a:ext>
            </a:extLst>
          </p:cNvPr>
          <p:cNvSpPr/>
          <p:nvPr/>
        </p:nvSpPr>
        <p:spPr>
          <a:xfrm>
            <a:off x="10499718" y="3135660"/>
            <a:ext cx="182880" cy="18288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6300A00-E857-4049-BFFE-842D34684897}"/>
              </a:ext>
            </a:extLst>
          </p:cNvPr>
          <p:cNvSpPr/>
          <p:nvPr/>
        </p:nvSpPr>
        <p:spPr>
          <a:xfrm>
            <a:off x="7151147" y="4573161"/>
            <a:ext cx="4842956" cy="1162050"/>
          </a:xfrm>
          <a:custGeom>
            <a:avLst/>
            <a:gdLst>
              <a:gd name="connsiteX0" fmla="*/ 4459828 w 4842956"/>
              <a:gd name="connsiteY0" fmla="*/ 1162050 h 1162050"/>
              <a:gd name="connsiteX1" fmla="*/ 4450303 w 4842956"/>
              <a:gd name="connsiteY1" fmla="*/ 657225 h 1162050"/>
              <a:gd name="connsiteX2" fmla="*/ 402178 w 4842956"/>
              <a:gd name="connsiteY2" fmla="*/ 571500 h 1162050"/>
              <a:gd name="connsiteX3" fmla="*/ 364078 w 4842956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2956" h="1162050">
                <a:moveTo>
                  <a:pt x="4459828" y="1162050"/>
                </a:moveTo>
                <a:cubicBezTo>
                  <a:pt x="4793203" y="958850"/>
                  <a:pt x="5126578" y="755650"/>
                  <a:pt x="4450303" y="657225"/>
                </a:cubicBezTo>
                <a:cubicBezTo>
                  <a:pt x="3774028" y="558800"/>
                  <a:pt x="1083216" y="681038"/>
                  <a:pt x="402178" y="571500"/>
                </a:cubicBezTo>
                <a:cubicBezTo>
                  <a:pt x="-278860" y="461962"/>
                  <a:pt x="42609" y="230981"/>
                  <a:pt x="3640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071441-1690-4B05-89AA-D897F69D815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467475" y="2847230"/>
            <a:ext cx="1000125" cy="1375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箭號: 向右 18">
            <a:extLst>
              <a:ext uri="{FF2B5EF4-FFF2-40B4-BE49-F238E27FC236}">
                <a16:creationId xmlns:a16="http://schemas.microsoft.com/office/drawing/2014/main" id="{6D2B300E-F14B-4D50-BA98-BF5C73D0742C}"/>
              </a:ext>
            </a:extLst>
          </p:cNvPr>
          <p:cNvSpPr/>
          <p:nvPr/>
        </p:nvSpPr>
        <p:spPr>
          <a:xfrm>
            <a:off x="7480439" y="4279484"/>
            <a:ext cx="1749286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F0819B-5D1B-4069-92FF-B64D479C022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640571" y="5790402"/>
            <a:ext cx="6460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F0D1E6-213E-47C3-8333-9BE8E3DEA0C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467475" y="2847230"/>
            <a:ext cx="784144" cy="28247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箭號: 向右 18">
            <a:extLst>
              <a:ext uri="{FF2B5EF4-FFF2-40B4-BE49-F238E27FC236}">
                <a16:creationId xmlns:a16="http://schemas.microsoft.com/office/drawing/2014/main" id="{810B52C5-17CF-4A17-BFD7-17AECC968215}"/>
              </a:ext>
            </a:extLst>
          </p:cNvPr>
          <p:cNvSpPr/>
          <p:nvPr/>
        </p:nvSpPr>
        <p:spPr>
          <a:xfrm>
            <a:off x="7393053" y="5671985"/>
            <a:ext cx="1749286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36C9EBC-A2E9-47D1-9443-C673F8CC0CE2}"/>
              </a:ext>
            </a:extLst>
          </p:cNvPr>
          <p:cNvSpPr/>
          <p:nvPr/>
        </p:nvSpPr>
        <p:spPr>
          <a:xfrm>
            <a:off x="7151147" y="3067433"/>
            <a:ext cx="4842956" cy="1162050"/>
          </a:xfrm>
          <a:custGeom>
            <a:avLst/>
            <a:gdLst>
              <a:gd name="connsiteX0" fmla="*/ 4459828 w 4842956"/>
              <a:gd name="connsiteY0" fmla="*/ 1162050 h 1162050"/>
              <a:gd name="connsiteX1" fmla="*/ 4450303 w 4842956"/>
              <a:gd name="connsiteY1" fmla="*/ 657225 h 1162050"/>
              <a:gd name="connsiteX2" fmla="*/ 402178 w 4842956"/>
              <a:gd name="connsiteY2" fmla="*/ 571500 h 1162050"/>
              <a:gd name="connsiteX3" fmla="*/ 364078 w 4842956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2956" h="1162050">
                <a:moveTo>
                  <a:pt x="4459828" y="1162050"/>
                </a:moveTo>
                <a:cubicBezTo>
                  <a:pt x="4793203" y="958850"/>
                  <a:pt x="5126578" y="755650"/>
                  <a:pt x="4450303" y="657225"/>
                </a:cubicBezTo>
                <a:cubicBezTo>
                  <a:pt x="3774028" y="558800"/>
                  <a:pt x="1083216" y="681038"/>
                  <a:pt x="402178" y="571500"/>
                </a:cubicBezTo>
                <a:cubicBezTo>
                  <a:pt x="-278860" y="461962"/>
                  <a:pt x="42609" y="230981"/>
                  <a:pt x="3640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FEE23FC-B847-4899-8897-9594EDBF217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67475" y="2802178"/>
            <a:ext cx="925578" cy="45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箭號: 向右 18">
            <a:extLst>
              <a:ext uri="{FF2B5EF4-FFF2-40B4-BE49-F238E27FC236}">
                <a16:creationId xmlns:a16="http://schemas.microsoft.com/office/drawing/2014/main" id="{D8A9DEAF-1B8E-4CAB-8A94-067757E7297C}"/>
              </a:ext>
            </a:extLst>
          </p:cNvPr>
          <p:cNvSpPr/>
          <p:nvPr/>
        </p:nvSpPr>
        <p:spPr>
          <a:xfrm>
            <a:off x="7480439" y="2730345"/>
            <a:ext cx="1749286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2C11F7C5-C461-480C-91B1-29D9AA0FC4C4}"/>
              </a:ext>
            </a:extLst>
          </p:cNvPr>
          <p:cNvSpPr/>
          <p:nvPr/>
        </p:nvSpPr>
        <p:spPr>
          <a:xfrm>
            <a:off x="7115175" y="1406071"/>
            <a:ext cx="4842956" cy="1162050"/>
          </a:xfrm>
          <a:custGeom>
            <a:avLst/>
            <a:gdLst>
              <a:gd name="connsiteX0" fmla="*/ 4459828 w 4842956"/>
              <a:gd name="connsiteY0" fmla="*/ 1162050 h 1162050"/>
              <a:gd name="connsiteX1" fmla="*/ 4450303 w 4842956"/>
              <a:gd name="connsiteY1" fmla="*/ 657225 h 1162050"/>
              <a:gd name="connsiteX2" fmla="*/ 402178 w 4842956"/>
              <a:gd name="connsiteY2" fmla="*/ 571500 h 1162050"/>
              <a:gd name="connsiteX3" fmla="*/ 364078 w 4842956"/>
              <a:gd name="connsiteY3" fmla="*/ 0 h 116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2956" h="1162050">
                <a:moveTo>
                  <a:pt x="4459828" y="1162050"/>
                </a:moveTo>
                <a:cubicBezTo>
                  <a:pt x="4793203" y="958850"/>
                  <a:pt x="5126578" y="755650"/>
                  <a:pt x="4450303" y="657225"/>
                </a:cubicBezTo>
                <a:cubicBezTo>
                  <a:pt x="3774028" y="558800"/>
                  <a:pt x="1083216" y="681038"/>
                  <a:pt x="402178" y="571500"/>
                </a:cubicBezTo>
                <a:cubicBezTo>
                  <a:pt x="-278860" y="461962"/>
                  <a:pt x="42609" y="230981"/>
                  <a:pt x="364078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642158-F62D-4D2E-BF4B-2903256DF96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467475" y="1356070"/>
            <a:ext cx="784144" cy="1491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箭號: 向右 18">
            <a:extLst>
              <a:ext uri="{FF2B5EF4-FFF2-40B4-BE49-F238E27FC236}">
                <a16:creationId xmlns:a16="http://schemas.microsoft.com/office/drawing/2014/main" id="{80758917-4013-46CF-A6B9-20D594F49048}"/>
              </a:ext>
            </a:extLst>
          </p:cNvPr>
          <p:cNvSpPr/>
          <p:nvPr/>
        </p:nvSpPr>
        <p:spPr>
          <a:xfrm>
            <a:off x="7336899" y="1148100"/>
            <a:ext cx="1805439" cy="23683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箭號: 向右 18">
            <a:extLst>
              <a:ext uri="{FF2B5EF4-FFF2-40B4-BE49-F238E27FC236}">
                <a16:creationId xmlns:a16="http://schemas.microsoft.com/office/drawing/2014/main" id="{C3D3F927-A656-417F-92D7-7816C1F6C4F0}"/>
              </a:ext>
            </a:extLst>
          </p:cNvPr>
          <p:cNvSpPr/>
          <p:nvPr/>
        </p:nvSpPr>
        <p:spPr>
          <a:xfrm>
            <a:off x="2482100" y="2755790"/>
            <a:ext cx="274320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箭號: 向右 18">
            <a:extLst>
              <a:ext uri="{FF2B5EF4-FFF2-40B4-BE49-F238E27FC236}">
                <a16:creationId xmlns:a16="http://schemas.microsoft.com/office/drawing/2014/main" id="{79547F3D-825F-48DA-973D-04EF865E208B}"/>
              </a:ext>
            </a:extLst>
          </p:cNvPr>
          <p:cNvSpPr/>
          <p:nvPr/>
        </p:nvSpPr>
        <p:spPr>
          <a:xfrm>
            <a:off x="3330403" y="2755790"/>
            <a:ext cx="274320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箭號: 向右 18">
            <a:extLst>
              <a:ext uri="{FF2B5EF4-FFF2-40B4-BE49-F238E27FC236}">
                <a16:creationId xmlns:a16="http://schemas.microsoft.com/office/drawing/2014/main" id="{D6080196-94B1-4A9F-ABEA-57B7554E827F}"/>
              </a:ext>
            </a:extLst>
          </p:cNvPr>
          <p:cNvSpPr/>
          <p:nvPr/>
        </p:nvSpPr>
        <p:spPr>
          <a:xfrm>
            <a:off x="4331106" y="2755790"/>
            <a:ext cx="274320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箭號: 向右 18">
            <a:extLst>
              <a:ext uri="{FF2B5EF4-FFF2-40B4-BE49-F238E27FC236}">
                <a16:creationId xmlns:a16="http://schemas.microsoft.com/office/drawing/2014/main" id="{3E21C9A8-F234-44C0-B716-FA7F44755A61}"/>
              </a:ext>
            </a:extLst>
          </p:cNvPr>
          <p:cNvSpPr/>
          <p:nvPr/>
        </p:nvSpPr>
        <p:spPr>
          <a:xfrm>
            <a:off x="5350859" y="2755790"/>
            <a:ext cx="274320" cy="1828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文字方塊 17">
            <a:extLst>
              <a:ext uri="{FF2B5EF4-FFF2-40B4-BE49-F238E27FC236}">
                <a16:creationId xmlns:a16="http://schemas.microsoft.com/office/drawing/2014/main" id="{E8FB7CAB-CB52-4E87-BF7B-89B28371FFEA}"/>
              </a:ext>
            </a:extLst>
          </p:cNvPr>
          <p:cNvSpPr txBox="1"/>
          <p:nvPr/>
        </p:nvSpPr>
        <p:spPr>
          <a:xfrm>
            <a:off x="2470586" y="1362203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文字方塊 17">
            <a:extLst>
              <a:ext uri="{FF2B5EF4-FFF2-40B4-BE49-F238E27FC236}">
                <a16:creationId xmlns:a16="http://schemas.microsoft.com/office/drawing/2014/main" id="{CED202DE-DD73-4F9E-9E42-924A072CDD96}"/>
              </a:ext>
            </a:extLst>
          </p:cNvPr>
          <p:cNvSpPr txBox="1"/>
          <p:nvPr/>
        </p:nvSpPr>
        <p:spPr>
          <a:xfrm>
            <a:off x="3440606" y="1027747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文字方塊 17">
            <a:extLst>
              <a:ext uri="{FF2B5EF4-FFF2-40B4-BE49-F238E27FC236}">
                <a16:creationId xmlns:a16="http://schemas.microsoft.com/office/drawing/2014/main" id="{DE9AEFEF-11F4-4E28-AE8A-6A92F66439C6}"/>
              </a:ext>
            </a:extLst>
          </p:cNvPr>
          <p:cNvSpPr txBox="1"/>
          <p:nvPr/>
        </p:nvSpPr>
        <p:spPr>
          <a:xfrm>
            <a:off x="4491574" y="524294"/>
            <a:ext cx="1005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文字方塊 17">
            <a:extLst>
              <a:ext uri="{FF2B5EF4-FFF2-40B4-BE49-F238E27FC236}">
                <a16:creationId xmlns:a16="http://schemas.microsoft.com/office/drawing/2014/main" id="{196200C2-C9EC-494C-AFD8-1F4C83D195F2}"/>
              </a:ext>
            </a:extLst>
          </p:cNvPr>
          <p:cNvSpPr txBox="1"/>
          <p:nvPr/>
        </p:nvSpPr>
        <p:spPr>
          <a:xfrm>
            <a:off x="7608033" y="279003"/>
            <a:ext cx="1005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381E1DA-996D-45F1-A9E0-372FF14ECB6C}"/>
              </a:ext>
            </a:extLst>
          </p:cNvPr>
          <p:cNvSpPr/>
          <p:nvPr/>
        </p:nvSpPr>
        <p:spPr>
          <a:xfrm>
            <a:off x="185743" y="1260365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82D787B-5A41-46C4-9F69-26A7C87BD781}"/>
              </a:ext>
            </a:extLst>
          </p:cNvPr>
          <p:cNvSpPr/>
          <p:nvPr/>
        </p:nvSpPr>
        <p:spPr>
          <a:xfrm>
            <a:off x="185743" y="4072133"/>
            <a:ext cx="365760" cy="36576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文字方塊 17">
            <a:extLst>
              <a:ext uri="{FF2B5EF4-FFF2-40B4-BE49-F238E27FC236}">
                <a16:creationId xmlns:a16="http://schemas.microsoft.com/office/drawing/2014/main" id="{8939FFA1-0F36-4DDB-AEC9-29880C35D83A}"/>
              </a:ext>
            </a:extLst>
          </p:cNvPr>
          <p:cNvSpPr txBox="1"/>
          <p:nvPr/>
        </p:nvSpPr>
        <p:spPr>
          <a:xfrm>
            <a:off x="-22396" y="508501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Latent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41" name="文字方塊 17">
            <a:extLst>
              <a:ext uri="{FF2B5EF4-FFF2-40B4-BE49-F238E27FC236}">
                <a16:creationId xmlns:a16="http://schemas.microsoft.com/office/drawing/2014/main" id="{D368FFB7-E9F7-4921-9EFD-15382A8153CC}"/>
              </a:ext>
            </a:extLst>
          </p:cNvPr>
          <p:cNvSpPr txBox="1"/>
          <p:nvPr/>
        </p:nvSpPr>
        <p:spPr>
          <a:xfrm>
            <a:off x="-77771" y="4359001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Latent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</p:txBody>
      </p:sp>
      <p:sp>
        <p:nvSpPr>
          <p:cNvPr id="45" name="箭號: 向右 18">
            <a:extLst>
              <a:ext uri="{FF2B5EF4-FFF2-40B4-BE49-F238E27FC236}">
                <a16:creationId xmlns:a16="http://schemas.microsoft.com/office/drawing/2014/main" id="{0C05DDD0-EA38-4967-B4E3-3BF9E6D2986C}"/>
              </a:ext>
            </a:extLst>
          </p:cNvPr>
          <p:cNvSpPr/>
          <p:nvPr/>
        </p:nvSpPr>
        <p:spPr>
          <a:xfrm>
            <a:off x="708842" y="2776553"/>
            <a:ext cx="1316969" cy="137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13F9D-9F0B-49CF-98A2-6E57D2E26834}"/>
              </a:ext>
            </a:extLst>
          </p:cNvPr>
          <p:cNvCxnSpPr>
            <a:cxnSpLocks/>
            <a:stCxn id="38" idx="5"/>
            <a:endCxn id="45" idx="1"/>
          </p:cNvCxnSpPr>
          <p:nvPr/>
        </p:nvCxnSpPr>
        <p:spPr>
          <a:xfrm>
            <a:off x="497939" y="1572561"/>
            <a:ext cx="210903" cy="1272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5D5EFA-9010-40D6-8054-DCDE30633C55}"/>
              </a:ext>
            </a:extLst>
          </p:cNvPr>
          <p:cNvCxnSpPr>
            <a:cxnSpLocks/>
            <a:stCxn id="39" idx="7"/>
            <a:endCxn id="45" idx="1"/>
          </p:cNvCxnSpPr>
          <p:nvPr/>
        </p:nvCxnSpPr>
        <p:spPr>
          <a:xfrm flipV="1">
            <a:off x="497939" y="2845133"/>
            <a:ext cx="210903" cy="1280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17">
            <a:extLst>
              <a:ext uri="{FF2B5EF4-FFF2-40B4-BE49-F238E27FC236}">
                <a16:creationId xmlns:a16="http://schemas.microsoft.com/office/drawing/2014/main" id="{011656BE-CDA9-49D3-8660-5D55E35BC6EB}"/>
              </a:ext>
            </a:extLst>
          </p:cNvPr>
          <p:cNvSpPr txBox="1"/>
          <p:nvPr/>
        </p:nvSpPr>
        <p:spPr>
          <a:xfrm>
            <a:off x="611489" y="2494930"/>
            <a:ext cx="1349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4011649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477AA1-3FB7-41EB-BFA7-AA7CA0D61A74}"/>
              </a:ext>
            </a:extLst>
          </p:cNvPr>
          <p:cNvSpPr txBox="1"/>
          <p:nvPr/>
        </p:nvSpPr>
        <p:spPr>
          <a:xfrm>
            <a:off x="3558419" y="5065315"/>
            <a:ext cx="1005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6B65AC5-DAA2-4F59-B9C2-8CE3DCADC3DF}"/>
              </a:ext>
            </a:extLst>
          </p:cNvPr>
          <p:cNvSpPr/>
          <p:nvPr/>
        </p:nvSpPr>
        <p:spPr>
          <a:xfrm>
            <a:off x="2961552" y="2901155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DB9A5A-B298-4867-9F31-489E9755CAAF}"/>
              </a:ext>
            </a:extLst>
          </p:cNvPr>
          <p:cNvSpPr txBox="1"/>
          <p:nvPr/>
        </p:nvSpPr>
        <p:spPr>
          <a:xfrm>
            <a:off x="624795" y="5181251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1C4251F3-232C-4F1B-91BC-E34C9AD44127}"/>
              </a:ext>
            </a:extLst>
          </p:cNvPr>
          <p:cNvSpPr/>
          <p:nvPr/>
        </p:nvSpPr>
        <p:spPr>
          <a:xfrm rot="5400000">
            <a:off x="1923372" y="2559513"/>
            <a:ext cx="4275499" cy="960120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7726D2-78D6-4F24-B34A-F55AE01137AE}"/>
              </a:ext>
            </a:extLst>
          </p:cNvPr>
          <p:cNvGrpSpPr/>
          <p:nvPr/>
        </p:nvGrpSpPr>
        <p:grpSpPr>
          <a:xfrm>
            <a:off x="196821" y="900938"/>
            <a:ext cx="2605845" cy="4277270"/>
            <a:chOff x="0" y="955212"/>
            <a:chExt cx="2605845" cy="3627723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0861D4DE-DF3D-4817-AABA-2498B3DFDF52}"/>
                </a:ext>
              </a:extLst>
            </p:cNvPr>
            <p:cNvSpPr/>
            <p:nvPr/>
          </p:nvSpPr>
          <p:spPr>
            <a:xfrm>
              <a:off x="0" y="4284991"/>
              <a:ext cx="1591056" cy="297944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ED3E7998-AF01-48F9-AB0E-42129AF9BAF5}"/>
                </a:ext>
              </a:extLst>
            </p:cNvPr>
            <p:cNvSpPr/>
            <p:nvPr/>
          </p:nvSpPr>
          <p:spPr>
            <a:xfrm>
              <a:off x="144970" y="3809310"/>
              <a:ext cx="1591056" cy="297944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133A0EC-4852-4805-8FA8-44FB2E9C7F39}"/>
                </a:ext>
              </a:extLst>
            </p:cNvPr>
            <p:cNvSpPr/>
            <p:nvPr/>
          </p:nvSpPr>
          <p:spPr>
            <a:xfrm>
              <a:off x="289940" y="3333627"/>
              <a:ext cx="1591056" cy="297944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39EC359-45BA-4B76-A726-C91B1BBEF7A2}"/>
                </a:ext>
              </a:extLst>
            </p:cNvPr>
            <p:cNvSpPr/>
            <p:nvPr/>
          </p:nvSpPr>
          <p:spPr>
            <a:xfrm>
              <a:off x="434910" y="2857944"/>
              <a:ext cx="1591056" cy="297944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84A33D7-7A3A-4AD8-BFFF-388BE21B20E4}"/>
                </a:ext>
              </a:extLst>
            </p:cNvPr>
            <p:cNvSpPr/>
            <p:nvPr/>
          </p:nvSpPr>
          <p:spPr>
            <a:xfrm>
              <a:off x="579880" y="2382261"/>
              <a:ext cx="1591056" cy="297944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DA7E18C-3190-44F4-9EA4-C6236C518DDC}"/>
                </a:ext>
              </a:extLst>
            </p:cNvPr>
            <p:cNvSpPr/>
            <p:nvPr/>
          </p:nvSpPr>
          <p:spPr>
            <a:xfrm>
              <a:off x="724850" y="1906578"/>
              <a:ext cx="1591056" cy="297944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EA2FFBD-D606-445B-AAF6-EFDE01DC9DD9}"/>
                </a:ext>
              </a:extLst>
            </p:cNvPr>
            <p:cNvSpPr/>
            <p:nvPr/>
          </p:nvSpPr>
          <p:spPr>
            <a:xfrm>
              <a:off x="869820" y="1430895"/>
              <a:ext cx="1591056" cy="297944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D9B8971-3376-46A0-88DB-8C8496F6CFA0}"/>
                </a:ext>
              </a:extLst>
            </p:cNvPr>
            <p:cNvSpPr/>
            <p:nvPr/>
          </p:nvSpPr>
          <p:spPr>
            <a:xfrm>
              <a:off x="1014789" y="955212"/>
              <a:ext cx="1591056" cy="297944"/>
            </a:xfrm>
            <a:prstGeom prst="rect">
              <a:avLst/>
            </a:prstGeom>
            <a:solidFill>
              <a:srgbClr val="FF00FF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3" name="箭號: 向右 18">
            <a:extLst>
              <a:ext uri="{FF2B5EF4-FFF2-40B4-BE49-F238E27FC236}">
                <a16:creationId xmlns:a16="http://schemas.microsoft.com/office/drawing/2014/main" id="{953EF4CA-D4C7-4D8E-AF20-F07FF65B2BE0}"/>
              </a:ext>
            </a:extLst>
          </p:cNvPr>
          <p:cNvSpPr/>
          <p:nvPr/>
        </p:nvSpPr>
        <p:spPr>
          <a:xfrm>
            <a:off x="4700068" y="2901155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梯形 35">
            <a:extLst>
              <a:ext uri="{FF2B5EF4-FFF2-40B4-BE49-F238E27FC236}">
                <a16:creationId xmlns:a16="http://schemas.microsoft.com/office/drawing/2014/main" id="{D13EAA36-2D64-4908-B905-CA783DD34E8E}"/>
              </a:ext>
            </a:extLst>
          </p:cNvPr>
          <p:cNvSpPr/>
          <p:nvPr/>
        </p:nvSpPr>
        <p:spPr>
          <a:xfrm rot="5400000">
            <a:off x="4146808" y="2559667"/>
            <a:ext cx="3305352" cy="959812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梯形 35">
            <a:extLst>
              <a:ext uri="{FF2B5EF4-FFF2-40B4-BE49-F238E27FC236}">
                <a16:creationId xmlns:a16="http://schemas.microsoft.com/office/drawing/2014/main" id="{B03620D0-DBE5-4A88-8686-4275EBA757F2}"/>
              </a:ext>
            </a:extLst>
          </p:cNvPr>
          <p:cNvSpPr/>
          <p:nvPr/>
        </p:nvSpPr>
        <p:spPr>
          <a:xfrm rot="5400000">
            <a:off x="6450887" y="2559667"/>
            <a:ext cx="2173610" cy="959812"/>
          </a:xfrm>
          <a:prstGeom prst="trapezoid">
            <a:avLst>
              <a:gd name="adj" fmla="val 33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文字方塊 17">
            <a:extLst>
              <a:ext uri="{FF2B5EF4-FFF2-40B4-BE49-F238E27FC236}">
                <a16:creationId xmlns:a16="http://schemas.microsoft.com/office/drawing/2014/main" id="{6584E60F-9B1F-468C-8071-696A79281A21}"/>
              </a:ext>
            </a:extLst>
          </p:cNvPr>
          <p:cNvSpPr txBox="1"/>
          <p:nvPr/>
        </p:nvSpPr>
        <p:spPr>
          <a:xfrm>
            <a:off x="5278348" y="4594621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文字方塊 17">
            <a:extLst>
              <a:ext uri="{FF2B5EF4-FFF2-40B4-BE49-F238E27FC236}">
                <a16:creationId xmlns:a16="http://schemas.microsoft.com/office/drawing/2014/main" id="{5D95E8CB-486D-4744-8904-A9613CD60115}"/>
              </a:ext>
            </a:extLst>
          </p:cNvPr>
          <p:cNvSpPr txBox="1"/>
          <p:nvPr/>
        </p:nvSpPr>
        <p:spPr>
          <a:xfrm>
            <a:off x="7016556" y="4037459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CC00FD-F13D-4139-8708-1222D27CBAD5}"/>
              </a:ext>
            </a:extLst>
          </p:cNvPr>
          <p:cNvGrpSpPr/>
          <p:nvPr/>
        </p:nvGrpSpPr>
        <p:grpSpPr>
          <a:xfrm>
            <a:off x="8837225" y="1265959"/>
            <a:ext cx="959812" cy="3547228"/>
            <a:chOff x="8837225" y="1587519"/>
            <a:chExt cx="959812" cy="3547228"/>
          </a:xfrm>
        </p:grpSpPr>
        <p:sp>
          <p:nvSpPr>
            <p:cNvPr id="94" name="梯形 35">
              <a:extLst>
                <a:ext uri="{FF2B5EF4-FFF2-40B4-BE49-F238E27FC236}">
                  <a16:creationId xmlns:a16="http://schemas.microsoft.com/office/drawing/2014/main" id="{FFF6FE9B-7341-48DC-A48D-CC9775E2512D}"/>
                </a:ext>
              </a:extLst>
            </p:cNvPr>
            <p:cNvSpPr/>
            <p:nvPr/>
          </p:nvSpPr>
          <p:spPr>
            <a:xfrm rot="5400000">
              <a:off x="8567074" y="1857670"/>
              <a:ext cx="1500113" cy="959812"/>
            </a:xfrm>
            <a:prstGeom prst="trapezoid">
              <a:avLst>
                <a:gd name="adj" fmla="val 348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梯形 35">
              <a:extLst>
                <a:ext uri="{FF2B5EF4-FFF2-40B4-BE49-F238E27FC236}">
                  <a16:creationId xmlns:a16="http://schemas.microsoft.com/office/drawing/2014/main" id="{2E3274A3-1381-48AB-82A5-98B6511292ED}"/>
                </a:ext>
              </a:extLst>
            </p:cNvPr>
            <p:cNvSpPr/>
            <p:nvPr/>
          </p:nvSpPr>
          <p:spPr>
            <a:xfrm rot="5400000">
              <a:off x="8567074" y="3904785"/>
              <a:ext cx="1500113" cy="959812"/>
            </a:xfrm>
            <a:prstGeom prst="trapezoid">
              <a:avLst>
                <a:gd name="adj" fmla="val 348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8" name="文字方塊 17">
            <a:extLst>
              <a:ext uri="{FF2B5EF4-FFF2-40B4-BE49-F238E27FC236}">
                <a16:creationId xmlns:a16="http://schemas.microsoft.com/office/drawing/2014/main" id="{34A835FE-30C4-4925-AC9F-69038AAA8E3A}"/>
              </a:ext>
            </a:extLst>
          </p:cNvPr>
          <p:cNvSpPr txBox="1"/>
          <p:nvPr/>
        </p:nvSpPr>
        <p:spPr>
          <a:xfrm>
            <a:off x="8795994" y="4722991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字方塊 17">
            <a:extLst>
              <a:ext uri="{FF2B5EF4-FFF2-40B4-BE49-F238E27FC236}">
                <a16:creationId xmlns:a16="http://schemas.microsoft.com/office/drawing/2014/main" id="{91F06528-8964-4974-8023-2D8692AD5A1C}"/>
              </a:ext>
            </a:extLst>
          </p:cNvPr>
          <p:cNvSpPr txBox="1"/>
          <p:nvPr/>
        </p:nvSpPr>
        <p:spPr>
          <a:xfrm>
            <a:off x="8795994" y="540414"/>
            <a:ext cx="1042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</a:p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文字方塊 17">
            <a:extLst>
              <a:ext uri="{FF2B5EF4-FFF2-40B4-BE49-F238E27FC236}">
                <a16:creationId xmlns:a16="http://schemas.microsoft.com/office/drawing/2014/main" id="{4E58A9E1-C5AC-44A0-966B-6061F647157E}"/>
              </a:ext>
            </a:extLst>
          </p:cNvPr>
          <p:cNvSpPr txBox="1"/>
          <p:nvPr/>
        </p:nvSpPr>
        <p:spPr>
          <a:xfrm>
            <a:off x="10785585" y="2184431"/>
            <a:ext cx="1040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Latent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100" name="文字方塊 17">
            <a:extLst>
              <a:ext uri="{FF2B5EF4-FFF2-40B4-BE49-F238E27FC236}">
                <a16:creationId xmlns:a16="http://schemas.microsoft.com/office/drawing/2014/main" id="{D8E21DEB-C6A2-4151-92EF-932DE481A675}"/>
              </a:ext>
            </a:extLst>
          </p:cNvPr>
          <p:cNvSpPr txBox="1"/>
          <p:nvPr/>
        </p:nvSpPr>
        <p:spPr>
          <a:xfrm>
            <a:off x="10616661" y="5253252"/>
            <a:ext cx="13785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Latent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96C63B-3F53-4D6E-88AF-07AE68A8EA19}"/>
              </a:ext>
            </a:extLst>
          </p:cNvPr>
          <p:cNvGrpSpPr/>
          <p:nvPr/>
        </p:nvGrpSpPr>
        <p:grpSpPr>
          <a:xfrm>
            <a:off x="10803000" y="773752"/>
            <a:ext cx="1005840" cy="4531643"/>
            <a:chOff x="10803000" y="773752"/>
            <a:chExt cx="1005840" cy="453164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5D480D6-E337-4EF2-AAF1-1A70258CB20B}"/>
                </a:ext>
              </a:extLst>
            </p:cNvPr>
            <p:cNvGrpSpPr/>
            <p:nvPr/>
          </p:nvGrpSpPr>
          <p:grpSpPr>
            <a:xfrm>
              <a:off x="10803000" y="773752"/>
              <a:ext cx="1005840" cy="1463040"/>
              <a:chOff x="0" y="955212"/>
              <a:chExt cx="2605845" cy="3627723"/>
            </a:xfrm>
          </p:grpSpPr>
          <p:sp>
            <p:nvSpPr>
              <p:cNvPr id="110" name="矩形 36">
                <a:extLst>
                  <a:ext uri="{FF2B5EF4-FFF2-40B4-BE49-F238E27FC236}">
                    <a16:creationId xmlns:a16="http://schemas.microsoft.com/office/drawing/2014/main" id="{CD0C29EE-FCBD-45E2-997A-0DFEC2E5C31E}"/>
                  </a:ext>
                </a:extLst>
              </p:cNvPr>
              <p:cNvSpPr/>
              <p:nvPr/>
            </p:nvSpPr>
            <p:spPr>
              <a:xfrm>
                <a:off x="0" y="4284991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矩形 37">
                <a:extLst>
                  <a:ext uri="{FF2B5EF4-FFF2-40B4-BE49-F238E27FC236}">
                    <a16:creationId xmlns:a16="http://schemas.microsoft.com/office/drawing/2014/main" id="{412AEAD8-9868-4BC6-8341-AB1F0AD772A4}"/>
                  </a:ext>
                </a:extLst>
              </p:cNvPr>
              <p:cNvSpPr/>
              <p:nvPr/>
            </p:nvSpPr>
            <p:spPr>
              <a:xfrm>
                <a:off x="144970" y="3809310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矩形 38">
                <a:extLst>
                  <a:ext uri="{FF2B5EF4-FFF2-40B4-BE49-F238E27FC236}">
                    <a16:creationId xmlns:a16="http://schemas.microsoft.com/office/drawing/2014/main" id="{207E17B9-F77C-485A-B711-FE908E78FC7F}"/>
                  </a:ext>
                </a:extLst>
              </p:cNvPr>
              <p:cNvSpPr/>
              <p:nvPr/>
            </p:nvSpPr>
            <p:spPr>
              <a:xfrm>
                <a:off x="289940" y="3333627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39">
                <a:extLst>
                  <a:ext uri="{FF2B5EF4-FFF2-40B4-BE49-F238E27FC236}">
                    <a16:creationId xmlns:a16="http://schemas.microsoft.com/office/drawing/2014/main" id="{06A07DC1-0F37-49B0-B52B-AA27CB7471FC}"/>
                  </a:ext>
                </a:extLst>
              </p:cNvPr>
              <p:cNvSpPr/>
              <p:nvPr/>
            </p:nvSpPr>
            <p:spPr>
              <a:xfrm>
                <a:off x="434910" y="2857944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40">
                <a:extLst>
                  <a:ext uri="{FF2B5EF4-FFF2-40B4-BE49-F238E27FC236}">
                    <a16:creationId xmlns:a16="http://schemas.microsoft.com/office/drawing/2014/main" id="{E7904E99-64A8-47A2-944A-36FC5026F733}"/>
                  </a:ext>
                </a:extLst>
              </p:cNvPr>
              <p:cNvSpPr/>
              <p:nvPr/>
            </p:nvSpPr>
            <p:spPr>
              <a:xfrm>
                <a:off x="579880" y="2382261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矩形 41">
                <a:extLst>
                  <a:ext uri="{FF2B5EF4-FFF2-40B4-BE49-F238E27FC236}">
                    <a16:creationId xmlns:a16="http://schemas.microsoft.com/office/drawing/2014/main" id="{5720AEB4-1BA4-4A8D-8DC2-B86B5400948F}"/>
                  </a:ext>
                </a:extLst>
              </p:cNvPr>
              <p:cNvSpPr/>
              <p:nvPr/>
            </p:nvSpPr>
            <p:spPr>
              <a:xfrm>
                <a:off x="724850" y="1906578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42">
                <a:extLst>
                  <a:ext uri="{FF2B5EF4-FFF2-40B4-BE49-F238E27FC236}">
                    <a16:creationId xmlns:a16="http://schemas.microsoft.com/office/drawing/2014/main" id="{3F910C10-E537-4FFA-BE38-4395028ACBCD}"/>
                  </a:ext>
                </a:extLst>
              </p:cNvPr>
              <p:cNvSpPr/>
              <p:nvPr/>
            </p:nvSpPr>
            <p:spPr>
              <a:xfrm>
                <a:off x="869820" y="1430895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矩形 45">
                <a:extLst>
                  <a:ext uri="{FF2B5EF4-FFF2-40B4-BE49-F238E27FC236}">
                    <a16:creationId xmlns:a16="http://schemas.microsoft.com/office/drawing/2014/main" id="{CB087717-C9E4-4332-A282-D29FF6734786}"/>
                  </a:ext>
                </a:extLst>
              </p:cNvPr>
              <p:cNvSpPr/>
              <p:nvPr/>
            </p:nvSpPr>
            <p:spPr>
              <a:xfrm>
                <a:off x="1014789" y="955212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8C865443-0444-4E1A-B0AC-7E76C3938ABA}"/>
                </a:ext>
              </a:extLst>
            </p:cNvPr>
            <p:cNvGrpSpPr/>
            <p:nvPr/>
          </p:nvGrpSpPr>
          <p:grpSpPr>
            <a:xfrm>
              <a:off x="10803000" y="3842355"/>
              <a:ext cx="1005840" cy="1463040"/>
              <a:chOff x="0" y="955212"/>
              <a:chExt cx="2605845" cy="3627723"/>
            </a:xfrm>
          </p:grpSpPr>
          <p:sp>
            <p:nvSpPr>
              <p:cNvPr id="119" name="矩形 36">
                <a:extLst>
                  <a:ext uri="{FF2B5EF4-FFF2-40B4-BE49-F238E27FC236}">
                    <a16:creationId xmlns:a16="http://schemas.microsoft.com/office/drawing/2014/main" id="{D297128C-0A74-44B0-934E-9B8A3217380E}"/>
                  </a:ext>
                </a:extLst>
              </p:cNvPr>
              <p:cNvSpPr/>
              <p:nvPr/>
            </p:nvSpPr>
            <p:spPr>
              <a:xfrm>
                <a:off x="0" y="4284991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矩形 37">
                <a:extLst>
                  <a:ext uri="{FF2B5EF4-FFF2-40B4-BE49-F238E27FC236}">
                    <a16:creationId xmlns:a16="http://schemas.microsoft.com/office/drawing/2014/main" id="{F98BE044-7183-4501-AA06-F805D0EF1D56}"/>
                  </a:ext>
                </a:extLst>
              </p:cNvPr>
              <p:cNvSpPr/>
              <p:nvPr/>
            </p:nvSpPr>
            <p:spPr>
              <a:xfrm>
                <a:off x="144970" y="3809310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38">
                <a:extLst>
                  <a:ext uri="{FF2B5EF4-FFF2-40B4-BE49-F238E27FC236}">
                    <a16:creationId xmlns:a16="http://schemas.microsoft.com/office/drawing/2014/main" id="{A5F2CE4F-5CC4-4FBD-A36C-662C69EE54EA}"/>
                  </a:ext>
                </a:extLst>
              </p:cNvPr>
              <p:cNvSpPr/>
              <p:nvPr/>
            </p:nvSpPr>
            <p:spPr>
              <a:xfrm>
                <a:off x="289940" y="3333627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矩形 39">
                <a:extLst>
                  <a:ext uri="{FF2B5EF4-FFF2-40B4-BE49-F238E27FC236}">
                    <a16:creationId xmlns:a16="http://schemas.microsoft.com/office/drawing/2014/main" id="{9A85B0E6-F535-4AF2-838A-8A6278FF4830}"/>
                  </a:ext>
                </a:extLst>
              </p:cNvPr>
              <p:cNvSpPr/>
              <p:nvPr/>
            </p:nvSpPr>
            <p:spPr>
              <a:xfrm>
                <a:off x="434910" y="2857944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矩形 40">
                <a:extLst>
                  <a:ext uri="{FF2B5EF4-FFF2-40B4-BE49-F238E27FC236}">
                    <a16:creationId xmlns:a16="http://schemas.microsoft.com/office/drawing/2014/main" id="{74AFAD07-685A-4D53-9F71-A89B704D5B53}"/>
                  </a:ext>
                </a:extLst>
              </p:cNvPr>
              <p:cNvSpPr/>
              <p:nvPr/>
            </p:nvSpPr>
            <p:spPr>
              <a:xfrm>
                <a:off x="579880" y="2382261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矩形 41">
                <a:extLst>
                  <a:ext uri="{FF2B5EF4-FFF2-40B4-BE49-F238E27FC236}">
                    <a16:creationId xmlns:a16="http://schemas.microsoft.com/office/drawing/2014/main" id="{F388661A-6556-4110-8E5D-6170DB175735}"/>
                  </a:ext>
                </a:extLst>
              </p:cNvPr>
              <p:cNvSpPr/>
              <p:nvPr/>
            </p:nvSpPr>
            <p:spPr>
              <a:xfrm>
                <a:off x="724850" y="1906578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矩形 42">
                <a:extLst>
                  <a:ext uri="{FF2B5EF4-FFF2-40B4-BE49-F238E27FC236}">
                    <a16:creationId xmlns:a16="http://schemas.microsoft.com/office/drawing/2014/main" id="{57C3CE78-B67F-4C51-B04B-7D16BFA34FB6}"/>
                  </a:ext>
                </a:extLst>
              </p:cNvPr>
              <p:cNvSpPr/>
              <p:nvPr/>
            </p:nvSpPr>
            <p:spPr>
              <a:xfrm>
                <a:off x="869820" y="1430895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矩形 45">
                <a:extLst>
                  <a:ext uri="{FF2B5EF4-FFF2-40B4-BE49-F238E27FC236}">
                    <a16:creationId xmlns:a16="http://schemas.microsoft.com/office/drawing/2014/main" id="{D66752B9-8F3E-4A71-BCED-F58209906997}"/>
                  </a:ext>
                </a:extLst>
              </p:cNvPr>
              <p:cNvSpPr/>
              <p:nvPr/>
            </p:nvSpPr>
            <p:spPr>
              <a:xfrm>
                <a:off x="1014789" y="955212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27" name="箭號: 向右 18">
            <a:extLst>
              <a:ext uri="{FF2B5EF4-FFF2-40B4-BE49-F238E27FC236}">
                <a16:creationId xmlns:a16="http://schemas.microsoft.com/office/drawing/2014/main" id="{1059F67F-F56F-43AB-BE03-B5AA99C45EC1}"/>
              </a:ext>
            </a:extLst>
          </p:cNvPr>
          <p:cNvSpPr/>
          <p:nvPr/>
        </p:nvSpPr>
        <p:spPr>
          <a:xfrm>
            <a:off x="6438276" y="2901155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AAEB8E-1A07-4277-BEB0-FB0929360668}"/>
              </a:ext>
            </a:extLst>
          </p:cNvPr>
          <p:cNvGrpSpPr/>
          <p:nvPr/>
        </p:nvGrpSpPr>
        <p:grpSpPr>
          <a:xfrm>
            <a:off x="8176484" y="2286581"/>
            <a:ext cx="460624" cy="1505985"/>
            <a:chOff x="7979663" y="2927866"/>
            <a:chExt cx="460624" cy="1505985"/>
          </a:xfrm>
        </p:grpSpPr>
        <p:sp>
          <p:nvSpPr>
            <p:cNvPr id="128" name="箭號: 向右 18">
              <a:extLst>
                <a:ext uri="{FF2B5EF4-FFF2-40B4-BE49-F238E27FC236}">
                  <a16:creationId xmlns:a16="http://schemas.microsoft.com/office/drawing/2014/main" id="{E2A36755-7D76-4EC2-9606-FD8918A19D83}"/>
                </a:ext>
              </a:extLst>
            </p:cNvPr>
            <p:cNvSpPr/>
            <p:nvPr/>
          </p:nvSpPr>
          <p:spPr>
            <a:xfrm rot="18900000">
              <a:off x="7979663" y="2927866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箭號: 向右 18">
              <a:extLst>
                <a:ext uri="{FF2B5EF4-FFF2-40B4-BE49-F238E27FC236}">
                  <a16:creationId xmlns:a16="http://schemas.microsoft.com/office/drawing/2014/main" id="{BDEE40F4-4A86-479C-AD44-CFD3D2C08693}"/>
                </a:ext>
              </a:extLst>
            </p:cNvPr>
            <p:cNvSpPr/>
            <p:nvPr/>
          </p:nvSpPr>
          <p:spPr>
            <a:xfrm rot="2700000">
              <a:off x="7975049" y="4065120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FCC267-4FA8-4FEE-96ED-5EA4E1FEB38F}"/>
              </a:ext>
            </a:extLst>
          </p:cNvPr>
          <p:cNvGrpSpPr/>
          <p:nvPr/>
        </p:nvGrpSpPr>
        <p:grpSpPr>
          <a:xfrm>
            <a:off x="10072341" y="1680431"/>
            <a:ext cx="460624" cy="2718285"/>
            <a:chOff x="10072341" y="2021971"/>
            <a:chExt cx="460624" cy="2718285"/>
          </a:xfrm>
        </p:grpSpPr>
        <p:sp>
          <p:nvSpPr>
            <p:cNvPr id="132" name="箭號: 向右 18">
              <a:extLst>
                <a:ext uri="{FF2B5EF4-FFF2-40B4-BE49-F238E27FC236}">
                  <a16:creationId xmlns:a16="http://schemas.microsoft.com/office/drawing/2014/main" id="{AA8BF5E8-D193-41FC-BBBE-B722F6E82556}"/>
                </a:ext>
              </a:extLst>
            </p:cNvPr>
            <p:cNvSpPr/>
            <p:nvPr/>
          </p:nvSpPr>
          <p:spPr>
            <a:xfrm rot="20100000">
              <a:off x="10072341" y="2021971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箭號: 向右 18">
              <a:extLst>
                <a:ext uri="{FF2B5EF4-FFF2-40B4-BE49-F238E27FC236}">
                  <a16:creationId xmlns:a16="http://schemas.microsoft.com/office/drawing/2014/main" id="{92B5415D-FDF0-4209-AC8A-13CB024512FD}"/>
                </a:ext>
              </a:extLst>
            </p:cNvPr>
            <p:cNvSpPr/>
            <p:nvPr/>
          </p:nvSpPr>
          <p:spPr>
            <a:xfrm rot="1500000">
              <a:off x="10072341" y="4463419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52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DAF547-E6FD-4E17-BF07-A8FD313B8A82}"/>
              </a:ext>
            </a:extLst>
          </p:cNvPr>
          <p:cNvGrpSpPr/>
          <p:nvPr/>
        </p:nvGrpSpPr>
        <p:grpSpPr>
          <a:xfrm>
            <a:off x="-3069" y="773752"/>
            <a:ext cx="12198139" cy="5310497"/>
            <a:chOff x="-13239" y="773752"/>
            <a:chExt cx="12198139" cy="5310497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E8330D0-99FB-495A-9F58-ACAF140C6660}"/>
                </a:ext>
              </a:extLst>
            </p:cNvPr>
            <p:cNvSpPr txBox="1"/>
            <p:nvPr/>
          </p:nvSpPr>
          <p:spPr>
            <a:xfrm>
              <a:off x="9963518" y="5189725"/>
              <a:ext cx="217078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Reconstructed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47" name="箭號: 向右 46">
              <a:extLst>
                <a:ext uri="{FF2B5EF4-FFF2-40B4-BE49-F238E27FC236}">
                  <a16:creationId xmlns:a16="http://schemas.microsoft.com/office/drawing/2014/main" id="{ABDDF272-B04E-49E4-82C3-00B1FE7DA8AB}"/>
                </a:ext>
              </a:extLst>
            </p:cNvPr>
            <p:cNvSpPr/>
            <p:nvPr/>
          </p:nvSpPr>
          <p:spPr>
            <a:xfrm>
              <a:off x="9601242" y="2901155"/>
              <a:ext cx="365760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435F143-1BA5-43C0-9040-48FC391CDCA6}"/>
                </a:ext>
              </a:extLst>
            </p:cNvPr>
            <p:cNvGrpSpPr/>
            <p:nvPr/>
          </p:nvGrpSpPr>
          <p:grpSpPr>
            <a:xfrm>
              <a:off x="9898900" y="901823"/>
              <a:ext cx="2286000" cy="4291325"/>
              <a:chOff x="9561277" y="955212"/>
              <a:chExt cx="2605845" cy="3627723"/>
            </a:xfrm>
          </p:grpSpPr>
          <p:sp>
            <p:nvSpPr>
              <p:cNvPr id="69" name="矩形 36">
                <a:extLst>
                  <a:ext uri="{FF2B5EF4-FFF2-40B4-BE49-F238E27FC236}">
                    <a16:creationId xmlns:a16="http://schemas.microsoft.com/office/drawing/2014/main" id="{50CCB802-045D-42DE-AE73-80B70D713191}"/>
                  </a:ext>
                </a:extLst>
              </p:cNvPr>
              <p:cNvSpPr/>
              <p:nvPr/>
            </p:nvSpPr>
            <p:spPr>
              <a:xfrm>
                <a:off x="9561277" y="4284991"/>
                <a:ext cx="1591056" cy="297944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37">
                <a:extLst>
                  <a:ext uri="{FF2B5EF4-FFF2-40B4-BE49-F238E27FC236}">
                    <a16:creationId xmlns:a16="http://schemas.microsoft.com/office/drawing/2014/main" id="{7EB4E336-98D3-40A5-93C8-830A1360B2DB}"/>
                  </a:ext>
                </a:extLst>
              </p:cNvPr>
              <p:cNvSpPr/>
              <p:nvPr/>
            </p:nvSpPr>
            <p:spPr>
              <a:xfrm>
                <a:off x="9706247" y="3809310"/>
                <a:ext cx="1591056" cy="297944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38">
                <a:extLst>
                  <a:ext uri="{FF2B5EF4-FFF2-40B4-BE49-F238E27FC236}">
                    <a16:creationId xmlns:a16="http://schemas.microsoft.com/office/drawing/2014/main" id="{1BBA76ED-9F87-45E9-B3C2-0CD71E5D4839}"/>
                  </a:ext>
                </a:extLst>
              </p:cNvPr>
              <p:cNvSpPr/>
              <p:nvPr/>
            </p:nvSpPr>
            <p:spPr>
              <a:xfrm>
                <a:off x="9851217" y="3333627"/>
                <a:ext cx="1591056" cy="297944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 39">
                <a:extLst>
                  <a:ext uri="{FF2B5EF4-FFF2-40B4-BE49-F238E27FC236}">
                    <a16:creationId xmlns:a16="http://schemas.microsoft.com/office/drawing/2014/main" id="{317E412D-9A2E-4CD8-B17A-AAFDB534A9A3}"/>
                  </a:ext>
                </a:extLst>
              </p:cNvPr>
              <p:cNvSpPr/>
              <p:nvPr/>
            </p:nvSpPr>
            <p:spPr>
              <a:xfrm>
                <a:off x="9996187" y="2857944"/>
                <a:ext cx="1591056" cy="297944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40">
                <a:extLst>
                  <a:ext uri="{FF2B5EF4-FFF2-40B4-BE49-F238E27FC236}">
                    <a16:creationId xmlns:a16="http://schemas.microsoft.com/office/drawing/2014/main" id="{D5E5E55C-F27A-45B7-BF94-DF9C3C5FF445}"/>
                  </a:ext>
                </a:extLst>
              </p:cNvPr>
              <p:cNvSpPr/>
              <p:nvPr/>
            </p:nvSpPr>
            <p:spPr>
              <a:xfrm>
                <a:off x="10141157" y="2382261"/>
                <a:ext cx="1591056" cy="297944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41">
                <a:extLst>
                  <a:ext uri="{FF2B5EF4-FFF2-40B4-BE49-F238E27FC236}">
                    <a16:creationId xmlns:a16="http://schemas.microsoft.com/office/drawing/2014/main" id="{213E597C-E2D2-4944-BCC9-5FBDB05D3CBB}"/>
                  </a:ext>
                </a:extLst>
              </p:cNvPr>
              <p:cNvSpPr/>
              <p:nvPr/>
            </p:nvSpPr>
            <p:spPr>
              <a:xfrm>
                <a:off x="10286127" y="1906578"/>
                <a:ext cx="1591056" cy="297944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矩形 42">
                <a:extLst>
                  <a:ext uri="{FF2B5EF4-FFF2-40B4-BE49-F238E27FC236}">
                    <a16:creationId xmlns:a16="http://schemas.microsoft.com/office/drawing/2014/main" id="{84B63B38-0B60-445B-B83C-0AE3EABF6E69}"/>
                  </a:ext>
                </a:extLst>
              </p:cNvPr>
              <p:cNvSpPr/>
              <p:nvPr/>
            </p:nvSpPr>
            <p:spPr>
              <a:xfrm>
                <a:off x="10431097" y="1430895"/>
                <a:ext cx="1591056" cy="297944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矩形 45">
                <a:extLst>
                  <a:ext uri="{FF2B5EF4-FFF2-40B4-BE49-F238E27FC236}">
                    <a16:creationId xmlns:a16="http://schemas.microsoft.com/office/drawing/2014/main" id="{83DFF796-3D8C-4F70-8F4F-606D728205CF}"/>
                  </a:ext>
                </a:extLst>
              </p:cNvPr>
              <p:cNvSpPr/>
              <p:nvPr/>
            </p:nvSpPr>
            <p:spPr>
              <a:xfrm>
                <a:off x="10576066" y="955212"/>
                <a:ext cx="1591056" cy="297944"/>
              </a:xfrm>
              <a:prstGeom prst="rect">
                <a:avLst/>
              </a:prstGeom>
              <a:solidFill>
                <a:srgbClr val="FF00FF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" name="箭號: 向右 18">
              <a:extLst>
                <a:ext uri="{FF2B5EF4-FFF2-40B4-BE49-F238E27FC236}">
                  <a16:creationId xmlns:a16="http://schemas.microsoft.com/office/drawing/2014/main" id="{859B4C12-482C-4B99-BF55-1D3C30F146A8}"/>
                </a:ext>
              </a:extLst>
            </p:cNvPr>
            <p:cNvSpPr/>
            <p:nvPr/>
          </p:nvSpPr>
          <p:spPr>
            <a:xfrm>
              <a:off x="8103860" y="2901155"/>
              <a:ext cx="365760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文字方塊 17">
              <a:extLst>
                <a:ext uri="{FF2B5EF4-FFF2-40B4-BE49-F238E27FC236}">
                  <a16:creationId xmlns:a16="http://schemas.microsoft.com/office/drawing/2014/main" id="{F76EDC55-C219-4A8B-82E7-6EB8EDCEA61B}"/>
                </a:ext>
              </a:extLst>
            </p:cNvPr>
            <p:cNvSpPr txBox="1"/>
            <p:nvPr/>
          </p:nvSpPr>
          <p:spPr>
            <a:xfrm>
              <a:off x="155685" y="2184431"/>
              <a:ext cx="10406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Latent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Mean</a:t>
              </a:r>
            </a:p>
          </p:txBody>
        </p:sp>
        <p:sp>
          <p:nvSpPr>
            <p:cNvPr id="45" name="文字方塊 17">
              <a:extLst>
                <a:ext uri="{FF2B5EF4-FFF2-40B4-BE49-F238E27FC236}">
                  <a16:creationId xmlns:a16="http://schemas.microsoft.com/office/drawing/2014/main" id="{D2387AAA-A485-4AE9-9FE5-CB716AE84E34}"/>
                </a:ext>
              </a:extLst>
            </p:cNvPr>
            <p:cNvSpPr txBox="1"/>
            <p:nvPr/>
          </p:nvSpPr>
          <p:spPr>
            <a:xfrm>
              <a:off x="-13239" y="5253252"/>
              <a:ext cx="13785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Latent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Variance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8DB74A0-D012-4EF6-BA52-101A903925AE}"/>
                </a:ext>
              </a:extLst>
            </p:cNvPr>
            <p:cNvGrpSpPr/>
            <p:nvPr/>
          </p:nvGrpSpPr>
          <p:grpSpPr>
            <a:xfrm>
              <a:off x="173100" y="773752"/>
              <a:ext cx="1005840" cy="4531643"/>
              <a:chOff x="173100" y="773752"/>
              <a:chExt cx="1005840" cy="453164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EA06BA4-7261-4BAD-B30F-1290F5A69AF0}"/>
                  </a:ext>
                </a:extLst>
              </p:cNvPr>
              <p:cNvGrpSpPr/>
              <p:nvPr/>
            </p:nvGrpSpPr>
            <p:grpSpPr>
              <a:xfrm>
                <a:off x="173100" y="773752"/>
                <a:ext cx="1005840" cy="1463040"/>
                <a:chOff x="0" y="955212"/>
                <a:chExt cx="2605845" cy="3627723"/>
              </a:xfrm>
            </p:grpSpPr>
            <p:sp>
              <p:nvSpPr>
                <p:cNvPr id="49" name="矩形 36">
                  <a:extLst>
                    <a:ext uri="{FF2B5EF4-FFF2-40B4-BE49-F238E27FC236}">
                      <a16:creationId xmlns:a16="http://schemas.microsoft.com/office/drawing/2014/main" id="{39D810C8-3B51-4C93-A362-B6B8CF816454}"/>
                    </a:ext>
                  </a:extLst>
                </p:cNvPr>
                <p:cNvSpPr/>
                <p:nvPr/>
              </p:nvSpPr>
              <p:spPr>
                <a:xfrm>
                  <a:off x="0" y="4284991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矩形 37">
                  <a:extLst>
                    <a:ext uri="{FF2B5EF4-FFF2-40B4-BE49-F238E27FC236}">
                      <a16:creationId xmlns:a16="http://schemas.microsoft.com/office/drawing/2014/main" id="{17234866-62AC-414F-8C89-DD2BD8878242}"/>
                    </a:ext>
                  </a:extLst>
                </p:cNvPr>
                <p:cNvSpPr/>
                <p:nvPr/>
              </p:nvSpPr>
              <p:spPr>
                <a:xfrm>
                  <a:off x="144970" y="3809310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矩形 38">
                  <a:extLst>
                    <a:ext uri="{FF2B5EF4-FFF2-40B4-BE49-F238E27FC236}">
                      <a16:creationId xmlns:a16="http://schemas.microsoft.com/office/drawing/2014/main" id="{24485582-2B7E-4852-A28F-FD1761D0A9FA}"/>
                    </a:ext>
                  </a:extLst>
                </p:cNvPr>
                <p:cNvSpPr/>
                <p:nvPr/>
              </p:nvSpPr>
              <p:spPr>
                <a:xfrm>
                  <a:off x="289940" y="3333627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矩形 39">
                  <a:extLst>
                    <a:ext uri="{FF2B5EF4-FFF2-40B4-BE49-F238E27FC236}">
                      <a16:creationId xmlns:a16="http://schemas.microsoft.com/office/drawing/2014/main" id="{EC70373B-5BC0-47EE-9C11-0CE342E3093B}"/>
                    </a:ext>
                  </a:extLst>
                </p:cNvPr>
                <p:cNvSpPr/>
                <p:nvPr/>
              </p:nvSpPr>
              <p:spPr>
                <a:xfrm>
                  <a:off x="434910" y="2857944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矩形 40">
                  <a:extLst>
                    <a:ext uri="{FF2B5EF4-FFF2-40B4-BE49-F238E27FC236}">
                      <a16:creationId xmlns:a16="http://schemas.microsoft.com/office/drawing/2014/main" id="{D22C020D-9FA6-4780-B5C6-E3180534189B}"/>
                    </a:ext>
                  </a:extLst>
                </p:cNvPr>
                <p:cNvSpPr/>
                <p:nvPr/>
              </p:nvSpPr>
              <p:spPr>
                <a:xfrm>
                  <a:off x="579880" y="2382261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矩形 41">
                  <a:extLst>
                    <a:ext uri="{FF2B5EF4-FFF2-40B4-BE49-F238E27FC236}">
                      <a16:creationId xmlns:a16="http://schemas.microsoft.com/office/drawing/2014/main" id="{6FDF7492-BC10-465A-8CE8-B28B2DF80DE4}"/>
                    </a:ext>
                  </a:extLst>
                </p:cNvPr>
                <p:cNvSpPr/>
                <p:nvPr/>
              </p:nvSpPr>
              <p:spPr>
                <a:xfrm>
                  <a:off x="724850" y="1906578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" name="矩形 42">
                  <a:extLst>
                    <a:ext uri="{FF2B5EF4-FFF2-40B4-BE49-F238E27FC236}">
                      <a16:creationId xmlns:a16="http://schemas.microsoft.com/office/drawing/2014/main" id="{FEA72528-D611-4880-96C1-93B2AA6AB928}"/>
                    </a:ext>
                  </a:extLst>
                </p:cNvPr>
                <p:cNvSpPr/>
                <p:nvPr/>
              </p:nvSpPr>
              <p:spPr>
                <a:xfrm>
                  <a:off x="869820" y="1430895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矩形 45">
                  <a:extLst>
                    <a:ext uri="{FF2B5EF4-FFF2-40B4-BE49-F238E27FC236}">
                      <a16:creationId xmlns:a16="http://schemas.microsoft.com/office/drawing/2014/main" id="{93F2B499-C4CC-4491-87B7-93B72D3E0403}"/>
                    </a:ext>
                  </a:extLst>
                </p:cNvPr>
                <p:cNvSpPr/>
                <p:nvPr/>
              </p:nvSpPr>
              <p:spPr>
                <a:xfrm>
                  <a:off x="1014789" y="955212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E205B67-A78A-4C27-AC04-3CE63A2E9A2C}"/>
                  </a:ext>
                </a:extLst>
              </p:cNvPr>
              <p:cNvGrpSpPr/>
              <p:nvPr/>
            </p:nvGrpSpPr>
            <p:grpSpPr>
              <a:xfrm>
                <a:off x="173100" y="3842355"/>
                <a:ext cx="1005840" cy="1463040"/>
                <a:chOff x="0" y="955212"/>
                <a:chExt cx="2605845" cy="3627723"/>
              </a:xfrm>
            </p:grpSpPr>
            <p:sp>
              <p:nvSpPr>
                <p:cNvPr id="58" name="矩形 36">
                  <a:extLst>
                    <a:ext uri="{FF2B5EF4-FFF2-40B4-BE49-F238E27FC236}">
                      <a16:creationId xmlns:a16="http://schemas.microsoft.com/office/drawing/2014/main" id="{F76BA56C-41BC-46E8-A253-3ED34F4197DB}"/>
                    </a:ext>
                  </a:extLst>
                </p:cNvPr>
                <p:cNvSpPr/>
                <p:nvPr/>
              </p:nvSpPr>
              <p:spPr>
                <a:xfrm>
                  <a:off x="0" y="4284991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矩形 37">
                  <a:extLst>
                    <a:ext uri="{FF2B5EF4-FFF2-40B4-BE49-F238E27FC236}">
                      <a16:creationId xmlns:a16="http://schemas.microsoft.com/office/drawing/2014/main" id="{64EF7767-E36D-4BA9-BB3C-D56A48D0F980}"/>
                    </a:ext>
                  </a:extLst>
                </p:cNvPr>
                <p:cNvSpPr/>
                <p:nvPr/>
              </p:nvSpPr>
              <p:spPr>
                <a:xfrm>
                  <a:off x="144970" y="3809310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矩形 38">
                  <a:extLst>
                    <a:ext uri="{FF2B5EF4-FFF2-40B4-BE49-F238E27FC236}">
                      <a16:creationId xmlns:a16="http://schemas.microsoft.com/office/drawing/2014/main" id="{6EFE8E1A-F569-45F3-AB65-8A44F1B40C9D}"/>
                    </a:ext>
                  </a:extLst>
                </p:cNvPr>
                <p:cNvSpPr/>
                <p:nvPr/>
              </p:nvSpPr>
              <p:spPr>
                <a:xfrm>
                  <a:off x="289940" y="3333627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矩形 39">
                  <a:extLst>
                    <a:ext uri="{FF2B5EF4-FFF2-40B4-BE49-F238E27FC236}">
                      <a16:creationId xmlns:a16="http://schemas.microsoft.com/office/drawing/2014/main" id="{D2ADB560-A0F2-48E5-A382-68200C2DA495}"/>
                    </a:ext>
                  </a:extLst>
                </p:cNvPr>
                <p:cNvSpPr/>
                <p:nvPr/>
              </p:nvSpPr>
              <p:spPr>
                <a:xfrm>
                  <a:off x="434910" y="2857944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矩形 40">
                  <a:extLst>
                    <a:ext uri="{FF2B5EF4-FFF2-40B4-BE49-F238E27FC236}">
                      <a16:creationId xmlns:a16="http://schemas.microsoft.com/office/drawing/2014/main" id="{8A1DA8DE-EE4C-46A3-8A9C-D112A1D3D54F}"/>
                    </a:ext>
                  </a:extLst>
                </p:cNvPr>
                <p:cNvSpPr/>
                <p:nvPr/>
              </p:nvSpPr>
              <p:spPr>
                <a:xfrm>
                  <a:off x="579880" y="2382261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" name="矩形 41">
                  <a:extLst>
                    <a:ext uri="{FF2B5EF4-FFF2-40B4-BE49-F238E27FC236}">
                      <a16:creationId xmlns:a16="http://schemas.microsoft.com/office/drawing/2014/main" id="{F8435840-1913-4E9F-BF5F-6A90EC8168AD}"/>
                    </a:ext>
                  </a:extLst>
                </p:cNvPr>
                <p:cNvSpPr/>
                <p:nvPr/>
              </p:nvSpPr>
              <p:spPr>
                <a:xfrm>
                  <a:off x="724850" y="1906578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矩形 42">
                  <a:extLst>
                    <a:ext uri="{FF2B5EF4-FFF2-40B4-BE49-F238E27FC236}">
                      <a16:creationId xmlns:a16="http://schemas.microsoft.com/office/drawing/2014/main" id="{2D7C58F0-3733-4BA2-AC65-23430A625C90}"/>
                    </a:ext>
                  </a:extLst>
                </p:cNvPr>
                <p:cNvSpPr/>
                <p:nvPr/>
              </p:nvSpPr>
              <p:spPr>
                <a:xfrm>
                  <a:off x="869820" y="1430895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矩形 45">
                  <a:extLst>
                    <a:ext uri="{FF2B5EF4-FFF2-40B4-BE49-F238E27FC236}">
                      <a16:creationId xmlns:a16="http://schemas.microsoft.com/office/drawing/2014/main" id="{7EDD72EA-3278-411D-A968-385FCB74D9A2}"/>
                    </a:ext>
                  </a:extLst>
                </p:cNvPr>
                <p:cNvSpPr/>
                <p:nvPr/>
              </p:nvSpPr>
              <p:spPr>
                <a:xfrm>
                  <a:off x="1014789" y="955212"/>
                  <a:ext cx="1591056" cy="29794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67" name="文字方塊 17">
              <a:extLst>
                <a:ext uri="{FF2B5EF4-FFF2-40B4-BE49-F238E27FC236}">
                  <a16:creationId xmlns:a16="http://schemas.microsoft.com/office/drawing/2014/main" id="{A68FCF9D-53BD-4527-B909-331817B252EB}"/>
                </a:ext>
              </a:extLst>
            </p:cNvPr>
            <p:cNvSpPr txBox="1"/>
            <p:nvPr/>
          </p:nvSpPr>
          <p:spPr>
            <a:xfrm>
              <a:off x="2766571" y="3780105"/>
              <a:ext cx="1229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Latent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</a:p>
          </p:txBody>
        </p:sp>
        <p:sp>
          <p:nvSpPr>
            <p:cNvPr id="77" name="箭號: 向右 18">
              <a:extLst>
                <a:ext uri="{FF2B5EF4-FFF2-40B4-BE49-F238E27FC236}">
                  <a16:creationId xmlns:a16="http://schemas.microsoft.com/office/drawing/2014/main" id="{A8D60763-3B73-4211-A221-E3D0F4A3A441}"/>
                </a:ext>
              </a:extLst>
            </p:cNvPr>
            <p:cNvSpPr/>
            <p:nvPr/>
          </p:nvSpPr>
          <p:spPr>
            <a:xfrm>
              <a:off x="1570668" y="2970993"/>
              <a:ext cx="1316969" cy="13716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A15E96B-C0B3-4B36-80EB-0A8E1456F4F7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1167514" y="1469432"/>
              <a:ext cx="428154" cy="15744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1A730E4-39A7-48E1-B3AB-DF6B4F61FFE2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 flipV="1">
              <a:off x="1150100" y="3043908"/>
              <a:ext cx="445568" cy="1565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17">
              <a:extLst>
                <a:ext uri="{FF2B5EF4-FFF2-40B4-BE49-F238E27FC236}">
                  <a16:creationId xmlns:a16="http://schemas.microsoft.com/office/drawing/2014/main" id="{F4B83C6B-D300-43C9-A8A9-385980B90928}"/>
                </a:ext>
              </a:extLst>
            </p:cNvPr>
            <p:cNvSpPr txBox="1"/>
            <p:nvPr/>
          </p:nvSpPr>
          <p:spPr>
            <a:xfrm>
              <a:off x="1595668" y="2689965"/>
              <a:ext cx="1349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latin typeface="Arial" panose="020B0604020202020204" pitchFamily="34" charset="0"/>
                  <a:cs typeface="Arial" panose="020B0604020202020204" pitchFamily="34" charset="0"/>
                </a:rPr>
                <a:t>Random</a:t>
              </a:r>
            </a:p>
            <a:p>
              <a:pPr algn="ctr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Sampling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57E57EC-C34F-4D06-9F5E-DCCC7E046F7F}"/>
                </a:ext>
              </a:extLst>
            </p:cNvPr>
            <p:cNvGrpSpPr/>
            <p:nvPr/>
          </p:nvGrpSpPr>
          <p:grpSpPr>
            <a:xfrm>
              <a:off x="2850584" y="2308053"/>
              <a:ext cx="1005840" cy="1463040"/>
              <a:chOff x="0" y="955212"/>
              <a:chExt cx="2605845" cy="3627723"/>
            </a:xfrm>
          </p:grpSpPr>
          <p:sp>
            <p:nvSpPr>
              <p:cNvPr id="91" name="矩形 36">
                <a:extLst>
                  <a:ext uri="{FF2B5EF4-FFF2-40B4-BE49-F238E27FC236}">
                    <a16:creationId xmlns:a16="http://schemas.microsoft.com/office/drawing/2014/main" id="{57527A50-B00A-4868-B876-817BED00BBDA}"/>
                  </a:ext>
                </a:extLst>
              </p:cNvPr>
              <p:cNvSpPr/>
              <p:nvPr/>
            </p:nvSpPr>
            <p:spPr>
              <a:xfrm>
                <a:off x="0" y="4284991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矩形 37">
                <a:extLst>
                  <a:ext uri="{FF2B5EF4-FFF2-40B4-BE49-F238E27FC236}">
                    <a16:creationId xmlns:a16="http://schemas.microsoft.com/office/drawing/2014/main" id="{CD2E025B-EB55-4A97-865F-79CE64C363E2}"/>
                  </a:ext>
                </a:extLst>
              </p:cNvPr>
              <p:cNvSpPr/>
              <p:nvPr/>
            </p:nvSpPr>
            <p:spPr>
              <a:xfrm>
                <a:off x="144970" y="3809310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矩形 38">
                <a:extLst>
                  <a:ext uri="{FF2B5EF4-FFF2-40B4-BE49-F238E27FC236}">
                    <a16:creationId xmlns:a16="http://schemas.microsoft.com/office/drawing/2014/main" id="{9E11B1F0-30D0-44BD-9893-DAB6190F1C41}"/>
                  </a:ext>
                </a:extLst>
              </p:cNvPr>
              <p:cNvSpPr/>
              <p:nvPr/>
            </p:nvSpPr>
            <p:spPr>
              <a:xfrm>
                <a:off x="289940" y="3333627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矩形 39">
                <a:extLst>
                  <a:ext uri="{FF2B5EF4-FFF2-40B4-BE49-F238E27FC236}">
                    <a16:creationId xmlns:a16="http://schemas.microsoft.com/office/drawing/2014/main" id="{2ADF44E0-9197-4C03-AA49-965AE9C6E1AE}"/>
                  </a:ext>
                </a:extLst>
              </p:cNvPr>
              <p:cNvSpPr/>
              <p:nvPr/>
            </p:nvSpPr>
            <p:spPr>
              <a:xfrm>
                <a:off x="434910" y="2857944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 40">
                <a:extLst>
                  <a:ext uri="{FF2B5EF4-FFF2-40B4-BE49-F238E27FC236}">
                    <a16:creationId xmlns:a16="http://schemas.microsoft.com/office/drawing/2014/main" id="{91A613B0-85B9-439A-A447-B4100244BAA1}"/>
                  </a:ext>
                </a:extLst>
              </p:cNvPr>
              <p:cNvSpPr/>
              <p:nvPr/>
            </p:nvSpPr>
            <p:spPr>
              <a:xfrm>
                <a:off x="579880" y="2382261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矩形 41">
                <a:extLst>
                  <a:ext uri="{FF2B5EF4-FFF2-40B4-BE49-F238E27FC236}">
                    <a16:creationId xmlns:a16="http://schemas.microsoft.com/office/drawing/2014/main" id="{D9061110-FF72-4E08-94DE-0B09B10CB8EE}"/>
                  </a:ext>
                </a:extLst>
              </p:cNvPr>
              <p:cNvSpPr/>
              <p:nvPr/>
            </p:nvSpPr>
            <p:spPr>
              <a:xfrm>
                <a:off x="724850" y="1906578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矩形 42">
                <a:extLst>
                  <a:ext uri="{FF2B5EF4-FFF2-40B4-BE49-F238E27FC236}">
                    <a16:creationId xmlns:a16="http://schemas.microsoft.com/office/drawing/2014/main" id="{37585CA6-AFC8-48B7-A8ED-6E8EEEDBC561}"/>
                  </a:ext>
                </a:extLst>
              </p:cNvPr>
              <p:cNvSpPr/>
              <p:nvPr/>
            </p:nvSpPr>
            <p:spPr>
              <a:xfrm>
                <a:off x="869820" y="1430895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45">
                <a:extLst>
                  <a:ext uri="{FF2B5EF4-FFF2-40B4-BE49-F238E27FC236}">
                    <a16:creationId xmlns:a16="http://schemas.microsoft.com/office/drawing/2014/main" id="{9005BFA1-2F5D-430B-9CC3-FD07CA5B68DE}"/>
                  </a:ext>
                </a:extLst>
              </p:cNvPr>
              <p:cNvSpPr/>
              <p:nvPr/>
            </p:nvSpPr>
            <p:spPr>
              <a:xfrm>
                <a:off x="1014789" y="955212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9" name="梯形 35">
              <a:extLst>
                <a:ext uri="{FF2B5EF4-FFF2-40B4-BE49-F238E27FC236}">
                  <a16:creationId xmlns:a16="http://schemas.microsoft.com/office/drawing/2014/main" id="{F2F45BBB-8FBB-4288-AC76-98C532D5F782}"/>
                </a:ext>
              </a:extLst>
            </p:cNvPr>
            <p:cNvSpPr/>
            <p:nvPr/>
          </p:nvSpPr>
          <p:spPr>
            <a:xfrm rot="16200000" flipH="1">
              <a:off x="6897680" y="2582373"/>
              <a:ext cx="4275499" cy="914400"/>
            </a:xfrm>
            <a:prstGeom prst="trapezoid">
              <a:avLst>
                <a:gd name="adj" fmla="val 497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梯形 35">
              <a:extLst>
                <a:ext uri="{FF2B5EF4-FFF2-40B4-BE49-F238E27FC236}">
                  <a16:creationId xmlns:a16="http://schemas.microsoft.com/office/drawing/2014/main" id="{A0998524-F431-4663-8BEE-E91988F14C4B}"/>
                </a:ext>
              </a:extLst>
            </p:cNvPr>
            <p:cNvSpPr/>
            <p:nvPr/>
          </p:nvSpPr>
          <p:spPr>
            <a:xfrm rot="16200000" flipH="1">
              <a:off x="5885374" y="2582373"/>
              <a:ext cx="3305352" cy="914400"/>
            </a:xfrm>
            <a:prstGeom prst="trapezoid">
              <a:avLst>
                <a:gd name="adj" fmla="val 497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梯形 35">
              <a:extLst>
                <a:ext uri="{FF2B5EF4-FFF2-40B4-BE49-F238E27FC236}">
                  <a16:creationId xmlns:a16="http://schemas.microsoft.com/office/drawing/2014/main" id="{153E6C78-A313-46A9-AE1F-6B79388A388C}"/>
                </a:ext>
              </a:extLst>
            </p:cNvPr>
            <p:cNvSpPr/>
            <p:nvPr/>
          </p:nvSpPr>
          <p:spPr>
            <a:xfrm rot="16200000" flipH="1">
              <a:off x="4999585" y="2628094"/>
              <a:ext cx="2173610" cy="822960"/>
            </a:xfrm>
            <a:prstGeom prst="trapezoid">
              <a:avLst>
                <a:gd name="adj" fmla="val 338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梯形 35">
              <a:extLst>
                <a:ext uri="{FF2B5EF4-FFF2-40B4-BE49-F238E27FC236}">
                  <a16:creationId xmlns:a16="http://schemas.microsoft.com/office/drawing/2014/main" id="{B7FC5434-3972-4F46-9679-B5C9B0847293}"/>
                </a:ext>
              </a:extLst>
            </p:cNvPr>
            <p:cNvSpPr/>
            <p:nvPr/>
          </p:nvSpPr>
          <p:spPr>
            <a:xfrm rot="16200000" flipH="1">
              <a:off x="3976113" y="2673813"/>
              <a:ext cx="1500113" cy="731520"/>
            </a:xfrm>
            <a:prstGeom prst="trapezoid">
              <a:avLst>
                <a:gd name="adj" fmla="val 3481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箭號: 向右 18">
              <a:extLst>
                <a:ext uri="{FF2B5EF4-FFF2-40B4-BE49-F238E27FC236}">
                  <a16:creationId xmlns:a16="http://schemas.microsoft.com/office/drawing/2014/main" id="{8F957507-0A83-4CFB-BCDD-D93AB260ADAD}"/>
                </a:ext>
              </a:extLst>
            </p:cNvPr>
            <p:cNvSpPr/>
            <p:nvPr/>
          </p:nvSpPr>
          <p:spPr>
            <a:xfrm>
              <a:off x="6606480" y="2901155"/>
              <a:ext cx="365760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箭號: 向右 18">
              <a:extLst>
                <a:ext uri="{FF2B5EF4-FFF2-40B4-BE49-F238E27FC236}">
                  <a16:creationId xmlns:a16="http://schemas.microsoft.com/office/drawing/2014/main" id="{460CE075-B1AF-436C-A6F0-C52FC738D1FA}"/>
                </a:ext>
              </a:extLst>
            </p:cNvPr>
            <p:cNvSpPr/>
            <p:nvPr/>
          </p:nvSpPr>
          <p:spPr>
            <a:xfrm>
              <a:off x="5200540" y="2901155"/>
              <a:ext cx="365760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箭號: 向右 18">
              <a:extLst>
                <a:ext uri="{FF2B5EF4-FFF2-40B4-BE49-F238E27FC236}">
                  <a16:creationId xmlns:a16="http://schemas.microsoft.com/office/drawing/2014/main" id="{71A5B91B-F524-48E0-B878-F8571EF537BE}"/>
                </a:ext>
              </a:extLst>
            </p:cNvPr>
            <p:cNvSpPr/>
            <p:nvPr/>
          </p:nvSpPr>
          <p:spPr>
            <a:xfrm>
              <a:off x="3886040" y="2901155"/>
              <a:ext cx="365760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文字方塊 3">
              <a:extLst>
                <a:ext uri="{FF2B5EF4-FFF2-40B4-BE49-F238E27FC236}">
                  <a16:creationId xmlns:a16="http://schemas.microsoft.com/office/drawing/2014/main" id="{BB5790AF-10F1-4C72-A06B-F29C41849CE2}"/>
                </a:ext>
              </a:extLst>
            </p:cNvPr>
            <p:cNvSpPr txBox="1"/>
            <p:nvPr/>
          </p:nvSpPr>
          <p:spPr>
            <a:xfrm>
              <a:off x="7040471" y="4636636"/>
              <a:ext cx="10054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LSTM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  <p:sp>
          <p:nvSpPr>
            <p:cNvPr id="109" name="文字方塊 17">
              <a:extLst>
                <a:ext uri="{FF2B5EF4-FFF2-40B4-BE49-F238E27FC236}">
                  <a16:creationId xmlns:a16="http://schemas.microsoft.com/office/drawing/2014/main" id="{46971168-11DB-4596-8097-110EEF8BF3D7}"/>
                </a:ext>
              </a:extLst>
            </p:cNvPr>
            <p:cNvSpPr txBox="1"/>
            <p:nvPr/>
          </p:nvSpPr>
          <p:spPr>
            <a:xfrm>
              <a:off x="5574864" y="4042380"/>
              <a:ext cx="10422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</a:p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字方塊 17">
              <a:extLst>
                <a:ext uri="{FF2B5EF4-FFF2-40B4-BE49-F238E27FC236}">
                  <a16:creationId xmlns:a16="http://schemas.microsoft.com/office/drawing/2014/main" id="{D68478B1-C36F-4321-89B3-0944EB958A64}"/>
                </a:ext>
              </a:extLst>
            </p:cNvPr>
            <p:cNvSpPr txBox="1"/>
            <p:nvPr/>
          </p:nvSpPr>
          <p:spPr>
            <a:xfrm>
              <a:off x="4235489" y="3714158"/>
              <a:ext cx="10422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Linear</a:t>
              </a:r>
            </a:p>
            <a:p>
              <a:pPr algn="ctr"/>
              <a:r>
                <a:rPr lang="en-US" altLang="zh-TW" sz="2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文字方塊 3">
              <a:extLst>
                <a:ext uri="{FF2B5EF4-FFF2-40B4-BE49-F238E27FC236}">
                  <a16:creationId xmlns:a16="http://schemas.microsoft.com/office/drawing/2014/main" id="{A5FE8C48-1FAD-47B2-BA4C-A7C841DF9E0C}"/>
                </a:ext>
              </a:extLst>
            </p:cNvPr>
            <p:cNvSpPr txBox="1"/>
            <p:nvPr/>
          </p:nvSpPr>
          <p:spPr>
            <a:xfrm>
              <a:off x="8532727" y="5117221"/>
              <a:ext cx="10054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LSTM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889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DB9A5A-B298-4867-9F31-489E9755CAAF}"/>
              </a:ext>
            </a:extLst>
          </p:cNvPr>
          <p:cNvSpPr txBox="1"/>
          <p:nvPr/>
        </p:nvSpPr>
        <p:spPr>
          <a:xfrm>
            <a:off x="962354" y="576647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Sequences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861D4DE-DF3D-4817-AABA-2498B3DFDF52}"/>
              </a:ext>
            </a:extLst>
          </p:cNvPr>
          <p:cNvSpPr/>
          <p:nvPr/>
        </p:nvSpPr>
        <p:spPr>
          <a:xfrm>
            <a:off x="162196" y="4284991"/>
            <a:ext cx="118872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E7998-AF01-48F9-AB0E-42129AF9BAF5}"/>
              </a:ext>
            </a:extLst>
          </p:cNvPr>
          <p:cNvSpPr/>
          <p:nvPr/>
        </p:nvSpPr>
        <p:spPr>
          <a:xfrm>
            <a:off x="162196" y="3915407"/>
            <a:ext cx="219456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33A0EC-4852-4805-8FA8-44FB2E9C7F39}"/>
              </a:ext>
            </a:extLst>
          </p:cNvPr>
          <p:cNvSpPr/>
          <p:nvPr/>
        </p:nvSpPr>
        <p:spPr>
          <a:xfrm>
            <a:off x="162196" y="3545825"/>
            <a:ext cx="237744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9EC359-45BA-4B76-A726-C91B1BBEF7A2}"/>
              </a:ext>
            </a:extLst>
          </p:cNvPr>
          <p:cNvSpPr/>
          <p:nvPr/>
        </p:nvSpPr>
        <p:spPr>
          <a:xfrm>
            <a:off x="162196" y="3176243"/>
            <a:ext cx="164592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4A33D7-7A3A-4AD8-BFFF-388BE21B20E4}"/>
              </a:ext>
            </a:extLst>
          </p:cNvPr>
          <p:cNvSpPr/>
          <p:nvPr/>
        </p:nvSpPr>
        <p:spPr>
          <a:xfrm>
            <a:off x="162196" y="2806661"/>
            <a:ext cx="256032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DA7E18C-3190-44F4-9EA4-C6236C518DDC}"/>
              </a:ext>
            </a:extLst>
          </p:cNvPr>
          <p:cNvSpPr/>
          <p:nvPr/>
        </p:nvSpPr>
        <p:spPr>
          <a:xfrm>
            <a:off x="162196" y="2437079"/>
            <a:ext cx="109728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A2FFBD-D606-445B-AAF6-EFDE01DC9DD9}"/>
              </a:ext>
            </a:extLst>
          </p:cNvPr>
          <p:cNvSpPr/>
          <p:nvPr/>
        </p:nvSpPr>
        <p:spPr>
          <a:xfrm>
            <a:off x="162196" y="2067497"/>
            <a:ext cx="137160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6CF534-FCA2-4AFD-A08C-6D69B6AAA6EF}"/>
              </a:ext>
            </a:extLst>
          </p:cNvPr>
          <p:cNvSpPr/>
          <p:nvPr/>
        </p:nvSpPr>
        <p:spPr>
          <a:xfrm>
            <a:off x="162196" y="1697915"/>
            <a:ext cx="228600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6787D0-A466-49FF-AD7F-84E36068E9C8}"/>
              </a:ext>
            </a:extLst>
          </p:cNvPr>
          <p:cNvSpPr/>
          <p:nvPr/>
        </p:nvSpPr>
        <p:spPr>
          <a:xfrm>
            <a:off x="162196" y="1328333"/>
            <a:ext cx="192024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D9B8971-3376-46A0-88DB-8C8496F6CFA0}"/>
              </a:ext>
            </a:extLst>
          </p:cNvPr>
          <p:cNvSpPr/>
          <p:nvPr/>
        </p:nvSpPr>
        <p:spPr>
          <a:xfrm>
            <a:off x="162196" y="958751"/>
            <a:ext cx="100584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39">
            <a:extLst>
              <a:ext uri="{FF2B5EF4-FFF2-40B4-BE49-F238E27FC236}">
                <a16:creationId xmlns:a16="http://schemas.microsoft.com/office/drawing/2014/main" id="{A1F3C32E-9F51-4CF6-ACE1-107DD15403BC}"/>
              </a:ext>
            </a:extLst>
          </p:cNvPr>
          <p:cNvSpPr/>
          <p:nvPr/>
        </p:nvSpPr>
        <p:spPr>
          <a:xfrm>
            <a:off x="4029346" y="2508717"/>
            <a:ext cx="164592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0">
            <a:extLst>
              <a:ext uri="{FF2B5EF4-FFF2-40B4-BE49-F238E27FC236}">
                <a16:creationId xmlns:a16="http://schemas.microsoft.com/office/drawing/2014/main" id="{653C0F4B-5ECC-4AFA-B47C-A9B75BB6A489}"/>
              </a:ext>
            </a:extLst>
          </p:cNvPr>
          <p:cNvSpPr/>
          <p:nvPr/>
        </p:nvSpPr>
        <p:spPr>
          <a:xfrm>
            <a:off x="4029346" y="2139135"/>
            <a:ext cx="256032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1">
            <a:extLst>
              <a:ext uri="{FF2B5EF4-FFF2-40B4-BE49-F238E27FC236}">
                <a16:creationId xmlns:a16="http://schemas.microsoft.com/office/drawing/2014/main" id="{1B772D11-0A56-4843-939A-B922D0177DEE}"/>
              </a:ext>
            </a:extLst>
          </p:cNvPr>
          <p:cNvSpPr/>
          <p:nvPr/>
        </p:nvSpPr>
        <p:spPr>
          <a:xfrm>
            <a:off x="4029346" y="1769553"/>
            <a:ext cx="109728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42">
            <a:extLst>
              <a:ext uri="{FF2B5EF4-FFF2-40B4-BE49-F238E27FC236}">
                <a16:creationId xmlns:a16="http://schemas.microsoft.com/office/drawing/2014/main" id="{4E751C6F-6FC3-4920-93DD-735E72F5F956}"/>
              </a:ext>
            </a:extLst>
          </p:cNvPr>
          <p:cNvSpPr/>
          <p:nvPr/>
        </p:nvSpPr>
        <p:spPr>
          <a:xfrm>
            <a:off x="4029346" y="1399971"/>
            <a:ext cx="137160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43">
            <a:extLst>
              <a:ext uri="{FF2B5EF4-FFF2-40B4-BE49-F238E27FC236}">
                <a16:creationId xmlns:a16="http://schemas.microsoft.com/office/drawing/2014/main" id="{FE11A358-374E-488D-BBD4-AD5372BBD5C6}"/>
              </a:ext>
            </a:extLst>
          </p:cNvPr>
          <p:cNvSpPr/>
          <p:nvPr/>
        </p:nvSpPr>
        <p:spPr>
          <a:xfrm>
            <a:off x="4029346" y="1030389"/>
            <a:ext cx="228600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44">
            <a:extLst>
              <a:ext uri="{FF2B5EF4-FFF2-40B4-BE49-F238E27FC236}">
                <a16:creationId xmlns:a16="http://schemas.microsoft.com/office/drawing/2014/main" id="{4EFF959D-C524-44F0-BEE5-3BC966E4FF63}"/>
              </a:ext>
            </a:extLst>
          </p:cNvPr>
          <p:cNvSpPr/>
          <p:nvPr/>
        </p:nvSpPr>
        <p:spPr>
          <a:xfrm>
            <a:off x="4029346" y="660807"/>
            <a:ext cx="192024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45">
            <a:extLst>
              <a:ext uri="{FF2B5EF4-FFF2-40B4-BE49-F238E27FC236}">
                <a16:creationId xmlns:a16="http://schemas.microsoft.com/office/drawing/2014/main" id="{AFDD1F10-7DC0-400A-97DB-9EBB7340608E}"/>
              </a:ext>
            </a:extLst>
          </p:cNvPr>
          <p:cNvSpPr/>
          <p:nvPr/>
        </p:nvSpPr>
        <p:spPr>
          <a:xfrm>
            <a:off x="4029346" y="291225"/>
            <a:ext cx="100584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36">
            <a:extLst>
              <a:ext uri="{FF2B5EF4-FFF2-40B4-BE49-F238E27FC236}">
                <a16:creationId xmlns:a16="http://schemas.microsoft.com/office/drawing/2014/main" id="{686875D8-21ED-4F1D-B839-A2ABD3B9A0B1}"/>
              </a:ext>
            </a:extLst>
          </p:cNvPr>
          <p:cNvSpPr/>
          <p:nvPr/>
        </p:nvSpPr>
        <p:spPr>
          <a:xfrm>
            <a:off x="4029346" y="4952519"/>
            <a:ext cx="118872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37">
            <a:extLst>
              <a:ext uri="{FF2B5EF4-FFF2-40B4-BE49-F238E27FC236}">
                <a16:creationId xmlns:a16="http://schemas.microsoft.com/office/drawing/2014/main" id="{8167F574-563A-435B-879E-C975CA7F7EEA}"/>
              </a:ext>
            </a:extLst>
          </p:cNvPr>
          <p:cNvSpPr/>
          <p:nvPr/>
        </p:nvSpPr>
        <p:spPr>
          <a:xfrm>
            <a:off x="4029346" y="4582935"/>
            <a:ext cx="219456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38">
            <a:extLst>
              <a:ext uri="{FF2B5EF4-FFF2-40B4-BE49-F238E27FC236}">
                <a16:creationId xmlns:a16="http://schemas.microsoft.com/office/drawing/2014/main" id="{99E7C5F5-1BC8-46CA-810D-AB3B0AC1EFBF}"/>
              </a:ext>
            </a:extLst>
          </p:cNvPr>
          <p:cNvSpPr/>
          <p:nvPr/>
        </p:nvSpPr>
        <p:spPr>
          <a:xfrm>
            <a:off x="4029346" y="4213353"/>
            <a:ext cx="237744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43">
            <a:extLst>
              <a:ext uri="{FF2B5EF4-FFF2-40B4-BE49-F238E27FC236}">
                <a16:creationId xmlns:a16="http://schemas.microsoft.com/office/drawing/2014/main" id="{0FC65683-356F-4AD3-B371-474019A98D6A}"/>
              </a:ext>
            </a:extLst>
          </p:cNvPr>
          <p:cNvSpPr/>
          <p:nvPr/>
        </p:nvSpPr>
        <p:spPr>
          <a:xfrm>
            <a:off x="7667896" y="1030389"/>
            <a:ext cx="228600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44">
            <a:extLst>
              <a:ext uri="{FF2B5EF4-FFF2-40B4-BE49-F238E27FC236}">
                <a16:creationId xmlns:a16="http://schemas.microsoft.com/office/drawing/2014/main" id="{2C5F1DFC-D550-4F00-B2C4-8F8DD8BF312C}"/>
              </a:ext>
            </a:extLst>
          </p:cNvPr>
          <p:cNvSpPr/>
          <p:nvPr/>
        </p:nvSpPr>
        <p:spPr>
          <a:xfrm>
            <a:off x="7667896" y="660807"/>
            <a:ext cx="192024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45">
            <a:extLst>
              <a:ext uri="{FF2B5EF4-FFF2-40B4-BE49-F238E27FC236}">
                <a16:creationId xmlns:a16="http://schemas.microsoft.com/office/drawing/2014/main" id="{8478FB4F-3634-476A-AC0F-5EE0F1F12F63}"/>
              </a:ext>
            </a:extLst>
          </p:cNvPr>
          <p:cNvSpPr/>
          <p:nvPr/>
        </p:nvSpPr>
        <p:spPr>
          <a:xfrm>
            <a:off x="7667896" y="291225"/>
            <a:ext cx="100584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40">
            <a:extLst>
              <a:ext uri="{FF2B5EF4-FFF2-40B4-BE49-F238E27FC236}">
                <a16:creationId xmlns:a16="http://schemas.microsoft.com/office/drawing/2014/main" id="{D83626E6-6F56-4078-95D8-4FF538AEE828}"/>
              </a:ext>
            </a:extLst>
          </p:cNvPr>
          <p:cNvSpPr/>
          <p:nvPr/>
        </p:nvSpPr>
        <p:spPr>
          <a:xfrm>
            <a:off x="7673882" y="2426231"/>
            <a:ext cx="256032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41">
            <a:extLst>
              <a:ext uri="{FF2B5EF4-FFF2-40B4-BE49-F238E27FC236}">
                <a16:creationId xmlns:a16="http://schemas.microsoft.com/office/drawing/2014/main" id="{84E583AC-2011-4A5E-8D91-CE4BFA52B7D4}"/>
              </a:ext>
            </a:extLst>
          </p:cNvPr>
          <p:cNvSpPr/>
          <p:nvPr/>
        </p:nvSpPr>
        <p:spPr>
          <a:xfrm>
            <a:off x="7673882" y="2056649"/>
            <a:ext cx="109728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42">
            <a:extLst>
              <a:ext uri="{FF2B5EF4-FFF2-40B4-BE49-F238E27FC236}">
                <a16:creationId xmlns:a16="http://schemas.microsoft.com/office/drawing/2014/main" id="{C70F338A-85F9-421C-9D76-CBACD2165815}"/>
              </a:ext>
            </a:extLst>
          </p:cNvPr>
          <p:cNvSpPr/>
          <p:nvPr/>
        </p:nvSpPr>
        <p:spPr>
          <a:xfrm>
            <a:off x="7673882" y="1687067"/>
            <a:ext cx="1371600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">
            <a:extLst>
              <a:ext uri="{FF2B5EF4-FFF2-40B4-BE49-F238E27FC236}">
                <a16:creationId xmlns:a16="http://schemas.microsoft.com/office/drawing/2014/main" id="{44F934D3-ABAB-4BD5-867A-8146501FB591}"/>
              </a:ext>
            </a:extLst>
          </p:cNvPr>
          <p:cNvSpPr/>
          <p:nvPr/>
        </p:nvSpPr>
        <p:spPr>
          <a:xfrm>
            <a:off x="10705008" y="608280"/>
            <a:ext cx="1188720" cy="1828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8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8398CE6-A9CC-4A1B-8FB1-46FDFB59A8F4}"/>
              </a:ext>
            </a:extLst>
          </p:cNvPr>
          <p:cNvSpPr txBox="1"/>
          <p:nvPr/>
        </p:nvSpPr>
        <p:spPr>
          <a:xfrm>
            <a:off x="1359017" y="1384183"/>
            <a:ext cx="407041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x1 = </a:t>
            </a:r>
            <a:r>
              <a:rPr lang="en-US" dirty="0" err="1"/>
              <a:t>np.random.normal</a:t>
            </a:r>
            <a:r>
              <a:rPr lang="en-US" dirty="0"/>
              <a:t>(0, 1, 20)</a:t>
            </a:r>
          </a:p>
          <a:p>
            <a:r>
              <a:rPr lang="en-US" dirty="0"/>
              <a:t>y1 = </a:t>
            </a:r>
            <a:r>
              <a:rPr lang="en-US" dirty="0" err="1"/>
              <a:t>np.random.normal</a:t>
            </a:r>
            <a:r>
              <a:rPr lang="en-US" dirty="0"/>
              <a:t>(0, 1, 20)</a:t>
            </a:r>
          </a:p>
          <a:p>
            <a:r>
              <a:rPr lang="en-US" dirty="0" err="1"/>
              <a:t>plt.plot</a:t>
            </a:r>
            <a:r>
              <a:rPr lang="en-US" dirty="0"/>
              <a:t>(x1, y1, 'r.', label='cluster1')</a:t>
            </a:r>
          </a:p>
          <a:p>
            <a:r>
              <a:rPr lang="en-US" dirty="0"/>
              <a:t>x2 = </a:t>
            </a:r>
            <a:r>
              <a:rPr lang="en-US" dirty="0" err="1"/>
              <a:t>np.random.normal</a:t>
            </a:r>
            <a:r>
              <a:rPr lang="en-US" dirty="0"/>
              <a:t>(5, 1, 20)</a:t>
            </a:r>
          </a:p>
          <a:p>
            <a:r>
              <a:rPr lang="en-US" dirty="0"/>
              <a:t>y2 = </a:t>
            </a:r>
            <a:r>
              <a:rPr lang="en-US" dirty="0" err="1"/>
              <a:t>np.random.normal</a:t>
            </a:r>
            <a:r>
              <a:rPr lang="en-US" dirty="0"/>
              <a:t>(5, 1, 20)</a:t>
            </a:r>
          </a:p>
          <a:p>
            <a:r>
              <a:rPr lang="en-US" dirty="0" err="1"/>
              <a:t>plt.plot</a:t>
            </a:r>
            <a:r>
              <a:rPr lang="en-US" dirty="0"/>
              <a:t>(x2, y2, 'b.', label='cluster2')</a:t>
            </a:r>
          </a:p>
          <a:p>
            <a:r>
              <a:rPr lang="en-US" dirty="0" err="1"/>
              <a:t>plt.ylabel</a:t>
            </a:r>
            <a:r>
              <a:rPr lang="en-US" dirty="0"/>
              <a:t>('Any Feature')</a:t>
            </a:r>
          </a:p>
          <a:p>
            <a:r>
              <a:rPr lang="en-US" dirty="0" err="1"/>
              <a:t>plt.xlabel</a:t>
            </a:r>
            <a:r>
              <a:rPr lang="en-US" dirty="0"/>
              <a:t>('Any Feature')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r>
              <a:rPr lang="en-US" dirty="0" err="1"/>
              <a:t>plt.savefig</a:t>
            </a:r>
            <a:r>
              <a:rPr lang="en-US" dirty="0"/>
              <a:t>("High_resoltion.</a:t>
            </a:r>
            <a:r>
              <a:rPr lang="en-US" dirty="0" err="1"/>
              <a:t>png</a:t>
            </a:r>
            <a:r>
              <a:rPr lang="en-US" dirty="0"/>
              <a:t>",dpi=500)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CEA249-430E-46EA-9D57-C6D3F426B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68" y="1201021"/>
            <a:ext cx="534427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2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0B8E681-B0B7-4722-BC25-E0B72410BB00}"/>
              </a:ext>
            </a:extLst>
          </p:cNvPr>
          <p:cNvSpPr/>
          <p:nvPr/>
        </p:nvSpPr>
        <p:spPr>
          <a:xfrm>
            <a:off x="2136533" y="1317494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DB9A5A-B298-4867-9F31-489E9755CAAF}"/>
              </a:ext>
            </a:extLst>
          </p:cNvPr>
          <p:cNvSpPr txBox="1"/>
          <p:nvPr/>
        </p:nvSpPr>
        <p:spPr>
          <a:xfrm>
            <a:off x="302422" y="5302461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Sequences</a:t>
            </a:r>
          </a:p>
        </p:txBody>
      </p:sp>
      <p:sp>
        <p:nvSpPr>
          <p:cNvPr id="48" name="箭號: 向右 18">
            <a:extLst>
              <a:ext uri="{FF2B5EF4-FFF2-40B4-BE49-F238E27FC236}">
                <a16:creationId xmlns:a16="http://schemas.microsoft.com/office/drawing/2014/main" id="{091ED8C3-2FEF-482D-A008-D577A51AC966}"/>
              </a:ext>
            </a:extLst>
          </p:cNvPr>
          <p:cNvSpPr/>
          <p:nvPr/>
        </p:nvSpPr>
        <p:spPr>
          <a:xfrm>
            <a:off x="2136533" y="3616835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861D4DE-DF3D-4817-AABA-2498B3DFDF52}"/>
              </a:ext>
            </a:extLst>
          </p:cNvPr>
          <p:cNvSpPr/>
          <p:nvPr/>
        </p:nvSpPr>
        <p:spPr>
          <a:xfrm>
            <a:off x="653192" y="4890766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E7998-AF01-48F9-AB0E-42129AF9BAF5}"/>
              </a:ext>
            </a:extLst>
          </p:cNvPr>
          <p:cNvSpPr/>
          <p:nvPr/>
        </p:nvSpPr>
        <p:spPr>
          <a:xfrm>
            <a:off x="653192" y="333668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33A0EC-4852-4805-8FA8-44FB2E9C7F39}"/>
              </a:ext>
            </a:extLst>
          </p:cNvPr>
          <p:cNvSpPr/>
          <p:nvPr/>
        </p:nvSpPr>
        <p:spPr>
          <a:xfrm>
            <a:off x="653192" y="306395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9EC359-45BA-4B76-A726-C91B1BBEF7A2}"/>
              </a:ext>
            </a:extLst>
          </p:cNvPr>
          <p:cNvSpPr/>
          <p:nvPr/>
        </p:nvSpPr>
        <p:spPr>
          <a:xfrm>
            <a:off x="653192" y="388214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4A33D7-7A3A-4AD8-BFFF-388BE21B20E4}"/>
              </a:ext>
            </a:extLst>
          </p:cNvPr>
          <p:cNvSpPr/>
          <p:nvPr/>
        </p:nvSpPr>
        <p:spPr>
          <a:xfrm>
            <a:off x="653192" y="360941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DA7E18C-3190-44F4-9EA4-C6236C518DDC}"/>
              </a:ext>
            </a:extLst>
          </p:cNvPr>
          <p:cNvSpPr/>
          <p:nvPr/>
        </p:nvSpPr>
        <p:spPr>
          <a:xfrm>
            <a:off x="653192" y="279122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A2FFBD-D606-445B-AAF6-EFDE01DC9DD9}"/>
              </a:ext>
            </a:extLst>
          </p:cNvPr>
          <p:cNvSpPr/>
          <p:nvPr/>
        </p:nvSpPr>
        <p:spPr>
          <a:xfrm>
            <a:off x="653192" y="251849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6CF534-FCA2-4AFD-A08C-6D69B6AAA6EF}"/>
              </a:ext>
            </a:extLst>
          </p:cNvPr>
          <p:cNvSpPr/>
          <p:nvPr/>
        </p:nvSpPr>
        <p:spPr>
          <a:xfrm>
            <a:off x="653192" y="224576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6787D0-A466-49FF-AD7F-84E36068E9C8}"/>
              </a:ext>
            </a:extLst>
          </p:cNvPr>
          <p:cNvSpPr/>
          <p:nvPr/>
        </p:nvSpPr>
        <p:spPr>
          <a:xfrm>
            <a:off x="653192" y="197303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D9B8971-3376-46A0-88DB-8C8496F6CFA0}"/>
              </a:ext>
            </a:extLst>
          </p:cNvPr>
          <p:cNvSpPr/>
          <p:nvPr/>
        </p:nvSpPr>
        <p:spPr>
          <a:xfrm>
            <a:off x="653192" y="170030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D60D61-2A73-4D24-A693-E1F95668F938}"/>
              </a:ext>
            </a:extLst>
          </p:cNvPr>
          <p:cNvSpPr/>
          <p:nvPr/>
        </p:nvSpPr>
        <p:spPr>
          <a:xfrm>
            <a:off x="1169828" y="4154874"/>
            <a:ext cx="155448" cy="15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3813C2-4A25-4F75-91BE-9DD385A5A2B0}"/>
              </a:ext>
            </a:extLst>
          </p:cNvPr>
          <p:cNvSpPr/>
          <p:nvPr/>
        </p:nvSpPr>
        <p:spPr>
          <a:xfrm>
            <a:off x="1169828" y="4400172"/>
            <a:ext cx="155448" cy="15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5AE7490-0312-40BE-AB14-05CD3599F83E}"/>
              </a:ext>
            </a:extLst>
          </p:cNvPr>
          <p:cNvSpPr/>
          <p:nvPr/>
        </p:nvSpPr>
        <p:spPr>
          <a:xfrm>
            <a:off x="1169828" y="4645470"/>
            <a:ext cx="155448" cy="15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F9FBEF-5C26-4480-91A0-4DD5DF607FD8}"/>
              </a:ext>
            </a:extLst>
          </p:cNvPr>
          <p:cNvSpPr/>
          <p:nvPr/>
        </p:nvSpPr>
        <p:spPr>
          <a:xfrm>
            <a:off x="11114508" y="729920"/>
            <a:ext cx="790575" cy="1467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03" name="箭號: 向右 18">
            <a:extLst>
              <a:ext uri="{FF2B5EF4-FFF2-40B4-BE49-F238E27FC236}">
                <a16:creationId xmlns:a16="http://schemas.microsoft.com/office/drawing/2014/main" id="{FD818581-1405-41EA-A119-1761E4681F3C}"/>
              </a:ext>
            </a:extLst>
          </p:cNvPr>
          <p:cNvSpPr/>
          <p:nvPr/>
        </p:nvSpPr>
        <p:spPr>
          <a:xfrm>
            <a:off x="4753329" y="1229908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文字方塊 17">
            <a:extLst>
              <a:ext uri="{FF2B5EF4-FFF2-40B4-BE49-F238E27FC236}">
                <a16:creationId xmlns:a16="http://schemas.microsoft.com/office/drawing/2014/main" id="{9AB00ACF-FE28-4EFD-97E1-22F352489EC6}"/>
              </a:ext>
            </a:extLst>
          </p:cNvPr>
          <p:cNvSpPr txBox="1"/>
          <p:nvPr/>
        </p:nvSpPr>
        <p:spPr>
          <a:xfrm>
            <a:off x="2745088" y="2872291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Training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文字方塊 17">
            <a:extLst>
              <a:ext uri="{FF2B5EF4-FFF2-40B4-BE49-F238E27FC236}">
                <a16:creationId xmlns:a16="http://schemas.microsoft.com/office/drawing/2014/main" id="{EDA87201-1590-4604-9B3F-C97B2E21891E}"/>
              </a:ext>
            </a:extLst>
          </p:cNvPr>
          <p:cNvSpPr txBox="1"/>
          <p:nvPr/>
        </p:nvSpPr>
        <p:spPr>
          <a:xfrm>
            <a:off x="2745088" y="5433320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Testing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文字方塊 17">
            <a:extLst>
              <a:ext uri="{FF2B5EF4-FFF2-40B4-BE49-F238E27FC236}">
                <a16:creationId xmlns:a16="http://schemas.microsoft.com/office/drawing/2014/main" id="{9502FE4A-32D8-4E71-9A5B-C33FDC3E324D}"/>
              </a:ext>
            </a:extLst>
          </p:cNvPr>
          <p:cNvSpPr txBox="1"/>
          <p:nvPr/>
        </p:nvSpPr>
        <p:spPr>
          <a:xfrm>
            <a:off x="5335339" y="2849222"/>
            <a:ext cx="326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Train Model with Mini-Batches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文字方塊 17">
            <a:extLst>
              <a:ext uri="{FF2B5EF4-FFF2-40B4-BE49-F238E27FC236}">
                <a16:creationId xmlns:a16="http://schemas.microsoft.com/office/drawing/2014/main" id="{4A231282-2706-47F9-819F-8E0C33991AEA}"/>
              </a:ext>
            </a:extLst>
          </p:cNvPr>
          <p:cNvSpPr txBox="1"/>
          <p:nvPr/>
        </p:nvSpPr>
        <p:spPr>
          <a:xfrm>
            <a:off x="5084712" y="4861016"/>
            <a:ext cx="359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Evaluate Model with Testing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矩形 36">
            <a:extLst>
              <a:ext uri="{FF2B5EF4-FFF2-40B4-BE49-F238E27FC236}">
                <a16:creationId xmlns:a16="http://schemas.microsoft.com/office/drawing/2014/main" id="{F58EF0FE-D8A9-4DC6-9FA6-1BD45FC6748B}"/>
              </a:ext>
            </a:extLst>
          </p:cNvPr>
          <p:cNvSpPr/>
          <p:nvPr/>
        </p:nvSpPr>
        <p:spPr>
          <a:xfrm>
            <a:off x="2914340" y="2597256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矩形 37">
            <a:extLst>
              <a:ext uri="{FF2B5EF4-FFF2-40B4-BE49-F238E27FC236}">
                <a16:creationId xmlns:a16="http://schemas.microsoft.com/office/drawing/2014/main" id="{F49B8295-9DFE-417C-90F4-2C9F8BB4468B}"/>
              </a:ext>
            </a:extLst>
          </p:cNvPr>
          <p:cNvSpPr/>
          <p:nvPr/>
        </p:nvSpPr>
        <p:spPr>
          <a:xfrm>
            <a:off x="2914340" y="104317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38">
            <a:extLst>
              <a:ext uri="{FF2B5EF4-FFF2-40B4-BE49-F238E27FC236}">
                <a16:creationId xmlns:a16="http://schemas.microsoft.com/office/drawing/2014/main" id="{F8512DE9-3266-41D7-8D6C-CDD3C71C64D9}"/>
              </a:ext>
            </a:extLst>
          </p:cNvPr>
          <p:cNvSpPr/>
          <p:nvPr/>
        </p:nvSpPr>
        <p:spPr>
          <a:xfrm>
            <a:off x="2914340" y="77044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矩形 39">
            <a:extLst>
              <a:ext uri="{FF2B5EF4-FFF2-40B4-BE49-F238E27FC236}">
                <a16:creationId xmlns:a16="http://schemas.microsoft.com/office/drawing/2014/main" id="{5ADA93D2-1CC0-4BAD-B3C5-79E6A11CA85E}"/>
              </a:ext>
            </a:extLst>
          </p:cNvPr>
          <p:cNvSpPr/>
          <p:nvPr/>
        </p:nvSpPr>
        <p:spPr>
          <a:xfrm>
            <a:off x="2914340" y="158863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40">
            <a:extLst>
              <a:ext uri="{FF2B5EF4-FFF2-40B4-BE49-F238E27FC236}">
                <a16:creationId xmlns:a16="http://schemas.microsoft.com/office/drawing/2014/main" id="{2AE7D522-B6F0-4F7D-8F87-F31C3521B47D}"/>
              </a:ext>
            </a:extLst>
          </p:cNvPr>
          <p:cNvSpPr/>
          <p:nvPr/>
        </p:nvSpPr>
        <p:spPr>
          <a:xfrm>
            <a:off x="2914340" y="131590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41">
            <a:extLst>
              <a:ext uri="{FF2B5EF4-FFF2-40B4-BE49-F238E27FC236}">
                <a16:creationId xmlns:a16="http://schemas.microsoft.com/office/drawing/2014/main" id="{9679275D-3A84-4BC9-B948-6395FF8905B4}"/>
              </a:ext>
            </a:extLst>
          </p:cNvPr>
          <p:cNvSpPr/>
          <p:nvPr/>
        </p:nvSpPr>
        <p:spPr>
          <a:xfrm>
            <a:off x="2914340" y="49771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42">
            <a:extLst>
              <a:ext uri="{FF2B5EF4-FFF2-40B4-BE49-F238E27FC236}">
                <a16:creationId xmlns:a16="http://schemas.microsoft.com/office/drawing/2014/main" id="{25C57B0E-D942-4BE8-A2B5-557B91950746}"/>
              </a:ext>
            </a:extLst>
          </p:cNvPr>
          <p:cNvSpPr/>
          <p:nvPr/>
        </p:nvSpPr>
        <p:spPr>
          <a:xfrm>
            <a:off x="2914340" y="224984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721F387-B42F-4E56-B0B4-833A06577236}"/>
              </a:ext>
            </a:extLst>
          </p:cNvPr>
          <p:cNvSpPr/>
          <p:nvPr/>
        </p:nvSpPr>
        <p:spPr>
          <a:xfrm>
            <a:off x="3430976" y="1861364"/>
            <a:ext cx="155448" cy="15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0268B1C-055D-4476-8B97-7E046D4F536E}"/>
              </a:ext>
            </a:extLst>
          </p:cNvPr>
          <p:cNvSpPr/>
          <p:nvPr/>
        </p:nvSpPr>
        <p:spPr>
          <a:xfrm>
            <a:off x="3430976" y="2106662"/>
            <a:ext cx="155448" cy="15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559ACFC-40FD-440F-9138-C00B7C23A21D}"/>
              </a:ext>
            </a:extLst>
          </p:cNvPr>
          <p:cNvSpPr/>
          <p:nvPr/>
        </p:nvSpPr>
        <p:spPr>
          <a:xfrm>
            <a:off x="3430976" y="2351960"/>
            <a:ext cx="155448" cy="15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矩形 36">
            <a:extLst>
              <a:ext uri="{FF2B5EF4-FFF2-40B4-BE49-F238E27FC236}">
                <a16:creationId xmlns:a16="http://schemas.microsoft.com/office/drawing/2014/main" id="{24D6697B-9CCD-4A0E-B3BF-E964C008FB61}"/>
              </a:ext>
            </a:extLst>
          </p:cNvPr>
          <p:cNvSpPr/>
          <p:nvPr/>
        </p:nvSpPr>
        <p:spPr>
          <a:xfrm>
            <a:off x="2914340" y="4944401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39">
            <a:extLst>
              <a:ext uri="{FF2B5EF4-FFF2-40B4-BE49-F238E27FC236}">
                <a16:creationId xmlns:a16="http://schemas.microsoft.com/office/drawing/2014/main" id="{BDFA3B48-A77E-43AC-AF41-2E3329A215B4}"/>
              </a:ext>
            </a:extLst>
          </p:cNvPr>
          <p:cNvSpPr/>
          <p:nvPr/>
        </p:nvSpPr>
        <p:spPr>
          <a:xfrm>
            <a:off x="2914340" y="3935779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40">
            <a:extLst>
              <a:ext uri="{FF2B5EF4-FFF2-40B4-BE49-F238E27FC236}">
                <a16:creationId xmlns:a16="http://schemas.microsoft.com/office/drawing/2014/main" id="{FEBE2044-3E86-4A17-8811-D3C581B323F7}"/>
              </a:ext>
            </a:extLst>
          </p:cNvPr>
          <p:cNvSpPr/>
          <p:nvPr/>
        </p:nvSpPr>
        <p:spPr>
          <a:xfrm>
            <a:off x="2914340" y="3663049"/>
            <a:ext cx="1188720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BFDCAC82-4928-4452-AD9B-E788514BB8EF}"/>
              </a:ext>
            </a:extLst>
          </p:cNvPr>
          <p:cNvSpPr/>
          <p:nvPr/>
        </p:nvSpPr>
        <p:spPr>
          <a:xfrm>
            <a:off x="3430976" y="4208509"/>
            <a:ext cx="155448" cy="15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DD4ECB4-C723-43D5-B3C7-BF39AD4CD536}"/>
              </a:ext>
            </a:extLst>
          </p:cNvPr>
          <p:cNvSpPr/>
          <p:nvPr/>
        </p:nvSpPr>
        <p:spPr>
          <a:xfrm>
            <a:off x="3430976" y="4453807"/>
            <a:ext cx="155448" cy="15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412FA21-1E8A-49B0-AC6B-C64297D84F5A}"/>
              </a:ext>
            </a:extLst>
          </p:cNvPr>
          <p:cNvSpPr/>
          <p:nvPr/>
        </p:nvSpPr>
        <p:spPr>
          <a:xfrm>
            <a:off x="3430976" y="4699105"/>
            <a:ext cx="155448" cy="1554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F64B1EC-B125-4709-8961-AE6295410542}"/>
              </a:ext>
            </a:extLst>
          </p:cNvPr>
          <p:cNvGrpSpPr/>
          <p:nvPr/>
        </p:nvGrpSpPr>
        <p:grpSpPr>
          <a:xfrm>
            <a:off x="5469587" y="224984"/>
            <a:ext cx="1411001" cy="1336588"/>
            <a:chOff x="5294374" y="64297"/>
            <a:chExt cx="1411001" cy="1336588"/>
          </a:xfrm>
        </p:grpSpPr>
        <p:sp>
          <p:nvSpPr>
            <p:cNvPr id="111" name="矩形 15">
              <a:extLst>
                <a:ext uri="{FF2B5EF4-FFF2-40B4-BE49-F238E27FC236}">
                  <a16:creationId xmlns:a16="http://schemas.microsoft.com/office/drawing/2014/main" id="{43533166-72F2-4184-A857-53861D0677CF}"/>
                </a:ext>
              </a:extLst>
            </p:cNvPr>
            <p:cNvSpPr/>
            <p:nvPr/>
          </p:nvSpPr>
          <p:spPr>
            <a:xfrm>
              <a:off x="5294374" y="64297"/>
              <a:ext cx="1411001" cy="133658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矩形 36">
              <a:extLst>
                <a:ext uri="{FF2B5EF4-FFF2-40B4-BE49-F238E27FC236}">
                  <a16:creationId xmlns:a16="http://schemas.microsoft.com/office/drawing/2014/main" id="{D6EBC1EB-B894-4205-88B1-CE9654A1CD91}"/>
                </a:ext>
              </a:extLst>
            </p:cNvPr>
            <p:cNvSpPr/>
            <p:nvPr/>
          </p:nvSpPr>
          <p:spPr>
            <a:xfrm>
              <a:off x="5405515" y="1142166"/>
              <a:ext cx="118872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矩形 39">
              <a:extLst>
                <a:ext uri="{FF2B5EF4-FFF2-40B4-BE49-F238E27FC236}">
                  <a16:creationId xmlns:a16="http://schemas.microsoft.com/office/drawing/2014/main" id="{44955599-73E8-460E-960B-BC76CD65A155}"/>
                </a:ext>
              </a:extLst>
            </p:cNvPr>
            <p:cNvSpPr/>
            <p:nvPr/>
          </p:nvSpPr>
          <p:spPr>
            <a:xfrm>
              <a:off x="5405515" y="133544"/>
              <a:ext cx="118872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1DA14E4-5B08-42CC-A814-F914531AEDE4}"/>
                </a:ext>
              </a:extLst>
            </p:cNvPr>
            <p:cNvSpPr/>
            <p:nvPr/>
          </p:nvSpPr>
          <p:spPr>
            <a:xfrm>
              <a:off x="5922151" y="406274"/>
              <a:ext cx="155448" cy="155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0E2BA0F-786B-492B-BCAF-F4F3BC7B5D88}"/>
                </a:ext>
              </a:extLst>
            </p:cNvPr>
            <p:cNvSpPr/>
            <p:nvPr/>
          </p:nvSpPr>
          <p:spPr>
            <a:xfrm>
              <a:off x="5922151" y="651572"/>
              <a:ext cx="155448" cy="155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C735FDD-09A7-4513-AC4B-92BE4745EB3F}"/>
                </a:ext>
              </a:extLst>
            </p:cNvPr>
            <p:cNvSpPr/>
            <p:nvPr/>
          </p:nvSpPr>
          <p:spPr>
            <a:xfrm>
              <a:off x="5922151" y="896870"/>
              <a:ext cx="155448" cy="155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D568833-CA7B-42CD-88E2-72AF32FDF433}"/>
              </a:ext>
            </a:extLst>
          </p:cNvPr>
          <p:cNvGrpSpPr/>
          <p:nvPr/>
        </p:nvGrpSpPr>
        <p:grpSpPr>
          <a:xfrm>
            <a:off x="8615739" y="1201723"/>
            <a:ext cx="1411001" cy="1336588"/>
            <a:chOff x="5294374" y="64297"/>
            <a:chExt cx="1411001" cy="1336588"/>
          </a:xfrm>
        </p:grpSpPr>
        <p:sp>
          <p:nvSpPr>
            <p:cNvPr id="141" name="矩形 15">
              <a:extLst>
                <a:ext uri="{FF2B5EF4-FFF2-40B4-BE49-F238E27FC236}">
                  <a16:creationId xmlns:a16="http://schemas.microsoft.com/office/drawing/2014/main" id="{409BB83C-A7AF-415C-B42D-202F177B596F}"/>
                </a:ext>
              </a:extLst>
            </p:cNvPr>
            <p:cNvSpPr/>
            <p:nvPr/>
          </p:nvSpPr>
          <p:spPr>
            <a:xfrm>
              <a:off x="5294374" y="64297"/>
              <a:ext cx="1411001" cy="133658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矩形 36">
              <a:extLst>
                <a:ext uri="{FF2B5EF4-FFF2-40B4-BE49-F238E27FC236}">
                  <a16:creationId xmlns:a16="http://schemas.microsoft.com/office/drawing/2014/main" id="{FB1F7A02-5916-402A-9999-8402A448663D}"/>
                </a:ext>
              </a:extLst>
            </p:cNvPr>
            <p:cNvSpPr/>
            <p:nvPr/>
          </p:nvSpPr>
          <p:spPr>
            <a:xfrm>
              <a:off x="5405515" y="1142166"/>
              <a:ext cx="118872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矩形 39">
              <a:extLst>
                <a:ext uri="{FF2B5EF4-FFF2-40B4-BE49-F238E27FC236}">
                  <a16:creationId xmlns:a16="http://schemas.microsoft.com/office/drawing/2014/main" id="{DBB60D51-9152-4C90-B159-4BD1AE1FCFA7}"/>
                </a:ext>
              </a:extLst>
            </p:cNvPr>
            <p:cNvSpPr/>
            <p:nvPr/>
          </p:nvSpPr>
          <p:spPr>
            <a:xfrm>
              <a:off x="5405515" y="133544"/>
              <a:ext cx="1188720" cy="182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E5BC058-A3FD-4BE7-8433-3C3509B72996}"/>
                </a:ext>
              </a:extLst>
            </p:cNvPr>
            <p:cNvSpPr/>
            <p:nvPr/>
          </p:nvSpPr>
          <p:spPr>
            <a:xfrm>
              <a:off x="5922151" y="406274"/>
              <a:ext cx="155448" cy="155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48C9D8C-7E69-409A-86F5-B414B98616AE}"/>
                </a:ext>
              </a:extLst>
            </p:cNvPr>
            <p:cNvSpPr/>
            <p:nvPr/>
          </p:nvSpPr>
          <p:spPr>
            <a:xfrm>
              <a:off x="5922151" y="651572"/>
              <a:ext cx="155448" cy="155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5597D98-E142-4DB7-8C27-1E5F91653911}"/>
                </a:ext>
              </a:extLst>
            </p:cNvPr>
            <p:cNvSpPr/>
            <p:nvPr/>
          </p:nvSpPr>
          <p:spPr>
            <a:xfrm>
              <a:off x="5922151" y="896870"/>
              <a:ext cx="155448" cy="15544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2784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2EE9AE-C489-40D7-9504-935CA632357C}"/>
              </a:ext>
            </a:extLst>
          </p:cNvPr>
          <p:cNvGrpSpPr/>
          <p:nvPr/>
        </p:nvGrpSpPr>
        <p:grpSpPr>
          <a:xfrm>
            <a:off x="364001" y="615895"/>
            <a:ext cx="11113228" cy="4977511"/>
            <a:chOff x="364001" y="615895"/>
            <a:chExt cx="11113228" cy="4977511"/>
          </a:xfrm>
        </p:grpSpPr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40B8E681-B0B7-4722-BC25-E0B72410BB00}"/>
                </a:ext>
              </a:extLst>
            </p:cNvPr>
            <p:cNvSpPr/>
            <p:nvPr/>
          </p:nvSpPr>
          <p:spPr>
            <a:xfrm>
              <a:off x="2184756" y="1861025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箭號: 向右 18">
              <a:extLst>
                <a:ext uri="{FF2B5EF4-FFF2-40B4-BE49-F238E27FC236}">
                  <a16:creationId xmlns:a16="http://schemas.microsoft.com/office/drawing/2014/main" id="{091ED8C3-2FEF-482D-A008-D577A51AC966}"/>
                </a:ext>
              </a:extLst>
            </p:cNvPr>
            <p:cNvSpPr/>
            <p:nvPr/>
          </p:nvSpPr>
          <p:spPr>
            <a:xfrm>
              <a:off x="2142856" y="4578652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1F9FBEF-5C26-4480-91A0-4DD5DF607FD8}"/>
                </a:ext>
              </a:extLst>
            </p:cNvPr>
            <p:cNvSpPr/>
            <p:nvPr/>
          </p:nvSpPr>
          <p:spPr>
            <a:xfrm>
              <a:off x="9138396" y="1333535"/>
              <a:ext cx="1411001" cy="10511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</a:t>
              </a:r>
            </a:p>
          </p:txBody>
        </p:sp>
        <p:sp>
          <p:nvSpPr>
            <p:cNvPr id="103" name="箭號: 向右 18">
              <a:extLst>
                <a:ext uri="{FF2B5EF4-FFF2-40B4-BE49-F238E27FC236}">
                  <a16:creationId xmlns:a16="http://schemas.microsoft.com/office/drawing/2014/main" id="{FD818581-1405-41EA-A119-1761E4681F3C}"/>
                </a:ext>
              </a:extLst>
            </p:cNvPr>
            <p:cNvSpPr/>
            <p:nvPr/>
          </p:nvSpPr>
          <p:spPr>
            <a:xfrm>
              <a:off x="4461939" y="1198622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文字方塊 17">
              <a:extLst>
                <a:ext uri="{FF2B5EF4-FFF2-40B4-BE49-F238E27FC236}">
                  <a16:creationId xmlns:a16="http://schemas.microsoft.com/office/drawing/2014/main" id="{9502FE4A-32D8-4E71-9A5B-C33FDC3E324D}"/>
                </a:ext>
              </a:extLst>
            </p:cNvPr>
            <p:cNvSpPr txBox="1"/>
            <p:nvPr/>
          </p:nvSpPr>
          <p:spPr>
            <a:xfrm>
              <a:off x="8210566" y="3265746"/>
              <a:ext cx="32666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Train Model with Mini-Batches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字方塊 17">
              <a:extLst>
                <a:ext uri="{FF2B5EF4-FFF2-40B4-BE49-F238E27FC236}">
                  <a16:creationId xmlns:a16="http://schemas.microsoft.com/office/drawing/2014/main" id="{4A231282-2706-47F9-819F-8E0C33991AEA}"/>
                </a:ext>
              </a:extLst>
            </p:cNvPr>
            <p:cNvSpPr txBox="1"/>
            <p:nvPr/>
          </p:nvSpPr>
          <p:spPr>
            <a:xfrm>
              <a:off x="4489003" y="4763829"/>
              <a:ext cx="442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Arial" panose="020B0604020202020204" pitchFamily="34" charset="0"/>
                  <a:cs typeface="Arial" panose="020B0604020202020204" pitchFamily="34" charset="0"/>
                </a:rPr>
                <a:t>Evaluate Trained Model with Testing Data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1FE7FA-006D-469B-9D0D-FBE0ACB6032D}"/>
                </a:ext>
              </a:extLst>
            </p:cNvPr>
            <p:cNvGrpSpPr/>
            <p:nvPr/>
          </p:nvGrpSpPr>
          <p:grpSpPr>
            <a:xfrm>
              <a:off x="364001" y="1550692"/>
              <a:ext cx="1890261" cy="3756617"/>
              <a:chOff x="364001" y="1700304"/>
              <a:chExt cx="1890261" cy="3756617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7CDB9A5A-B298-4867-9F31-489E9755CAAF}"/>
                  </a:ext>
                </a:extLst>
              </p:cNvPr>
              <p:cNvSpPr txBox="1"/>
              <p:nvPr/>
            </p:nvSpPr>
            <p:spPr>
              <a:xfrm>
                <a:off x="364001" y="5087589"/>
                <a:ext cx="1890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Sequences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861D4DE-DF3D-4817-AABA-2498B3DFDF52}"/>
                  </a:ext>
                </a:extLst>
              </p:cNvPr>
              <p:cNvSpPr/>
              <p:nvPr/>
            </p:nvSpPr>
            <p:spPr>
              <a:xfrm>
                <a:off x="714771" y="4890766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D3E7998-AF01-48F9-AB0E-42129AF9BAF5}"/>
                  </a:ext>
                </a:extLst>
              </p:cNvPr>
              <p:cNvSpPr/>
              <p:nvPr/>
            </p:nvSpPr>
            <p:spPr>
              <a:xfrm>
                <a:off x="714771" y="3295536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133A0EC-4852-4805-8FA8-44FB2E9C7F39}"/>
                  </a:ext>
                </a:extLst>
              </p:cNvPr>
              <p:cNvSpPr/>
              <p:nvPr/>
            </p:nvSpPr>
            <p:spPr>
              <a:xfrm>
                <a:off x="714771" y="3029664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39EC359-45BA-4B76-A726-C91B1BBEF7A2}"/>
                  </a:ext>
                </a:extLst>
              </p:cNvPr>
              <p:cNvSpPr/>
              <p:nvPr/>
            </p:nvSpPr>
            <p:spPr>
              <a:xfrm>
                <a:off x="714771" y="3827280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84A33D7-7A3A-4AD8-BFFF-388BE21B20E4}"/>
                  </a:ext>
                </a:extLst>
              </p:cNvPr>
              <p:cNvSpPr/>
              <p:nvPr/>
            </p:nvSpPr>
            <p:spPr>
              <a:xfrm>
                <a:off x="714771" y="3561408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DA7E18C-3190-44F4-9EA4-C6236C518DDC}"/>
                  </a:ext>
                </a:extLst>
              </p:cNvPr>
              <p:cNvSpPr/>
              <p:nvPr/>
            </p:nvSpPr>
            <p:spPr>
              <a:xfrm>
                <a:off x="714771" y="2763792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EA2FFBD-D606-445B-AAF6-EFDE01DC9DD9}"/>
                  </a:ext>
                </a:extLst>
              </p:cNvPr>
              <p:cNvSpPr/>
              <p:nvPr/>
            </p:nvSpPr>
            <p:spPr>
              <a:xfrm>
                <a:off x="714771" y="2497920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56CF534-FCA2-4AFD-A08C-6D69B6AAA6EF}"/>
                  </a:ext>
                </a:extLst>
              </p:cNvPr>
              <p:cNvSpPr/>
              <p:nvPr/>
            </p:nvSpPr>
            <p:spPr>
              <a:xfrm>
                <a:off x="714771" y="2232048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86787D0-A466-49FF-AD7F-84E36068E9C8}"/>
                  </a:ext>
                </a:extLst>
              </p:cNvPr>
              <p:cNvSpPr/>
              <p:nvPr/>
            </p:nvSpPr>
            <p:spPr>
              <a:xfrm>
                <a:off x="714771" y="1966176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D9B8971-3376-46A0-88DB-8C8496F6CFA0}"/>
                  </a:ext>
                </a:extLst>
              </p:cNvPr>
              <p:cNvSpPr/>
              <p:nvPr/>
            </p:nvSpPr>
            <p:spPr>
              <a:xfrm>
                <a:off x="714771" y="1700304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37">
                <a:extLst>
                  <a:ext uri="{FF2B5EF4-FFF2-40B4-BE49-F238E27FC236}">
                    <a16:creationId xmlns:a16="http://schemas.microsoft.com/office/drawing/2014/main" id="{64DAF2D6-833F-4F64-BB20-045FB6B22C6A}"/>
                  </a:ext>
                </a:extLst>
              </p:cNvPr>
              <p:cNvSpPr/>
              <p:nvPr/>
            </p:nvSpPr>
            <p:spPr>
              <a:xfrm>
                <a:off x="714771" y="4093152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39">
                <a:extLst>
                  <a:ext uri="{FF2B5EF4-FFF2-40B4-BE49-F238E27FC236}">
                    <a16:creationId xmlns:a16="http://schemas.microsoft.com/office/drawing/2014/main" id="{5B5919B5-6280-45EA-9DC0-FAE4DEE06E2C}"/>
                  </a:ext>
                </a:extLst>
              </p:cNvPr>
              <p:cNvSpPr/>
              <p:nvPr/>
            </p:nvSpPr>
            <p:spPr>
              <a:xfrm>
                <a:off x="714771" y="4624896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40">
                <a:extLst>
                  <a:ext uri="{FF2B5EF4-FFF2-40B4-BE49-F238E27FC236}">
                    <a16:creationId xmlns:a16="http://schemas.microsoft.com/office/drawing/2014/main" id="{C6E349DD-1597-4386-BBB7-209FBDE351B8}"/>
                  </a:ext>
                </a:extLst>
              </p:cNvPr>
              <p:cNvSpPr/>
              <p:nvPr/>
            </p:nvSpPr>
            <p:spPr>
              <a:xfrm>
                <a:off x="714771" y="4359024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644E8A-CB3A-454A-B49D-56980610D778}"/>
                </a:ext>
              </a:extLst>
            </p:cNvPr>
            <p:cNvGrpSpPr/>
            <p:nvPr/>
          </p:nvGrpSpPr>
          <p:grpSpPr>
            <a:xfrm>
              <a:off x="2745088" y="1015742"/>
              <a:ext cx="1561068" cy="2140156"/>
              <a:chOff x="2745088" y="1015742"/>
              <a:chExt cx="1561068" cy="2140156"/>
            </a:xfrm>
          </p:grpSpPr>
          <p:sp>
            <p:nvSpPr>
              <p:cNvPr id="107" name="文字方塊 17">
                <a:extLst>
                  <a:ext uri="{FF2B5EF4-FFF2-40B4-BE49-F238E27FC236}">
                    <a16:creationId xmlns:a16="http://schemas.microsoft.com/office/drawing/2014/main" id="{9AB00ACF-FE28-4EFD-97E1-22F352489EC6}"/>
                  </a:ext>
                </a:extLst>
              </p:cNvPr>
              <p:cNvSpPr txBox="1"/>
              <p:nvPr/>
            </p:nvSpPr>
            <p:spPr>
              <a:xfrm>
                <a:off x="2745088" y="2786566"/>
                <a:ext cx="1561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Training Data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矩形 36">
                <a:extLst>
                  <a:ext uri="{FF2B5EF4-FFF2-40B4-BE49-F238E27FC236}">
                    <a16:creationId xmlns:a16="http://schemas.microsoft.com/office/drawing/2014/main" id="{F58EF0FE-D8A9-4DC6-9FA6-1BD45FC6748B}"/>
                  </a:ext>
                </a:extLst>
              </p:cNvPr>
              <p:cNvSpPr/>
              <p:nvPr/>
            </p:nvSpPr>
            <p:spPr>
              <a:xfrm>
                <a:off x="2931262" y="2597256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矩形 37">
                <a:extLst>
                  <a:ext uri="{FF2B5EF4-FFF2-40B4-BE49-F238E27FC236}">
                    <a16:creationId xmlns:a16="http://schemas.microsoft.com/office/drawing/2014/main" id="{F49B8295-9DFE-417C-90F4-2C9F8BB4468B}"/>
                  </a:ext>
                </a:extLst>
              </p:cNvPr>
              <p:cNvSpPr/>
              <p:nvPr/>
            </p:nvSpPr>
            <p:spPr>
              <a:xfrm>
                <a:off x="2931262" y="1015742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矩形 39">
                <a:extLst>
                  <a:ext uri="{FF2B5EF4-FFF2-40B4-BE49-F238E27FC236}">
                    <a16:creationId xmlns:a16="http://schemas.microsoft.com/office/drawing/2014/main" id="{5ADA93D2-1CC0-4BAD-B3C5-79E6A11CA85E}"/>
                  </a:ext>
                </a:extLst>
              </p:cNvPr>
              <p:cNvSpPr/>
              <p:nvPr/>
            </p:nvSpPr>
            <p:spPr>
              <a:xfrm>
                <a:off x="2931262" y="1542914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矩形 40">
                <a:extLst>
                  <a:ext uri="{FF2B5EF4-FFF2-40B4-BE49-F238E27FC236}">
                    <a16:creationId xmlns:a16="http://schemas.microsoft.com/office/drawing/2014/main" id="{2AE7D522-B6F0-4F7D-8F87-F31C3521B47D}"/>
                  </a:ext>
                </a:extLst>
              </p:cNvPr>
              <p:cNvSpPr/>
              <p:nvPr/>
            </p:nvSpPr>
            <p:spPr>
              <a:xfrm>
                <a:off x="2931262" y="1279328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37">
                <a:extLst>
                  <a:ext uri="{FF2B5EF4-FFF2-40B4-BE49-F238E27FC236}">
                    <a16:creationId xmlns:a16="http://schemas.microsoft.com/office/drawing/2014/main" id="{03137A40-59D8-4C91-B373-30CCDF90C521}"/>
                  </a:ext>
                </a:extLst>
              </p:cNvPr>
              <p:cNvSpPr/>
              <p:nvPr/>
            </p:nvSpPr>
            <p:spPr>
              <a:xfrm>
                <a:off x="2931262" y="1806500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39">
                <a:extLst>
                  <a:ext uri="{FF2B5EF4-FFF2-40B4-BE49-F238E27FC236}">
                    <a16:creationId xmlns:a16="http://schemas.microsoft.com/office/drawing/2014/main" id="{18BD9D30-020E-4C40-9CDA-CB40433E366B}"/>
                  </a:ext>
                </a:extLst>
              </p:cNvPr>
              <p:cNvSpPr/>
              <p:nvPr/>
            </p:nvSpPr>
            <p:spPr>
              <a:xfrm>
                <a:off x="2931262" y="2333672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40">
                <a:extLst>
                  <a:ext uri="{FF2B5EF4-FFF2-40B4-BE49-F238E27FC236}">
                    <a16:creationId xmlns:a16="http://schemas.microsoft.com/office/drawing/2014/main" id="{E5866EF0-E990-40E9-B311-7D8C3E9A1BB0}"/>
                  </a:ext>
                </a:extLst>
              </p:cNvPr>
              <p:cNvSpPr/>
              <p:nvPr/>
            </p:nvSpPr>
            <p:spPr>
              <a:xfrm>
                <a:off x="2931262" y="2070086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1E1AF87-FF6B-44E7-B769-99CE8980A685}"/>
                </a:ext>
              </a:extLst>
            </p:cNvPr>
            <p:cNvGrpSpPr/>
            <p:nvPr/>
          </p:nvGrpSpPr>
          <p:grpSpPr>
            <a:xfrm>
              <a:off x="2792055" y="4497957"/>
              <a:ext cx="1467133" cy="1095449"/>
              <a:chOff x="2745088" y="4221428"/>
              <a:chExt cx="1467133" cy="1095449"/>
            </a:xfrm>
          </p:grpSpPr>
          <p:sp>
            <p:nvSpPr>
              <p:cNvPr id="108" name="文字方塊 17">
                <a:extLst>
                  <a:ext uri="{FF2B5EF4-FFF2-40B4-BE49-F238E27FC236}">
                    <a16:creationId xmlns:a16="http://schemas.microsoft.com/office/drawing/2014/main" id="{EDA87201-1590-4604-9B3F-C97B2E21891E}"/>
                  </a:ext>
                </a:extLst>
              </p:cNvPr>
              <p:cNvSpPr txBox="1"/>
              <p:nvPr/>
            </p:nvSpPr>
            <p:spPr>
              <a:xfrm>
                <a:off x="2745088" y="4947545"/>
                <a:ext cx="1467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Testing Data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矩形 36">
                <a:extLst>
                  <a:ext uri="{FF2B5EF4-FFF2-40B4-BE49-F238E27FC236}">
                    <a16:creationId xmlns:a16="http://schemas.microsoft.com/office/drawing/2014/main" id="{07DF0875-C7F8-4368-96BC-7D66830E5AF9}"/>
                  </a:ext>
                </a:extLst>
              </p:cNvPr>
              <p:cNvSpPr/>
              <p:nvPr/>
            </p:nvSpPr>
            <p:spPr>
              <a:xfrm>
                <a:off x="2884294" y="4753170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矩形 39">
                <a:extLst>
                  <a:ext uri="{FF2B5EF4-FFF2-40B4-BE49-F238E27FC236}">
                    <a16:creationId xmlns:a16="http://schemas.microsoft.com/office/drawing/2014/main" id="{C392B762-4565-479A-9385-F2BE2D7AB107}"/>
                  </a:ext>
                </a:extLst>
              </p:cNvPr>
              <p:cNvSpPr/>
              <p:nvPr/>
            </p:nvSpPr>
            <p:spPr>
              <a:xfrm>
                <a:off x="2884294" y="4487300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矩形 40">
                <a:extLst>
                  <a:ext uri="{FF2B5EF4-FFF2-40B4-BE49-F238E27FC236}">
                    <a16:creationId xmlns:a16="http://schemas.microsoft.com/office/drawing/2014/main" id="{0E6A67C8-2FCE-4078-8CFB-3A7718732C93}"/>
                  </a:ext>
                </a:extLst>
              </p:cNvPr>
              <p:cNvSpPr/>
              <p:nvPr/>
            </p:nvSpPr>
            <p:spPr>
              <a:xfrm>
                <a:off x="2884294" y="4221428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84C5327-E74A-48CD-B547-FDD7BFD9E976}"/>
                </a:ext>
              </a:extLst>
            </p:cNvPr>
            <p:cNvGrpSpPr/>
            <p:nvPr/>
          </p:nvGrpSpPr>
          <p:grpSpPr>
            <a:xfrm>
              <a:off x="5826082" y="1758601"/>
              <a:ext cx="1411001" cy="934634"/>
              <a:chOff x="5224198" y="295275"/>
              <a:chExt cx="1411001" cy="934634"/>
            </a:xfrm>
          </p:grpSpPr>
          <p:sp>
            <p:nvSpPr>
              <p:cNvPr id="141" name="矩形 15">
                <a:extLst>
                  <a:ext uri="{FF2B5EF4-FFF2-40B4-BE49-F238E27FC236}">
                    <a16:creationId xmlns:a16="http://schemas.microsoft.com/office/drawing/2014/main" id="{409BB83C-A7AF-415C-B42D-202F177B596F}"/>
                  </a:ext>
                </a:extLst>
              </p:cNvPr>
              <p:cNvSpPr/>
              <p:nvPr/>
            </p:nvSpPr>
            <p:spPr>
              <a:xfrm>
                <a:off x="5224198" y="295275"/>
                <a:ext cx="1411001" cy="93463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矩形 37">
                <a:extLst>
                  <a:ext uri="{FF2B5EF4-FFF2-40B4-BE49-F238E27FC236}">
                    <a16:creationId xmlns:a16="http://schemas.microsoft.com/office/drawing/2014/main" id="{1A19D9CD-F822-4FF7-B3E8-B547BADF9404}"/>
                  </a:ext>
                </a:extLst>
              </p:cNvPr>
              <p:cNvSpPr/>
              <p:nvPr/>
            </p:nvSpPr>
            <p:spPr>
              <a:xfrm>
                <a:off x="5335339" y="397130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39">
                <a:extLst>
                  <a:ext uri="{FF2B5EF4-FFF2-40B4-BE49-F238E27FC236}">
                    <a16:creationId xmlns:a16="http://schemas.microsoft.com/office/drawing/2014/main" id="{1515C4C9-88F7-46F2-852C-8FBC0FFA50D2}"/>
                  </a:ext>
                </a:extLst>
              </p:cNvPr>
              <p:cNvSpPr/>
              <p:nvPr/>
            </p:nvSpPr>
            <p:spPr>
              <a:xfrm>
                <a:off x="5335339" y="924302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40">
                <a:extLst>
                  <a:ext uri="{FF2B5EF4-FFF2-40B4-BE49-F238E27FC236}">
                    <a16:creationId xmlns:a16="http://schemas.microsoft.com/office/drawing/2014/main" id="{E95DF2D5-750A-4EC4-9367-5438AAB9D4F9}"/>
                  </a:ext>
                </a:extLst>
              </p:cNvPr>
              <p:cNvSpPr/>
              <p:nvPr/>
            </p:nvSpPr>
            <p:spPr>
              <a:xfrm>
                <a:off x="5335339" y="660716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3D53FEF-3EBC-4540-9EA9-A980A0C2D1FE}"/>
                </a:ext>
              </a:extLst>
            </p:cNvPr>
            <p:cNvGrpSpPr/>
            <p:nvPr/>
          </p:nvGrpSpPr>
          <p:grpSpPr>
            <a:xfrm>
              <a:off x="5120582" y="615895"/>
              <a:ext cx="1411001" cy="934634"/>
              <a:chOff x="5224198" y="295275"/>
              <a:chExt cx="1411001" cy="934634"/>
            </a:xfrm>
          </p:grpSpPr>
          <p:sp>
            <p:nvSpPr>
              <p:cNvPr id="71" name="矩形 15">
                <a:extLst>
                  <a:ext uri="{FF2B5EF4-FFF2-40B4-BE49-F238E27FC236}">
                    <a16:creationId xmlns:a16="http://schemas.microsoft.com/office/drawing/2014/main" id="{50AE2A26-0AE7-4ED2-A2E7-4DAD43DC9848}"/>
                  </a:ext>
                </a:extLst>
              </p:cNvPr>
              <p:cNvSpPr/>
              <p:nvPr/>
            </p:nvSpPr>
            <p:spPr>
              <a:xfrm>
                <a:off x="5224198" y="295275"/>
                <a:ext cx="1411001" cy="93463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矩形 37">
                <a:extLst>
                  <a:ext uri="{FF2B5EF4-FFF2-40B4-BE49-F238E27FC236}">
                    <a16:creationId xmlns:a16="http://schemas.microsoft.com/office/drawing/2014/main" id="{83D47177-63AD-4955-B349-D0FC839F9E7B}"/>
                  </a:ext>
                </a:extLst>
              </p:cNvPr>
              <p:cNvSpPr/>
              <p:nvPr/>
            </p:nvSpPr>
            <p:spPr>
              <a:xfrm>
                <a:off x="5335339" y="397130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39">
                <a:extLst>
                  <a:ext uri="{FF2B5EF4-FFF2-40B4-BE49-F238E27FC236}">
                    <a16:creationId xmlns:a16="http://schemas.microsoft.com/office/drawing/2014/main" id="{B7C7E51C-6049-4D85-A811-786C69190890}"/>
                  </a:ext>
                </a:extLst>
              </p:cNvPr>
              <p:cNvSpPr/>
              <p:nvPr/>
            </p:nvSpPr>
            <p:spPr>
              <a:xfrm>
                <a:off x="5335339" y="924302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40">
                <a:extLst>
                  <a:ext uri="{FF2B5EF4-FFF2-40B4-BE49-F238E27FC236}">
                    <a16:creationId xmlns:a16="http://schemas.microsoft.com/office/drawing/2014/main" id="{ACBAE3BC-98D2-4366-9611-0B954A79CCE2}"/>
                  </a:ext>
                </a:extLst>
              </p:cNvPr>
              <p:cNvSpPr/>
              <p:nvPr/>
            </p:nvSpPr>
            <p:spPr>
              <a:xfrm>
                <a:off x="5335339" y="660716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89C9B24-E734-4AC1-AE53-28246AF8A4C5}"/>
                </a:ext>
              </a:extLst>
            </p:cNvPr>
            <p:cNvGrpSpPr/>
            <p:nvPr/>
          </p:nvGrpSpPr>
          <p:grpSpPr>
            <a:xfrm>
              <a:off x="6531582" y="3006051"/>
              <a:ext cx="1411001" cy="934634"/>
              <a:chOff x="5224198" y="295275"/>
              <a:chExt cx="1411001" cy="934634"/>
            </a:xfrm>
          </p:grpSpPr>
          <p:sp>
            <p:nvSpPr>
              <p:cNvPr id="76" name="矩形 15">
                <a:extLst>
                  <a:ext uri="{FF2B5EF4-FFF2-40B4-BE49-F238E27FC236}">
                    <a16:creationId xmlns:a16="http://schemas.microsoft.com/office/drawing/2014/main" id="{6984C910-D783-42D6-8E1E-AE507CBBDA0B}"/>
                  </a:ext>
                </a:extLst>
              </p:cNvPr>
              <p:cNvSpPr/>
              <p:nvPr/>
            </p:nvSpPr>
            <p:spPr>
              <a:xfrm>
                <a:off x="5224198" y="295275"/>
                <a:ext cx="1411001" cy="93463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矩形 37">
                <a:extLst>
                  <a:ext uri="{FF2B5EF4-FFF2-40B4-BE49-F238E27FC236}">
                    <a16:creationId xmlns:a16="http://schemas.microsoft.com/office/drawing/2014/main" id="{919A34F7-8CB7-43F9-A149-3389E86BF2E9}"/>
                  </a:ext>
                </a:extLst>
              </p:cNvPr>
              <p:cNvSpPr/>
              <p:nvPr/>
            </p:nvSpPr>
            <p:spPr>
              <a:xfrm>
                <a:off x="5335339" y="397130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39">
                <a:extLst>
                  <a:ext uri="{FF2B5EF4-FFF2-40B4-BE49-F238E27FC236}">
                    <a16:creationId xmlns:a16="http://schemas.microsoft.com/office/drawing/2014/main" id="{6A71DFD8-17D8-4F84-8CBB-24ECF186D0F2}"/>
                  </a:ext>
                </a:extLst>
              </p:cNvPr>
              <p:cNvSpPr/>
              <p:nvPr/>
            </p:nvSpPr>
            <p:spPr>
              <a:xfrm>
                <a:off x="5335339" y="924302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矩形 40">
                <a:extLst>
                  <a:ext uri="{FF2B5EF4-FFF2-40B4-BE49-F238E27FC236}">
                    <a16:creationId xmlns:a16="http://schemas.microsoft.com/office/drawing/2014/main" id="{9D597ECB-175D-4B57-83E3-55A8F079C6FE}"/>
                  </a:ext>
                </a:extLst>
              </p:cNvPr>
              <p:cNvSpPr/>
              <p:nvPr/>
            </p:nvSpPr>
            <p:spPr>
              <a:xfrm>
                <a:off x="5335339" y="660716"/>
                <a:ext cx="1188720" cy="18288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箭號: 向右 18">
              <a:extLst>
                <a:ext uri="{FF2B5EF4-FFF2-40B4-BE49-F238E27FC236}">
                  <a16:creationId xmlns:a16="http://schemas.microsoft.com/office/drawing/2014/main" id="{3975545E-297E-44E4-9AFE-5624753783BA}"/>
                </a:ext>
              </a:extLst>
            </p:cNvPr>
            <p:cNvSpPr/>
            <p:nvPr/>
          </p:nvSpPr>
          <p:spPr>
            <a:xfrm>
              <a:off x="8400857" y="1720698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04956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178387-E083-4907-8920-2925461612AA}"/>
              </a:ext>
            </a:extLst>
          </p:cNvPr>
          <p:cNvGrpSpPr/>
          <p:nvPr/>
        </p:nvGrpSpPr>
        <p:grpSpPr>
          <a:xfrm>
            <a:off x="162196" y="955213"/>
            <a:ext cx="11879543" cy="4056639"/>
            <a:chOff x="162196" y="955213"/>
            <a:chExt cx="11879543" cy="4056639"/>
          </a:xfrm>
        </p:grpSpPr>
        <p:sp>
          <p:nvSpPr>
            <p:cNvPr id="36" name="梯形 35">
              <a:extLst>
                <a:ext uri="{FF2B5EF4-FFF2-40B4-BE49-F238E27FC236}">
                  <a16:creationId xmlns:a16="http://schemas.microsoft.com/office/drawing/2014/main" id="{1C4251F3-232C-4F1B-91BC-E34C9AD44127}"/>
                </a:ext>
              </a:extLst>
            </p:cNvPr>
            <p:cNvSpPr/>
            <p:nvPr/>
          </p:nvSpPr>
          <p:spPr>
            <a:xfrm rot="5400000">
              <a:off x="2504137" y="2081506"/>
              <a:ext cx="3624185" cy="1371600"/>
            </a:xfrm>
            <a:prstGeom prst="trapezoid">
              <a:avLst>
                <a:gd name="adj" fmla="val 497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63477AA1-3FB7-41EB-BFA7-AA7CA0D61A74}"/>
                </a:ext>
              </a:extLst>
            </p:cNvPr>
            <p:cNvSpPr txBox="1"/>
            <p:nvPr/>
          </p:nvSpPr>
          <p:spPr>
            <a:xfrm>
              <a:off x="3794291" y="4642520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F0E7EBD-2B2C-4D70-A6DA-A391F953A3FD}"/>
                </a:ext>
              </a:extLst>
            </p:cNvPr>
            <p:cNvSpPr txBox="1"/>
            <p:nvPr/>
          </p:nvSpPr>
          <p:spPr>
            <a:xfrm>
              <a:off x="7359355" y="4642520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12DCA5B-C122-468B-B958-C71316FF571E}"/>
                </a:ext>
              </a:extLst>
            </p:cNvPr>
            <p:cNvSpPr/>
            <p:nvPr/>
          </p:nvSpPr>
          <p:spPr>
            <a:xfrm>
              <a:off x="5507608" y="1852906"/>
              <a:ext cx="1188720" cy="18287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C18D636-E045-4323-BF5F-C10CAE012F05}"/>
                </a:ext>
              </a:extLst>
            </p:cNvPr>
            <p:cNvSpPr txBox="1"/>
            <p:nvPr/>
          </p:nvSpPr>
          <p:spPr>
            <a:xfrm>
              <a:off x="5335195" y="4642520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Latent Space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8D8C6C3-B824-4335-9E27-56F739A627A0}"/>
                </a:ext>
              </a:extLst>
            </p:cNvPr>
            <p:cNvSpPr/>
            <p:nvPr/>
          </p:nvSpPr>
          <p:spPr>
            <a:xfrm>
              <a:off x="9079083" y="4281455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8948DA51-EDD5-4C4E-AC4E-2AFA4E6FBD3F}"/>
                </a:ext>
              </a:extLst>
            </p:cNvPr>
            <p:cNvSpPr/>
            <p:nvPr/>
          </p:nvSpPr>
          <p:spPr>
            <a:xfrm rot="16200000">
              <a:off x="6075612" y="2081507"/>
              <a:ext cx="3624187" cy="1371600"/>
            </a:xfrm>
            <a:prstGeom prst="trapezoid">
              <a:avLst>
                <a:gd name="adj" fmla="val 497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40B8E681-B0B7-4722-BC25-E0B72410BB00}"/>
                </a:ext>
              </a:extLst>
            </p:cNvPr>
            <p:cNvSpPr/>
            <p:nvPr/>
          </p:nvSpPr>
          <p:spPr>
            <a:xfrm>
              <a:off x="3150398" y="2658483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BAB6896B-04CC-44BD-BF0C-51A63DA194B2}"/>
                </a:ext>
              </a:extLst>
            </p:cNvPr>
            <p:cNvSpPr/>
            <p:nvPr/>
          </p:nvSpPr>
          <p:spPr>
            <a:xfrm>
              <a:off x="5024506" y="2664706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DF0B3684-07FD-4EBB-A7E2-713C1D5B452D}"/>
                </a:ext>
              </a:extLst>
            </p:cNvPr>
            <p:cNvSpPr/>
            <p:nvPr/>
          </p:nvSpPr>
          <p:spPr>
            <a:xfrm>
              <a:off x="6724069" y="2664706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7CDB9A5A-B298-4867-9F31-489E9755CAAF}"/>
                </a:ext>
              </a:extLst>
            </p:cNvPr>
            <p:cNvSpPr txBox="1"/>
            <p:nvPr/>
          </p:nvSpPr>
          <p:spPr>
            <a:xfrm>
              <a:off x="684845" y="4642520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Input Windows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6E8330D0-99FB-495A-9F58-ACAF140C6660}"/>
                </a:ext>
              </a:extLst>
            </p:cNvPr>
            <p:cNvSpPr txBox="1"/>
            <p:nvPr/>
          </p:nvSpPr>
          <p:spPr>
            <a:xfrm>
              <a:off x="9114420" y="4642520"/>
              <a:ext cx="2672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Reconstructed Windows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DB13F0B-9A77-41F8-B042-F5EE76357CAF}"/>
                </a:ext>
              </a:extLst>
            </p:cNvPr>
            <p:cNvSpPr/>
            <p:nvPr/>
          </p:nvSpPr>
          <p:spPr>
            <a:xfrm>
              <a:off x="9231483" y="3911871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818A41-D11D-494D-9D36-486EFF880ED7}"/>
                </a:ext>
              </a:extLst>
            </p:cNvPr>
            <p:cNvSpPr/>
            <p:nvPr/>
          </p:nvSpPr>
          <p:spPr>
            <a:xfrm>
              <a:off x="9383883" y="3542289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B5C41C6-A469-42C3-A74A-D5E250AA38C4}"/>
                </a:ext>
              </a:extLst>
            </p:cNvPr>
            <p:cNvSpPr/>
            <p:nvPr/>
          </p:nvSpPr>
          <p:spPr>
            <a:xfrm>
              <a:off x="9536283" y="3172707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0942B81-FEBB-4DCD-ACB4-F514E90F0A57}"/>
                </a:ext>
              </a:extLst>
            </p:cNvPr>
            <p:cNvSpPr/>
            <p:nvPr/>
          </p:nvSpPr>
          <p:spPr>
            <a:xfrm>
              <a:off x="9688683" y="2803125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F2BCE0A-5E49-489C-9604-E2F19720B6CF}"/>
                </a:ext>
              </a:extLst>
            </p:cNvPr>
            <p:cNvSpPr/>
            <p:nvPr/>
          </p:nvSpPr>
          <p:spPr>
            <a:xfrm>
              <a:off x="9841083" y="2433543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4080A5B-6907-4476-BC29-60478605474E}"/>
                </a:ext>
              </a:extLst>
            </p:cNvPr>
            <p:cNvSpPr/>
            <p:nvPr/>
          </p:nvSpPr>
          <p:spPr>
            <a:xfrm>
              <a:off x="9993483" y="2063961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27C00B7-6A3F-4226-864B-E12473E762AC}"/>
                </a:ext>
              </a:extLst>
            </p:cNvPr>
            <p:cNvSpPr/>
            <p:nvPr/>
          </p:nvSpPr>
          <p:spPr>
            <a:xfrm>
              <a:off x="10145883" y="1694379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3866EBF-46FC-416C-A444-49882A47A6E4}"/>
                </a:ext>
              </a:extLst>
            </p:cNvPr>
            <p:cNvSpPr/>
            <p:nvPr/>
          </p:nvSpPr>
          <p:spPr>
            <a:xfrm>
              <a:off x="10298283" y="1324797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94F42DF-7D85-4503-976B-866830F622DA}"/>
                </a:ext>
              </a:extLst>
            </p:cNvPr>
            <p:cNvSpPr/>
            <p:nvPr/>
          </p:nvSpPr>
          <p:spPr>
            <a:xfrm>
              <a:off x="10450683" y="955215"/>
              <a:ext cx="1591056" cy="297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CD199A5-8CC2-4B33-AE66-43535CA4CC67}"/>
                </a:ext>
              </a:extLst>
            </p:cNvPr>
            <p:cNvGrpSpPr/>
            <p:nvPr/>
          </p:nvGrpSpPr>
          <p:grpSpPr>
            <a:xfrm>
              <a:off x="162196" y="958751"/>
              <a:ext cx="2962656" cy="3624184"/>
              <a:chOff x="162196" y="958751"/>
              <a:chExt cx="2962656" cy="3624184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861D4DE-DF3D-4817-AABA-2498B3DFDF52}"/>
                  </a:ext>
                </a:extLst>
              </p:cNvPr>
              <p:cNvSpPr/>
              <p:nvPr/>
            </p:nvSpPr>
            <p:spPr>
              <a:xfrm>
                <a:off x="162196" y="4284991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D3E7998-AF01-48F9-AB0E-42129AF9BAF5}"/>
                  </a:ext>
                </a:extLst>
              </p:cNvPr>
              <p:cNvSpPr/>
              <p:nvPr/>
            </p:nvSpPr>
            <p:spPr>
              <a:xfrm>
                <a:off x="314596" y="3915407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2133A0EC-4852-4805-8FA8-44FB2E9C7F39}"/>
                  </a:ext>
                </a:extLst>
              </p:cNvPr>
              <p:cNvSpPr/>
              <p:nvPr/>
            </p:nvSpPr>
            <p:spPr>
              <a:xfrm>
                <a:off x="466996" y="3545825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39EC359-45BA-4B76-A726-C91B1BBEF7A2}"/>
                  </a:ext>
                </a:extLst>
              </p:cNvPr>
              <p:cNvSpPr/>
              <p:nvPr/>
            </p:nvSpPr>
            <p:spPr>
              <a:xfrm>
                <a:off x="619396" y="3176243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84A33D7-7A3A-4AD8-BFFF-388BE21B20E4}"/>
                  </a:ext>
                </a:extLst>
              </p:cNvPr>
              <p:cNvSpPr/>
              <p:nvPr/>
            </p:nvSpPr>
            <p:spPr>
              <a:xfrm>
                <a:off x="771796" y="2806661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DA7E18C-3190-44F4-9EA4-C6236C518DDC}"/>
                  </a:ext>
                </a:extLst>
              </p:cNvPr>
              <p:cNvSpPr/>
              <p:nvPr/>
            </p:nvSpPr>
            <p:spPr>
              <a:xfrm>
                <a:off x="924196" y="2437079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BEA2FFBD-D606-445B-AAF6-EFDE01DC9DD9}"/>
                  </a:ext>
                </a:extLst>
              </p:cNvPr>
              <p:cNvSpPr/>
              <p:nvPr/>
            </p:nvSpPr>
            <p:spPr>
              <a:xfrm>
                <a:off x="1076596" y="2067497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56CF534-FCA2-4AFD-A08C-6D69B6AAA6EF}"/>
                  </a:ext>
                </a:extLst>
              </p:cNvPr>
              <p:cNvSpPr/>
              <p:nvPr/>
            </p:nvSpPr>
            <p:spPr>
              <a:xfrm>
                <a:off x="1228996" y="1697915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986787D0-A466-49FF-AD7F-84E36068E9C8}"/>
                  </a:ext>
                </a:extLst>
              </p:cNvPr>
              <p:cNvSpPr/>
              <p:nvPr/>
            </p:nvSpPr>
            <p:spPr>
              <a:xfrm>
                <a:off x="1381396" y="1328333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D9B8971-3376-46A0-88DB-8C8496F6CFA0}"/>
                  </a:ext>
                </a:extLst>
              </p:cNvPr>
              <p:cNvSpPr/>
              <p:nvPr/>
            </p:nvSpPr>
            <p:spPr>
              <a:xfrm>
                <a:off x="1533796" y="958751"/>
                <a:ext cx="1591056" cy="29794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箭號: 向右 46">
              <a:extLst>
                <a:ext uri="{FF2B5EF4-FFF2-40B4-BE49-F238E27FC236}">
                  <a16:creationId xmlns:a16="http://schemas.microsoft.com/office/drawing/2014/main" id="{ABDDF272-B04E-49E4-82C3-00B1FE7DA8AB}"/>
                </a:ext>
              </a:extLst>
            </p:cNvPr>
            <p:cNvSpPr/>
            <p:nvPr/>
          </p:nvSpPr>
          <p:spPr>
            <a:xfrm>
              <a:off x="8592913" y="2664706"/>
              <a:ext cx="460624" cy="276837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327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477AA1-3FB7-41EB-BFA7-AA7CA0D61A74}"/>
              </a:ext>
            </a:extLst>
          </p:cNvPr>
          <p:cNvSpPr txBox="1"/>
          <p:nvPr/>
        </p:nvSpPr>
        <p:spPr>
          <a:xfrm>
            <a:off x="3511261" y="461394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0E7EBD-2B2C-4D70-A6DA-A391F953A3FD}"/>
              </a:ext>
            </a:extLst>
          </p:cNvPr>
          <p:cNvSpPr txBox="1"/>
          <p:nvPr/>
        </p:nvSpPr>
        <p:spPr>
          <a:xfrm>
            <a:off x="7339933" y="4613945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2DCA5B-C122-468B-B958-C71316FF571E}"/>
              </a:ext>
            </a:extLst>
          </p:cNvPr>
          <p:cNvSpPr/>
          <p:nvPr/>
        </p:nvSpPr>
        <p:spPr>
          <a:xfrm>
            <a:off x="5507608" y="1852906"/>
            <a:ext cx="1188720" cy="1828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18D636-E045-4323-BF5F-C10CAE012F05}"/>
              </a:ext>
            </a:extLst>
          </p:cNvPr>
          <p:cNvSpPr txBox="1"/>
          <p:nvPr/>
        </p:nvSpPr>
        <p:spPr>
          <a:xfrm>
            <a:off x="5096367" y="4613945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Latent Space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D8C6C3-B824-4335-9E27-56F739A627A0}"/>
              </a:ext>
            </a:extLst>
          </p:cNvPr>
          <p:cNvSpPr/>
          <p:nvPr/>
        </p:nvSpPr>
        <p:spPr>
          <a:xfrm>
            <a:off x="9079083" y="4281455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8948DA51-EDD5-4C4E-AC4E-2AFA4E6FBD3F}"/>
              </a:ext>
            </a:extLst>
          </p:cNvPr>
          <p:cNvSpPr/>
          <p:nvPr/>
        </p:nvSpPr>
        <p:spPr>
          <a:xfrm rot="16200000">
            <a:off x="6075612" y="2081507"/>
            <a:ext cx="3624187" cy="1371600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0B8E681-B0B7-4722-BC25-E0B72410BB00}"/>
              </a:ext>
            </a:extLst>
          </p:cNvPr>
          <p:cNvSpPr/>
          <p:nvPr/>
        </p:nvSpPr>
        <p:spPr>
          <a:xfrm>
            <a:off x="3150398" y="2658483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6B65AC5-DAA2-4F59-B9C2-8CE3DCADC3DF}"/>
              </a:ext>
            </a:extLst>
          </p:cNvPr>
          <p:cNvSpPr/>
          <p:nvPr/>
        </p:nvSpPr>
        <p:spPr>
          <a:xfrm>
            <a:off x="3696222" y="3280231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AB6896B-04CC-44BD-BF0C-51A63DA194B2}"/>
              </a:ext>
            </a:extLst>
          </p:cNvPr>
          <p:cNvSpPr/>
          <p:nvPr/>
        </p:nvSpPr>
        <p:spPr>
          <a:xfrm>
            <a:off x="5024506" y="2664706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DF0B3684-07FD-4EBB-A7E2-713C1D5B452D}"/>
              </a:ext>
            </a:extLst>
          </p:cNvPr>
          <p:cNvSpPr/>
          <p:nvPr/>
        </p:nvSpPr>
        <p:spPr>
          <a:xfrm>
            <a:off x="6724069" y="2664706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DB9A5A-B298-4867-9F31-489E9755CAAF}"/>
              </a:ext>
            </a:extLst>
          </p:cNvPr>
          <p:cNvSpPr txBox="1"/>
          <p:nvPr/>
        </p:nvSpPr>
        <p:spPr>
          <a:xfrm>
            <a:off x="912878" y="4613945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E8330D0-99FB-495A-9F58-ACAF140C6660}"/>
              </a:ext>
            </a:extLst>
          </p:cNvPr>
          <p:cNvSpPr txBox="1"/>
          <p:nvPr/>
        </p:nvSpPr>
        <p:spPr>
          <a:xfrm>
            <a:off x="8979261" y="4613945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Reconstructed Data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B13F0B-9A77-41F8-B042-F5EE76357CAF}"/>
              </a:ext>
            </a:extLst>
          </p:cNvPr>
          <p:cNvSpPr/>
          <p:nvPr/>
        </p:nvSpPr>
        <p:spPr>
          <a:xfrm>
            <a:off x="9231483" y="3911871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818A41-D11D-494D-9D36-486EFF880ED7}"/>
              </a:ext>
            </a:extLst>
          </p:cNvPr>
          <p:cNvSpPr/>
          <p:nvPr/>
        </p:nvSpPr>
        <p:spPr>
          <a:xfrm>
            <a:off x="9383883" y="3542289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5C41C6-A469-42C3-A74A-D5E250AA38C4}"/>
              </a:ext>
            </a:extLst>
          </p:cNvPr>
          <p:cNvSpPr/>
          <p:nvPr/>
        </p:nvSpPr>
        <p:spPr>
          <a:xfrm>
            <a:off x="9536283" y="3172707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942B81-FEBB-4DCD-ACB4-F514E90F0A57}"/>
              </a:ext>
            </a:extLst>
          </p:cNvPr>
          <p:cNvSpPr/>
          <p:nvPr/>
        </p:nvSpPr>
        <p:spPr>
          <a:xfrm>
            <a:off x="9688683" y="2803125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2BCE0A-5E49-489C-9604-E2F19720B6CF}"/>
              </a:ext>
            </a:extLst>
          </p:cNvPr>
          <p:cNvSpPr/>
          <p:nvPr/>
        </p:nvSpPr>
        <p:spPr>
          <a:xfrm>
            <a:off x="9841083" y="2433543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080A5B-6907-4476-BC29-60478605474E}"/>
              </a:ext>
            </a:extLst>
          </p:cNvPr>
          <p:cNvSpPr/>
          <p:nvPr/>
        </p:nvSpPr>
        <p:spPr>
          <a:xfrm>
            <a:off x="9993483" y="2063961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27C00B7-6A3F-4226-864B-E12473E762AC}"/>
              </a:ext>
            </a:extLst>
          </p:cNvPr>
          <p:cNvSpPr/>
          <p:nvPr/>
        </p:nvSpPr>
        <p:spPr>
          <a:xfrm>
            <a:off x="10145883" y="1694379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866EBF-46FC-416C-A444-49882A47A6E4}"/>
              </a:ext>
            </a:extLst>
          </p:cNvPr>
          <p:cNvSpPr/>
          <p:nvPr/>
        </p:nvSpPr>
        <p:spPr>
          <a:xfrm>
            <a:off x="10298283" y="1324797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4F42DF-7D85-4503-976B-866830F622DA}"/>
              </a:ext>
            </a:extLst>
          </p:cNvPr>
          <p:cNvSpPr/>
          <p:nvPr/>
        </p:nvSpPr>
        <p:spPr>
          <a:xfrm>
            <a:off x="10450683" y="955215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1C4251F3-232C-4F1B-91BC-E34C9AD44127}"/>
              </a:ext>
            </a:extLst>
          </p:cNvPr>
          <p:cNvSpPr/>
          <p:nvPr/>
        </p:nvSpPr>
        <p:spPr>
          <a:xfrm rot="5400000">
            <a:off x="2504137" y="2081506"/>
            <a:ext cx="3624185" cy="1371600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861D4DE-DF3D-4817-AABA-2498B3DFDF52}"/>
              </a:ext>
            </a:extLst>
          </p:cNvPr>
          <p:cNvSpPr/>
          <p:nvPr/>
        </p:nvSpPr>
        <p:spPr>
          <a:xfrm>
            <a:off x="162196" y="4284991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E7998-AF01-48F9-AB0E-42129AF9BAF5}"/>
              </a:ext>
            </a:extLst>
          </p:cNvPr>
          <p:cNvSpPr/>
          <p:nvPr/>
        </p:nvSpPr>
        <p:spPr>
          <a:xfrm>
            <a:off x="314596" y="3915407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33A0EC-4852-4805-8FA8-44FB2E9C7F39}"/>
              </a:ext>
            </a:extLst>
          </p:cNvPr>
          <p:cNvSpPr/>
          <p:nvPr/>
        </p:nvSpPr>
        <p:spPr>
          <a:xfrm>
            <a:off x="466996" y="3545825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9EC359-45BA-4B76-A726-C91B1BBEF7A2}"/>
              </a:ext>
            </a:extLst>
          </p:cNvPr>
          <p:cNvSpPr/>
          <p:nvPr/>
        </p:nvSpPr>
        <p:spPr>
          <a:xfrm>
            <a:off x="619396" y="3176243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4A33D7-7A3A-4AD8-BFFF-388BE21B20E4}"/>
              </a:ext>
            </a:extLst>
          </p:cNvPr>
          <p:cNvSpPr/>
          <p:nvPr/>
        </p:nvSpPr>
        <p:spPr>
          <a:xfrm>
            <a:off x="771796" y="2806661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DA7E18C-3190-44F4-9EA4-C6236C518DDC}"/>
              </a:ext>
            </a:extLst>
          </p:cNvPr>
          <p:cNvSpPr/>
          <p:nvPr/>
        </p:nvSpPr>
        <p:spPr>
          <a:xfrm>
            <a:off x="924196" y="2437079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A2FFBD-D606-445B-AAF6-EFDE01DC9DD9}"/>
              </a:ext>
            </a:extLst>
          </p:cNvPr>
          <p:cNvSpPr/>
          <p:nvPr/>
        </p:nvSpPr>
        <p:spPr>
          <a:xfrm>
            <a:off x="1076596" y="2067497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6CF534-FCA2-4AFD-A08C-6D69B6AAA6EF}"/>
              </a:ext>
            </a:extLst>
          </p:cNvPr>
          <p:cNvSpPr/>
          <p:nvPr/>
        </p:nvSpPr>
        <p:spPr>
          <a:xfrm>
            <a:off x="1228996" y="1697915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6787D0-A466-49FF-AD7F-84E36068E9C8}"/>
              </a:ext>
            </a:extLst>
          </p:cNvPr>
          <p:cNvSpPr/>
          <p:nvPr/>
        </p:nvSpPr>
        <p:spPr>
          <a:xfrm>
            <a:off x="1381396" y="1328333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D9B8971-3376-46A0-88DB-8C8496F6CFA0}"/>
              </a:ext>
            </a:extLst>
          </p:cNvPr>
          <p:cNvSpPr/>
          <p:nvPr/>
        </p:nvSpPr>
        <p:spPr>
          <a:xfrm>
            <a:off x="1533796" y="958751"/>
            <a:ext cx="1591056" cy="297944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ABDDF272-B04E-49E4-82C3-00B1FE7DA8AB}"/>
              </a:ext>
            </a:extLst>
          </p:cNvPr>
          <p:cNvSpPr/>
          <p:nvPr/>
        </p:nvSpPr>
        <p:spPr>
          <a:xfrm>
            <a:off x="8592913" y="2664706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3477AA1-3FB7-41EB-BFA7-AA7CA0D61A74}"/>
              </a:ext>
            </a:extLst>
          </p:cNvPr>
          <p:cNvSpPr txBox="1"/>
          <p:nvPr/>
        </p:nvSpPr>
        <p:spPr>
          <a:xfrm>
            <a:off x="3511261" y="4613945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0E7EBD-2B2C-4D70-A6DA-A391F953A3FD}"/>
              </a:ext>
            </a:extLst>
          </p:cNvPr>
          <p:cNvSpPr txBox="1"/>
          <p:nvPr/>
        </p:nvSpPr>
        <p:spPr>
          <a:xfrm>
            <a:off x="7339933" y="4613945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2DCA5B-C122-468B-B958-C71316FF571E}"/>
              </a:ext>
            </a:extLst>
          </p:cNvPr>
          <p:cNvSpPr/>
          <p:nvPr/>
        </p:nvSpPr>
        <p:spPr>
          <a:xfrm>
            <a:off x="5507608" y="1852906"/>
            <a:ext cx="1188720" cy="1828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18D636-E045-4323-BF5F-C10CAE012F05}"/>
              </a:ext>
            </a:extLst>
          </p:cNvPr>
          <p:cNvSpPr txBox="1"/>
          <p:nvPr/>
        </p:nvSpPr>
        <p:spPr>
          <a:xfrm>
            <a:off x="5096367" y="4613945"/>
            <a:ext cx="1999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Latent Space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8D8C6C3-B824-4335-9E27-56F739A627A0}"/>
              </a:ext>
            </a:extLst>
          </p:cNvPr>
          <p:cNvSpPr/>
          <p:nvPr/>
        </p:nvSpPr>
        <p:spPr>
          <a:xfrm>
            <a:off x="9079083" y="4281455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梯形 14">
            <a:extLst>
              <a:ext uri="{FF2B5EF4-FFF2-40B4-BE49-F238E27FC236}">
                <a16:creationId xmlns:a16="http://schemas.microsoft.com/office/drawing/2014/main" id="{8948DA51-EDD5-4C4E-AC4E-2AFA4E6FBD3F}"/>
              </a:ext>
            </a:extLst>
          </p:cNvPr>
          <p:cNvSpPr/>
          <p:nvPr/>
        </p:nvSpPr>
        <p:spPr>
          <a:xfrm rot="16200000">
            <a:off x="6075612" y="2081507"/>
            <a:ext cx="3624187" cy="1371600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40B8E681-B0B7-4722-BC25-E0B72410BB00}"/>
              </a:ext>
            </a:extLst>
          </p:cNvPr>
          <p:cNvSpPr/>
          <p:nvPr/>
        </p:nvSpPr>
        <p:spPr>
          <a:xfrm>
            <a:off x="3150398" y="2658483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A6B65AC5-DAA2-4F59-B9C2-8CE3DCADC3DF}"/>
              </a:ext>
            </a:extLst>
          </p:cNvPr>
          <p:cNvSpPr/>
          <p:nvPr/>
        </p:nvSpPr>
        <p:spPr>
          <a:xfrm>
            <a:off x="3696222" y="3280231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BAB6896B-04CC-44BD-BF0C-51A63DA194B2}"/>
              </a:ext>
            </a:extLst>
          </p:cNvPr>
          <p:cNvSpPr/>
          <p:nvPr/>
        </p:nvSpPr>
        <p:spPr>
          <a:xfrm>
            <a:off x="5024506" y="2664706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DF0B3684-07FD-4EBB-A7E2-713C1D5B452D}"/>
              </a:ext>
            </a:extLst>
          </p:cNvPr>
          <p:cNvSpPr/>
          <p:nvPr/>
        </p:nvSpPr>
        <p:spPr>
          <a:xfrm>
            <a:off x="6724069" y="2664706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DB9A5A-B298-4867-9F31-489E9755CAAF}"/>
              </a:ext>
            </a:extLst>
          </p:cNvPr>
          <p:cNvSpPr txBox="1"/>
          <p:nvPr/>
        </p:nvSpPr>
        <p:spPr>
          <a:xfrm>
            <a:off x="912878" y="4613945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 Data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E8330D0-99FB-495A-9F58-ACAF140C6660}"/>
              </a:ext>
            </a:extLst>
          </p:cNvPr>
          <p:cNvSpPr txBox="1"/>
          <p:nvPr/>
        </p:nvSpPr>
        <p:spPr>
          <a:xfrm>
            <a:off x="8979261" y="4613945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Reconstructed Data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B13F0B-9A77-41F8-B042-F5EE76357CAF}"/>
              </a:ext>
            </a:extLst>
          </p:cNvPr>
          <p:cNvSpPr/>
          <p:nvPr/>
        </p:nvSpPr>
        <p:spPr>
          <a:xfrm>
            <a:off x="9231483" y="3911871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818A41-D11D-494D-9D36-486EFF880ED7}"/>
              </a:ext>
            </a:extLst>
          </p:cNvPr>
          <p:cNvSpPr/>
          <p:nvPr/>
        </p:nvSpPr>
        <p:spPr>
          <a:xfrm>
            <a:off x="9383883" y="3542289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B5C41C6-A469-42C3-A74A-D5E250AA38C4}"/>
              </a:ext>
            </a:extLst>
          </p:cNvPr>
          <p:cNvSpPr/>
          <p:nvPr/>
        </p:nvSpPr>
        <p:spPr>
          <a:xfrm>
            <a:off x="9536283" y="3172707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0942B81-FEBB-4DCD-ACB4-F514E90F0A57}"/>
              </a:ext>
            </a:extLst>
          </p:cNvPr>
          <p:cNvSpPr/>
          <p:nvPr/>
        </p:nvSpPr>
        <p:spPr>
          <a:xfrm>
            <a:off x="9688683" y="2803125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F2BCE0A-5E49-489C-9604-E2F19720B6CF}"/>
              </a:ext>
            </a:extLst>
          </p:cNvPr>
          <p:cNvSpPr/>
          <p:nvPr/>
        </p:nvSpPr>
        <p:spPr>
          <a:xfrm>
            <a:off x="9841083" y="2433543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4080A5B-6907-4476-BC29-60478605474E}"/>
              </a:ext>
            </a:extLst>
          </p:cNvPr>
          <p:cNvSpPr/>
          <p:nvPr/>
        </p:nvSpPr>
        <p:spPr>
          <a:xfrm>
            <a:off x="9993483" y="2063961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27C00B7-6A3F-4226-864B-E12473E762AC}"/>
              </a:ext>
            </a:extLst>
          </p:cNvPr>
          <p:cNvSpPr/>
          <p:nvPr/>
        </p:nvSpPr>
        <p:spPr>
          <a:xfrm>
            <a:off x="10145883" y="1694379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3866EBF-46FC-416C-A444-49882A47A6E4}"/>
              </a:ext>
            </a:extLst>
          </p:cNvPr>
          <p:cNvSpPr/>
          <p:nvPr/>
        </p:nvSpPr>
        <p:spPr>
          <a:xfrm>
            <a:off x="10298283" y="1324797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94F42DF-7D85-4503-976B-866830F622DA}"/>
              </a:ext>
            </a:extLst>
          </p:cNvPr>
          <p:cNvSpPr/>
          <p:nvPr/>
        </p:nvSpPr>
        <p:spPr>
          <a:xfrm>
            <a:off x="10450683" y="955215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1C4251F3-232C-4F1B-91BC-E34C9AD44127}"/>
              </a:ext>
            </a:extLst>
          </p:cNvPr>
          <p:cNvSpPr/>
          <p:nvPr/>
        </p:nvSpPr>
        <p:spPr>
          <a:xfrm rot="5400000">
            <a:off x="2504137" y="2081506"/>
            <a:ext cx="3624185" cy="1371600"/>
          </a:xfrm>
          <a:prstGeom prst="trapezoid">
            <a:avLst>
              <a:gd name="adj" fmla="val 49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861D4DE-DF3D-4817-AABA-2498B3DFDF52}"/>
              </a:ext>
            </a:extLst>
          </p:cNvPr>
          <p:cNvSpPr/>
          <p:nvPr/>
        </p:nvSpPr>
        <p:spPr>
          <a:xfrm>
            <a:off x="162196" y="4284991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3E7998-AF01-48F9-AB0E-42129AF9BAF5}"/>
              </a:ext>
            </a:extLst>
          </p:cNvPr>
          <p:cNvSpPr/>
          <p:nvPr/>
        </p:nvSpPr>
        <p:spPr>
          <a:xfrm>
            <a:off x="314596" y="3915407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133A0EC-4852-4805-8FA8-44FB2E9C7F39}"/>
              </a:ext>
            </a:extLst>
          </p:cNvPr>
          <p:cNvSpPr/>
          <p:nvPr/>
        </p:nvSpPr>
        <p:spPr>
          <a:xfrm>
            <a:off x="466996" y="3545825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39EC359-45BA-4B76-A726-C91B1BBEF7A2}"/>
              </a:ext>
            </a:extLst>
          </p:cNvPr>
          <p:cNvSpPr/>
          <p:nvPr/>
        </p:nvSpPr>
        <p:spPr>
          <a:xfrm>
            <a:off x="619396" y="3176243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84A33D7-7A3A-4AD8-BFFF-388BE21B20E4}"/>
              </a:ext>
            </a:extLst>
          </p:cNvPr>
          <p:cNvSpPr/>
          <p:nvPr/>
        </p:nvSpPr>
        <p:spPr>
          <a:xfrm>
            <a:off x="771796" y="2806661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DA7E18C-3190-44F4-9EA4-C6236C518DDC}"/>
              </a:ext>
            </a:extLst>
          </p:cNvPr>
          <p:cNvSpPr/>
          <p:nvPr/>
        </p:nvSpPr>
        <p:spPr>
          <a:xfrm>
            <a:off x="924196" y="2437079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EA2FFBD-D606-445B-AAF6-EFDE01DC9DD9}"/>
              </a:ext>
            </a:extLst>
          </p:cNvPr>
          <p:cNvSpPr/>
          <p:nvPr/>
        </p:nvSpPr>
        <p:spPr>
          <a:xfrm>
            <a:off x="1076596" y="2067497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6CF534-FCA2-4AFD-A08C-6D69B6AAA6EF}"/>
              </a:ext>
            </a:extLst>
          </p:cNvPr>
          <p:cNvSpPr/>
          <p:nvPr/>
        </p:nvSpPr>
        <p:spPr>
          <a:xfrm>
            <a:off x="1228996" y="1697915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86787D0-A466-49FF-AD7F-84E36068E9C8}"/>
              </a:ext>
            </a:extLst>
          </p:cNvPr>
          <p:cNvSpPr/>
          <p:nvPr/>
        </p:nvSpPr>
        <p:spPr>
          <a:xfrm>
            <a:off x="1381396" y="1328333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D9B8971-3376-46A0-88DB-8C8496F6CFA0}"/>
              </a:ext>
            </a:extLst>
          </p:cNvPr>
          <p:cNvSpPr/>
          <p:nvPr/>
        </p:nvSpPr>
        <p:spPr>
          <a:xfrm>
            <a:off x="1533796" y="958751"/>
            <a:ext cx="1591056" cy="2979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箭號: 向右 46">
            <a:extLst>
              <a:ext uri="{FF2B5EF4-FFF2-40B4-BE49-F238E27FC236}">
                <a16:creationId xmlns:a16="http://schemas.microsoft.com/office/drawing/2014/main" id="{ABDDF272-B04E-49E4-82C3-00B1FE7DA8AB}"/>
              </a:ext>
            </a:extLst>
          </p:cNvPr>
          <p:cNvSpPr/>
          <p:nvPr/>
        </p:nvSpPr>
        <p:spPr>
          <a:xfrm>
            <a:off x="8592913" y="2664706"/>
            <a:ext cx="460624" cy="27683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3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>
            <a:extLst>
              <a:ext uri="{FF2B5EF4-FFF2-40B4-BE49-F238E27FC236}">
                <a16:creationId xmlns:a16="http://schemas.microsoft.com/office/drawing/2014/main" id="{A965AFA3-12DC-41A4-BEB9-DF62ABA8F7A5}"/>
              </a:ext>
            </a:extLst>
          </p:cNvPr>
          <p:cNvGrpSpPr/>
          <p:nvPr/>
        </p:nvGrpSpPr>
        <p:grpSpPr>
          <a:xfrm>
            <a:off x="1124125" y="1213731"/>
            <a:ext cx="9793587" cy="4251528"/>
            <a:chOff x="1124125" y="1213731"/>
            <a:chExt cx="9793587" cy="425152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EBBEB65-E6A6-4D03-B0B0-3CA760D53254}"/>
                </a:ext>
              </a:extLst>
            </p:cNvPr>
            <p:cNvSpPr/>
            <p:nvPr/>
          </p:nvSpPr>
          <p:spPr>
            <a:xfrm>
              <a:off x="3855720" y="1213731"/>
              <a:ext cx="44805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Current State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9CB02D6-8C0D-40E9-B518-BBA49DD0196E}"/>
                </a:ext>
              </a:extLst>
            </p:cNvPr>
            <p:cNvSpPr/>
            <p:nvPr/>
          </p:nvSpPr>
          <p:spPr>
            <a:xfrm>
              <a:off x="6437152" y="4825179"/>
              <a:ext cx="44805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Resulting State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9D1796A-8E32-496A-8063-0EBBA1891876}"/>
                </a:ext>
              </a:extLst>
            </p:cNvPr>
            <p:cNvSpPr/>
            <p:nvPr/>
          </p:nvSpPr>
          <p:spPr>
            <a:xfrm>
              <a:off x="1124125" y="4825179"/>
              <a:ext cx="44805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Resulting Rewards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AC05208-E29D-4CC8-89C8-A53571AA5932}"/>
                </a:ext>
              </a:extLst>
            </p:cNvPr>
            <p:cNvSpPr/>
            <p:nvPr/>
          </p:nvSpPr>
          <p:spPr>
            <a:xfrm>
              <a:off x="6437152" y="3621363"/>
              <a:ext cx="44805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State Transition Function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2410589-F01A-4E29-85DF-BE2C94655957}"/>
                </a:ext>
              </a:extLst>
            </p:cNvPr>
            <p:cNvSpPr/>
            <p:nvPr/>
          </p:nvSpPr>
          <p:spPr>
            <a:xfrm>
              <a:off x="1124125" y="3621363"/>
              <a:ext cx="44805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Reward Function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A500348-74F5-4B1B-A020-5C8F10FA0089}"/>
                </a:ext>
              </a:extLst>
            </p:cNvPr>
            <p:cNvSpPr/>
            <p:nvPr/>
          </p:nvSpPr>
          <p:spPr>
            <a:xfrm>
              <a:off x="3855720" y="2417547"/>
              <a:ext cx="44805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Take an Action</a:t>
              </a: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EE7E6095-46D4-42E8-920D-7B74949AAA74}"/>
                </a:ext>
              </a:extLst>
            </p:cNvPr>
            <p:cNvCxnSpPr>
              <a:stCxn id="3" idx="2"/>
              <a:endCxn id="12" idx="0"/>
            </p:cNvCxnSpPr>
            <p:nvPr/>
          </p:nvCxnSpPr>
          <p:spPr>
            <a:xfrm>
              <a:off x="6096000" y="1853811"/>
              <a:ext cx="0" cy="563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F5A4EF0-11E5-4808-80BF-E7F37E0F5C3B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3364405" y="4261443"/>
              <a:ext cx="0" cy="563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EB126C41-4D7A-42C3-AFE9-E923068807FA}"/>
                </a:ext>
              </a:extLst>
            </p:cNvPr>
            <p:cNvCxnSpPr>
              <a:cxnSpLocks/>
              <a:stCxn id="9" idx="2"/>
              <a:endCxn id="5" idx="0"/>
            </p:cNvCxnSpPr>
            <p:nvPr/>
          </p:nvCxnSpPr>
          <p:spPr>
            <a:xfrm>
              <a:off x="8677432" y="4261443"/>
              <a:ext cx="0" cy="563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CD6CD19-09C4-4F9F-872F-2DC0CD190BA4}"/>
                </a:ext>
              </a:extLst>
            </p:cNvPr>
            <p:cNvCxnSpPr>
              <a:cxnSpLocks/>
              <a:stCxn id="12" idx="2"/>
              <a:endCxn id="10" idx="0"/>
            </p:cNvCxnSpPr>
            <p:nvPr/>
          </p:nvCxnSpPr>
          <p:spPr>
            <a:xfrm flipH="1">
              <a:off x="3364405" y="3057627"/>
              <a:ext cx="2731595" cy="563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BBE8ACE2-41BD-4AA6-8121-27136394AA68}"/>
                </a:ext>
              </a:extLst>
            </p:cNvPr>
            <p:cNvCxnSpPr>
              <a:cxnSpLocks/>
              <a:stCxn id="12" idx="2"/>
              <a:endCxn id="9" idx="0"/>
            </p:cNvCxnSpPr>
            <p:nvPr/>
          </p:nvCxnSpPr>
          <p:spPr>
            <a:xfrm>
              <a:off x="6096000" y="3057627"/>
              <a:ext cx="2581432" cy="56373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72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415D8E8-7618-491C-8577-F52D53F18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813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80883229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783947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786586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20632098"/>
                    </a:ext>
                  </a:extLst>
                </a:gridCol>
              </a:tblGrid>
              <a:tr h="1714500">
                <a:tc>
                  <a:txBody>
                    <a:bodyPr/>
                    <a:lstStyle/>
                    <a:p>
                      <a:pPr algn="ctr"/>
                      <a:endParaRPr lang="en-US" sz="8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0598961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1923477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827275"/>
                  </a:ext>
                </a:extLst>
              </a:tr>
              <a:tr h="1714500">
                <a:tc>
                  <a:txBody>
                    <a:bodyPr/>
                    <a:lstStyle/>
                    <a:p>
                      <a:pPr algn="ctr"/>
                      <a:r>
                        <a:rPr lang="en-US" sz="8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5271474"/>
                  </a:ext>
                </a:extLst>
              </a:tr>
            </a:tbl>
          </a:graphicData>
        </a:graphic>
      </p:graphicFrame>
      <p:sp>
        <p:nvSpPr>
          <p:cNvPr id="3" name="橢圓 2">
            <a:extLst>
              <a:ext uri="{FF2B5EF4-FFF2-40B4-BE49-F238E27FC236}">
                <a16:creationId xmlns:a16="http://schemas.microsoft.com/office/drawing/2014/main" id="{11523FAB-A4CF-4EE8-8AF1-A40D898C8E15}"/>
              </a:ext>
            </a:extLst>
          </p:cNvPr>
          <p:cNvSpPr/>
          <p:nvPr/>
        </p:nvSpPr>
        <p:spPr>
          <a:xfrm>
            <a:off x="3699544" y="5530442"/>
            <a:ext cx="1737360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Robot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2BCC47A4-967D-4AF4-818D-C9AF01A98D39}"/>
              </a:ext>
            </a:extLst>
          </p:cNvPr>
          <p:cNvSpPr/>
          <p:nvPr/>
        </p:nvSpPr>
        <p:spPr>
          <a:xfrm>
            <a:off x="9866851" y="2006368"/>
            <a:ext cx="1828800" cy="118872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9D49699-6DC2-4220-B9A2-E15B3289D638}"/>
              </a:ext>
            </a:extLst>
          </p:cNvPr>
          <p:cNvSpPr/>
          <p:nvPr/>
        </p:nvSpPr>
        <p:spPr>
          <a:xfrm>
            <a:off x="6812839" y="2006368"/>
            <a:ext cx="1737360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Trap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箭號: 向下 5">
            <a:extLst>
              <a:ext uri="{FF2B5EF4-FFF2-40B4-BE49-F238E27FC236}">
                <a16:creationId xmlns:a16="http://schemas.microsoft.com/office/drawing/2014/main" id="{CCF18175-1B69-4122-B518-D8184370E03B}"/>
              </a:ext>
            </a:extLst>
          </p:cNvPr>
          <p:cNvSpPr/>
          <p:nvPr/>
        </p:nvSpPr>
        <p:spPr>
          <a:xfrm rot="16200000">
            <a:off x="5889071" y="5566935"/>
            <a:ext cx="73152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BA909E2B-91AE-4131-A829-EE8572C33AD2}"/>
              </a:ext>
            </a:extLst>
          </p:cNvPr>
          <p:cNvSpPr/>
          <p:nvPr/>
        </p:nvSpPr>
        <p:spPr>
          <a:xfrm rot="10800000">
            <a:off x="4202465" y="4477204"/>
            <a:ext cx="73152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FC6F8D9-FA36-41F1-88F8-D1693A6F4832}"/>
              </a:ext>
            </a:extLst>
          </p:cNvPr>
          <p:cNvSpPr/>
          <p:nvPr/>
        </p:nvSpPr>
        <p:spPr>
          <a:xfrm>
            <a:off x="6825632" y="3734778"/>
            <a:ext cx="1737360" cy="11887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000" dirty="0">
                <a:latin typeface="Arial" panose="020B0604020202020204" pitchFamily="34" charset="0"/>
                <a:cs typeface="Arial" panose="020B0604020202020204" pitchFamily="34" charset="0"/>
              </a:rPr>
              <a:t>Trap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3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0CFC57C3-389D-4C1B-A968-A47AA69464E4}"/>
              </a:ext>
            </a:extLst>
          </p:cNvPr>
          <p:cNvGrpSpPr/>
          <p:nvPr/>
        </p:nvGrpSpPr>
        <p:grpSpPr>
          <a:xfrm>
            <a:off x="1783819" y="1379502"/>
            <a:ext cx="9751445" cy="4825727"/>
            <a:chOff x="1783819" y="1379502"/>
            <a:chExt cx="9751445" cy="482572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F911628-6AED-4A36-9CEE-EDA74C438EDB}"/>
                </a:ext>
              </a:extLst>
            </p:cNvPr>
            <p:cNvSpPr/>
            <p:nvPr/>
          </p:nvSpPr>
          <p:spPr>
            <a:xfrm>
              <a:off x="4037131" y="2525086"/>
              <a:ext cx="2170722" cy="2251023"/>
            </a:xfrm>
            <a:prstGeom prst="rect">
              <a:avLst/>
            </a:prstGeom>
            <a:noFill/>
            <a:ln w="762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1E88069E-E5A7-4CE4-A7E2-C60423104229}"/>
                </a:ext>
              </a:extLst>
            </p:cNvPr>
            <p:cNvSpPr txBox="1"/>
            <p:nvPr/>
          </p:nvSpPr>
          <p:spPr>
            <a:xfrm>
              <a:off x="4085718" y="5651231"/>
              <a:ext cx="217072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/>
                <a:t>Latent Space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707227E-9C41-4CBC-A929-02FB98DB200F}"/>
                </a:ext>
              </a:extLst>
            </p:cNvPr>
            <p:cNvSpPr/>
            <p:nvPr/>
          </p:nvSpPr>
          <p:spPr>
            <a:xfrm>
              <a:off x="1783819" y="2114660"/>
              <a:ext cx="1602297" cy="1006463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F5C962E7-373A-42B9-A0FA-60754414BF35}"/>
                </a:ext>
              </a:extLst>
            </p:cNvPr>
            <p:cNvSpPr/>
            <p:nvPr/>
          </p:nvSpPr>
          <p:spPr>
            <a:xfrm>
              <a:off x="4964325" y="2852257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281CDE7-F32C-46A6-BF9F-8836F2791EEB}"/>
                </a:ext>
              </a:extLst>
            </p:cNvPr>
            <p:cNvSpPr/>
            <p:nvPr/>
          </p:nvSpPr>
          <p:spPr>
            <a:xfrm>
              <a:off x="9807132" y="2768151"/>
              <a:ext cx="1728132" cy="1308682"/>
            </a:xfrm>
            <a:prstGeom prst="roundRect">
              <a:avLst>
                <a:gd name="adj" fmla="val 35256"/>
              </a:avLst>
            </a:prstGeom>
            <a:noFill/>
            <a:ln w="762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2A9C64B-E6C9-4C89-8F12-7C82CDC6354E}"/>
                </a:ext>
              </a:extLst>
            </p:cNvPr>
            <p:cNvCxnSpPr>
              <a:cxnSpLocks/>
            </p:cNvCxnSpPr>
            <p:nvPr/>
          </p:nvCxnSpPr>
          <p:spPr>
            <a:xfrm>
              <a:off x="3509009" y="2669377"/>
              <a:ext cx="1163659" cy="18288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0265D9FD-48F0-4C5A-ADF1-51AE6B2F1E54}"/>
                </a:ext>
              </a:extLst>
            </p:cNvPr>
            <p:cNvSpPr/>
            <p:nvPr/>
          </p:nvSpPr>
          <p:spPr>
            <a:xfrm>
              <a:off x="1919675" y="3718421"/>
              <a:ext cx="1371600" cy="13716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BB28D601-8341-4A4E-AEA2-0110F3092668}"/>
                </a:ext>
              </a:extLst>
            </p:cNvPr>
            <p:cNvSpPr/>
            <p:nvPr/>
          </p:nvSpPr>
          <p:spPr>
            <a:xfrm>
              <a:off x="4964325" y="4072963"/>
              <a:ext cx="182880" cy="182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B30FFD34-22D1-47E3-A12F-D28C3C5F0B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8768" y="4164403"/>
              <a:ext cx="1173900" cy="1199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CF071B6A-55EC-40E3-A14B-F1CC4C75DEA9}"/>
                </a:ext>
              </a:extLst>
            </p:cNvPr>
            <p:cNvSpPr/>
            <p:nvPr/>
          </p:nvSpPr>
          <p:spPr>
            <a:xfrm>
              <a:off x="4964325" y="3454586"/>
              <a:ext cx="182880" cy="1828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11FA0A59-2F71-417C-B5B6-BF76951D57FA}"/>
                </a:ext>
              </a:extLst>
            </p:cNvPr>
            <p:cNvCxnSpPr>
              <a:cxnSpLocks/>
            </p:cNvCxnSpPr>
            <p:nvPr/>
          </p:nvCxnSpPr>
          <p:spPr>
            <a:xfrm>
              <a:off x="5538132" y="3546026"/>
              <a:ext cx="139945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1588839A-2CEE-4C6A-9C63-E3E541ADC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4884" y="1865955"/>
              <a:ext cx="832148" cy="986302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3BF7BC-2312-4C98-9F8D-773E065B13E0}"/>
                </a:ext>
              </a:extLst>
            </p:cNvPr>
            <p:cNvSpPr/>
            <p:nvPr/>
          </p:nvSpPr>
          <p:spPr>
            <a:xfrm>
              <a:off x="9807132" y="1379502"/>
              <a:ext cx="1602297" cy="1006463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A77E13F2-8DB0-4FBA-A258-E80F311658B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795" y="4216104"/>
              <a:ext cx="1435076" cy="39739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7259CAD3-B49A-4A78-A2F5-0B0AC47F5F35}"/>
                </a:ext>
              </a:extLst>
            </p:cNvPr>
            <p:cNvSpPr/>
            <p:nvPr/>
          </p:nvSpPr>
          <p:spPr>
            <a:xfrm>
              <a:off x="9807132" y="4284312"/>
              <a:ext cx="1371600" cy="1371600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梯形 28">
              <a:extLst>
                <a:ext uri="{FF2B5EF4-FFF2-40B4-BE49-F238E27FC236}">
                  <a16:creationId xmlns:a16="http://schemas.microsoft.com/office/drawing/2014/main" id="{39365CA9-8041-4EB8-952F-4DCB2C185523}"/>
                </a:ext>
              </a:extLst>
            </p:cNvPr>
            <p:cNvSpPr/>
            <p:nvPr/>
          </p:nvSpPr>
          <p:spPr>
            <a:xfrm rot="16200000">
              <a:off x="6056562" y="2882737"/>
              <a:ext cx="3701761" cy="1509457"/>
            </a:xfrm>
            <a:prstGeom prst="trapezoid">
              <a:avLst>
                <a:gd name="adj" fmla="val 49700"/>
              </a:avLst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3E8F5BC7-6A3F-485A-9CF4-D8E17E462193}"/>
                </a:ext>
              </a:extLst>
            </p:cNvPr>
            <p:cNvCxnSpPr>
              <a:cxnSpLocks/>
            </p:cNvCxnSpPr>
            <p:nvPr/>
          </p:nvCxnSpPr>
          <p:spPr>
            <a:xfrm>
              <a:off x="8774884" y="4404221"/>
              <a:ext cx="832148" cy="461394"/>
            </a:xfrm>
            <a:prstGeom prst="straightConnector1">
              <a:avLst/>
            </a:prstGeom>
            <a:ln w="38100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09F9595F-85FE-44F2-BCD6-CC93B2E2716B}"/>
                </a:ext>
              </a:extLst>
            </p:cNvPr>
            <p:cNvCxnSpPr>
              <a:cxnSpLocks/>
            </p:cNvCxnSpPr>
            <p:nvPr/>
          </p:nvCxnSpPr>
          <p:spPr>
            <a:xfrm>
              <a:off x="5538131" y="2942578"/>
              <a:ext cx="1399453" cy="0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8FD37A8-F241-48FC-BD68-3CEA01F0F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4884" y="3454586"/>
              <a:ext cx="832148" cy="127933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92C2AF3F-7075-4316-9761-359CD766BEEE}"/>
                </a:ext>
              </a:extLst>
            </p:cNvPr>
            <p:cNvSpPr txBox="1"/>
            <p:nvPr/>
          </p:nvSpPr>
          <p:spPr>
            <a:xfrm>
              <a:off x="7017230" y="5651231"/>
              <a:ext cx="178042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000" dirty="0"/>
                <a:t>Generator</a:t>
              </a:r>
              <a:endParaRPr lang="en-US" sz="3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4920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1CE486-71BC-4241-BC29-4CD36B9B2612}"/>
              </a:ext>
            </a:extLst>
          </p:cNvPr>
          <p:cNvGrpSpPr/>
          <p:nvPr/>
        </p:nvGrpSpPr>
        <p:grpSpPr>
          <a:xfrm>
            <a:off x="65100" y="1257299"/>
            <a:ext cx="11164875" cy="5441897"/>
            <a:chOff x="65100" y="214767"/>
            <a:chExt cx="11949346" cy="648443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EB2EF5E-DE33-4062-AD7A-16B4C4C3996A}"/>
                </a:ext>
              </a:extLst>
            </p:cNvPr>
            <p:cNvSpPr/>
            <p:nvPr/>
          </p:nvSpPr>
          <p:spPr>
            <a:xfrm>
              <a:off x="177554" y="577049"/>
              <a:ext cx="10182687" cy="958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Data Sequence</a:t>
              </a:r>
            </a:p>
          </p:txBody>
        </p:sp>
        <p:sp>
          <p:nvSpPr>
            <p:cNvPr id="3" name="右大括弧 2">
              <a:extLst>
                <a:ext uri="{FF2B5EF4-FFF2-40B4-BE49-F238E27FC236}">
                  <a16:creationId xmlns:a16="http://schemas.microsoft.com/office/drawing/2014/main" id="{0C93FC8B-3518-4749-BE44-37C6245C75D1}"/>
                </a:ext>
              </a:extLst>
            </p:cNvPr>
            <p:cNvSpPr/>
            <p:nvPr/>
          </p:nvSpPr>
          <p:spPr>
            <a:xfrm>
              <a:off x="10400191" y="577049"/>
              <a:ext cx="221942" cy="95878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28FB42F-55FA-428E-8040-3C875850DB72}"/>
                </a:ext>
              </a:extLst>
            </p:cNvPr>
            <p:cNvSpPr txBox="1"/>
            <p:nvPr/>
          </p:nvSpPr>
          <p:spPr>
            <a:xfrm>
              <a:off x="10795523" y="871777"/>
              <a:ext cx="121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n_features</a:t>
              </a:r>
              <a:endParaRPr 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CB9F0C3-00F6-40A5-9121-6B4FCC48BDFF}"/>
                </a:ext>
              </a:extLst>
            </p:cNvPr>
            <p:cNvSpPr txBox="1"/>
            <p:nvPr/>
          </p:nvSpPr>
          <p:spPr>
            <a:xfrm>
              <a:off x="4802259" y="165105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seq_len</a:t>
              </a:r>
              <a:endParaRPr lang="en-US" dirty="0"/>
            </a:p>
          </p:txBody>
        </p:sp>
        <p:sp>
          <p:nvSpPr>
            <p:cNvPr id="6" name="右大括弧 5">
              <a:extLst>
                <a:ext uri="{FF2B5EF4-FFF2-40B4-BE49-F238E27FC236}">
                  <a16:creationId xmlns:a16="http://schemas.microsoft.com/office/drawing/2014/main" id="{D29B409E-A777-4B2B-9E46-73330A9C7266}"/>
                </a:ext>
              </a:extLst>
            </p:cNvPr>
            <p:cNvSpPr/>
            <p:nvPr/>
          </p:nvSpPr>
          <p:spPr>
            <a:xfrm rot="16200000" flipH="1">
              <a:off x="5207062" y="-3422651"/>
              <a:ext cx="123665" cy="1018268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815CEA6-FCD8-48AE-B9D8-D284EBB40D96}"/>
                </a:ext>
              </a:extLst>
            </p:cNvPr>
            <p:cNvSpPr/>
            <p:nvPr/>
          </p:nvSpPr>
          <p:spPr>
            <a:xfrm>
              <a:off x="177552" y="1848035"/>
              <a:ext cx="3586579" cy="5149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CFCE256-FACA-4471-8FAB-727ED0B593D7}"/>
                </a:ext>
              </a:extLst>
            </p:cNvPr>
            <p:cNvSpPr/>
            <p:nvPr/>
          </p:nvSpPr>
          <p:spPr>
            <a:xfrm>
              <a:off x="2931109" y="2675139"/>
              <a:ext cx="3586579" cy="5149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2A236F8-9784-43C6-83A7-B150EA369FB9}"/>
                </a:ext>
              </a:extLst>
            </p:cNvPr>
            <p:cNvSpPr/>
            <p:nvPr/>
          </p:nvSpPr>
          <p:spPr>
            <a:xfrm>
              <a:off x="5684666" y="3502242"/>
              <a:ext cx="3586579" cy="5149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87FA491-90E9-441A-906B-82C644FC0D87}"/>
                </a:ext>
              </a:extLst>
            </p:cNvPr>
            <p:cNvSpPr/>
            <p:nvPr/>
          </p:nvSpPr>
          <p:spPr>
            <a:xfrm>
              <a:off x="6773661" y="4329345"/>
              <a:ext cx="3586579" cy="5149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</a:t>
              </a:r>
            </a:p>
          </p:txBody>
        </p:sp>
        <p:sp>
          <p:nvSpPr>
            <p:cNvPr id="12" name="右大括弧 11">
              <a:extLst>
                <a:ext uri="{FF2B5EF4-FFF2-40B4-BE49-F238E27FC236}">
                  <a16:creationId xmlns:a16="http://schemas.microsoft.com/office/drawing/2014/main" id="{6DD30CE3-035A-42F1-B6A6-7072B9728B8A}"/>
                </a:ext>
              </a:extLst>
            </p:cNvPr>
            <p:cNvSpPr/>
            <p:nvPr/>
          </p:nvSpPr>
          <p:spPr>
            <a:xfrm rot="5400000">
              <a:off x="8462495" y="3202764"/>
              <a:ext cx="208910" cy="35865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CDC9B66-FC08-4949-9917-F0672C9C54B7}"/>
                </a:ext>
              </a:extLst>
            </p:cNvPr>
            <p:cNvSpPr txBox="1"/>
            <p:nvPr/>
          </p:nvSpPr>
          <p:spPr>
            <a:xfrm>
              <a:off x="7725790" y="5147116"/>
              <a:ext cx="1682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window_length</a:t>
              </a:r>
              <a:endParaRPr lang="en-US" dirty="0"/>
            </a:p>
          </p:txBody>
        </p:sp>
        <p:sp>
          <p:nvSpPr>
            <p:cNvPr id="14" name="右大括弧 13">
              <a:extLst>
                <a:ext uri="{FF2B5EF4-FFF2-40B4-BE49-F238E27FC236}">
                  <a16:creationId xmlns:a16="http://schemas.microsoft.com/office/drawing/2014/main" id="{808B03C5-37EF-4465-AF14-59A9B681A6AA}"/>
                </a:ext>
              </a:extLst>
            </p:cNvPr>
            <p:cNvSpPr/>
            <p:nvPr/>
          </p:nvSpPr>
          <p:spPr>
            <a:xfrm rot="5400000">
              <a:off x="3279785" y="2938280"/>
              <a:ext cx="135668" cy="83302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958B7A3-FBDB-4DB3-AB96-26420CCAD54D}"/>
                </a:ext>
              </a:extLst>
            </p:cNvPr>
            <p:cNvSpPr txBox="1"/>
            <p:nvPr/>
          </p:nvSpPr>
          <p:spPr>
            <a:xfrm>
              <a:off x="2223008" y="3400431"/>
              <a:ext cx="2501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window_overlap_length</a:t>
              </a:r>
              <a:endParaRPr 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1CC386A7-E9DE-4B04-8F21-B4AA9EAF68F4}"/>
                </a:ext>
              </a:extLst>
            </p:cNvPr>
            <p:cNvSpPr/>
            <p:nvPr/>
          </p:nvSpPr>
          <p:spPr>
            <a:xfrm>
              <a:off x="177553" y="4681975"/>
              <a:ext cx="4546846" cy="201722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When </a:t>
              </a:r>
              <a:r>
                <a:rPr lang="en-US" dirty="0" err="1">
                  <a:solidFill>
                    <a:schemeClr val="tx1"/>
                  </a:solidFill>
                </a:rPr>
                <a:t>irregular_window_at_end</a:t>
              </a:r>
              <a:r>
                <a:rPr lang="en-US" dirty="0">
                  <a:solidFill>
                    <a:schemeClr val="tx1"/>
                  </a:solidFill>
                </a:rPr>
                <a:t> = True, the overlap length between the last two windows is different from the number set by </a:t>
              </a:r>
              <a:r>
                <a:rPr lang="en-US" dirty="0" err="1">
                  <a:solidFill>
                    <a:schemeClr val="tx1"/>
                  </a:solidFill>
                </a:rPr>
                <a:t>window_overlap_length</a:t>
              </a:r>
              <a:r>
                <a:rPr lang="en-US" dirty="0">
                  <a:solidFill>
                    <a:schemeClr val="tx1"/>
                  </a:solidFill>
                </a:rPr>
                <a:t>.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When </a:t>
              </a:r>
              <a:r>
                <a:rPr lang="en-US" dirty="0" err="1">
                  <a:solidFill>
                    <a:schemeClr val="tx1"/>
                  </a:solidFill>
                </a:rPr>
                <a:t>irregular_window_at_end</a:t>
              </a:r>
              <a:r>
                <a:rPr lang="en-US" dirty="0">
                  <a:solidFill>
                    <a:schemeClr val="tx1"/>
                  </a:solidFill>
                </a:rPr>
                <a:t> = False, this happens to the first two windows.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D05D4E80-E204-4235-BDE7-7B2AE091433B}"/>
                </a:ext>
              </a:extLst>
            </p:cNvPr>
            <p:cNvSpPr txBox="1"/>
            <p:nvPr/>
          </p:nvSpPr>
          <p:spPr>
            <a:xfrm>
              <a:off x="65100" y="214767"/>
              <a:ext cx="2678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Beginning of the sequence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6E9F45A-FC09-4255-98E1-CF8F62CF8102}"/>
                </a:ext>
              </a:extLst>
            </p:cNvPr>
            <p:cNvSpPr txBox="1"/>
            <p:nvPr/>
          </p:nvSpPr>
          <p:spPr>
            <a:xfrm>
              <a:off x="8255175" y="214767"/>
              <a:ext cx="2105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 of the sequence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783B9AC8-5F4A-4B0D-9E27-2087D2B82637}"/>
                </a:ext>
              </a:extLst>
            </p:cNvPr>
            <p:cNvCxnSpPr>
              <a:cxnSpLocks/>
              <a:stCxn id="17" idx="3"/>
              <a:endCxn id="23" idx="3"/>
            </p:cNvCxnSpPr>
            <p:nvPr/>
          </p:nvCxnSpPr>
          <p:spPr>
            <a:xfrm flipV="1">
              <a:off x="4724399" y="5395399"/>
              <a:ext cx="1175781" cy="295187"/>
            </a:xfrm>
            <a:prstGeom prst="straightConnector1">
              <a:avLst/>
            </a:prstGeom>
            <a:ln w="127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774806E7-F01E-4690-A2AA-4668CF6B1CA9}"/>
                </a:ext>
              </a:extLst>
            </p:cNvPr>
            <p:cNvSpPr/>
            <p:nvPr/>
          </p:nvSpPr>
          <p:spPr>
            <a:xfrm>
              <a:off x="5060272" y="2840854"/>
              <a:ext cx="5735251" cy="2992836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C814FF9-7BDC-4BE4-BA3A-1A5D96A94560}"/>
              </a:ext>
            </a:extLst>
          </p:cNvPr>
          <p:cNvSpPr txBox="1"/>
          <p:nvPr/>
        </p:nvSpPr>
        <p:spPr>
          <a:xfrm>
            <a:off x="247650" y="247650"/>
            <a:ext cx="910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parameters of the function “</a:t>
            </a:r>
            <a:r>
              <a:rPr lang="en-US" dirty="0" err="1"/>
              <a:t>slice_seq_to_windows</a:t>
            </a:r>
            <a:r>
              <a:rPr lang="en-US" dirty="0"/>
              <a:t>” in the file app/helper_func/utils.py</a:t>
            </a:r>
          </a:p>
        </p:txBody>
      </p:sp>
    </p:spTree>
    <p:extLst>
      <p:ext uri="{BB962C8B-B14F-4D97-AF65-F5344CB8AC3E}">
        <p14:creationId xmlns:p14="http://schemas.microsoft.com/office/powerpoint/2010/main" val="176022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19011</TotalTime>
  <Words>2486</Words>
  <Application>Microsoft Office PowerPoint</Application>
  <PresentationFormat>Widescreen</PresentationFormat>
  <Paragraphs>449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Times New Roman</vt:lpstr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TzuChen Liu</dc:creator>
  <cp:lastModifiedBy>TzuChen Liu</cp:lastModifiedBy>
  <cp:revision>53</cp:revision>
  <dcterms:created xsi:type="dcterms:W3CDTF">2021-06-21T12:47:18Z</dcterms:created>
  <dcterms:modified xsi:type="dcterms:W3CDTF">2022-03-08T21:28:48Z</dcterms:modified>
</cp:coreProperties>
</file>