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1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8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0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399D-EC23-4EF6-8CEF-5998B061F7A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2E4B-8649-4539-865C-2287C882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1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zy</cp:lastModifiedBy>
  <cp:revision>1</cp:revision>
  <dcterms:created xsi:type="dcterms:W3CDTF">2017-11-13T03:06:44Z</dcterms:created>
  <dcterms:modified xsi:type="dcterms:W3CDTF">2017-11-13T03:06:53Z</dcterms:modified>
</cp:coreProperties>
</file>