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70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4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7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3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85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4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07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CEF9-57A5-4B67-A88C-D3DE0C530C8E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DA89-C0E8-4F89-B216-81F93C2B8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9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278582" y="51257"/>
            <a:ext cx="1704109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Рабочее место</a:t>
            </a:r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Аудитория 308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219500" y="917858"/>
            <a:ext cx="1704109" cy="6151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Клавиатура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DEPO K62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97238" y="909548"/>
            <a:ext cx="1337656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Мышь</a:t>
            </a:r>
            <a:r>
              <a:rPr lang="en-CA" dirty="0" smtClean="0">
                <a:solidFill>
                  <a:schemeClr val="tx1"/>
                </a:solidFill>
              </a:rPr>
              <a:t>: DEPO M82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884374" y="909547"/>
            <a:ext cx="2082337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Монитор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RASKAT I24F10DAP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16191" y="917858"/>
            <a:ext cx="773085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ПК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Скругленная соединительная линия 9"/>
          <p:cNvCxnSpPr>
            <a:stCxn id="4" idx="1"/>
            <a:endCxn id="5" idx="0"/>
          </p:cNvCxnSpPr>
          <p:nvPr/>
        </p:nvCxnSpPr>
        <p:spPr>
          <a:xfrm rot="10800000" flipV="1">
            <a:off x="3071556" y="362984"/>
            <a:ext cx="2207027" cy="55487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4" idx="2"/>
            <a:endCxn id="6" idx="0"/>
          </p:cNvCxnSpPr>
          <p:nvPr/>
        </p:nvCxnSpPr>
        <p:spPr>
          <a:xfrm rot="5400000">
            <a:off x="5380934" y="159845"/>
            <a:ext cx="234836" cy="126457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4" idx="2"/>
            <a:endCxn id="7" idx="0"/>
          </p:cNvCxnSpPr>
          <p:nvPr/>
        </p:nvCxnSpPr>
        <p:spPr>
          <a:xfrm rot="16200000" flipH="1">
            <a:off x="6410673" y="394676"/>
            <a:ext cx="234835" cy="7949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4" idx="3"/>
            <a:endCxn id="8" idx="0"/>
          </p:cNvCxnSpPr>
          <p:nvPr/>
        </p:nvCxnSpPr>
        <p:spPr>
          <a:xfrm>
            <a:off x="6982691" y="362985"/>
            <a:ext cx="1720043" cy="55487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146367" y="2058783"/>
            <a:ext cx="1803863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Аппаратное обеспечение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820892" y="2047694"/>
            <a:ext cx="1803863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Программное обеспечение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" name="Скругленная соединительная линия 20"/>
          <p:cNvCxnSpPr>
            <a:stCxn id="8" idx="2"/>
            <a:endCxn id="18" idx="0"/>
          </p:cNvCxnSpPr>
          <p:nvPr/>
        </p:nvCxnSpPr>
        <p:spPr>
          <a:xfrm rot="5400000">
            <a:off x="6116782" y="-527169"/>
            <a:ext cx="517470" cy="465443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>
            <a:stCxn id="8" idx="2"/>
            <a:endCxn id="19" idx="0"/>
          </p:cNvCxnSpPr>
          <p:nvPr/>
        </p:nvCxnSpPr>
        <p:spPr>
          <a:xfrm rot="16200000" flipH="1">
            <a:off x="8459589" y="1784458"/>
            <a:ext cx="506381" cy="2009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910244" y="2926077"/>
            <a:ext cx="2236123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Процессор: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Intel Core i7-10700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06087" y="5223849"/>
            <a:ext cx="1694414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Мат. Плата: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DEPO DPH510S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06087" y="4443489"/>
            <a:ext cx="2334492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Оперативная память: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ГБ, </a:t>
            </a:r>
            <a:r>
              <a:rPr lang="en-CA" dirty="0" smtClean="0">
                <a:solidFill>
                  <a:schemeClr val="tx1"/>
                </a:solidFill>
              </a:rPr>
              <a:t>DDR4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06087" y="3685304"/>
            <a:ext cx="2737660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Графически</a:t>
            </a:r>
            <a:r>
              <a:rPr lang="ru-RU" dirty="0">
                <a:solidFill>
                  <a:schemeClr val="tx1"/>
                </a:solidFill>
              </a:rPr>
              <a:t>й</a:t>
            </a:r>
            <a:r>
              <a:rPr lang="ru-RU" dirty="0" smtClean="0">
                <a:solidFill>
                  <a:schemeClr val="tx1"/>
                </a:solidFill>
              </a:rPr>
              <a:t> процессор: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Intel UHD Graphics 630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765570" y="2912216"/>
            <a:ext cx="2337262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ОС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Windows 10 22H2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765570" y="3674216"/>
            <a:ext cx="2337262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Офисные пакеты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Microsoft Office</a:t>
            </a:r>
          </a:p>
        </p:txBody>
      </p:sp>
      <p:cxnSp>
        <p:nvCxnSpPr>
          <p:cNvPr id="39" name="Скругленная соединительная линия 38"/>
          <p:cNvCxnSpPr>
            <a:stCxn id="18" idx="2"/>
            <a:endCxn id="24" idx="3"/>
          </p:cNvCxnSpPr>
          <p:nvPr/>
        </p:nvCxnSpPr>
        <p:spPr>
          <a:xfrm rot="5400000">
            <a:off x="3319550" y="2509055"/>
            <a:ext cx="555567" cy="90193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>
            <a:stCxn id="18" idx="2"/>
            <a:endCxn id="27" idx="3"/>
          </p:cNvCxnSpPr>
          <p:nvPr/>
        </p:nvCxnSpPr>
        <p:spPr>
          <a:xfrm rot="5400000">
            <a:off x="3188626" y="3137359"/>
            <a:ext cx="1314794" cy="40455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18" idx="2"/>
            <a:endCxn id="26" idx="3"/>
          </p:cNvCxnSpPr>
          <p:nvPr/>
        </p:nvCxnSpPr>
        <p:spPr>
          <a:xfrm rot="5400000">
            <a:off x="2607950" y="3314867"/>
            <a:ext cx="2072979" cy="80772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>
            <a:stCxn id="18" idx="2"/>
            <a:endCxn id="25" idx="3"/>
          </p:cNvCxnSpPr>
          <p:nvPr/>
        </p:nvCxnSpPr>
        <p:spPr>
          <a:xfrm rot="5400000">
            <a:off x="1897731" y="3385008"/>
            <a:ext cx="2853339" cy="144779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Скругленный прямоугольник 53"/>
          <p:cNvSpPr/>
          <p:nvPr/>
        </p:nvSpPr>
        <p:spPr>
          <a:xfrm>
            <a:off x="5765570" y="4447300"/>
            <a:ext cx="2484811" cy="11527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Браузеры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Google Chrome, Firefox, Arc, Microsoft Edge, </a:t>
            </a:r>
            <a:r>
              <a:rPr lang="en-CA" dirty="0" err="1" smtClean="0">
                <a:solidFill>
                  <a:schemeClr val="tx1"/>
                </a:solidFill>
              </a:rPr>
              <a:t>Yandex</a:t>
            </a:r>
            <a:r>
              <a:rPr lang="en-CA" dirty="0" smtClean="0">
                <a:solidFill>
                  <a:schemeClr val="tx1"/>
                </a:solidFill>
              </a:rPr>
              <a:t> Browser</a:t>
            </a:r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9326188" y="2876186"/>
            <a:ext cx="2707178" cy="91717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Графические редакторы:</a:t>
            </a:r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GIMP 2.10.38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Microsoft Paint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9326188" y="3931909"/>
            <a:ext cx="2707178" cy="83682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Среды разработки:</a:t>
            </a:r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PyCharm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2024.2.1,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IDLE </a:t>
            </a: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9326187" y="4901034"/>
            <a:ext cx="2707179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Система контроля версий</a:t>
            </a:r>
            <a:r>
              <a:rPr lang="en-CA" dirty="0" smtClean="0">
                <a:solidFill>
                  <a:schemeClr val="tx1"/>
                </a:solidFill>
              </a:rPr>
              <a:t>: Git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5765570" y="5763477"/>
            <a:ext cx="2337262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Архиваторы</a:t>
            </a:r>
            <a:r>
              <a:rPr lang="en-CA" dirty="0" smtClean="0">
                <a:solidFill>
                  <a:schemeClr val="tx1"/>
                </a:solidFill>
              </a:rPr>
              <a:t>: 7-Zip</a:t>
            </a:r>
          </a:p>
        </p:txBody>
      </p:sp>
      <p:cxnSp>
        <p:nvCxnSpPr>
          <p:cNvPr id="65" name="Скругленная соединительная линия 64"/>
          <p:cNvCxnSpPr>
            <a:stCxn id="19" idx="2"/>
            <a:endCxn id="28" idx="3"/>
          </p:cNvCxnSpPr>
          <p:nvPr/>
        </p:nvCxnSpPr>
        <p:spPr>
          <a:xfrm rot="5400000">
            <a:off x="8136431" y="2637550"/>
            <a:ext cx="552795" cy="61999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кругленная соединительная линия 68"/>
          <p:cNvCxnSpPr>
            <a:stCxn id="19" idx="2"/>
            <a:endCxn id="59" idx="1"/>
          </p:cNvCxnSpPr>
          <p:nvPr/>
        </p:nvCxnSpPr>
        <p:spPr>
          <a:xfrm rot="16200000" flipH="1">
            <a:off x="8692693" y="2701280"/>
            <a:ext cx="663626" cy="60336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кругленная соединительная линия 71"/>
          <p:cNvCxnSpPr>
            <a:stCxn id="19" idx="2"/>
            <a:endCxn id="60" idx="1"/>
          </p:cNvCxnSpPr>
          <p:nvPr/>
        </p:nvCxnSpPr>
        <p:spPr>
          <a:xfrm rot="16200000" flipH="1">
            <a:off x="8184921" y="3209052"/>
            <a:ext cx="1679170" cy="60336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кругленная соединительная линия 74"/>
          <p:cNvCxnSpPr>
            <a:stCxn id="19" idx="2"/>
            <a:endCxn id="31" idx="3"/>
          </p:cNvCxnSpPr>
          <p:nvPr/>
        </p:nvCxnSpPr>
        <p:spPr>
          <a:xfrm rot="5400000">
            <a:off x="7755431" y="3018550"/>
            <a:ext cx="1314795" cy="61999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кругленная соединительная линия 77"/>
          <p:cNvCxnSpPr>
            <a:endCxn id="54" idx="3"/>
          </p:cNvCxnSpPr>
          <p:nvPr/>
        </p:nvCxnSpPr>
        <p:spPr>
          <a:xfrm rot="5400000">
            <a:off x="7310352" y="3611178"/>
            <a:ext cx="2352503" cy="47244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кругленная соединительная линия 80"/>
          <p:cNvCxnSpPr>
            <a:stCxn id="19" idx="2"/>
            <a:endCxn id="61" idx="1"/>
          </p:cNvCxnSpPr>
          <p:nvPr/>
        </p:nvCxnSpPr>
        <p:spPr>
          <a:xfrm rot="16200000" flipH="1">
            <a:off x="7753699" y="3640273"/>
            <a:ext cx="2541613" cy="60336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кругленная соединительная линия 83"/>
          <p:cNvCxnSpPr>
            <a:stCxn id="19" idx="2"/>
            <a:endCxn id="63" idx="3"/>
          </p:cNvCxnSpPr>
          <p:nvPr/>
        </p:nvCxnSpPr>
        <p:spPr>
          <a:xfrm rot="5400000">
            <a:off x="6710800" y="4063181"/>
            <a:ext cx="3404056" cy="61999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Скругленный прямоугольник 97"/>
          <p:cNvSpPr/>
          <p:nvPr/>
        </p:nvSpPr>
        <p:spPr>
          <a:xfrm>
            <a:off x="9089276" y="5656794"/>
            <a:ext cx="2944090" cy="62345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Языки программ</a:t>
            </a:r>
            <a:r>
              <a:rPr lang="ru-RU" dirty="0">
                <a:solidFill>
                  <a:schemeClr val="tx1"/>
                </a:solidFill>
              </a:rPr>
              <a:t>и</a:t>
            </a:r>
            <a:r>
              <a:rPr lang="ru-RU" dirty="0" smtClean="0">
                <a:solidFill>
                  <a:schemeClr val="tx1"/>
                </a:solidFill>
              </a:rPr>
              <a:t>рования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Python 3.12, Rust 1.81</a:t>
            </a:r>
          </a:p>
        </p:txBody>
      </p:sp>
      <p:cxnSp>
        <p:nvCxnSpPr>
          <p:cNvPr id="99" name="Скругленная соединительная линия 98"/>
          <p:cNvCxnSpPr>
            <a:stCxn id="19" idx="2"/>
            <a:endCxn id="98" idx="1"/>
          </p:cNvCxnSpPr>
          <p:nvPr/>
        </p:nvCxnSpPr>
        <p:spPr>
          <a:xfrm rot="16200000" flipH="1">
            <a:off x="7257364" y="4136609"/>
            <a:ext cx="3297373" cy="36645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101</Words>
  <Application>Microsoft Office PowerPoint</Application>
  <PresentationFormat>Широкоэкранный</PresentationFormat>
  <Paragraphs>33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5</cp:revision>
  <dcterms:created xsi:type="dcterms:W3CDTF">2025-02-14T11:56:05Z</dcterms:created>
  <dcterms:modified xsi:type="dcterms:W3CDTF">2025-02-14T12:26:23Z</dcterms:modified>
</cp:coreProperties>
</file>