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4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8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21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7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05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77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8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74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8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65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4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4975-1333-4AFA-8210-186560E87610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1245-3528-4660-B555-A1E47C3DD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3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2333" y="127998"/>
            <a:ext cx="556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Описание рабочего места программиста</a:t>
            </a: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739148" y="1918097"/>
            <a:ext cx="1255222" cy="63176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Стол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43007" y="4597069"/>
            <a:ext cx="1438102" cy="63176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Клавиатура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343007" y="2851889"/>
            <a:ext cx="1438102" cy="63176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Мышь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675323" y="2806971"/>
            <a:ext cx="1438102" cy="63176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673938" y="4597069"/>
            <a:ext cx="1438102" cy="63176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Лампа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647707" y="4957087"/>
            <a:ext cx="1438102" cy="63176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Монитор(ы)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Скругленная соединительная линия 11"/>
          <p:cNvCxnSpPr>
            <a:stCxn id="5" idx="2"/>
            <a:endCxn id="7" idx="0"/>
          </p:cNvCxnSpPr>
          <p:nvPr/>
        </p:nvCxnSpPr>
        <p:spPr>
          <a:xfrm rot="5400000">
            <a:off x="7063397" y="1548526"/>
            <a:ext cx="302025" cy="2304701"/>
          </a:xfrm>
          <a:prstGeom prst="curvedConnector3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>
            <a:stCxn id="5" idx="2"/>
            <a:endCxn id="8" idx="0"/>
          </p:cNvCxnSpPr>
          <p:nvPr/>
        </p:nvCxnSpPr>
        <p:spPr>
          <a:xfrm rot="16200000" flipH="1">
            <a:off x="9252013" y="1664609"/>
            <a:ext cx="257107" cy="2027615"/>
          </a:xfrm>
          <a:prstGeom prst="curved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>
            <a:stCxn id="5" idx="2"/>
            <a:endCxn id="9" idx="1"/>
          </p:cNvCxnSpPr>
          <p:nvPr/>
        </p:nvCxnSpPr>
        <p:spPr>
          <a:xfrm rot="16200000" flipH="1">
            <a:off x="7838804" y="3077818"/>
            <a:ext cx="2363089" cy="1307179"/>
          </a:xfrm>
          <a:prstGeom prst="curvedConnector2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5" idx="2"/>
            <a:endCxn id="10" idx="0"/>
          </p:cNvCxnSpPr>
          <p:nvPr/>
        </p:nvCxnSpPr>
        <p:spPr>
          <a:xfrm rot="5400000">
            <a:off x="7163148" y="3753475"/>
            <a:ext cx="2407223" cy="1"/>
          </a:xfrm>
          <a:prstGeom prst="curved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кругленная соединительная линия 21"/>
          <p:cNvCxnSpPr>
            <a:stCxn id="5" idx="2"/>
            <a:endCxn id="6" idx="3"/>
          </p:cNvCxnSpPr>
          <p:nvPr/>
        </p:nvCxnSpPr>
        <p:spPr>
          <a:xfrm rot="5400000">
            <a:off x="6392390" y="2938583"/>
            <a:ext cx="2363089" cy="1585650"/>
          </a:xfrm>
          <a:prstGeom prst="curvedConnector2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4991792" y="852116"/>
            <a:ext cx="1762298" cy="63176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Рабочее место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472344" y="1918098"/>
            <a:ext cx="1563485" cy="63176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Стул</a:t>
            </a:r>
            <a:r>
              <a:rPr lang="en-CA" dirty="0" smtClean="0">
                <a:solidFill>
                  <a:schemeClr val="tx1"/>
                </a:solidFill>
              </a:rPr>
              <a:t>/</a:t>
            </a:r>
            <a:r>
              <a:rPr lang="ru-RU" dirty="0" smtClean="0">
                <a:solidFill>
                  <a:schemeClr val="tx1"/>
                </a:solidFill>
              </a:rPr>
              <a:t>Кресло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4" name="Скругленная соединительная линия 33"/>
          <p:cNvCxnSpPr>
            <a:stCxn id="32" idx="2"/>
            <a:endCxn id="33" idx="0"/>
          </p:cNvCxnSpPr>
          <p:nvPr/>
        </p:nvCxnSpPr>
        <p:spPr>
          <a:xfrm rot="5400000">
            <a:off x="4346407" y="391563"/>
            <a:ext cx="434215" cy="2618854"/>
          </a:xfrm>
          <a:prstGeom prst="curvedConnector3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>
            <a:stCxn id="32" idx="2"/>
            <a:endCxn id="5" idx="0"/>
          </p:cNvCxnSpPr>
          <p:nvPr/>
        </p:nvCxnSpPr>
        <p:spPr>
          <a:xfrm rot="16200000" flipH="1">
            <a:off x="6902743" y="454081"/>
            <a:ext cx="434214" cy="2493818"/>
          </a:xfrm>
          <a:prstGeom prst="curved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кругленный прямоугольник 52"/>
          <p:cNvSpPr/>
          <p:nvPr/>
        </p:nvSpPr>
        <p:spPr>
          <a:xfrm>
            <a:off x="5343007" y="3723471"/>
            <a:ext cx="1438102" cy="63176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Наушники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0" name="Скругленная соединительная линия 59"/>
          <p:cNvCxnSpPr>
            <a:stCxn id="5" idx="2"/>
            <a:endCxn id="53" idx="3"/>
          </p:cNvCxnSpPr>
          <p:nvPr/>
        </p:nvCxnSpPr>
        <p:spPr>
          <a:xfrm rot="5400000">
            <a:off x="6829189" y="2501784"/>
            <a:ext cx="1489491" cy="1585650"/>
          </a:xfrm>
          <a:prstGeom prst="curvedConnector2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27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3</cp:revision>
  <dcterms:created xsi:type="dcterms:W3CDTF">2025-02-14T12:43:44Z</dcterms:created>
  <dcterms:modified xsi:type="dcterms:W3CDTF">2025-02-14T13:00:15Z</dcterms:modified>
</cp:coreProperties>
</file>