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 Cheng" initials="CC" lastIdx="1" clrIdx="0">
    <p:extLst>
      <p:ext uri="{19B8F6BF-5375-455C-9EA6-DF929625EA0E}">
        <p15:presenceInfo xmlns:p15="http://schemas.microsoft.com/office/powerpoint/2012/main" userId="S-1-5-21-1836665704-927087201-883519231-5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14</a:t>
            </a:fld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/>
              </a:rPr>
              <a:t>CUDA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 </a:t>
            </a:r>
            <a:r>
              <a:rPr lang="en-US" dirty="0" err="1"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线程层次结构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7421078" y="211756"/>
            <a:ext cx="3262964" cy="35787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核函数</a:t>
            </a:r>
            <a:r>
              <a:rPr lang="en-US" sz="140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sym typeface="Arial"/>
              </a:rPr>
              <a:t>通过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执行配置启动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76" name="Shape 276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93" name="Shape 293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Shape 305"/>
          <p:cNvSpPr txBox="1"/>
          <p:nvPr/>
        </p:nvSpPr>
        <p:spPr>
          <a:xfrm>
            <a:off x="7421078" y="211756"/>
            <a:ext cx="3262964" cy="34288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执行配置定义了网格中的块数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312" name="Shape 312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7421078" y="211756"/>
            <a:ext cx="3262964" cy="37286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…以及每个块中的线程数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331" name="Shape 33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Shape 34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7421078" y="211756"/>
            <a:ext cx="3262964" cy="35787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网格中的每个块均包含相同数量的线程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A8418C-1C98-464E-99EB-375BBBCD6C47}"/>
              </a:ext>
            </a:extLst>
          </p:cNvPr>
          <p:cNvSpPr txBox="1"/>
          <p:nvPr/>
        </p:nvSpPr>
        <p:spPr>
          <a:xfrm>
            <a:off x="502153" y="5127408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85" name="Shape 85"/>
            <p:cNvSpPr/>
            <p:nvPr/>
          </p:nvSpPr>
          <p:spPr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949075" y="1532866"/>
            <a:ext cx="711121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 </a:t>
            </a:r>
            <a:r>
              <a:rPr lang="en-US" sz="12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12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96" name="Shape 96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Shape 97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Noto Sans CJK SC Regular" panose="020B0500000000000000" pitchFamily="34" charset="-128"/>
                  <a:ea typeface="Noto Sans CJK SC Regular" panose="020B0500000000000000" pitchFamily="34" charset="-128"/>
                  <a:cs typeface="Arial"/>
                  <a:sym typeface="Arial"/>
                </a:rPr>
                <a:t>同步</a:t>
              </a:r>
              <a:endParaRPr>
                <a:latin typeface="Noto Sans CJK SC Regular" panose="020B0500000000000000" pitchFamily="34" charset="-128"/>
                <a:ea typeface="Noto Sans CJK SC Regular" panose="020B0500000000000000" pitchFamily="34" charset="-128"/>
              </a:endParaRPr>
            </a:p>
          </p:txBody>
        </p:sp>
      </p:grpSp>
      <p:cxnSp>
        <p:nvCxnSpPr>
          <p:cNvPr id="98" name="Shape 98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" name="Shape 10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CPU</a:t>
            </a:r>
            <a:endParaRPr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Shape 10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 err="1">
                <a:solidFill>
                  <a:schemeClr val="dk2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数据</a:t>
            </a:r>
            <a:endParaRPr sz="2400" b="1" i="0" u="none" strike="noStrike" cap="none" dirty="0">
              <a:solidFill>
                <a:schemeClr val="dk2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/>
          <p:nvPr/>
        </p:nvSpPr>
        <p:spPr>
          <a:xfrm>
            <a:off x="984756" y="1776952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 dirty="0">
                <a:solidFill>
                  <a:srgbClr val="868686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     </a:t>
            </a:r>
            <a:r>
              <a:rPr lang="en-US" sz="1200" b="1" i="0" u="none" strike="noStrike" cap="none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CPU</a:t>
            </a:r>
            <a:endParaRPr sz="1200" b="1" i="0" u="none" strike="noStrike" cap="none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时间</a:t>
            </a:r>
            <a:endParaRPr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/>
          </a:p>
        </p:txBody>
      </p:sp>
      <p:grpSp>
        <p:nvGrpSpPr>
          <p:cNvPr id="109" name="Shape 109"/>
          <p:cNvGrpSpPr/>
          <p:nvPr/>
        </p:nvGrpSpPr>
        <p:grpSpPr>
          <a:xfrm rot="10800000" flipH="1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10" name="Shape 11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11" name="Shape 1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2" name="Shape 11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" name="Shape 114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5" name="Shape 11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" name="Shape 1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18" name="Shape 1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9" name="Shape 1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" name="Shape 1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Shape 1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4" name="Shape 124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125" name="Shape 125"/>
            <p:cNvSpPr/>
            <p:nvPr/>
          </p:nvSpPr>
          <p:spPr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Shape 133"/>
          <p:cNvSpPr/>
          <p:nvPr/>
        </p:nvSpPr>
        <p:spPr>
          <a:xfrm>
            <a:off x="1094305" y="3029345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100132" y="1785493"/>
            <a:ext cx="4772537" cy="2601214"/>
            <a:chOff x="3100132" y="1785493"/>
            <a:chExt cx="4772537" cy="2601214"/>
          </a:xfrm>
        </p:grpSpPr>
        <p:sp>
          <p:nvSpPr>
            <p:cNvPr id="141" name="Shape 141"/>
            <p:cNvSpPr/>
            <p:nvPr/>
          </p:nvSpPr>
          <p:spPr>
            <a:xfrm>
              <a:off x="3100132" y="1785493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3158422" y="1861451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557089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241508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390678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887201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383725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880249" y="233955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706258" y="2339555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202781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699305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195829" y="233955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Arial"/>
              </a:rPr>
              <a:t>GPU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可并行执行工作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60" name="Shape 16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Shape 172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Arial"/>
              </a:rPr>
              <a:t>GPU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线程</a:t>
            </a:r>
            <a:r>
              <a:rPr lang="en-US" sz="140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sym typeface="Arial"/>
              </a:rPr>
              <a:t>中执行工作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79" name="Shape 17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多个线程并行运行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线程的集合称为</a:t>
            </a:r>
            <a:r>
              <a:rPr lang="en-US" sz="1400" b="1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块</a:t>
            </a:r>
            <a:endParaRPr sz="1400" b="0" i="0" u="none" strike="noStrike" cap="none">
              <a:solidFill>
                <a:srgbClr val="000000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00" name="Shape 20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块的数量很多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19" name="Shape 21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7421075" y="211745"/>
            <a:ext cx="3263100" cy="588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与给定核函数启动相关联的块的集合称为</a:t>
            </a:r>
            <a:r>
              <a:rPr lang="en-US" sz="1400" b="1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网格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38" name="Shape 23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Arial"/>
              </a:rPr>
              <a:t>GPU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函数称为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核函数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57" name="Shape 257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119</Words>
  <Application>Microsoft Office PowerPoint</Application>
  <PresentationFormat>Custom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Noto Sans CJK SC Regular</vt:lpstr>
      <vt:lpstr>Noto Sans Symbols</vt:lpstr>
      <vt:lpstr>Arial</vt:lpstr>
      <vt:lpstr>Trebuchet MS</vt:lpstr>
      <vt:lpstr>Title &amp; Bullet</vt:lpstr>
      <vt:lpstr>Title &amp; Bullet</vt:lpstr>
      <vt:lpstr>CUDA 线程层次结构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线程层次结构</dc:title>
  <cp:lastModifiedBy>Joyce Zheng (DLI)</cp:lastModifiedBy>
  <cp:revision>6</cp:revision>
  <dcterms:modified xsi:type="dcterms:W3CDTF">2018-09-26T12:11:38Z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clickc@nvidia.com</vt:lpwstr>
  </property>
  <property fmtid="{D5CDD505-2E9C-101B-9397-08002B2CF9AE}" pid="5" name="MSIP_Label_6b558183-044c-4105-8d9c-cea02a2a3d86_SetDate">
    <vt:lpwstr>2018-08-10T11:52:18.2024910Z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