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Trebuchet MS"/>
                <a:sym typeface="Trebuchet MS"/>
              </a:rPr>
              <a:t>16</a:t>
            </a:fld>
            <a:endParaRPr sz="1100" b="0" i="0" u="none" strike="noStrike" cap="none">
              <a:solidFill>
                <a:schemeClr val="dk1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30"/>
              </a:spcBef>
              <a:spcAft>
                <a:spcPts val="0"/>
              </a:spcAft>
              <a:buNone/>
            </a:pP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 l="-5216" t="22936" r="58847" b="-4270"/>
          <a:stretch/>
        </p:blipFill>
        <p:spPr>
          <a:xfrm rot="10800000" flipH="1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l="-7772" t="26752" r="64278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Trebuchet MS"/>
                <a:sym typeface="Trebuchet MS"/>
              </a:rPr>
              <a:t>CUDA 提供的线程层次结构变量</a:t>
            </a:r>
            <a:endParaRPr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7421078" y="211756"/>
            <a:ext cx="3262964" cy="55274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在核函数中，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描述了块中所包含线程的索引。在本例中为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324" name="Shape 32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25" name="Shape 32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326" name="Shape 32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" name="Shape 332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336" name="Shape 33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337" name="Shape 33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Shape 33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Shape 33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Shape 341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Shape 342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3" name="Shape 34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421078" y="211757"/>
            <a:ext cx="3262964" cy="5227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在核函数中，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描述了块中所包含线程的索引。在本例中为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364" name="Shape 36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365" name="Shape 36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366" name="Shape 36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7" name="Shape 36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9" name="Shape 36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0" name="Shape 37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1" name="Shape 371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2" name="Shape 372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376" name="Shape 37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377" name="Shape 37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8" name="Shape 37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1" name="Shape 381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3" name="Shape 38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85" name="Shape 38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7421078" y="211757"/>
            <a:ext cx="3262964" cy="5377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在核函数中，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描述了块中所包含线程的索引。在本例中为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404" name="Shape 40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405" name="Shape 40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06" name="Shape 40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Shape 40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Shape 40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9" name="Shape 40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Shape 41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1" name="Shape 411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2" name="Shape 412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16" name="Shape 41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17" name="Shape 41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Shape 41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Shape 41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Shape 42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Shape 421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Shape 422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3" name="Shape 42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7421078" y="211756"/>
            <a:ext cx="3262964" cy="5377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在核函数中，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描述了块中所包含线程的索引。在本例中为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444" name="Shape 44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445" name="Shape 44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46" name="Shape 44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Shape 44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8" name="Shape 44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9" name="Shape 44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0" name="Shape 45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1" name="Shape 451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2" name="Shape 452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56" name="Shape 45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57" name="Shape 45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8" name="Shape 45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9" name="Shape 45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0" name="Shape 46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Shape 461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Shape 462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3" name="Shape 46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64" name="Shape 46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7421078" y="211756"/>
            <a:ext cx="3262964" cy="55274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在核函数中，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描述了块中所包含线程的索引。在本例中为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484" name="Shape 48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485" name="Shape 48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86" name="Shape 48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8" name="Shape 48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9" name="Shape 48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0" name="Shape 49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1" name="Shape 491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2" name="Shape 492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496" name="Shape 49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497" name="Shape 49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8" name="Shape 49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9" name="Shape 49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0" name="Shape 50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1" name="Shape 501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2" name="Shape 502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05" name="Shape 50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7421078" y="211756"/>
            <a:ext cx="3262964" cy="5377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在核函数中，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描述了块中所包含线程的索引。在本例中为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524" name="Shape 52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525" name="Shape 52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526" name="Shape 52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7" name="Shape 52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8" name="Shape 52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9" name="Shape 52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0" name="Shape 53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1" name="Shape 531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2" name="Shape 532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34" name="Shape 53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536" name="Shape 53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537" name="Shape 53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8" name="Shape 53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9" name="Shape 53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0" name="Shape 54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1" name="Shape 541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2" name="Shape 542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3" name="Shape 54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44" name="Shape 54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7B3552-4099-4B2D-9846-5716FA23F89E}"/>
              </a:ext>
            </a:extLst>
          </p:cNvPr>
          <p:cNvSpPr txBox="1"/>
          <p:nvPr/>
        </p:nvSpPr>
        <p:spPr>
          <a:xfrm>
            <a:off x="531029" y="5175534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85" name="Shape 85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Shape 97"/>
          <p:cNvSpPr txBox="1"/>
          <p:nvPr/>
        </p:nvSpPr>
        <p:spPr>
          <a:xfrm>
            <a:off x="7421078" y="211756"/>
            <a:ext cx="3262964" cy="55274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在核函数定义中，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Arial"/>
              </a:rPr>
              <a:t>CUDA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提供的变量描述了它所执行的线程、块和网格</a:t>
            </a:r>
            <a:endParaRPr dirty="0"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gridDim.x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是网格中的块数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，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在本例中为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 dirty="0"/>
          </a:p>
        </p:txBody>
      </p:sp>
      <p:sp>
        <p:nvSpPr>
          <p:cNvPr id="104" name="Shape 104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105" name="Shape 105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06" name="Shape 106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3100132" y="4614875"/>
            <a:ext cx="4772537" cy="241507"/>
            <a:chOff x="3100132" y="4614875"/>
            <a:chExt cx="4772537" cy="241507"/>
          </a:xfrm>
        </p:grpSpPr>
        <p:cxnSp>
          <p:nvCxnSpPr>
            <p:cNvPr id="119" name="Shape 119"/>
            <p:cNvCxnSpPr/>
            <p:nvPr/>
          </p:nvCxnSpPr>
          <p:spPr>
            <a:xfrm>
              <a:off x="3100132" y="4735629"/>
              <a:ext cx="4772537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7872669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3100132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2" name="Shape 122"/>
          <p:cNvSpPr txBox="1"/>
          <p:nvPr/>
        </p:nvSpPr>
        <p:spPr>
          <a:xfrm>
            <a:off x="5173579" y="4837059"/>
            <a:ext cx="62564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"/>
              <a:buNone/>
            </a:pPr>
            <a:r>
              <a:rPr lang="en-US" sz="44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7421078" y="211756"/>
            <a:ext cx="3262964" cy="5377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是网格中当前块的索引，在本例中为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 dirty="0"/>
          </a:p>
        </p:txBody>
      </p:sp>
      <p:sp>
        <p:nvSpPr>
          <p:cNvPr id="128" name="Shape 128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3100132" y="4614875"/>
            <a:ext cx="4772537" cy="241507"/>
            <a:chOff x="3100132" y="4614875"/>
            <a:chExt cx="4772537" cy="241507"/>
          </a:xfrm>
        </p:grpSpPr>
        <p:cxnSp>
          <p:nvCxnSpPr>
            <p:cNvPr id="142" name="Shape 142"/>
            <p:cNvCxnSpPr/>
            <p:nvPr/>
          </p:nvCxnSpPr>
          <p:spPr>
            <a:xfrm>
              <a:off x="3100132" y="4735629"/>
              <a:ext cx="4772537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7872669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3100132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5475968" y="4614875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6" name="Shape 146"/>
          <p:cNvSpPr txBox="1"/>
          <p:nvPr/>
        </p:nvSpPr>
        <p:spPr>
          <a:xfrm>
            <a:off x="3975229" y="4856382"/>
            <a:ext cx="6256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6361092" y="4856382"/>
            <a:ext cx="6256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7421078" y="211756"/>
            <a:ext cx="3262964" cy="5377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是网格中当前块的索引，在本例中为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5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3100132" y="4614875"/>
            <a:ext cx="4772537" cy="826282"/>
            <a:chOff x="3100132" y="4614875"/>
            <a:chExt cx="4772537" cy="826282"/>
          </a:xfrm>
        </p:grpSpPr>
        <p:grpSp>
          <p:nvGrpSpPr>
            <p:cNvPr id="167" name="Shape 167"/>
            <p:cNvGrpSpPr/>
            <p:nvPr/>
          </p:nvGrpSpPr>
          <p:grpSpPr>
            <a:xfrm>
              <a:off x="3100132" y="4614875"/>
              <a:ext cx="4772537" cy="241507"/>
              <a:chOff x="3100132" y="4614875"/>
              <a:chExt cx="4772537" cy="241507"/>
            </a:xfrm>
          </p:grpSpPr>
          <p:cxnSp>
            <p:nvCxnSpPr>
              <p:cNvPr id="168" name="Shape 168"/>
              <p:cNvCxnSpPr/>
              <p:nvPr/>
            </p:nvCxnSpPr>
            <p:spPr>
              <a:xfrm>
                <a:off x="3100132" y="4735629"/>
                <a:ext cx="4772537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7872669" y="4614875"/>
                <a:ext cx="0" cy="24150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3100132" y="4614875"/>
                <a:ext cx="0" cy="24150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5475968" y="4614875"/>
                <a:ext cx="0" cy="24150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2" name="Shape 172"/>
            <p:cNvSpPr txBox="1"/>
            <p:nvPr/>
          </p:nvSpPr>
          <p:spPr>
            <a:xfrm>
              <a:off x="3975229" y="4856382"/>
              <a:ext cx="6256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6361092" y="4856382"/>
              <a:ext cx="6256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Shape 178"/>
          <p:cNvGrpSpPr/>
          <p:nvPr/>
        </p:nvGrpSpPr>
        <p:grpSpPr>
          <a:xfrm>
            <a:off x="3100132" y="1785493"/>
            <a:ext cx="4772537" cy="2601214"/>
            <a:chOff x="3100132" y="2926084"/>
            <a:chExt cx="4772537" cy="2601214"/>
          </a:xfrm>
        </p:grpSpPr>
        <p:sp>
          <p:nvSpPr>
            <p:cNvPr id="179" name="Shape 179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3158422" y="2964647"/>
              <a:ext cx="2797946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0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7421078" y="211756"/>
            <a:ext cx="3262964" cy="5377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在核函数中，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blockDim.x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描述了块中的线程数。在本例中为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dirty="0"/>
          </a:p>
        </p:txBody>
      </p:sp>
      <p:sp>
        <p:nvSpPr>
          <p:cNvPr id="192" name="Shape 192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193" name="Shape 193"/>
          <p:cNvGrpSpPr/>
          <p:nvPr/>
        </p:nvGrpSpPr>
        <p:grpSpPr>
          <a:xfrm>
            <a:off x="3406297" y="4640540"/>
            <a:ext cx="1824069" cy="768477"/>
            <a:chOff x="3406297" y="4640540"/>
            <a:chExt cx="1824069" cy="768477"/>
          </a:xfrm>
        </p:grpSpPr>
        <p:sp>
          <p:nvSpPr>
            <p:cNvPr id="194" name="Shape 194"/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7421078" y="211756"/>
            <a:ext cx="3262964" cy="34288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网格中的所有块均包含相同数量的线程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Noto Sans CJK SC Regular" panose="020B0500000000000000" pitchFamily="34" charset="-128"/>
              <a:cs typeface="Courier"/>
              <a:sym typeface="Courier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3406297" y="4640540"/>
            <a:ext cx="1824069" cy="768477"/>
            <a:chOff x="3406297" y="4640540"/>
            <a:chExt cx="1824069" cy="768477"/>
          </a:xfrm>
        </p:grpSpPr>
        <p:sp>
          <p:nvSpPr>
            <p:cNvPr id="217" name="Shape 217"/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18" name="Shape 218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1" name="Shape 221"/>
          <p:cNvGrpSpPr/>
          <p:nvPr/>
        </p:nvGrpSpPr>
        <p:grpSpPr>
          <a:xfrm>
            <a:off x="5721877" y="4640540"/>
            <a:ext cx="1824069" cy="768477"/>
            <a:chOff x="3406297" y="4640540"/>
            <a:chExt cx="1824069" cy="768477"/>
          </a:xfrm>
        </p:grpSpPr>
        <p:sp>
          <p:nvSpPr>
            <p:cNvPr id="222" name="Shape 222"/>
            <p:cNvSpPr txBox="1"/>
            <p:nvPr/>
          </p:nvSpPr>
          <p:spPr>
            <a:xfrm>
              <a:off x="4089539" y="4824242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lang="en-US" sz="32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3" name="Shape 223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7421078" y="211756"/>
            <a:ext cx="3262964" cy="5227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在核函数中，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描述了块中所包含线程的索引。在本例中为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244" name="Shape 24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245" name="Shape 24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246" name="Shape 24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Shape 24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Shape 24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Shape 25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256" name="Shape 25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257" name="Shape 25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3" name="Shape 26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3100132" y="1785493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3158422" y="1824056"/>
            <a:ext cx="2797946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557089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3241508" y="2213932"/>
            <a:ext cx="2138028" cy="18860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3390678" y="2339557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3887201" y="2339559"/>
            <a:ext cx="350117" cy="163480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383725" y="2339559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880249" y="2339558"/>
            <a:ext cx="350117" cy="1634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5706258" y="2339555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202781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6699305" y="2339557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7195829" y="2339556"/>
            <a:ext cx="350117" cy="16348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7421078" y="211756"/>
            <a:ext cx="3262964" cy="5377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在核函数中，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/>
                <a:sym typeface="Arial"/>
              </a:rPr>
              <a:t> 描述了块中所包含线程的索引。在本例中为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90889" y="287373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lang="en-US" sz="2400" b="1" i="0" u="none" strike="noStrike" cap="none" dirty="0">
                <a:solidFill>
                  <a:schemeClr val="lt2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Trebuchet MS"/>
                <a:sym typeface="Trebuchet MS"/>
              </a:rPr>
              <a:t>GPU</a:t>
            </a:r>
            <a:endParaRPr sz="2400" b="1" i="0" u="none" strike="noStrike" cap="none" dirty="0">
              <a:solidFill>
                <a:schemeClr val="lt2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Trebuchet MS"/>
              <a:sym typeface="Trebuchet MS"/>
            </a:endParaRPr>
          </a:p>
        </p:txBody>
      </p:sp>
      <p:grpSp>
        <p:nvGrpSpPr>
          <p:cNvPr id="284" name="Shape 284"/>
          <p:cNvGrpSpPr/>
          <p:nvPr/>
        </p:nvGrpSpPr>
        <p:grpSpPr>
          <a:xfrm>
            <a:off x="3388678" y="4640540"/>
            <a:ext cx="1841688" cy="580298"/>
            <a:chOff x="3388678" y="4640540"/>
            <a:chExt cx="1841688" cy="580298"/>
          </a:xfrm>
        </p:grpSpPr>
        <p:sp>
          <p:nvSpPr>
            <p:cNvPr id="285" name="Shape 285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286" name="Shape 286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Shape 288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Shape 291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" name="Shape 292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5706258" y="4640540"/>
            <a:ext cx="1841688" cy="580298"/>
            <a:chOff x="3388678" y="4640540"/>
            <a:chExt cx="1841688" cy="580298"/>
          </a:xfrm>
        </p:grpSpPr>
        <p:sp>
          <p:nvSpPr>
            <p:cNvPr id="296" name="Shape 296"/>
            <p:cNvSpPr txBox="1"/>
            <p:nvPr/>
          </p:nvSpPr>
          <p:spPr>
            <a:xfrm>
              <a:off x="338867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297" name="Shape 297"/>
            <p:cNvCxnSpPr/>
            <p:nvPr/>
          </p:nvCxnSpPr>
          <p:spPr>
            <a:xfrm>
              <a:off x="3413358" y="4751668"/>
              <a:ext cx="1817008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Shape 298"/>
            <p:cNvCxnSpPr/>
            <p:nvPr/>
          </p:nvCxnSpPr>
          <p:spPr>
            <a:xfrm>
              <a:off x="5230366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Shape 299"/>
            <p:cNvCxnSpPr/>
            <p:nvPr/>
          </p:nvCxnSpPr>
          <p:spPr>
            <a:xfrm>
              <a:off x="3406297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Shape 300"/>
            <p:cNvCxnSpPr/>
            <p:nvPr/>
          </p:nvCxnSpPr>
          <p:spPr>
            <a:xfrm>
              <a:off x="3862314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1" name="Shape 301"/>
            <p:cNvCxnSpPr/>
            <p:nvPr/>
          </p:nvCxnSpPr>
          <p:spPr>
            <a:xfrm>
              <a:off x="4774348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Shape 302"/>
            <p:cNvCxnSpPr/>
            <p:nvPr/>
          </p:nvCxnSpPr>
          <p:spPr>
            <a:xfrm>
              <a:off x="4318331" y="4640540"/>
              <a:ext cx="0" cy="2415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3" name="Shape 303"/>
            <p:cNvSpPr txBox="1"/>
            <p:nvPr/>
          </p:nvSpPr>
          <p:spPr>
            <a:xfrm>
              <a:off x="3825441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4314568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4740179" y="4820728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287</Words>
  <Application>Microsoft Office PowerPoint</Application>
  <PresentationFormat>Custom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Courier</vt:lpstr>
      <vt:lpstr>Noto Sans CJK SC Regular</vt:lpstr>
      <vt:lpstr>Noto Sans Symbols</vt:lpstr>
      <vt:lpstr>Arial</vt:lpstr>
      <vt:lpstr>Trebuchet MS</vt:lpstr>
      <vt:lpstr>Title &amp; Bullet</vt:lpstr>
      <vt:lpstr>Title &amp; Bullet</vt:lpstr>
      <vt:lpstr>CUDA 提供的线程层次结构变量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提供的线程层次结构变量</dc:title>
  <cp:lastModifiedBy>Joyce Zheng (DLI)</cp:lastModifiedBy>
  <cp:revision>4</cp:revision>
  <dcterms:modified xsi:type="dcterms:W3CDTF">2018-09-26T12:12:02Z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nzheng@nvidia.com</vt:lpwstr>
  </property>
  <property fmtid="{D5CDD505-2E9C-101B-9397-08002B2CF9AE}" pid="5" name="MSIP_Label_6b558183-044c-4105-8d9c-cea02a2a3d86_SetDate">
    <vt:lpwstr>2018-09-26T12:12:02.2391447Z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