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556C5-1BCA-4F9C-8CC8-5F5C5FAE8FE5}">
  <a:tblStyle styleId="{69D556C5-1BCA-4F9C-8CC8-5F5C5FAE8FE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E40A4410-8D39-4D21-87AC-D28EE384AE47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2291" name="Shape 4">
            <a:extLst>
              <a:ext uri="{FF2B5EF4-FFF2-40B4-BE49-F238E27FC236}">
                <a16:creationId xmlns:a16="http://schemas.microsoft.com/office/drawing/2014/main" id="{FB863EBE-5334-4F52-9912-516DA34B5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Shape 5">
            <a:extLst>
              <a:ext uri="{FF2B5EF4-FFF2-40B4-BE49-F238E27FC236}">
                <a16:creationId xmlns:a16="http://schemas.microsoft.com/office/drawing/2014/main" id="{5054AA38-9E43-45A9-B5C4-72CBCE91B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2293" name="Shape 6">
            <a:extLst>
              <a:ext uri="{FF2B5EF4-FFF2-40B4-BE49-F238E27FC236}">
                <a16:creationId xmlns:a16="http://schemas.microsoft.com/office/drawing/2014/main" id="{511C646B-479C-4E43-A99D-CB5DB6FF996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04BA43C0-8DEF-4FD1-A9C8-99BFD6395D5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294" name="Shape 7">
            <a:extLst>
              <a:ext uri="{FF2B5EF4-FFF2-40B4-BE49-F238E27FC236}">
                <a16:creationId xmlns:a16="http://schemas.microsoft.com/office/drawing/2014/main" id="{30E8D01C-2A0C-46A3-B72F-1042B16C8C6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76">
            <a:extLst>
              <a:ext uri="{FF2B5EF4-FFF2-40B4-BE49-F238E27FC236}">
                <a16:creationId xmlns:a16="http://schemas.microsoft.com/office/drawing/2014/main" id="{BDBAFB80-C914-431E-8DEF-4C7B60F1A3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4339" name="Shape 77">
            <a:extLst>
              <a:ext uri="{FF2B5EF4-FFF2-40B4-BE49-F238E27FC236}">
                <a16:creationId xmlns:a16="http://schemas.microsoft.com/office/drawing/2014/main" id="{D92F9DBE-FD41-441F-9761-4FDCCA752BD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501">
            <a:extLst>
              <a:ext uri="{FF2B5EF4-FFF2-40B4-BE49-F238E27FC236}">
                <a16:creationId xmlns:a16="http://schemas.microsoft.com/office/drawing/2014/main" id="{A653A120-28B8-41F8-9E7A-88D7D4BE0E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71" name="Shape 502">
            <a:extLst>
              <a:ext uri="{FF2B5EF4-FFF2-40B4-BE49-F238E27FC236}">
                <a16:creationId xmlns:a16="http://schemas.microsoft.com/office/drawing/2014/main" id="{487EFBB5-C3B1-45DD-912C-BDBF77CCD33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567">
            <a:extLst>
              <a:ext uri="{FF2B5EF4-FFF2-40B4-BE49-F238E27FC236}">
                <a16:creationId xmlns:a16="http://schemas.microsoft.com/office/drawing/2014/main" id="{E7919200-CF09-415B-89A3-3B2A1A2797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4819" name="Shape 568">
            <a:extLst>
              <a:ext uri="{FF2B5EF4-FFF2-40B4-BE49-F238E27FC236}">
                <a16:creationId xmlns:a16="http://schemas.microsoft.com/office/drawing/2014/main" id="{52AFA88F-864B-419E-BDB7-39D1C22CBB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634">
            <a:extLst>
              <a:ext uri="{FF2B5EF4-FFF2-40B4-BE49-F238E27FC236}">
                <a16:creationId xmlns:a16="http://schemas.microsoft.com/office/drawing/2014/main" id="{9471423E-A131-4A5A-892C-7BB3E61DE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6867" name="Shape 635">
            <a:extLst>
              <a:ext uri="{FF2B5EF4-FFF2-40B4-BE49-F238E27FC236}">
                <a16:creationId xmlns:a16="http://schemas.microsoft.com/office/drawing/2014/main" id="{A6FB25E2-DC94-47E7-9468-6ADB263408C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700">
            <a:extLst>
              <a:ext uri="{FF2B5EF4-FFF2-40B4-BE49-F238E27FC236}">
                <a16:creationId xmlns:a16="http://schemas.microsoft.com/office/drawing/2014/main" id="{16559C24-16F1-43A3-A8DF-AE0EAD825E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8915" name="Shape 701">
            <a:extLst>
              <a:ext uri="{FF2B5EF4-FFF2-40B4-BE49-F238E27FC236}">
                <a16:creationId xmlns:a16="http://schemas.microsoft.com/office/drawing/2014/main" id="{CF25F2C1-5EC8-469E-BD02-482FF9B257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767">
            <a:extLst>
              <a:ext uri="{FF2B5EF4-FFF2-40B4-BE49-F238E27FC236}">
                <a16:creationId xmlns:a16="http://schemas.microsoft.com/office/drawing/2014/main" id="{28F080E5-54D2-4FEB-8832-DB15100352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0963" name="Shape 768">
            <a:extLst>
              <a:ext uri="{FF2B5EF4-FFF2-40B4-BE49-F238E27FC236}">
                <a16:creationId xmlns:a16="http://schemas.microsoft.com/office/drawing/2014/main" id="{BA9A2B55-8BC4-4EFB-9666-23FAF4A6242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hape 833">
            <a:extLst>
              <a:ext uri="{FF2B5EF4-FFF2-40B4-BE49-F238E27FC236}">
                <a16:creationId xmlns:a16="http://schemas.microsoft.com/office/drawing/2014/main" id="{2B1E7720-56EC-49B8-BFFA-848875C10C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3011" name="Shape 834">
            <a:extLst>
              <a:ext uri="{FF2B5EF4-FFF2-40B4-BE49-F238E27FC236}">
                <a16:creationId xmlns:a16="http://schemas.microsoft.com/office/drawing/2014/main" id="{A15B4D91-4EF8-4506-BA31-71BB9503BFB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900">
            <a:extLst>
              <a:ext uri="{FF2B5EF4-FFF2-40B4-BE49-F238E27FC236}">
                <a16:creationId xmlns:a16="http://schemas.microsoft.com/office/drawing/2014/main" id="{DB0FF6BA-C7A1-4C38-A162-CA473C39C9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5059" name="Shape 901">
            <a:extLst>
              <a:ext uri="{FF2B5EF4-FFF2-40B4-BE49-F238E27FC236}">
                <a16:creationId xmlns:a16="http://schemas.microsoft.com/office/drawing/2014/main" id="{D83C2B0F-B386-4CB1-8DE8-A016AB3E877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966">
            <a:extLst>
              <a:ext uri="{FF2B5EF4-FFF2-40B4-BE49-F238E27FC236}">
                <a16:creationId xmlns:a16="http://schemas.microsoft.com/office/drawing/2014/main" id="{DEBEC439-4B0D-4E23-9075-382CB719EE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7107" name="Shape 967">
            <a:extLst>
              <a:ext uri="{FF2B5EF4-FFF2-40B4-BE49-F238E27FC236}">
                <a16:creationId xmlns:a16="http://schemas.microsoft.com/office/drawing/2014/main" id="{0A5C312D-FDFD-431C-A04D-9A6FD343BD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033">
            <a:extLst>
              <a:ext uri="{FF2B5EF4-FFF2-40B4-BE49-F238E27FC236}">
                <a16:creationId xmlns:a16="http://schemas.microsoft.com/office/drawing/2014/main" id="{5EA4C68E-989B-4925-A45C-234821507B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49155" name="Shape 1034">
            <a:extLst>
              <a:ext uri="{FF2B5EF4-FFF2-40B4-BE49-F238E27FC236}">
                <a16:creationId xmlns:a16="http://schemas.microsoft.com/office/drawing/2014/main" id="{FDC6012C-DD8B-4FEA-A147-E75912BE44D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1099">
            <a:extLst>
              <a:ext uri="{FF2B5EF4-FFF2-40B4-BE49-F238E27FC236}">
                <a16:creationId xmlns:a16="http://schemas.microsoft.com/office/drawing/2014/main" id="{4D56854C-D7C9-4BA8-B443-52522A59C7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1203" name="Shape 1100">
            <a:extLst>
              <a:ext uri="{FF2B5EF4-FFF2-40B4-BE49-F238E27FC236}">
                <a16:creationId xmlns:a16="http://schemas.microsoft.com/office/drawing/2014/main" id="{1D65E00F-EA63-4318-A4B4-60659145B69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81">
            <a:extLst>
              <a:ext uri="{FF2B5EF4-FFF2-40B4-BE49-F238E27FC236}">
                <a16:creationId xmlns:a16="http://schemas.microsoft.com/office/drawing/2014/main" id="{314D0892-B002-4907-A73F-7C6C3B2588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387" name="Shape 82">
            <a:extLst>
              <a:ext uri="{FF2B5EF4-FFF2-40B4-BE49-F238E27FC236}">
                <a16:creationId xmlns:a16="http://schemas.microsoft.com/office/drawing/2014/main" id="{69C393B8-C590-4CA8-9B03-FC29B542288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1164">
            <a:extLst>
              <a:ext uri="{FF2B5EF4-FFF2-40B4-BE49-F238E27FC236}">
                <a16:creationId xmlns:a16="http://schemas.microsoft.com/office/drawing/2014/main" id="{63F44E63-C7DB-48B7-98CD-83C3F14526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3251" name="Shape 1165">
            <a:extLst>
              <a:ext uri="{FF2B5EF4-FFF2-40B4-BE49-F238E27FC236}">
                <a16:creationId xmlns:a16="http://schemas.microsoft.com/office/drawing/2014/main" id="{4C228C59-3006-4F23-B303-CD9E232D58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hape 1230">
            <a:extLst>
              <a:ext uri="{FF2B5EF4-FFF2-40B4-BE49-F238E27FC236}">
                <a16:creationId xmlns:a16="http://schemas.microsoft.com/office/drawing/2014/main" id="{8B642D7E-B021-49C1-8B3F-3DE93971FA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5299" name="Shape 1231">
            <a:extLst>
              <a:ext uri="{FF2B5EF4-FFF2-40B4-BE49-F238E27FC236}">
                <a16:creationId xmlns:a16="http://schemas.microsoft.com/office/drawing/2014/main" id="{66E6ABF7-BF37-4AE9-B5C4-E6A6F22560F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1297">
            <a:extLst>
              <a:ext uri="{FF2B5EF4-FFF2-40B4-BE49-F238E27FC236}">
                <a16:creationId xmlns:a16="http://schemas.microsoft.com/office/drawing/2014/main" id="{9A29FCE1-7617-43A0-A0A2-92F4AA8E3D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7347" name="Shape 1298">
            <a:extLst>
              <a:ext uri="{FF2B5EF4-FFF2-40B4-BE49-F238E27FC236}">
                <a16:creationId xmlns:a16="http://schemas.microsoft.com/office/drawing/2014/main" id="{CD59CE0F-AC12-4005-8AF1-C05085F8A86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hape 1363">
            <a:extLst>
              <a:ext uri="{FF2B5EF4-FFF2-40B4-BE49-F238E27FC236}">
                <a16:creationId xmlns:a16="http://schemas.microsoft.com/office/drawing/2014/main" id="{F62A4982-4AED-47BC-ACB9-B207A07716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59395" name="Shape 1364">
            <a:extLst>
              <a:ext uri="{FF2B5EF4-FFF2-40B4-BE49-F238E27FC236}">
                <a16:creationId xmlns:a16="http://schemas.microsoft.com/office/drawing/2014/main" id="{BC20389D-B289-4AE8-AAC3-B9033787779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1430">
            <a:extLst>
              <a:ext uri="{FF2B5EF4-FFF2-40B4-BE49-F238E27FC236}">
                <a16:creationId xmlns:a16="http://schemas.microsoft.com/office/drawing/2014/main" id="{3B8FDE5F-327B-425F-AB9E-A2BEB796CC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61443" name="Shape 1431">
            <a:extLst>
              <a:ext uri="{FF2B5EF4-FFF2-40B4-BE49-F238E27FC236}">
                <a16:creationId xmlns:a16="http://schemas.microsoft.com/office/drawing/2014/main" id="{868B542A-471B-4042-A0DC-9C16540FE3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1496">
            <a:extLst>
              <a:ext uri="{FF2B5EF4-FFF2-40B4-BE49-F238E27FC236}">
                <a16:creationId xmlns:a16="http://schemas.microsoft.com/office/drawing/2014/main" id="{86032AD1-CDE9-400A-90D2-C2C5AC7B03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63491" name="Shape 1497">
            <a:extLst>
              <a:ext uri="{FF2B5EF4-FFF2-40B4-BE49-F238E27FC236}">
                <a16:creationId xmlns:a16="http://schemas.microsoft.com/office/drawing/2014/main" id="{4B556E8A-08F1-4DF6-9180-BF97612DEDE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hape 1563">
            <a:extLst>
              <a:ext uri="{FF2B5EF4-FFF2-40B4-BE49-F238E27FC236}">
                <a16:creationId xmlns:a16="http://schemas.microsoft.com/office/drawing/2014/main" id="{353CBD4C-F6F7-4675-889E-5CF715905BA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64515" name="Shape 1564">
            <a:extLst>
              <a:ext uri="{FF2B5EF4-FFF2-40B4-BE49-F238E27FC236}">
                <a16:creationId xmlns:a16="http://schemas.microsoft.com/office/drawing/2014/main" id="{FC0CD674-5602-46C9-AA91-54D36ADC05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64516" name="Shape 1565">
            <a:extLst>
              <a:ext uri="{FF2B5EF4-FFF2-40B4-BE49-F238E27FC236}">
                <a16:creationId xmlns:a16="http://schemas.microsoft.com/office/drawing/2014/main" id="{77577068-D6E5-4F2F-AE3E-AF16D0EAF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B5390A44-967A-484C-8894-E7C96CF221C9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26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37">
            <a:extLst>
              <a:ext uri="{FF2B5EF4-FFF2-40B4-BE49-F238E27FC236}">
                <a16:creationId xmlns:a16="http://schemas.microsoft.com/office/drawing/2014/main" id="{4DEC565E-94E0-46D8-9437-B35F5B82F4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8435" name="Shape 138">
            <a:extLst>
              <a:ext uri="{FF2B5EF4-FFF2-40B4-BE49-F238E27FC236}">
                <a16:creationId xmlns:a16="http://schemas.microsoft.com/office/drawing/2014/main" id="{B0E407B4-B9FC-473E-B1C8-09550A2D577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69">
            <a:extLst>
              <a:ext uri="{FF2B5EF4-FFF2-40B4-BE49-F238E27FC236}">
                <a16:creationId xmlns:a16="http://schemas.microsoft.com/office/drawing/2014/main" id="{974950EB-E73B-42B5-B36D-041C03A305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483" name="Shape 170">
            <a:extLst>
              <a:ext uri="{FF2B5EF4-FFF2-40B4-BE49-F238E27FC236}">
                <a16:creationId xmlns:a16="http://schemas.microsoft.com/office/drawing/2014/main" id="{9AC94050-4434-471E-87D9-D192D71B822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211">
            <a:extLst>
              <a:ext uri="{FF2B5EF4-FFF2-40B4-BE49-F238E27FC236}">
                <a16:creationId xmlns:a16="http://schemas.microsoft.com/office/drawing/2014/main" id="{B1C03437-9463-4775-83EF-FD449F2FE6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2531" name="Shape 212">
            <a:extLst>
              <a:ext uri="{FF2B5EF4-FFF2-40B4-BE49-F238E27FC236}">
                <a16:creationId xmlns:a16="http://schemas.microsoft.com/office/drawing/2014/main" id="{E1EBBE0E-4866-46EC-9B8D-B97D19C20FD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261">
            <a:extLst>
              <a:ext uri="{FF2B5EF4-FFF2-40B4-BE49-F238E27FC236}">
                <a16:creationId xmlns:a16="http://schemas.microsoft.com/office/drawing/2014/main" id="{8146CF2E-8DFC-4286-9BAA-CB7087CBD8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79" name="Shape 262">
            <a:extLst>
              <a:ext uri="{FF2B5EF4-FFF2-40B4-BE49-F238E27FC236}">
                <a16:creationId xmlns:a16="http://schemas.microsoft.com/office/drawing/2014/main" id="{80B7170D-A60B-48D5-9FCD-C33420B3E0E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313">
            <a:extLst>
              <a:ext uri="{FF2B5EF4-FFF2-40B4-BE49-F238E27FC236}">
                <a16:creationId xmlns:a16="http://schemas.microsoft.com/office/drawing/2014/main" id="{5A88B13B-3410-408D-A2E1-767D6791D5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6627" name="Shape 314">
            <a:extLst>
              <a:ext uri="{FF2B5EF4-FFF2-40B4-BE49-F238E27FC236}">
                <a16:creationId xmlns:a16="http://schemas.microsoft.com/office/drawing/2014/main" id="{B0E65C1F-411C-4971-9BD7-65A03B8B14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369">
            <a:extLst>
              <a:ext uri="{FF2B5EF4-FFF2-40B4-BE49-F238E27FC236}">
                <a16:creationId xmlns:a16="http://schemas.microsoft.com/office/drawing/2014/main" id="{C8D59A66-9FE6-4A66-954A-39F5467E52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8675" name="Shape 370">
            <a:extLst>
              <a:ext uri="{FF2B5EF4-FFF2-40B4-BE49-F238E27FC236}">
                <a16:creationId xmlns:a16="http://schemas.microsoft.com/office/drawing/2014/main" id="{D6AD8E8C-F51F-495B-B41D-2A93098B51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435">
            <a:extLst>
              <a:ext uri="{FF2B5EF4-FFF2-40B4-BE49-F238E27FC236}">
                <a16:creationId xmlns:a16="http://schemas.microsoft.com/office/drawing/2014/main" id="{441CCE3F-E287-4D74-97CA-8EED2C3B75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0723" name="Shape 436">
            <a:extLst>
              <a:ext uri="{FF2B5EF4-FFF2-40B4-BE49-F238E27FC236}">
                <a16:creationId xmlns:a16="http://schemas.microsoft.com/office/drawing/2014/main" id="{7D53564D-62D7-4ABD-BA6F-12458AA5B52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8B822B57-8032-42C0-A8CA-14EBA812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29BB66A2-9260-48E8-A168-07452789692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94B9B505-E1E8-4BA5-8954-1D3AA5E0ED93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2328ED54-44D7-4DBA-8EB9-ABA67062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04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2">
            <a:extLst>
              <a:ext uri="{FF2B5EF4-FFF2-40B4-BE49-F238E27FC236}">
                <a16:creationId xmlns:a16="http://schemas.microsoft.com/office/drawing/2014/main" id="{2ABEA24F-4577-4BD5-9B1E-D7C3A646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0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51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">
            <a:extLst>
              <a:ext uri="{FF2B5EF4-FFF2-40B4-BE49-F238E27FC236}">
                <a16:creationId xmlns:a16="http://schemas.microsoft.com/office/drawing/2014/main" id="{908194EA-A42A-45FC-922B-62F4C5CD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71">
            <a:extLst>
              <a:ext uri="{FF2B5EF4-FFF2-40B4-BE49-F238E27FC236}">
                <a16:creationId xmlns:a16="http://schemas.microsoft.com/office/drawing/2014/main" id="{292290D4-9945-48B3-805C-BDB0109C2FE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40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>
            <a:extLst>
              <a:ext uri="{FF2B5EF4-FFF2-40B4-BE49-F238E27FC236}">
                <a16:creationId xmlns:a16="http://schemas.microsoft.com/office/drawing/2014/main" id="{A3EFF457-695E-4EA6-9688-281C3009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1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2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6">
            <a:extLst>
              <a:ext uri="{FF2B5EF4-FFF2-40B4-BE49-F238E27FC236}">
                <a16:creationId xmlns:a16="http://schemas.microsoft.com/office/drawing/2014/main" id="{A25E0970-BB9F-4811-9376-8CFCB2EA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16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26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086AFA24-CB9F-4A16-BBE5-79C420C9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35">
            <a:extLst>
              <a:ext uri="{FF2B5EF4-FFF2-40B4-BE49-F238E27FC236}">
                <a16:creationId xmlns:a16="http://schemas.microsoft.com/office/drawing/2014/main" id="{D622B791-7BDA-44F7-A1B6-7BFC1D87C77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0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">
            <a:extLst>
              <a:ext uri="{FF2B5EF4-FFF2-40B4-BE49-F238E27FC236}">
                <a16:creationId xmlns:a16="http://schemas.microsoft.com/office/drawing/2014/main" id="{9769CBD3-5338-4C83-9E7E-667D7E7B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4">
            <a:extLst>
              <a:ext uri="{FF2B5EF4-FFF2-40B4-BE49-F238E27FC236}">
                <a16:creationId xmlns:a16="http://schemas.microsoft.com/office/drawing/2014/main" id="{C72BB220-68F1-497B-9182-C742CB74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5">
            <a:extLst>
              <a:ext uri="{FF2B5EF4-FFF2-40B4-BE49-F238E27FC236}">
                <a16:creationId xmlns:a16="http://schemas.microsoft.com/office/drawing/2014/main" id="{C7DBC5B5-17FB-40EC-A805-2FFFB18EFF3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5" t="-4269" r="58847" b="22935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46">
            <a:extLst>
              <a:ext uri="{FF2B5EF4-FFF2-40B4-BE49-F238E27FC236}">
                <a16:creationId xmlns:a16="http://schemas.microsoft.com/office/drawing/2014/main" id="{E088EC72-CA19-4A5B-8A03-B0E94D625C8D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7198106A-A51D-45D7-B533-0B8DB2BC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22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0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54">
            <a:extLst>
              <a:ext uri="{FF2B5EF4-FFF2-40B4-BE49-F238E27FC236}">
                <a16:creationId xmlns:a16="http://schemas.microsoft.com/office/drawing/2014/main" id="{777E7AEB-13A2-4498-94E5-CBE09483AB7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2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55">
            <a:extLst>
              <a:ext uri="{FF2B5EF4-FFF2-40B4-BE49-F238E27FC236}">
                <a16:creationId xmlns:a16="http://schemas.microsoft.com/office/drawing/2014/main" id="{D8E88321-27F7-413F-A182-1CE4D3583BDA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56">
            <a:extLst>
              <a:ext uri="{FF2B5EF4-FFF2-40B4-BE49-F238E27FC236}">
                <a16:creationId xmlns:a16="http://schemas.microsoft.com/office/drawing/2014/main" id="{BDCAA806-C3C8-4F50-9AE9-9E8F16A44DE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57">
            <a:extLst>
              <a:ext uri="{FF2B5EF4-FFF2-40B4-BE49-F238E27FC236}">
                <a16:creationId xmlns:a16="http://schemas.microsoft.com/office/drawing/2014/main" id="{2C5164E1-8D64-4A8B-AADE-A434B95D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68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E9572DE6-1AB5-4E3D-8F79-BEAEF548B6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D16B7EE2-B278-451A-9DAD-8E65C3D557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286FAF97-69D1-4981-8EEA-8D532737FE6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2" r:id="rId2"/>
    <p:sldLayoutId id="2147483677" r:id="rId3"/>
    <p:sldLayoutId id="2147483673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40">
            <a:extLst>
              <a:ext uri="{FF2B5EF4-FFF2-40B4-BE49-F238E27FC236}">
                <a16:creationId xmlns:a16="http://schemas.microsoft.com/office/drawing/2014/main" id="{B6485591-87B5-40A7-91FA-9BD3E758581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2051" name="Shape 41">
            <a:extLst>
              <a:ext uri="{FF2B5EF4-FFF2-40B4-BE49-F238E27FC236}">
                <a16:creationId xmlns:a16="http://schemas.microsoft.com/office/drawing/2014/main" id="{C997C271-89FE-4914-B724-4164D3334B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2052" name="Shape 42">
            <a:extLst>
              <a:ext uri="{FF2B5EF4-FFF2-40B4-BE49-F238E27FC236}">
                <a16:creationId xmlns:a16="http://schemas.microsoft.com/office/drawing/2014/main" id="{4A4DC697-9FB8-43A5-A20B-F795A8DFDED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81" r:id="rId3"/>
    <p:sldLayoutId id="2147483682" r:id="rId4"/>
    <p:sldLayoutId id="2147483675" r:id="rId5"/>
    <p:sldLayoutId id="2147483683" r:id="rId6"/>
    <p:sldLayoutId id="214748368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79">
            <a:extLst>
              <a:ext uri="{FF2B5EF4-FFF2-40B4-BE49-F238E27FC236}">
                <a16:creationId xmlns:a16="http://schemas.microsoft.com/office/drawing/2014/main" id="{B5E9B3FE-909A-4100-9515-F71AA07A689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协调并行线程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Shape 504">
            <a:extLst>
              <a:ext uri="{FF2B5EF4-FFF2-40B4-BE49-F238E27FC236}">
                <a16:creationId xmlns:a16="http://schemas.microsoft.com/office/drawing/2014/main" id="{7145DC2D-80C0-4ABB-BFEA-7F3FFA46118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31826" name="Shape 505">
              <a:extLst>
                <a:ext uri="{FF2B5EF4-FFF2-40B4-BE49-F238E27FC236}">
                  <a16:creationId xmlns:a16="http://schemas.microsoft.com/office/drawing/2014/main" id="{177FF62B-04D7-4906-B76E-62E4622727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27" name="Shape 506">
              <a:extLst>
                <a:ext uri="{FF2B5EF4-FFF2-40B4-BE49-F238E27FC236}">
                  <a16:creationId xmlns:a16="http://schemas.microsoft.com/office/drawing/2014/main" id="{A3A7C432-3FD9-4ED4-A88A-2044BFA449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28" name="Shape 507">
              <a:extLst>
                <a:ext uri="{FF2B5EF4-FFF2-40B4-BE49-F238E27FC236}">
                  <a16:creationId xmlns:a16="http://schemas.microsoft.com/office/drawing/2014/main" id="{DDA34827-2DC8-4256-8FE6-4A187DCC61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29" name="Shape 508">
              <a:extLst>
                <a:ext uri="{FF2B5EF4-FFF2-40B4-BE49-F238E27FC236}">
                  <a16:creationId xmlns:a16="http://schemas.microsoft.com/office/drawing/2014/main" id="{B7E08D5E-1B74-4B6A-B738-FFC9040526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30" name="Shape 509">
              <a:extLst>
                <a:ext uri="{FF2B5EF4-FFF2-40B4-BE49-F238E27FC236}">
                  <a16:creationId xmlns:a16="http://schemas.microsoft.com/office/drawing/2014/main" id="{D1BB9EAC-D315-4AA0-8D5B-7AEE2CEBC2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31" name="Shape 510">
              <a:extLst>
                <a:ext uri="{FF2B5EF4-FFF2-40B4-BE49-F238E27FC236}">
                  <a16:creationId xmlns:a16="http://schemas.microsoft.com/office/drawing/2014/main" id="{733A185D-81EB-4221-B841-74357168D2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32" name="Shape 511">
              <a:extLst>
                <a:ext uri="{FF2B5EF4-FFF2-40B4-BE49-F238E27FC236}">
                  <a16:creationId xmlns:a16="http://schemas.microsoft.com/office/drawing/2014/main" id="{403DF1CD-EAC0-4E1C-9CDE-A138BA7848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833" name="Shape 512">
              <a:extLst>
                <a:ext uri="{FF2B5EF4-FFF2-40B4-BE49-F238E27FC236}">
                  <a16:creationId xmlns:a16="http://schemas.microsoft.com/office/drawing/2014/main" id="{C029F276-D241-466E-8E60-F49D8F84CB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1747" name="Shape 513">
            <a:extLst>
              <a:ext uri="{FF2B5EF4-FFF2-40B4-BE49-F238E27FC236}">
                <a16:creationId xmlns:a16="http://schemas.microsoft.com/office/drawing/2014/main" id="{AD0D20C4-4386-4CA8-AF30-2F5657642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48" name="Shape 514">
            <a:extLst>
              <a:ext uri="{FF2B5EF4-FFF2-40B4-BE49-F238E27FC236}">
                <a16:creationId xmlns:a16="http://schemas.microsoft.com/office/drawing/2014/main" id="{B586D97C-F81A-41B4-8DC2-D629F539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31749" name="Shape 515">
            <a:extLst>
              <a:ext uri="{FF2B5EF4-FFF2-40B4-BE49-F238E27FC236}">
                <a16:creationId xmlns:a16="http://schemas.microsoft.com/office/drawing/2014/main" id="{BECD3765-AF22-4FBE-B69B-1FDE2B78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0" name="Shape 516">
            <a:extLst>
              <a:ext uri="{FF2B5EF4-FFF2-40B4-BE49-F238E27FC236}">
                <a16:creationId xmlns:a16="http://schemas.microsoft.com/office/drawing/2014/main" id="{FC3B30EA-4AED-4E56-8771-DF25DA4C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1" name="Shape 517">
            <a:extLst>
              <a:ext uri="{FF2B5EF4-FFF2-40B4-BE49-F238E27FC236}">
                <a16:creationId xmlns:a16="http://schemas.microsoft.com/office/drawing/2014/main" id="{90D3991A-8058-468B-A2CF-C986C38D8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2" name="Shape 518">
            <a:extLst>
              <a:ext uri="{FF2B5EF4-FFF2-40B4-BE49-F238E27FC236}">
                <a16:creationId xmlns:a16="http://schemas.microsoft.com/office/drawing/2014/main" id="{4306FFC6-DC55-45A6-93D2-1E6442A0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3" name="Shape 519">
            <a:extLst>
              <a:ext uri="{FF2B5EF4-FFF2-40B4-BE49-F238E27FC236}">
                <a16:creationId xmlns:a16="http://schemas.microsoft.com/office/drawing/2014/main" id="{BE9AB421-215C-4C05-8148-E0F72C5A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4" name="Shape 520">
            <a:extLst>
              <a:ext uri="{FF2B5EF4-FFF2-40B4-BE49-F238E27FC236}">
                <a16:creationId xmlns:a16="http://schemas.microsoft.com/office/drawing/2014/main" id="{396CE16A-0E7B-4881-B477-0DF9242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5" name="Shape 521">
            <a:extLst>
              <a:ext uri="{FF2B5EF4-FFF2-40B4-BE49-F238E27FC236}">
                <a16:creationId xmlns:a16="http://schemas.microsoft.com/office/drawing/2014/main" id="{96DCE8A7-7A7C-4ACD-B863-E521EB2A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6" name="Shape 522">
            <a:extLst>
              <a:ext uri="{FF2B5EF4-FFF2-40B4-BE49-F238E27FC236}">
                <a16:creationId xmlns:a16="http://schemas.microsoft.com/office/drawing/2014/main" id="{0CB69E43-40A7-429F-A691-AD31FCE1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7" name="Shape 523">
            <a:extLst>
              <a:ext uri="{FF2B5EF4-FFF2-40B4-BE49-F238E27FC236}">
                <a16:creationId xmlns:a16="http://schemas.microsoft.com/office/drawing/2014/main" id="{9929D7C5-0689-4F05-9D0A-413BDC6F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8" name="Shape 524">
            <a:extLst>
              <a:ext uri="{FF2B5EF4-FFF2-40B4-BE49-F238E27FC236}">
                <a16:creationId xmlns:a16="http://schemas.microsoft.com/office/drawing/2014/main" id="{914A1CEB-098D-4CB2-8A87-D925574F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1759" name="Shape 525">
            <a:extLst>
              <a:ext uri="{FF2B5EF4-FFF2-40B4-BE49-F238E27FC236}">
                <a16:creationId xmlns:a16="http://schemas.microsoft.com/office/drawing/2014/main" id="{8A16308D-5BD0-441A-8BD7-8DA6B4368E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Shape 526">
            <a:extLst>
              <a:ext uri="{FF2B5EF4-FFF2-40B4-BE49-F238E27FC236}">
                <a16:creationId xmlns:a16="http://schemas.microsoft.com/office/drawing/2014/main" id="{25E60F33-B2E8-4DE3-A950-B5FF74C7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61" name="Shape 527">
            <a:extLst>
              <a:ext uri="{FF2B5EF4-FFF2-40B4-BE49-F238E27FC236}">
                <a16:creationId xmlns:a16="http://schemas.microsoft.com/office/drawing/2014/main" id="{915D75AB-C183-4275-B10D-90B0CA60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1762" name="Shape 528">
            <a:extLst>
              <a:ext uri="{FF2B5EF4-FFF2-40B4-BE49-F238E27FC236}">
                <a16:creationId xmlns:a16="http://schemas.microsoft.com/office/drawing/2014/main" id="{6A292705-14CB-4C70-9EA6-4182B807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63" name="Shape 529">
            <a:extLst>
              <a:ext uri="{FF2B5EF4-FFF2-40B4-BE49-F238E27FC236}">
                <a16:creationId xmlns:a16="http://schemas.microsoft.com/office/drawing/2014/main" id="{04BCFDA4-7508-4E5E-A0C9-45B9E071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1764" name="Shape 530">
            <a:extLst>
              <a:ext uri="{FF2B5EF4-FFF2-40B4-BE49-F238E27FC236}">
                <a16:creationId xmlns:a16="http://schemas.microsoft.com/office/drawing/2014/main" id="{E48E9828-1F68-4449-8069-537259C64BCC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1822" name="Shape 531">
              <a:extLst>
                <a:ext uri="{FF2B5EF4-FFF2-40B4-BE49-F238E27FC236}">
                  <a16:creationId xmlns:a16="http://schemas.microsoft.com/office/drawing/2014/main" id="{B949E23B-BCD3-4D47-85E9-0ED20DAA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1823" name="Shape 532">
              <a:extLst>
                <a:ext uri="{FF2B5EF4-FFF2-40B4-BE49-F238E27FC236}">
                  <a16:creationId xmlns:a16="http://schemas.microsoft.com/office/drawing/2014/main" id="{AA11DEEE-FE86-4E0B-975A-45F3E58F0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1824" name="Shape 533">
              <a:extLst>
                <a:ext uri="{FF2B5EF4-FFF2-40B4-BE49-F238E27FC236}">
                  <a16:creationId xmlns:a16="http://schemas.microsoft.com/office/drawing/2014/main" id="{B11BC0A8-9A1D-42A1-A2DC-C94374A33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1825" name="Shape 534">
              <a:extLst>
                <a:ext uri="{FF2B5EF4-FFF2-40B4-BE49-F238E27FC236}">
                  <a16:creationId xmlns:a16="http://schemas.microsoft.com/office/drawing/2014/main" id="{F1173D96-A135-44E4-8D76-A7497E218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1765" name="Shape 535">
            <a:extLst>
              <a:ext uri="{FF2B5EF4-FFF2-40B4-BE49-F238E27FC236}">
                <a16:creationId xmlns:a16="http://schemas.microsoft.com/office/drawing/2014/main" id="{71A1274F-3CB9-462D-838B-C5FA157DB0F4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1818" name="Shape 536">
              <a:extLst>
                <a:ext uri="{FF2B5EF4-FFF2-40B4-BE49-F238E27FC236}">
                  <a16:creationId xmlns:a16="http://schemas.microsoft.com/office/drawing/2014/main" id="{B3B08033-DBB4-44A9-92E4-6C575645A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1819" name="Shape 537">
              <a:extLst>
                <a:ext uri="{FF2B5EF4-FFF2-40B4-BE49-F238E27FC236}">
                  <a16:creationId xmlns:a16="http://schemas.microsoft.com/office/drawing/2014/main" id="{F231B193-E88F-4887-A4EB-C2198720A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1820" name="Shape 538">
              <a:extLst>
                <a:ext uri="{FF2B5EF4-FFF2-40B4-BE49-F238E27FC236}">
                  <a16:creationId xmlns:a16="http://schemas.microsoft.com/office/drawing/2014/main" id="{534803E5-2505-495A-B619-B2C4E5963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1821" name="Shape 539">
              <a:extLst>
                <a:ext uri="{FF2B5EF4-FFF2-40B4-BE49-F238E27FC236}">
                  <a16:creationId xmlns:a16="http://schemas.microsoft.com/office/drawing/2014/main" id="{E1D552F1-F50B-486A-BF33-832F38C14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1766" name="Shape 540">
            <a:extLst>
              <a:ext uri="{FF2B5EF4-FFF2-40B4-BE49-F238E27FC236}">
                <a16:creationId xmlns:a16="http://schemas.microsoft.com/office/drawing/2014/main" id="{058EE1BA-6FCC-404E-9E80-CACA483B1C90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1814" name="Shape 541">
              <a:extLst>
                <a:ext uri="{FF2B5EF4-FFF2-40B4-BE49-F238E27FC236}">
                  <a16:creationId xmlns:a16="http://schemas.microsoft.com/office/drawing/2014/main" id="{F34E7FEA-0A29-4765-995B-57B340F13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1815" name="Shape 542">
              <a:extLst>
                <a:ext uri="{FF2B5EF4-FFF2-40B4-BE49-F238E27FC236}">
                  <a16:creationId xmlns:a16="http://schemas.microsoft.com/office/drawing/2014/main" id="{A35FC64B-4764-40EF-8EF9-9C4E59A3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1816" name="Shape 543">
              <a:extLst>
                <a:ext uri="{FF2B5EF4-FFF2-40B4-BE49-F238E27FC236}">
                  <a16:creationId xmlns:a16="http://schemas.microsoft.com/office/drawing/2014/main" id="{95C65002-A762-4949-B1BA-439D7152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1817" name="Shape 544">
              <a:extLst>
                <a:ext uri="{FF2B5EF4-FFF2-40B4-BE49-F238E27FC236}">
                  <a16:creationId xmlns:a16="http://schemas.microsoft.com/office/drawing/2014/main" id="{0356477C-C5F4-4BC2-B15F-59A15BB9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1767" name="Shape 545">
            <a:extLst>
              <a:ext uri="{FF2B5EF4-FFF2-40B4-BE49-F238E27FC236}">
                <a16:creationId xmlns:a16="http://schemas.microsoft.com/office/drawing/2014/main" id="{278E0031-9D8D-4D2C-9BBC-B07E5612C99D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31810" name="Shape 546">
              <a:extLst>
                <a:ext uri="{FF2B5EF4-FFF2-40B4-BE49-F238E27FC236}">
                  <a16:creationId xmlns:a16="http://schemas.microsoft.com/office/drawing/2014/main" id="{686252B4-3677-43A3-84F6-3317524E8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31811" name="Shape 547">
              <a:extLst>
                <a:ext uri="{FF2B5EF4-FFF2-40B4-BE49-F238E27FC236}">
                  <a16:creationId xmlns:a16="http://schemas.microsoft.com/office/drawing/2014/main" id="{09CBC38D-83B0-4780-8255-EB94A876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31812" name="Shape 548">
              <a:extLst>
                <a:ext uri="{FF2B5EF4-FFF2-40B4-BE49-F238E27FC236}">
                  <a16:creationId xmlns:a16="http://schemas.microsoft.com/office/drawing/2014/main" id="{5E8BD2B3-9E0C-4EA9-B33E-433F35D7B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31813" name="Shape 549">
              <a:extLst>
                <a:ext uri="{FF2B5EF4-FFF2-40B4-BE49-F238E27FC236}">
                  <a16:creationId xmlns:a16="http://schemas.microsoft.com/office/drawing/2014/main" id="{5FC9AD65-3484-4E1A-ACBB-1A7025EF7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31768" name="Shape 550">
            <a:extLst>
              <a:ext uri="{FF2B5EF4-FFF2-40B4-BE49-F238E27FC236}">
                <a16:creationId xmlns:a16="http://schemas.microsoft.com/office/drawing/2014/main" id="{5E618171-FC79-4EAD-B5E3-41029378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31769" name="Shape 551">
            <a:extLst>
              <a:ext uri="{FF2B5EF4-FFF2-40B4-BE49-F238E27FC236}">
                <a16:creationId xmlns:a16="http://schemas.microsoft.com/office/drawing/2014/main" id="{2F3FEAFF-DAF3-4EF3-A133-C09B44D9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31770" name="Shape 552">
            <a:extLst>
              <a:ext uri="{FF2B5EF4-FFF2-40B4-BE49-F238E27FC236}">
                <a16:creationId xmlns:a16="http://schemas.microsoft.com/office/drawing/2014/main" id="{A9B6656E-CAE9-4092-95B9-DC85601B5A5E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1805" name="Shape 553">
              <a:extLst>
                <a:ext uri="{FF2B5EF4-FFF2-40B4-BE49-F238E27FC236}">
                  <a16:creationId xmlns:a16="http://schemas.microsoft.com/office/drawing/2014/main" id="{E4FCC8FF-145E-4AAF-914F-575DB2A252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6" name="Shape 554">
              <a:extLst>
                <a:ext uri="{FF2B5EF4-FFF2-40B4-BE49-F238E27FC236}">
                  <a16:creationId xmlns:a16="http://schemas.microsoft.com/office/drawing/2014/main" id="{976EDE51-8718-4BF5-A66B-A8DEC3C30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7" name="Shape 555">
              <a:extLst>
                <a:ext uri="{FF2B5EF4-FFF2-40B4-BE49-F238E27FC236}">
                  <a16:creationId xmlns:a16="http://schemas.microsoft.com/office/drawing/2014/main" id="{A3E8E74A-C902-4653-94BF-31F4027C53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08" name="Shape 556">
              <a:extLst>
                <a:ext uri="{FF2B5EF4-FFF2-40B4-BE49-F238E27FC236}">
                  <a16:creationId xmlns:a16="http://schemas.microsoft.com/office/drawing/2014/main" id="{6DA70DF8-3EBE-4062-9A2D-0CA0599F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1809" name="Shape 557">
              <a:extLst>
                <a:ext uri="{FF2B5EF4-FFF2-40B4-BE49-F238E27FC236}">
                  <a16:creationId xmlns:a16="http://schemas.microsoft.com/office/drawing/2014/main" id="{61500531-0271-4ADF-AE3B-C424817E63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71" name="Shape 558">
            <a:extLst>
              <a:ext uri="{FF2B5EF4-FFF2-40B4-BE49-F238E27FC236}">
                <a16:creationId xmlns:a16="http://schemas.microsoft.com/office/drawing/2014/main" id="{58DAA5F8-8EE3-44B2-ACAC-D1E59B2EA9C8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1800" name="Shape 559">
              <a:extLst>
                <a:ext uri="{FF2B5EF4-FFF2-40B4-BE49-F238E27FC236}">
                  <a16:creationId xmlns:a16="http://schemas.microsoft.com/office/drawing/2014/main" id="{55C58861-67E5-4DEC-8B5F-177B19F559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1" name="Shape 560">
              <a:extLst>
                <a:ext uri="{FF2B5EF4-FFF2-40B4-BE49-F238E27FC236}">
                  <a16:creationId xmlns:a16="http://schemas.microsoft.com/office/drawing/2014/main" id="{68218E70-19CE-4F0D-86AD-8748668C2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2" name="Shape 561">
              <a:extLst>
                <a:ext uri="{FF2B5EF4-FFF2-40B4-BE49-F238E27FC236}">
                  <a16:creationId xmlns:a16="http://schemas.microsoft.com/office/drawing/2014/main" id="{C21AD49D-D815-4B17-8F04-30BA39681B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03" name="Shape 562">
              <a:extLst>
                <a:ext uri="{FF2B5EF4-FFF2-40B4-BE49-F238E27FC236}">
                  <a16:creationId xmlns:a16="http://schemas.microsoft.com/office/drawing/2014/main" id="{E8B9813D-B31B-40B1-8B07-9A239295E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1804" name="Shape 563">
              <a:extLst>
                <a:ext uri="{FF2B5EF4-FFF2-40B4-BE49-F238E27FC236}">
                  <a16:creationId xmlns:a16="http://schemas.microsoft.com/office/drawing/2014/main" id="{D60DB382-A613-440B-AC6F-1C131F8638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64" name="Shape 564">
            <a:extLst>
              <a:ext uri="{FF2B5EF4-FFF2-40B4-BE49-F238E27FC236}">
                <a16:creationId xmlns:a16="http://schemas.microsoft.com/office/drawing/2014/main" id="{2DF44B73-23C0-464D-BFCD-23203C6E4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69732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4190289849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64637142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55197995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1955319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1047513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48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71888"/>
                  </a:ext>
                </a:extLst>
              </a:tr>
            </a:tbl>
          </a:graphicData>
        </a:graphic>
      </p:graphicFrame>
      <p:graphicFrame>
        <p:nvGraphicFramePr>
          <p:cNvPr id="565" name="Shape 565">
            <a:extLst>
              <a:ext uri="{FF2B5EF4-FFF2-40B4-BE49-F238E27FC236}">
                <a16:creationId xmlns:a16="http://schemas.microsoft.com/office/drawing/2014/main" id="{76F3A6ED-00C4-4807-905F-9940CF613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2234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16544894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7449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89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Shape 570">
            <a:extLst>
              <a:ext uri="{FF2B5EF4-FFF2-40B4-BE49-F238E27FC236}">
                <a16:creationId xmlns:a16="http://schemas.microsoft.com/office/drawing/2014/main" id="{3434DEA5-518E-48E1-BE02-B2F8149818AC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33875" name="Shape 571">
              <a:extLst>
                <a:ext uri="{FF2B5EF4-FFF2-40B4-BE49-F238E27FC236}">
                  <a16:creationId xmlns:a16="http://schemas.microsoft.com/office/drawing/2014/main" id="{A2CB4280-12B4-4601-B9E3-2C722B7ABF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76" name="Shape 572">
              <a:extLst>
                <a:ext uri="{FF2B5EF4-FFF2-40B4-BE49-F238E27FC236}">
                  <a16:creationId xmlns:a16="http://schemas.microsoft.com/office/drawing/2014/main" id="{428CD5D4-662C-4315-B168-C56585A456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77" name="Shape 573">
              <a:extLst>
                <a:ext uri="{FF2B5EF4-FFF2-40B4-BE49-F238E27FC236}">
                  <a16:creationId xmlns:a16="http://schemas.microsoft.com/office/drawing/2014/main" id="{241A2304-15B6-48EE-93B5-5386952931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78" name="Shape 574">
              <a:extLst>
                <a:ext uri="{FF2B5EF4-FFF2-40B4-BE49-F238E27FC236}">
                  <a16:creationId xmlns:a16="http://schemas.microsoft.com/office/drawing/2014/main" id="{61A73DEE-5187-491F-B980-937F965380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79" name="Shape 575">
              <a:extLst>
                <a:ext uri="{FF2B5EF4-FFF2-40B4-BE49-F238E27FC236}">
                  <a16:creationId xmlns:a16="http://schemas.microsoft.com/office/drawing/2014/main" id="{46F672AF-724D-41C8-9398-E1BC87AA34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80" name="Shape 576">
              <a:extLst>
                <a:ext uri="{FF2B5EF4-FFF2-40B4-BE49-F238E27FC236}">
                  <a16:creationId xmlns:a16="http://schemas.microsoft.com/office/drawing/2014/main" id="{C3A1C80A-1A1A-437F-A0D3-1853519E90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81" name="Shape 577">
              <a:extLst>
                <a:ext uri="{FF2B5EF4-FFF2-40B4-BE49-F238E27FC236}">
                  <a16:creationId xmlns:a16="http://schemas.microsoft.com/office/drawing/2014/main" id="{8D1BCFDE-0060-4E14-A953-219504D479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882" name="Shape 578">
              <a:extLst>
                <a:ext uri="{FF2B5EF4-FFF2-40B4-BE49-F238E27FC236}">
                  <a16:creationId xmlns:a16="http://schemas.microsoft.com/office/drawing/2014/main" id="{5300EB53-299D-4A0A-AA00-458AE8D390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3795" name="Shape 579">
            <a:extLst>
              <a:ext uri="{FF2B5EF4-FFF2-40B4-BE49-F238E27FC236}">
                <a16:creationId xmlns:a16="http://schemas.microsoft.com/office/drawing/2014/main" id="{D82F1BB9-50CC-4547-994D-0DCE485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6" name="Shape 580">
            <a:extLst>
              <a:ext uri="{FF2B5EF4-FFF2-40B4-BE49-F238E27FC236}">
                <a16:creationId xmlns:a16="http://schemas.microsoft.com/office/drawing/2014/main" id="{410FBFCC-E58B-4BDF-8871-C95B6107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33797" name="Shape 581">
            <a:extLst>
              <a:ext uri="{FF2B5EF4-FFF2-40B4-BE49-F238E27FC236}">
                <a16:creationId xmlns:a16="http://schemas.microsoft.com/office/drawing/2014/main" id="{8A48E3DC-F1BE-4480-9467-622A7011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8" name="Shape 582">
            <a:extLst>
              <a:ext uri="{FF2B5EF4-FFF2-40B4-BE49-F238E27FC236}">
                <a16:creationId xmlns:a16="http://schemas.microsoft.com/office/drawing/2014/main" id="{FED84279-49CD-4E29-AF56-54E019C6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799" name="Shape 583">
            <a:extLst>
              <a:ext uri="{FF2B5EF4-FFF2-40B4-BE49-F238E27FC236}">
                <a16:creationId xmlns:a16="http://schemas.microsoft.com/office/drawing/2014/main" id="{81CBF609-5D00-4C7E-8B28-E35741F6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0" name="Shape 584">
            <a:extLst>
              <a:ext uri="{FF2B5EF4-FFF2-40B4-BE49-F238E27FC236}">
                <a16:creationId xmlns:a16="http://schemas.microsoft.com/office/drawing/2014/main" id="{380C41C0-CF81-4EA0-94B7-A364E625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1" name="Shape 585">
            <a:extLst>
              <a:ext uri="{FF2B5EF4-FFF2-40B4-BE49-F238E27FC236}">
                <a16:creationId xmlns:a16="http://schemas.microsoft.com/office/drawing/2014/main" id="{2200038B-1E73-4FBA-BE31-F6586813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2" name="Shape 586">
            <a:extLst>
              <a:ext uri="{FF2B5EF4-FFF2-40B4-BE49-F238E27FC236}">
                <a16:creationId xmlns:a16="http://schemas.microsoft.com/office/drawing/2014/main" id="{B353A698-61A4-4095-99A2-77828EBC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3" name="Shape 587">
            <a:extLst>
              <a:ext uri="{FF2B5EF4-FFF2-40B4-BE49-F238E27FC236}">
                <a16:creationId xmlns:a16="http://schemas.microsoft.com/office/drawing/2014/main" id="{40A67FD1-7DCC-4938-98F9-E6F2B22D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4" name="Shape 588">
            <a:extLst>
              <a:ext uri="{FF2B5EF4-FFF2-40B4-BE49-F238E27FC236}">
                <a16:creationId xmlns:a16="http://schemas.microsoft.com/office/drawing/2014/main" id="{D0F375A4-36C5-46F0-B3B3-B32B3FDB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5" name="Shape 589">
            <a:extLst>
              <a:ext uri="{FF2B5EF4-FFF2-40B4-BE49-F238E27FC236}">
                <a16:creationId xmlns:a16="http://schemas.microsoft.com/office/drawing/2014/main" id="{089FD0F1-664D-4088-8DB6-F7909DF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806" name="Shape 590">
            <a:extLst>
              <a:ext uri="{FF2B5EF4-FFF2-40B4-BE49-F238E27FC236}">
                <a16:creationId xmlns:a16="http://schemas.microsoft.com/office/drawing/2014/main" id="{81606536-FF87-428C-874B-E14FE1A7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3807" name="Shape 591">
            <a:extLst>
              <a:ext uri="{FF2B5EF4-FFF2-40B4-BE49-F238E27FC236}">
                <a16:creationId xmlns:a16="http://schemas.microsoft.com/office/drawing/2014/main" id="{83495BB9-5D0C-4DA2-A832-10BEC4BD5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Shape 592">
            <a:extLst>
              <a:ext uri="{FF2B5EF4-FFF2-40B4-BE49-F238E27FC236}">
                <a16:creationId xmlns:a16="http://schemas.microsoft.com/office/drawing/2014/main" id="{131037CF-871B-4464-BF92-D4C3F357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3809" name="Shape 593">
            <a:extLst>
              <a:ext uri="{FF2B5EF4-FFF2-40B4-BE49-F238E27FC236}">
                <a16:creationId xmlns:a16="http://schemas.microsoft.com/office/drawing/2014/main" id="{EF8CB48F-C6E3-4C31-95F6-5A203892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3810" name="Shape 594">
            <a:extLst>
              <a:ext uri="{FF2B5EF4-FFF2-40B4-BE49-F238E27FC236}">
                <a16:creationId xmlns:a16="http://schemas.microsoft.com/office/drawing/2014/main" id="{7630398F-EC69-4467-8610-5673C628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3811" name="Shape 595">
            <a:extLst>
              <a:ext uri="{FF2B5EF4-FFF2-40B4-BE49-F238E27FC236}">
                <a16:creationId xmlns:a16="http://schemas.microsoft.com/office/drawing/2014/main" id="{8531CE58-B2CF-4667-B99C-A13083E0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3812" name="Shape 596">
            <a:extLst>
              <a:ext uri="{FF2B5EF4-FFF2-40B4-BE49-F238E27FC236}">
                <a16:creationId xmlns:a16="http://schemas.microsoft.com/office/drawing/2014/main" id="{BE20ABC1-8421-4FB9-99D5-A9BC3BDA1A6F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3871" name="Shape 597">
              <a:extLst>
                <a:ext uri="{FF2B5EF4-FFF2-40B4-BE49-F238E27FC236}">
                  <a16:creationId xmlns:a16="http://schemas.microsoft.com/office/drawing/2014/main" id="{05B930C8-DF2D-4829-8D3F-FBD1FD72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3872" name="Shape 598">
              <a:extLst>
                <a:ext uri="{FF2B5EF4-FFF2-40B4-BE49-F238E27FC236}">
                  <a16:creationId xmlns:a16="http://schemas.microsoft.com/office/drawing/2014/main" id="{E8E5C48C-6C09-4CBE-AD37-FC04ED2A3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3873" name="Shape 599">
              <a:extLst>
                <a:ext uri="{FF2B5EF4-FFF2-40B4-BE49-F238E27FC236}">
                  <a16:creationId xmlns:a16="http://schemas.microsoft.com/office/drawing/2014/main" id="{6B995F56-2BDC-4D27-9948-B30BC1C01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3874" name="Shape 600">
              <a:extLst>
                <a:ext uri="{FF2B5EF4-FFF2-40B4-BE49-F238E27FC236}">
                  <a16:creationId xmlns:a16="http://schemas.microsoft.com/office/drawing/2014/main" id="{1A9B8D73-E449-48EE-9DDA-3317BDC9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3813" name="Shape 601">
            <a:extLst>
              <a:ext uri="{FF2B5EF4-FFF2-40B4-BE49-F238E27FC236}">
                <a16:creationId xmlns:a16="http://schemas.microsoft.com/office/drawing/2014/main" id="{BDA3ECD7-2A8E-4906-8496-16F519D6471A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3867" name="Shape 602">
              <a:extLst>
                <a:ext uri="{FF2B5EF4-FFF2-40B4-BE49-F238E27FC236}">
                  <a16:creationId xmlns:a16="http://schemas.microsoft.com/office/drawing/2014/main" id="{31A4C0BE-FD17-4B02-B669-5412108F7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3868" name="Shape 603">
              <a:extLst>
                <a:ext uri="{FF2B5EF4-FFF2-40B4-BE49-F238E27FC236}">
                  <a16:creationId xmlns:a16="http://schemas.microsoft.com/office/drawing/2014/main" id="{4F4C1FC5-0474-4DD0-B5A0-58AA30639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3869" name="Shape 604">
              <a:extLst>
                <a:ext uri="{FF2B5EF4-FFF2-40B4-BE49-F238E27FC236}">
                  <a16:creationId xmlns:a16="http://schemas.microsoft.com/office/drawing/2014/main" id="{2452EDE9-189A-4C92-83C4-D445B6EE8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3870" name="Shape 605">
              <a:extLst>
                <a:ext uri="{FF2B5EF4-FFF2-40B4-BE49-F238E27FC236}">
                  <a16:creationId xmlns:a16="http://schemas.microsoft.com/office/drawing/2014/main" id="{B2B1870F-34B2-45C4-B5F0-017F1C27D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3814" name="Shape 606">
            <a:extLst>
              <a:ext uri="{FF2B5EF4-FFF2-40B4-BE49-F238E27FC236}">
                <a16:creationId xmlns:a16="http://schemas.microsoft.com/office/drawing/2014/main" id="{CBEB3A82-A208-4F69-981F-99D5F84486DF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3863" name="Shape 607">
              <a:extLst>
                <a:ext uri="{FF2B5EF4-FFF2-40B4-BE49-F238E27FC236}">
                  <a16:creationId xmlns:a16="http://schemas.microsoft.com/office/drawing/2014/main" id="{70221733-5E28-488D-8B1B-1C0B7DB55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3864" name="Shape 608">
              <a:extLst>
                <a:ext uri="{FF2B5EF4-FFF2-40B4-BE49-F238E27FC236}">
                  <a16:creationId xmlns:a16="http://schemas.microsoft.com/office/drawing/2014/main" id="{70BEDC18-498D-4972-AC23-8510D6460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3865" name="Shape 609">
              <a:extLst>
                <a:ext uri="{FF2B5EF4-FFF2-40B4-BE49-F238E27FC236}">
                  <a16:creationId xmlns:a16="http://schemas.microsoft.com/office/drawing/2014/main" id="{56318AA8-7240-4753-B4DB-F150841E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3866" name="Shape 610">
              <a:extLst>
                <a:ext uri="{FF2B5EF4-FFF2-40B4-BE49-F238E27FC236}">
                  <a16:creationId xmlns:a16="http://schemas.microsoft.com/office/drawing/2014/main" id="{0605751D-075C-43D1-96EF-6F004D9D7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3815" name="Shape 611">
            <a:extLst>
              <a:ext uri="{FF2B5EF4-FFF2-40B4-BE49-F238E27FC236}">
                <a16:creationId xmlns:a16="http://schemas.microsoft.com/office/drawing/2014/main" id="{F7D5359B-2A91-4B39-8A49-10B5C9CAF2A1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33859" name="Shape 612">
              <a:extLst>
                <a:ext uri="{FF2B5EF4-FFF2-40B4-BE49-F238E27FC236}">
                  <a16:creationId xmlns:a16="http://schemas.microsoft.com/office/drawing/2014/main" id="{CD919898-1C7B-4006-ACC0-61776CDC4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33860" name="Shape 613">
              <a:extLst>
                <a:ext uri="{FF2B5EF4-FFF2-40B4-BE49-F238E27FC236}">
                  <a16:creationId xmlns:a16="http://schemas.microsoft.com/office/drawing/2014/main" id="{08368AF4-36DC-4C6E-A287-BFCACAC0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33861" name="Shape 614">
              <a:extLst>
                <a:ext uri="{FF2B5EF4-FFF2-40B4-BE49-F238E27FC236}">
                  <a16:creationId xmlns:a16="http://schemas.microsoft.com/office/drawing/2014/main" id="{6366DC8C-2812-48C6-B360-FC93ACF9D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33862" name="Shape 615">
              <a:extLst>
                <a:ext uri="{FF2B5EF4-FFF2-40B4-BE49-F238E27FC236}">
                  <a16:creationId xmlns:a16="http://schemas.microsoft.com/office/drawing/2014/main" id="{E608210B-4387-4338-92CA-BE34373F1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33816" name="Shape 616">
            <a:extLst>
              <a:ext uri="{FF2B5EF4-FFF2-40B4-BE49-F238E27FC236}">
                <a16:creationId xmlns:a16="http://schemas.microsoft.com/office/drawing/2014/main" id="{D0ADC128-6C74-4682-A12C-1AB98D01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33817" name="Shape 617">
            <a:extLst>
              <a:ext uri="{FF2B5EF4-FFF2-40B4-BE49-F238E27FC236}">
                <a16:creationId xmlns:a16="http://schemas.microsoft.com/office/drawing/2014/main" id="{36AF08CF-57E7-4943-AB9C-C1152184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33818" name="Shape 618">
            <a:extLst>
              <a:ext uri="{FF2B5EF4-FFF2-40B4-BE49-F238E27FC236}">
                <a16:creationId xmlns:a16="http://schemas.microsoft.com/office/drawing/2014/main" id="{51F16046-40C4-408B-8CE5-338F8F093622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3854" name="Shape 619">
              <a:extLst>
                <a:ext uri="{FF2B5EF4-FFF2-40B4-BE49-F238E27FC236}">
                  <a16:creationId xmlns:a16="http://schemas.microsoft.com/office/drawing/2014/main" id="{63027B67-5E54-4E04-8970-8D21F6DDE3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5" name="Shape 620">
              <a:extLst>
                <a:ext uri="{FF2B5EF4-FFF2-40B4-BE49-F238E27FC236}">
                  <a16:creationId xmlns:a16="http://schemas.microsoft.com/office/drawing/2014/main" id="{9904AB3D-4730-4A4E-A5EF-491432A9AB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6" name="Shape 621">
              <a:extLst>
                <a:ext uri="{FF2B5EF4-FFF2-40B4-BE49-F238E27FC236}">
                  <a16:creationId xmlns:a16="http://schemas.microsoft.com/office/drawing/2014/main" id="{33EAE973-0471-4B7F-8A5E-F2AAC10653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7" name="Shape 622">
              <a:extLst>
                <a:ext uri="{FF2B5EF4-FFF2-40B4-BE49-F238E27FC236}">
                  <a16:creationId xmlns:a16="http://schemas.microsoft.com/office/drawing/2014/main" id="{E72EF7AC-6538-4C41-8495-51DF3D818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3858" name="Shape 623">
              <a:extLst>
                <a:ext uri="{FF2B5EF4-FFF2-40B4-BE49-F238E27FC236}">
                  <a16:creationId xmlns:a16="http://schemas.microsoft.com/office/drawing/2014/main" id="{7BABE15D-3F56-4651-BD8D-5C88F7FD34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819" name="Shape 624">
            <a:extLst>
              <a:ext uri="{FF2B5EF4-FFF2-40B4-BE49-F238E27FC236}">
                <a16:creationId xmlns:a16="http://schemas.microsoft.com/office/drawing/2014/main" id="{4DE24A27-9B38-4FC0-B637-F3C471DDE872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3849" name="Shape 625">
              <a:extLst>
                <a:ext uri="{FF2B5EF4-FFF2-40B4-BE49-F238E27FC236}">
                  <a16:creationId xmlns:a16="http://schemas.microsoft.com/office/drawing/2014/main" id="{45E1A5F9-C0B3-4996-B381-4C1FE125F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Shape 626">
              <a:extLst>
                <a:ext uri="{FF2B5EF4-FFF2-40B4-BE49-F238E27FC236}">
                  <a16:creationId xmlns:a16="http://schemas.microsoft.com/office/drawing/2014/main" id="{66A64478-39B5-4B4B-8E20-30833CA8BA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Shape 627">
              <a:extLst>
                <a:ext uri="{FF2B5EF4-FFF2-40B4-BE49-F238E27FC236}">
                  <a16:creationId xmlns:a16="http://schemas.microsoft.com/office/drawing/2014/main" id="{E9E713B3-0108-4CF3-92E5-ABFBC008E5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2" name="Shape 628">
              <a:extLst>
                <a:ext uri="{FF2B5EF4-FFF2-40B4-BE49-F238E27FC236}">
                  <a16:creationId xmlns:a16="http://schemas.microsoft.com/office/drawing/2014/main" id="{57B92372-FB70-4A75-9598-2EFCD328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3853" name="Shape 629">
              <a:extLst>
                <a:ext uri="{FF2B5EF4-FFF2-40B4-BE49-F238E27FC236}">
                  <a16:creationId xmlns:a16="http://schemas.microsoft.com/office/drawing/2014/main" id="{7DDF5751-F3CB-4AAA-A5A6-9A5E433A18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30" name="Shape 630">
            <a:extLst>
              <a:ext uri="{FF2B5EF4-FFF2-40B4-BE49-F238E27FC236}">
                <a16:creationId xmlns:a16="http://schemas.microsoft.com/office/drawing/2014/main" id="{4F995A02-8911-4D38-9C94-2A089BE1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2616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607335734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14150228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98292316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5171089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20949033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4207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07621"/>
                  </a:ext>
                </a:extLst>
              </a:tr>
            </a:tbl>
          </a:graphicData>
        </a:graphic>
      </p:graphicFrame>
      <p:graphicFrame>
        <p:nvGraphicFramePr>
          <p:cNvPr id="631" name="Shape 631">
            <a:extLst>
              <a:ext uri="{FF2B5EF4-FFF2-40B4-BE49-F238E27FC236}">
                <a16:creationId xmlns:a16="http://schemas.microsoft.com/office/drawing/2014/main" id="{FEFD9B3B-8EF7-48B1-9B1E-7D42257F3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03871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422950348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3903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91782"/>
                  </a:ext>
                </a:extLst>
              </a:tr>
            </a:tbl>
          </a:graphicData>
        </a:graphic>
      </p:graphicFrame>
      <p:cxnSp>
        <p:nvCxnSpPr>
          <p:cNvPr id="33848" name="Shape 632">
            <a:extLst>
              <a:ext uri="{FF2B5EF4-FFF2-40B4-BE49-F238E27FC236}">
                <a16:creationId xmlns:a16="http://schemas.microsoft.com/office/drawing/2014/main" id="{55A0A88A-A3F7-4484-863C-3676F564886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565525" y="420688"/>
            <a:ext cx="1379538" cy="30591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Shape 637">
            <a:extLst>
              <a:ext uri="{FF2B5EF4-FFF2-40B4-BE49-F238E27FC236}">
                <a16:creationId xmlns:a16="http://schemas.microsoft.com/office/drawing/2014/main" id="{6E130DDC-4990-4BD9-A76D-8D5B99C15591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35922" name="Shape 638">
              <a:extLst>
                <a:ext uri="{FF2B5EF4-FFF2-40B4-BE49-F238E27FC236}">
                  <a16:creationId xmlns:a16="http://schemas.microsoft.com/office/drawing/2014/main" id="{93094391-812C-4C11-8A16-720EAB6CD2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3" name="Shape 639">
              <a:extLst>
                <a:ext uri="{FF2B5EF4-FFF2-40B4-BE49-F238E27FC236}">
                  <a16:creationId xmlns:a16="http://schemas.microsoft.com/office/drawing/2014/main" id="{2702D629-52F8-4176-95C1-FEC0B0B80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4" name="Shape 640">
              <a:extLst>
                <a:ext uri="{FF2B5EF4-FFF2-40B4-BE49-F238E27FC236}">
                  <a16:creationId xmlns:a16="http://schemas.microsoft.com/office/drawing/2014/main" id="{C811B1DD-26C8-455E-A601-D292E2BD6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5" name="Shape 641">
              <a:extLst>
                <a:ext uri="{FF2B5EF4-FFF2-40B4-BE49-F238E27FC236}">
                  <a16:creationId xmlns:a16="http://schemas.microsoft.com/office/drawing/2014/main" id="{510D40B5-FAD5-4DC3-A571-E73A0EA549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6" name="Shape 642">
              <a:extLst>
                <a:ext uri="{FF2B5EF4-FFF2-40B4-BE49-F238E27FC236}">
                  <a16:creationId xmlns:a16="http://schemas.microsoft.com/office/drawing/2014/main" id="{1AB6DAE9-5921-4E64-AF2B-038C2FF93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7" name="Shape 643">
              <a:extLst>
                <a:ext uri="{FF2B5EF4-FFF2-40B4-BE49-F238E27FC236}">
                  <a16:creationId xmlns:a16="http://schemas.microsoft.com/office/drawing/2014/main" id="{4859C966-EE4B-459D-ACAF-82D09F90A4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8" name="Shape 644">
              <a:extLst>
                <a:ext uri="{FF2B5EF4-FFF2-40B4-BE49-F238E27FC236}">
                  <a16:creationId xmlns:a16="http://schemas.microsoft.com/office/drawing/2014/main" id="{3F063166-7600-497B-97BF-B5CA178813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5929" name="Shape 645">
              <a:extLst>
                <a:ext uri="{FF2B5EF4-FFF2-40B4-BE49-F238E27FC236}">
                  <a16:creationId xmlns:a16="http://schemas.microsoft.com/office/drawing/2014/main" id="{D719BB22-D594-4978-8EBF-AC989AE251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5843" name="Shape 646">
            <a:extLst>
              <a:ext uri="{FF2B5EF4-FFF2-40B4-BE49-F238E27FC236}">
                <a16:creationId xmlns:a16="http://schemas.microsoft.com/office/drawing/2014/main" id="{F6BE3D6B-11A9-43FA-A5E7-6A21CE1B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4" name="Shape 647">
            <a:extLst>
              <a:ext uri="{FF2B5EF4-FFF2-40B4-BE49-F238E27FC236}">
                <a16:creationId xmlns:a16="http://schemas.microsoft.com/office/drawing/2014/main" id="{63D47540-6CBA-4F19-8300-8F73AC19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35845" name="Shape 648">
            <a:extLst>
              <a:ext uri="{FF2B5EF4-FFF2-40B4-BE49-F238E27FC236}">
                <a16:creationId xmlns:a16="http://schemas.microsoft.com/office/drawing/2014/main" id="{7F08E17F-41C0-42A9-A5E3-D2FE5CF6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6" name="Shape 649">
            <a:extLst>
              <a:ext uri="{FF2B5EF4-FFF2-40B4-BE49-F238E27FC236}">
                <a16:creationId xmlns:a16="http://schemas.microsoft.com/office/drawing/2014/main" id="{DA18C855-E8A2-42DE-8AAA-E2731E8B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7" name="Shape 650">
            <a:extLst>
              <a:ext uri="{FF2B5EF4-FFF2-40B4-BE49-F238E27FC236}">
                <a16:creationId xmlns:a16="http://schemas.microsoft.com/office/drawing/2014/main" id="{56B4C1A5-EBF3-4769-BDCA-E634BEE3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8" name="Shape 651">
            <a:extLst>
              <a:ext uri="{FF2B5EF4-FFF2-40B4-BE49-F238E27FC236}">
                <a16:creationId xmlns:a16="http://schemas.microsoft.com/office/drawing/2014/main" id="{B8045C01-82FF-4FCA-B625-DD8729AD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49" name="Shape 652">
            <a:extLst>
              <a:ext uri="{FF2B5EF4-FFF2-40B4-BE49-F238E27FC236}">
                <a16:creationId xmlns:a16="http://schemas.microsoft.com/office/drawing/2014/main" id="{2D7259E3-CE4E-470F-B371-8B9B0F43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0" name="Shape 653">
            <a:extLst>
              <a:ext uri="{FF2B5EF4-FFF2-40B4-BE49-F238E27FC236}">
                <a16:creationId xmlns:a16="http://schemas.microsoft.com/office/drawing/2014/main" id="{64C42420-FAF2-4DF2-B5C2-0E6DF074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1" name="Shape 654">
            <a:extLst>
              <a:ext uri="{FF2B5EF4-FFF2-40B4-BE49-F238E27FC236}">
                <a16:creationId xmlns:a16="http://schemas.microsoft.com/office/drawing/2014/main" id="{F1B18948-3364-4731-BC03-C6854DA1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2" name="Shape 655">
            <a:extLst>
              <a:ext uri="{FF2B5EF4-FFF2-40B4-BE49-F238E27FC236}">
                <a16:creationId xmlns:a16="http://schemas.microsoft.com/office/drawing/2014/main" id="{B5A149BB-D108-4C97-855F-384D2884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3" name="Shape 656">
            <a:extLst>
              <a:ext uri="{FF2B5EF4-FFF2-40B4-BE49-F238E27FC236}">
                <a16:creationId xmlns:a16="http://schemas.microsoft.com/office/drawing/2014/main" id="{7D6564B7-55C9-43DE-B05C-61269F59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4" name="Shape 657">
            <a:extLst>
              <a:ext uri="{FF2B5EF4-FFF2-40B4-BE49-F238E27FC236}">
                <a16:creationId xmlns:a16="http://schemas.microsoft.com/office/drawing/2014/main" id="{3D4F230D-0026-49E5-B263-A220ECB7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5855" name="Shape 658">
            <a:extLst>
              <a:ext uri="{FF2B5EF4-FFF2-40B4-BE49-F238E27FC236}">
                <a16:creationId xmlns:a16="http://schemas.microsoft.com/office/drawing/2014/main" id="{0F628C7C-AFEA-4A08-BC93-149F02CFB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Shape 659">
            <a:extLst>
              <a:ext uri="{FF2B5EF4-FFF2-40B4-BE49-F238E27FC236}">
                <a16:creationId xmlns:a16="http://schemas.microsoft.com/office/drawing/2014/main" id="{8EA5FFF1-3A1D-408C-A7C7-2C8DD972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5857" name="Shape 660">
            <a:extLst>
              <a:ext uri="{FF2B5EF4-FFF2-40B4-BE49-F238E27FC236}">
                <a16:creationId xmlns:a16="http://schemas.microsoft.com/office/drawing/2014/main" id="{CA46AB32-9E92-44FB-B431-1DE204ED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5858" name="Shape 661">
            <a:extLst>
              <a:ext uri="{FF2B5EF4-FFF2-40B4-BE49-F238E27FC236}">
                <a16:creationId xmlns:a16="http://schemas.microsoft.com/office/drawing/2014/main" id="{A29509D9-CF88-4053-B02B-9B653BCF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5859" name="Shape 662">
            <a:extLst>
              <a:ext uri="{FF2B5EF4-FFF2-40B4-BE49-F238E27FC236}">
                <a16:creationId xmlns:a16="http://schemas.microsoft.com/office/drawing/2014/main" id="{1A62DFE2-714D-4A3C-925E-C29D547C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5860" name="Shape 663">
            <a:extLst>
              <a:ext uri="{FF2B5EF4-FFF2-40B4-BE49-F238E27FC236}">
                <a16:creationId xmlns:a16="http://schemas.microsoft.com/office/drawing/2014/main" id="{C305003C-7EFF-4258-A689-7F1471993623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5918" name="Shape 664">
              <a:extLst>
                <a:ext uri="{FF2B5EF4-FFF2-40B4-BE49-F238E27FC236}">
                  <a16:creationId xmlns:a16="http://schemas.microsoft.com/office/drawing/2014/main" id="{B9D756E3-C7B4-4E4F-8A00-53229BA7C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5919" name="Shape 665">
              <a:extLst>
                <a:ext uri="{FF2B5EF4-FFF2-40B4-BE49-F238E27FC236}">
                  <a16:creationId xmlns:a16="http://schemas.microsoft.com/office/drawing/2014/main" id="{75C5FDDE-189C-4F15-873C-539D5BB6A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5920" name="Shape 666">
              <a:extLst>
                <a:ext uri="{FF2B5EF4-FFF2-40B4-BE49-F238E27FC236}">
                  <a16:creationId xmlns:a16="http://schemas.microsoft.com/office/drawing/2014/main" id="{82A197E4-74F5-4122-8853-A02E4EE3B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5921" name="Shape 667">
              <a:extLst>
                <a:ext uri="{FF2B5EF4-FFF2-40B4-BE49-F238E27FC236}">
                  <a16:creationId xmlns:a16="http://schemas.microsoft.com/office/drawing/2014/main" id="{9FBC1307-530E-4FDF-9ABD-1FBD7F8F2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5861" name="Shape 668">
            <a:extLst>
              <a:ext uri="{FF2B5EF4-FFF2-40B4-BE49-F238E27FC236}">
                <a16:creationId xmlns:a16="http://schemas.microsoft.com/office/drawing/2014/main" id="{83CD8A9A-6B39-4C18-A45E-DF5AB8A025C6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5914" name="Shape 669">
              <a:extLst>
                <a:ext uri="{FF2B5EF4-FFF2-40B4-BE49-F238E27FC236}">
                  <a16:creationId xmlns:a16="http://schemas.microsoft.com/office/drawing/2014/main" id="{7C36FCEA-1536-4504-9388-0528EC2D6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5915" name="Shape 670">
              <a:extLst>
                <a:ext uri="{FF2B5EF4-FFF2-40B4-BE49-F238E27FC236}">
                  <a16:creationId xmlns:a16="http://schemas.microsoft.com/office/drawing/2014/main" id="{B2991368-3D33-4FBC-B523-36F3C21CC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5916" name="Shape 671">
              <a:extLst>
                <a:ext uri="{FF2B5EF4-FFF2-40B4-BE49-F238E27FC236}">
                  <a16:creationId xmlns:a16="http://schemas.microsoft.com/office/drawing/2014/main" id="{3208B05F-AF58-4E0E-BA7B-2E2C7BA4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5917" name="Shape 672">
              <a:extLst>
                <a:ext uri="{FF2B5EF4-FFF2-40B4-BE49-F238E27FC236}">
                  <a16:creationId xmlns:a16="http://schemas.microsoft.com/office/drawing/2014/main" id="{370D2573-B2A3-45CA-BA15-FD7CDC48D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5862" name="Shape 673">
            <a:extLst>
              <a:ext uri="{FF2B5EF4-FFF2-40B4-BE49-F238E27FC236}">
                <a16:creationId xmlns:a16="http://schemas.microsoft.com/office/drawing/2014/main" id="{D7C358D4-C888-4F14-A4C8-0FB89A768D2F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5910" name="Shape 674">
              <a:extLst>
                <a:ext uri="{FF2B5EF4-FFF2-40B4-BE49-F238E27FC236}">
                  <a16:creationId xmlns:a16="http://schemas.microsoft.com/office/drawing/2014/main" id="{1099A94A-747F-4D9D-9291-608F1B51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5911" name="Shape 675">
              <a:extLst>
                <a:ext uri="{FF2B5EF4-FFF2-40B4-BE49-F238E27FC236}">
                  <a16:creationId xmlns:a16="http://schemas.microsoft.com/office/drawing/2014/main" id="{894B8C4B-5256-4ED7-8E5B-BB06AA7BA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5912" name="Shape 676">
              <a:extLst>
                <a:ext uri="{FF2B5EF4-FFF2-40B4-BE49-F238E27FC236}">
                  <a16:creationId xmlns:a16="http://schemas.microsoft.com/office/drawing/2014/main" id="{3608A924-F1D9-4BB8-A0C0-1EE677995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5913" name="Shape 677">
              <a:extLst>
                <a:ext uri="{FF2B5EF4-FFF2-40B4-BE49-F238E27FC236}">
                  <a16:creationId xmlns:a16="http://schemas.microsoft.com/office/drawing/2014/main" id="{358F54DA-3BBA-4CF9-9EEF-89DE09EC5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5863" name="Shape 678">
            <a:extLst>
              <a:ext uri="{FF2B5EF4-FFF2-40B4-BE49-F238E27FC236}">
                <a16:creationId xmlns:a16="http://schemas.microsoft.com/office/drawing/2014/main" id="{584839CE-0B50-4959-A771-D758ADA7C80E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35906" name="Shape 679">
              <a:extLst>
                <a:ext uri="{FF2B5EF4-FFF2-40B4-BE49-F238E27FC236}">
                  <a16:creationId xmlns:a16="http://schemas.microsoft.com/office/drawing/2014/main" id="{BBBAB855-9449-4414-B30C-B8ECB80DF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35907" name="Shape 680">
              <a:extLst>
                <a:ext uri="{FF2B5EF4-FFF2-40B4-BE49-F238E27FC236}">
                  <a16:creationId xmlns:a16="http://schemas.microsoft.com/office/drawing/2014/main" id="{1A7186FA-F87D-47FC-8169-479B6A35A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35908" name="Shape 681">
              <a:extLst>
                <a:ext uri="{FF2B5EF4-FFF2-40B4-BE49-F238E27FC236}">
                  <a16:creationId xmlns:a16="http://schemas.microsoft.com/office/drawing/2014/main" id="{DD4A41D4-09E3-4396-BA1A-05C11F59E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35909" name="Shape 682">
              <a:extLst>
                <a:ext uri="{FF2B5EF4-FFF2-40B4-BE49-F238E27FC236}">
                  <a16:creationId xmlns:a16="http://schemas.microsoft.com/office/drawing/2014/main" id="{F7030B5F-14C9-4FD4-AA57-8F0B74010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35864" name="Shape 683">
            <a:extLst>
              <a:ext uri="{FF2B5EF4-FFF2-40B4-BE49-F238E27FC236}">
                <a16:creationId xmlns:a16="http://schemas.microsoft.com/office/drawing/2014/main" id="{8A9FD6E9-CC11-4269-B84E-5D01BD0A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35865" name="Shape 684">
            <a:extLst>
              <a:ext uri="{FF2B5EF4-FFF2-40B4-BE49-F238E27FC236}">
                <a16:creationId xmlns:a16="http://schemas.microsoft.com/office/drawing/2014/main" id="{CE8EE035-8850-4E5A-8823-0B9219F4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35866" name="Shape 685">
            <a:extLst>
              <a:ext uri="{FF2B5EF4-FFF2-40B4-BE49-F238E27FC236}">
                <a16:creationId xmlns:a16="http://schemas.microsoft.com/office/drawing/2014/main" id="{60D1FB12-7344-4CF5-8281-C17D99FF724A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5901" name="Shape 686">
              <a:extLst>
                <a:ext uri="{FF2B5EF4-FFF2-40B4-BE49-F238E27FC236}">
                  <a16:creationId xmlns:a16="http://schemas.microsoft.com/office/drawing/2014/main" id="{FF56033F-E4A9-43FC-B8FB-5417707CF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2" name="Shape 687">
              <a:extLst>
                <a:ext uri="{FF2B5EF4-FFF2-40B4-BE49-F238E27FC236}">
                  <a16:creationId xmlns:a16="http://schemas.microsoft.com/office/drawing/2014/main" id="{F7672E29-3E2B-4142-9622-E5760B2E4A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3" name="Shape 688">
              <a:extLst>
                <a:ext uri="{FF2B5EF4-FFF2-40B4-BE49-F238E27FC236}">
                  <a16:creationId xmlns:a16="http://schemas.microsoft.com/office/drawing/2014/main" id="{D4CE23E6-112A-4D83-8481-50AD6896A5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4" name="Shape 689">
              <a:extLst>
                <a:ext uri="{FF2B5EF4-FFF2-40B4-BE49-F238E27FC236}">
                  <a16:creationId xmlns:a16="http://schemas.microsoft.com/office/drawing/2014/main" id="{0D1360A7-E95A-468E-9B35-9C51AF1B1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5905" name="Shape 690">
              <a:extLst>
                <a:ext uri="{FF2B5EF4-FFF2-40B4-BE49-F238E27FC236}">
                  <a16:creationId xmlns:a16="http://schemas.microsoft.com/office/drawing/2014/main" id="{722CC433-4C6E-4519-B0E3-76F301B86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67" name="Shape 691">
            <a:extLst>
              <a:ext uri="{FF2B5EF4-FFF2-40B4-BE49-F238E27FC236}">
                <a16:creationId xmlns:a16="http://schemas.microsoft.com/office/drawing/2014/main" id="{8FB075B8-8690-4973-A471-C5851BE80053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5896" name="Shape 692">
              <a:extLst>
                <a:ext uri="{FF2B5EF4-FFF2-40B4-BE49-F238E27FC236}">
                  <a16:creationId xmlns:a16="http://schemas.microsoft.com/office/drawing/2014/main" id="{CCB8A720-795A-4123-8857-430933572F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Shape 693">
              <a:extLst>
                <a:ext uri="{FF2B5EF4-FFF2-40B4-BE49-F238E27FC236}">
                  <a16:creationId xmlns:a16="http://schemas.microsoft.com/office/drawing/2014/main" id="{CCF151AE-1946-4324-AA88-21B30355CC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Shape 694">
              <a:extLst>
                <a:ext uri="{FF2B5EF4-FFF2-40B4-BE49-F238E27FC236}">
                  <a16:creationId xmlns:a16="http://schemas.microsoft.com/office/drawing/2014/main" id="{B562A33D-B5D9-4E7E-B84C-35570B5E70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Shape 695">
              <a:extLst>
                <a:ext uri="{FF2B5EF4-FFF2-40B4-BE49-F238E27FC236}">
                  <a16:creationId xmlns:a16="http://schemas.microsoft.com/office/drawing/2014/main" id="{6CD76889-E280-44B0-9CF2-F9BD8EAC9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5900" name="Shape 696">
              <a:extLst>
                <a:ext uri="{FF2B5EF4-FFF2-40B4-BE49-F238E27FC236}">
                  <a16:creationId xmlns:a16="http://schemas.microsoft.com/office/drawing/2014/main" id="{7875A64D-A13D-466E-8AD0-24C8264E80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97" name="Shape 697">
            <a:extLst>
              <a:ext uri="{FF2B5EF4-FFF2-40B4-BE49-F238E27FC236}">
                <a16:creationId xmlns:a16="http://schemas.microsoft.com/office/drawing/2014/main" id="{1E4E0BC1-9218-4F1E-A44C-353C1E909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3289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14309410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529440988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76842016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6623092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461586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6608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560938"/>
                  </a:ext>
                </a:extLst>
              </a:tr>
            </a:tbl>
          </a:graphicData>
        </a:graphic>
      </p:graphicFrame>
      <p:graphicFrame>
        <p:nvGraphicFramePr>
          <p:cNvPr id="698" name="Shape 698">
            <a:extLst>
              <a:ext uri="{FF2B5EF4-FFF2-40B4-BE49-F238E27FC236}">
                <a16:creationId xmlns:a16="http://schemas.microsoft.com/office/drawing/2014/main" id="{7B833F8B-4D13-45D7-BD4B-5A399CA57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71806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2514074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2348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60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Shape 703">
            <a:extLst>
              <a:ext uri="{FF2B5EF4-FFF2-40B4-BE49-F238E27FC236}">
                <a16:creationId xmlns:a16="http://schemas.microsoft.com/office/drawing/2014/main" id="{5B5BFB8F-3555-4A7C-8C0B-591E1E12576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37971" name="Shape 704">
              <a:extLst>
                <a:ext uri="{FF2B5EF4-FFF2-40B4-BE49-F238E27FC236}">
                  <a16:creationId xmlns:a16="http://schemas.microsoft.com/office/drawing/2014/main" id="{F8038B52-02D1-40AB-814C-0A808B09B6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2" name="Shape 705">
              <a:extLst>
                <a:ext uri="{FF2B5EF4-FFF2-40B4-BE49-F238E27FC236}">
                  <a16:creationId xmlns:a16="http://schemas.microsoft.com/office/drawing/2014/main" id="{60694929-2D74-4743-8FEA-F59F6D9382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3" name="Shape 706">
              <a:extLst>
                <a:ext uri="{FF2B5EF4-FFF2-40B4-BE49-F238E27FC236}">
                  <a16:creationId xmlns:a16="http://schemas.microsoft.com/office/drawing/2014/main" id="{7C0C6557-F841-40D7-80A1-9172C2767D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4" name="Shape 707">
              <a:extLst>
                <a:ext uri="{FF2B5EF4-FFF2-40B4-BE49-F238E27FC236}">
                  <a16:creationId xmlns:a16="http://schemas.microsoft.com/office/drawing/2014/main" id="{4E0B78AF-A3AA-43BE-AB77-C3D4E3CF56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5" name="Shape 708">
              <a:extLst>
                <a:ext uri="{FF2B5EF4-FFF2-40B4-BE49-F238E27FC236}">
                  <a16:creationId xmlns:a16="http://schemas.microsoft.com/office/drawing/2014/main" id="{34E64772-F5E0-401F-8897-2A5E1774D6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6" name="Shape 709">
              <a:extLst>
                <a:ext uri="{FF2B5EF4-FFF2-40B4-BE49-F238E27FC236}">
                  <a16:creationId xmlns:a16="http://schemas.microsoft.com/office/drawing/2014/main" id="{7938FA74-9217-4BCF-A159-B1D4862A61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7" name="Shape 710">
              <a:extLst>
                <a:ext uri="{FF2B5EF4-FFF2-40B4-BE49-F238E27FC236}">
                  <a16:creationId xmlns:a16="http://schemas.microsoft.com/office/drawing/2014/main" id="{C94A0E2B-919B-4138-A2D1-9B8480D96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7978" name="Shape 711">
              <a:extLst>
                <a:ext uri="{FF2B5EF4-FFF2-40B4-BE49-F238E27FC236}">
                  <a16:creationId xmlns:a16="http://schemas.microsoft.com/office/drawing/2014/main" id="{65F81E44-1919-40D8-865A-7CB296D22F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7891" name="Shape 712">
            <a:extLst>
              <a:ext uri="{FF2B5EF4-FFF2-40B4-BE49-F238E27FC236}">
                <a16:creationId xmlns:a16="http://schemas.microsoft.com/office/drawing/2014/main" id="{04CF533E-55E7-4C40-9DDE-0ED93018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2" name="Shape 713">
            <a:extLst>
              <a:ext uri="{FF2B5EF4-FFF2-40B4-BE49-F238E27FC236}">
                <a16:creationId xmlns:a16="http://schemas.microsoft.com/office/drawing/2014/main" id="{70633452-C9E9-4DAF-8ED4-071A84497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37893" name="Shape 714">
            <a:extLst>
              <a:ext uri="{FF2B5EF4-FFF2-40B4-BE49-F238E27FC236}">
                <a16:creationId xmlns:a16="http://schemas.microsoft.com/office/drawing/2014/main" id="{7729F834-5300-4F3A-8F12-CBC0D00A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4" name="Shape 715">
            <a:extLst>
              <a:ext uri="{FF2B5EF4-FFF2-40B4-BE49-F238E27FC236}">
                <a16:creationId xmlns:a16="http://schemas.microsoft.com/office/drawing/2014/main" id="{58F55005-0601-4B21-82C5-2A8B55EE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5" name="Shape 716">
            <a:extLst>
              <a:ext uri="{FF2B5EF4-FFF2-40B4-BE49-F238E27FC236}">
                <a16:creationId xmlns:a16="http://schemas.microsoft.com/office/drawing/2014/main" id="{968FA6C8-1899-4C31-9F55-BEF8C69F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6" name="Shape 717">
            <a:extLst>
              <a:ext uri="{FF2B5EF4-FFF2-40B4-BE49-F238E27FC236}">
                <a16:creationId xmlns:a16="http://schemas.microsoft.com/office/drawing/2014/main" id="{FBB84B45-7894-4981-BBEB-5C6A788D4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7" name="Shape 718">
            <a:extLst>
              <a:ext uri="{FF2B5EF4-FFF2-40B4-BE49-F238E27FC236}">
                <a16:creationId xmlns:a16="http://schemas.microsoft.com/office/drawing/2014/main" id="{83F8D48C-1F34-4571-9FE4-FA79D5F9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8" name="Shape 719">
            <a:extLst>
              <a:ext uri="{FF2B5EF4-FFF2-40B4-BE49-F238E27FC236}">
                <a16:creationId xmlns:a16="http://schemas.microsoft.com/office/drawing/2014/main" id="{9FC5F00C-C338-4DE2-BE96-E0C9C98A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9" name="Shape 720">
            <a:extLst>
              <a:ext uri="{FF2B5EF4-FFF2-40B4-BE49-F238E27FC236}">
                <a16:creationId xmlns:a16="http://schemas.microsoft.com/office/drawing/2014/main" id="{29F3FB2A-E69E-455E-B737-F24DCA13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0" name="Shape 721">
            <a:extLst>
              <a:ext uri="{FF2B5EF4-FFF2-40B4-BE49-F238E27FC236}">
                <a16:creationId xmlns:a16="http://schemas.microsoft.com/office/drawing/2014/main" id="{ADFAF62A-2D83-4ED6-87B0-097A683D1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1" name="Shape 722">
            <a:extLst>
              <a:ext uri="{FF2B5EF4-FFF2-40B4-BE49-F238E27FC236}">
                <a16:creationId xmlns:a16="http://schemas.microsoft.com/office/drawing/2014/main" id="{79E837FD-12A3-4BE8-9C88-76FBD5241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902" name="Shape 723">
            <a:extLst>
              <a:ext uri="{FF2B5EF4-FFF2-40B4-BE49-F238E27FC236}">
                <a16:creationId xmlns:a16="http://schemas.microsoft.com/office/drawing/2014/main" id="{F808FE2A-78C8-4DBE-89EC-F31B35C68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7903" name="Shape 724">
            <a:extLst>
              <a:ext uri="{FF2B5EF4-FFF2-40B4-BE49-F238E27FC236}">
                <a16:creationId xmlns:a16="http://schemas.microsoft.com/office/drawing/2014/main" id="{C4F03940-AB45-4818-992D-0A99C904F2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4" name="Shape 725">
            <a:extLst>
              <a:ext uri="{FF2B5EF4-FFF2-40B4-BE49-F238E27FC236}">
                <a16:creationId xmlns:a16="http://schemas.microsoft.com/office/drawing/2014/main" id="{C4B3DAF2-C6F6-412F-866F-CDC09E6A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7905" name="Shape 726">
            <a:extLst>
              <a:ext uri="{FF2B5EF4-FFF2-40B4-BE49-F238E27FC236}">
                <a16:creationId xmlns:a16="http://schemas.microsoft.com/office/drawing/2014/main" id="{D930DAF0-2E0F-4C30-8E33-9EF302F3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7906" name="Shape 727">
            <a:extLst>
              <a:ext uri="{FF2B5EF4-FFF2-40B4-BE49-F238E27FC236}">
                <a16:creationId xmlns:a16="http://schemas.microsoft.com/office/drawing/2014/main" id="{034821F2-12CE-4BC4-9D35-23246E54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7907" name="Shape 728">
            <a:extLst>
              <a:ext uri="{FF2B5EF4-FFF2-40B4-BE49-F238E27FC236}">
                <a16:creationId xmlns:a16="http://schemas.microsoft.com/office/drawing/2014/main" id="{920EE015-5B81-4363-BE95-950AF28D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7908" name="Shape 729">
            <a:extLst>
              <a:ext uri="{FF2B5EF4-FFF2-40B4-BE49-F238E27FC236}">
                <a16:creationId xmlns:a16="http://schemas.microsoft.com/office/drawing/2014/main" id="{D8BAD1E4-9DCA-44E4-9159-22A9B8475C9B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37967" name="Shape 730">
              <a:extLst>
                <a:ext uri="{FF2B5EF4-FFF2-40B4-BE49-F238E27FC236}">
                  <a16:creationId xmlns:a16="http://schemas.microsoft.com/office/drawing/2014/main" id="{5FC58926-D23F-42CC-8EF8-9C1B9E298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7968" name="Shape 731">
              <a:extLst>
                <a:ext uri="{FF2B5EF4-FFF2-40B4-BE49-F238E27FC236}">
                  <a16:creationId xmlns:a16="http://schemas.microsoft.com/office/drawing/2014/main" id="{2CB91532-5351-4613-AF33-81730E10F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7969" name="Shape 732">
              <a:extLst>
                <a:ext uri="{FF2B5EF4-FFF2-40B4-BE49-F238E27FC236}">
                  <a16:creationId xmlns:a16="http://schemas.microsoft.com/office/drawing/2014/main" id="{538B5518-9E15-4FBB-A222-338871E7D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7970" name="Shape 733">
              <a:extLst>
                <a:ext uri="{FF2B5EF4-FFF2-40B4-BE49-F238E27FC236}">
                  <a16:creationId xmlns:a16="http://schemas.microsoft.com/office/drawing/2014/main" id="{C176457D-CCD8-45BC-B7DA-79451D7EB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7909" name="Shape 734">
            <a:extLst>
              <a:ext uri="{FF2B5EF4-FFF2-40B4-BE49-F238E27FC236}">
                <a16:creationId xmlns:a16="http://schemas.microsoft.com/office/drawing/2014/main" id="{A888459A-D394-4924-A10B-137BB23128E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37963" name="Shape 735">
              <a:extLst>
                <a:ext uri="{FF2B5EF4-FFF2-40B4-BE49-F238E27FC236}">
                  <a16:creationId xmlns:a16="http://schemas.microsoft.com/office/drawing/2014/main" id="{352D2E57-C1F8-4C96-8BD3-C569BA175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7964" name="Shape 736">
              <a:extLst>
                <a:ext uri="{FF2B5EF4-FFF2-40B4-BE49-F238E27FC236}">
                  <a16:creationId xmlns:a16="http://schemas.microsoft.com/office/drawing/2014/main" id="{AC917CF0-D13D-4C6C-A1C0-62896E0D6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7965" name="Shape 737">
              <a:extLst>
                <a:ext uri="{FF2B5EF4-FFF2-40B4-BE49-F238E27FC236}">
                  <a16:creationId xmlns:a16="http://schemas.microsoft.com/office/drawing/2014/main" id="{5092B040-8F87-4905-9936-B8D40C71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7966" name="Shape 738">
              <a:extLst>
                <a:ext uri="{FF2B5EF4-FFF2-40B4-BE49-F238E27FC236}">
                  <a16:creationId xmlns:a16="http://schemas.microsoft.com/office/drawing/2014/main" id="{7037A09B-F39D-4503-8901-909715557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7910" name="Shape 739">
            <a:extLst>
              <a:ext uri="{FF2B5EF4-FFF2-40B4-BE49-F238E27FC236}">
                <a16:creationId xmlns:a16="http://schemas.microsoft.com/office/drawing/2014/main" id="{291AA48A-5CE6-4D9D-978D-347D345A486E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37959" name="Shape 740">
              <a:extLst>
                <a:ext uri="{FF2B5EF4-FFF2-40B4-BE49-F238E27FC236}">
                  <a16:creationId xmlns:a16="http://schemas.microsoft.com/office/drawing/2014/main" id="{60B17CAE-C3A3-49FE-A69B-F4F716239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37960" name="Shape 741">
              <a:extLst>
                <a:ext uri="{FF2B5EF4-FFF2-40B4-BE49-F238E27FC236}">
                  <a16:creationId xmlns:a16="http://schemas.microsoft.com/office/drawing/2014/main" id="{8C6E56F3-5FD4-4EF9-9491-D0218C264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37961" name="Shape 742">
              <a:extLst>
                <a:ext uri="{FF2B5EF4-FFF2-40B4-BE49-F238E27FC236}">
                  <a16:creationId xmlns:a16="http://schemas.microsoft.com/office/drawing/2014/main" id="{D3B6C736-7AEA-4755-91AA-B68E33686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37962" name="Shape 743">
              <a:extLst>
                <a:ext uri="{FF2B5EF4-FFF2-40B4-BE49-F238E27FC236}">
                  <a16:creationId xmlns:a16="http://schemas.microsoft.com/office/drawing/2014/main" id="{81A84011-DF45-4780-B175-DA28C751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7911" name="Shape 744">
            <a:extLst>
              <a:ext uri="{FF2B5EF4-FFF2-40B4-BE49-F238E27FC236}">
                <a16:creationId xmlns:a16="http://schemas.microsoft.com/office/drawing/2014/main" id="{41A61893-9A43-47FF-A529-5A35DA8E9B97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37955" name="Shape 745">
              <a:extLst>
                <a:ext uri="{FF2B5EF4-FFF2-40B4-BE49-F238E27FC236}">
                  <a16:creationId xmlns:a16="http://schemas.microsoft.com/office/drawing/2014/main" id="{1CADF727-C2AB-4B76-B0CC-7C87CB23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37956" name="Shape 746">
              <a:extLst>
                <a:ext uri="{FF2B5EF4-FFF2-40B4-BE49-F238E27FC236}">
                  <a16:creationId xmlns:a16="http://schemas.microsoft.com/office/drawing/2014/main" id="{91F95D90-9C02-4BF3-80B7-203D2F0E0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37957" name="Shape 747">
              <a:extLst>
                <a:ext uri="{FF2B5EF4-FFF2-40B4-BE49-F238E27FC236}">
                  <a16:creationId xmlns:a16="http://schemas.microsoft.com/office/drawing/2014/main" id="{D8AFF174-8EBD-4A14-B41B-519564A34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37958" name="Shape 748">
              <a:extLst>
                <a:ext uri="{FF2B5EF4-FFF2-40B4-BE49-F238E27FC236}">
                  <a16:creationId xmlns:a16="http://schemas.microsoft.com/office/drawing/2014/main" id="{D7A891B1-A709-4FBB-B834-FB7D9794B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37912" name="Shape 749">
            <a:extLst>
              <a:ext uri="{FF2B5EF4-FFF2-40B4-BE49-F238E27FC236}">
                <a16:creationId xmlns:a16="http://schemas.microsoft.com/office/drawing/2014/main" id="{0858C5D4-3AE5-466A-9787-7845653F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37913" name="Shape 750">
            <a:extLst>
              <a:ext uri="{FF2B5EF4-FFF2-40B4-BE49-F238E27FC236}">
                <a16:creationId xmlns:a16="http://schemas.microsoft.com/office/drawing/2014/main" id="{665FAE8F-BC6C-4F04-A980-152D484D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37914" name="Shape 751">
            <a:extLst>
              <a:ext uri="{FF2B5EF4-FFF2-40B4-BE49-F238E27FC236}">
                <a16:creationId xmlns:a16="http://schemas.microsoft.com/office/drawing/2014/main" id="{36129290-26A4-4648-89F5-F73E134BE3B8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7950" name="Shape 752">
              <a:extLst>
                <a:ext uri="{FF2B5EF4-FFF2-40B4-BE49-F238E27FC236}">
                  <a16:creationId xmlns:a16="http://schemas.microsoft.com/office/drawing/2014/main" id="{87FC4511-F72C-4F59-A560-3107D61891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51" name="Shape 753">
              <a:extLst>
                <a:ext uri="{FF2B5EF4-FFF2-40B4-BE49-F238E27FC236}">
                  <a16:creationId xmlns:a16="http://schemas.microsoft.com/office/drawing/2014/main" id="{469E9994-08BC-475E-9A5B-A1BA712D4C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52" name="Shape 754">
              <a:extLst>
                <a:ext uri="{FF2B5EF4-FFF2-40B4-BE49-F238E27FC236}">
                  <a16:creationId xmlns:a16="http://schemas.microsoft.com/office/drawing/2014/main" id="{4C7FE547-51F5-44C5-BDA4-C59BBEFBF5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53" name="Shape 755">
              <a:extLst>
                <a:ext uri="{FF2B5EF4-FFF2-40B4-BE49-F238E27FC236}">
                  <a16:creationId xmlns:a16="http://schemas.microsoft.com/office/drawing/2014/main" id="{C651AFBF-1A0E-4EBA-B84D-296C16B93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7954" name="Shape 756">
              <a:extLst>
                <a:ext uri="{FF2B5EF4-FFF2-40B4-BE49-F238E27FC236}">
                  <a16:creationId xmlns:a16="http://schemas.microsoft.com/office/drawing/2014/main" id="{CAE6E73B-AD2D-400D-9E05-9E2DA1E726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15" name="Shape 757">
            <a:extLst>
              <a:ext uri="{FF2B5EF4-FFF2-40B4-BE49-F238E27FC236}">
                <a16:creationId xmlns:a16="http://schemas.microsoft.com/office/drawing/2014/main" id="{811D69C8-BA38-4A6C-9F18-DB81BAD958AA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7945" name="Shape 758">
              <a:extLst>
                <a:ext uri="{FF2B5EF4-FFF2-40B4-BE49-F238E27FC236}">
                  <a16:creationId xmlns:a16="http://schemas.microsoft.com/office/drawing/2014/main" id="{51265110-FCBA-4F9A-BE10-A2B2A9A666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46" name="Shape 759">
              <a:extLst>
                <a:ext uri="{FF2B5EF4-FFF2-40B4-BE49-F238E27FC236}">
                  <a16:creationId xmlns:a16="http://schemas.microsoft.com/office/drawing/2014/main" id="{8EC8D68D-5108-4847-820B-68F944D51D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47" name="Shape 760">
              <a:extLst>
                <a:ext uri="{FF2B5EF4-FFF2-40B4-BE49-F238E27FC236}">
                  <a16:creationId xmlns:a16="http://schemas.microsoft.com/office/drawing/2014/main" id="{C865663B-C2F8-4C5B-9F8A-57C00B8E13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48" name="Shape 761">
              <a:extLst>
                <a:ext uri="{FF2B5EF4-FFF2-40B4-BE49-F238E27FC236}">
                  <a16:creationId xmlns:a16="http://schemas.microsoft.com/office/drawing/2014/main" id="{D6321193-AF43-4656-A2E5-674AC2B31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7949" name="Shape 762">
              <a:extLst>
                <a:ext uri="{FF2B5EF4-FFF2-40B4-BE49-F238E27FC236}">
                  <a16:creationId xmlns:a16="http://schemas.microsoft.com/office/drawing/2014/main" id="{76C05220-521A-4465-A3F0-A37FF60233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3" name="Shape 763">
            <a:extLst>
              <a:ext uri="{FF2B5EF4-FFF2-40B4-BE49-F238E27FC236}">
                <a16:creationId xmlns:a16="http://schemas.microsoft.com/office/drawing/2014/main" id="{08A715E4-A71F-4263-82D9-2CBDCD14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233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967613817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539471679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7887194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1871283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1632933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7156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337323"/>
                  </a:ext>
                </a:extLst>
              </a:tr>
            </a:tbl>
          </a:graphicData>
        </a:graphic>
      </p:graphicFrame>
      <p:graphicFrame>
        <p:nvGraphicFramePr>
          <p:cNvPr id="764" name="Shape 764">
            <a:extLst>
              <a:ext uri="{FF2B5EF4-FFF2-40B4-BE49-F238E27FC236}">
                <a16:creationId xmlns:a16="http://schemas.microsoft.com/office/drawing/2014/main" id="{4F00F58C-EEAE-4A29-B5C8-FDD155ED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8438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03926351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8848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26784"/>
                  </a:ext>
                </a:extLst>
              </a:tr>
            </a:tbl>
          </a:graphicData>
        </a:graphic>
      </p:graphicFrame>
      <p:cxnSp>
        <p:nvCxnSpPr>
          <p:cNvPr id="37944" name="Shape 765">
            <a:extLst>
              <a:ext uri="{FF2B5EF4-FFF2-40B4-BE49-F238E27FC236}">
                <a16:creationId xmlns:a16="http://schemas.microsoft.com/office/drawing/2014/main" id="{068FE107-7B66-480A-9952-3E39936CFFD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062413" y="1054100"/>
            <a:ext cx="882650" cy="2425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Shape 770">
            <a:extLst>
              <a:ext uri="{FF2B5EF4-FFF2-40B4-BE49-F238E27FC236}">
                <a16:creationId xmlns:a16="http://schemas.microsoft.com/office/drawing/2014/main" id="{01A41242-13F3-4880-8D36-C0C1FC0535FC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40018" name="Shape 771">
              <a:extLst>
                <a:ext uri="{FF2B5EF4-FFF2-40B4-BE49-F238E27FC236}">
                  <a16:creationId xmlns:a16="http://schemas.microsoft.com/office/drawing/2014/main" id="{30CAD190-25C3-4B11-9954-E8E6ABE650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19" name="Shape 772">
              <a:extLst>
                <a:ext uri="{FF2B5EF4-FFF2-40B4-BE49-F238E27FC236}">
                  <a16:creationId xmlns:a16="http://schemas.microsoft.com/office/drawing/2014/main" id="{CB6D33AD-3549-4B35-9C2C-B32AB95011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20" name="Shape 773">
              <a:extLst>
                <a:ext uri="{FF2B5EF4-FFF2-40B4-BE49-F238E27FC236}">
                  <a16:creationId xmlns:a16="http://schemas.microsoft.com/office/drawing/2014/main" id="{34EC4F4E-0593-4D01-92DA-DB81279822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21" name="Shape 774">
              <a:extLst>
                <a:ext uri="{FF2B5EF4-FFF2-40B4-BE49-F238E27FC236}">
                  <a16:creationId xmlns:a16="http://schemas.microsoft.com/office/drawing/2014/main" id="{CB33D42A-C088-4E30-8AB3-A824238922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22" name="Shape 775">
              <a:extLst>
                <a:ext uri="{FF2B5EF4-FFF2-40B4-BE49-F238E27FC236}">
                  <a16:creationId xmlns:a16="http://schemas.microsoft.com/office/drawing/2014/main" id="{E22094B7-DCFA-4D16-B910-B35D4E544B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23" name="Shape 776">
              <a:extLst>
                <a:ext uri="{FF2B5EF4-FFF2-40B4-BE49-F238E27FC236}">
                  <a16:creationId xmlns:a16="http://schemas.microsoft.com/office/drawing/2014/main" id="{29646196-90AF-4F1A-9EFB-CE46D62B84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24" name="Shape 777">
              <a:extLst>
                <a:ext uri="{FF2B5EF4-FFF2-40B4-BE49-F238E27FC236}">
                  <a16:creationId xmlns:a16="http://schemas.microsoft.com/office/drawing/2014/main" id="{7440F5F3-6418-4BFF-8CDD-5EEA8BDC8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025" name="Shape 778">
              <a:extLst>
                <a:ext uri="{FF2B5EF4-FFF2-40B4-BE49-F238E27FC236}">
                  <a16:creationId xmlns:a16="http://schemas.microsoft.com/office/drawing/2014/main" id="{43ADF57C-14EC-4243-9961-95783B2958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9939" name="Shape 779">
            <a:extLst>
              <a:ext uri="{FF2B5EF4-FFF2-40B4-BE49-F238E27FC236}">
                <a16:creationId xmlns:a16="http://schemas.microsoft.com/office/drawing/2014/main" id="{290E3AF7-FD43-4472-9A20-23378CDB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0" name="Shape 780">
            <a:extLst>
              <a:ext uri="{FF2B5EF4-FFF2-40B4-BE49-F238E27FC236}">
                <a16:creationId xmlns:a16="http://schemas.microsoft.com/office/drawing/2014/main" id="{E178564C-10BE-42EB-A17F-925F8E553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39941" name="Shape 781">
            <a:extLst>
              <a:ext uri="{FF2B5EF4-FFF2-40B4-BE49-F238E27FC236}">
                <a16:creationId xmlns:a16="http://schemas.microsoft.com/office/drawing/2014/main" id="{2E9CB17E-DD8D-4496-B3F1-D865FC1F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2" name="Shape 782">
            <a:extLst>
              <a:ext uri="{FF2B5EF4-FFF2-40B4-BE49-F238E27FC236}">
                <a16:creationId xmlns:a16="http://schemas.microsoft.com/office/drawing/2014/main" id="{A3FA5271-374B-4BC8-995A-3F7C2F5A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3" name="Shape 783">
            <a:extLst>
              <a:ext uri="{FF2B5EF4-FFF2-40B4-BE49-F238E27FC236}">
                <a16:creationId xmlns:a16="http://schemas.microsoft.com/office/drawing/2014/main" id="{A04AE233-1378-41CD-A3B5-5F7F7105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4" name="Shape 784">
            <a:extLst>
              <a:ext uri="{FF2B5EF4-FFF2-40B4-BE49-F238E27FC236}">
                <a16:creationId xmlns:a16="http://schemas.microsoft.com/office/drawing/2014/main" id="{16410913-2790-4C4C-8668-BDBCAB6C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5" name="Shape 785">
            <a:extLst>
              <a:ext uri="{FF2B5EF4-FFF2-40B4-BE49-F238E27FC236}">
                <a16:creationId xmlns:a16="http://schemas.microsoft.com/office/drawing/2014/main" id="{6E7528FA-22B9-49D8-8D22-61680D89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6" name="Shape 786">
            <a:extLst>
              <a:ext uri="{FF2B5EF4-FFF2-40B4-BE49-F238E27FC236}">
                <a16:creationId xmlns:a16="http://schemas.microsoft.com/office/drawing/2014/main" id="{21E3B43F-006A-4786-898A-34613E79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7" name="Shape 787">
            <a:extLst>
              <a:ext uri="{FF2B5EF4-FFF2-40B4-BE49-F238E27FC236}">
                <a16:creationId xmlns:a16="http://schemas.microsoft.com/office/drawing/2014/main" id="{B551803A-DEA7-4F34-A801-70989532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8" name="Shape 788">
            <a:extLst>
              <a:ext uri="{FF2B5EF4-FFF2-40B4-BE49-F238E27FC236}">
                <a16:creationId xmlns:a16="http://schemas.microsoft.com/office/drawing/2014/main" id="{2B117036-9A4D-499B-A68C-C7D8F441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49" name="Shape 789">
            <a:extLst>
              <a:ext uri="{FF2B5EF4-FFF2-40B4-BE49-F238E27FC236}">
                <a16:creationId xmlns:a16="http://schemas.microsoft.com/office/drawing/2014/main" id="{688CECCF-AD97-435D-A37B-3F999C73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0" name="Shape 790">
            <a:extLst>
              <a:ext uri="{FF2B5EF4-FFF2-40B4-BE49-F238E27FC236}">
                <a16:creationId xmlns:a16="http://schemas.microsoft.com/office/drawing/2014/main" id="{29615E43-3245-40E3-A59A-5B621F1C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9951" name="Shape 791">
            <a:extLst>
              <a:ext uri="{FF2B5EF4-FFF2-40B4-BE49-F238E27FC236}">
                <a16:creationId xmlns:a16="http://schemas.microsoft.com/office/drawing/2014/main" id="{3F18406F-8387-4C2E-A3C8-3EDB04D2AD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Shape 792">
            <a:extLst>
              <a:ext uri="{FF2B5EF4-FFF2-40B4-BE49-F238E27FC236}">
                <a16:creationId xmlns:a16="http://schemas.microsoft.com/office/drawing/2014/main" id="{DB75E94B-CB9A-41E7-AE56-975FC314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9953" name="Shape 793">
            <a:extLst>
              <a:ext uri="{FF2B5EF4-FFF2-40B4-BE49-F238E27FC236}">
                <a16:creationId xmlns:a16="http://schemas.microsoft.com/office/drawing/2014/main" id="{47AEB65A-A122-4825-9B69-45418033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39954" name="Shape 794">
            <a:extLst>
              <a:ext uri="{FF2B5EF4-FFF2-40B4-BE49-F238E27FC236}">
                <a16:creationId xmlns:a16="http://schemas.microsoft.com/office/drawing/2014/main" id="{73429D4B-9EC8-46F7-890C-8687DD06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9955" name="Shape 795">
            <a:extLst>
              <a:ext uri="{FF2B5EF4-FFF2-40B4-BE49-F238E27FC236}">
                <a16:creationId xmlns:a16="http://schemas.microsoft.com/office/drawing/2014/main" id="{83DCF833-5457-4C42-9EA2-22C13D842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39956" name="Shape 796">
            <a:extLst>
              <a:ext uri="{FF2B5EF4-FFF2-40B4-BE49-F238E27FC236}">
                <a16:creationId xmlns:a16="http://schemas.microsoft.com/office/drawing/2014/main" id="{EBBD0601-0F90-4718-87F0-98A95EF317A3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40014" name="Shape 797">
              <a:extLst>
                <a:ext uri="{FF2B5EF4-FFF2-40B4-BE49-F238E27FC236}">
                  <a16:creationId xmlns:a16="http://schemas.microsoft.com/office/drawing/2014/main" id="{096272F2-1E04-423E-BE6F-0B665C283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0015" name="Shape 798">
              <a:extLst>
                <a:ext uri="{FF2B5EF4-FFF2-40B4-BE49-F238E27FC236}">
                  <a16:creationId xmlns:a16="http://schemas.microsoft.com/office/drawing/2014/main" id="{3DB75D35-D922-448D-A643-A6093AA98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0016" name="Shape 799">
              <a:extLst>
                <a:ext uri="{FF2B5EF4-FFF2-40B4-BE49-F238E27FC236}">
                  <a16:creationId xmlns:a16="http://schemas.microsoft.com/office/drawing/2014/main" id="{4A4639C2-54CD-4CCD-A205-844DC58CA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0017" name="Shape 800">
              <a:extLst>
                <a:ext uri="{FF2B5EF4-FFF2-40B4-BE49-F238E27FC236}">
                  <a16:creationId xmlns:a16="http://schemas.microsoft.com/office/drawing/2014/main" id="{88DDF627-2EF1-4225-9ADF-B27CF2627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9957" name="Shape 801">
            <a:extLst>
              <a:ext uri="{FF2B5EF4-FFF2-40B4-BE49-F238E27FC236}">
                <a16:creationId xmlns:a16="http://schemas.microsoft.com/office/drawing/2014/main" id="{8496141D-3DB3-4AA7-A1E6-A0BC5016F4A7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40010" name="Shape 802">
              <a:extLst>
                <a:ext uri="{FF2B5EF4-FFF2-40B4-BE49-F238E27FC236}">
                  <a16:creationId xmlns:a16="http://schemas.microsoft.com/office/drawing/2014/main" id="{AE25A978-E42A-4040-8858-D69B94890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0011" name="Shape 803">
              <a:extLst>
                <a:ext uri="{FF2B5EF4-FFF2-40B4-BE49-F238E27FC236}">
                  <a16:creationId xmlns:a16="http://schemas.microsoft.com/office/drawing/2014/main" id="{D369E512-E977-4DAA-A810-FA057C337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0012" name="Shape 804">
              <a:extLst>
                <a:ext uri="{FF2B5EF4-FFF2-40B4-BE49-F238E27FC236}">
                  <a16:creationId xmlns:a16="http://schemas.microsoft.com/office/drawing/2014/main" id="{564E0BE0-AF9C-4009-9911-B1BCA9C6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0013" name="Shape 805">
              <a:extLst>
                <a:ext uri="{FF2B5EF4-FFF2-40B4-BE49-F238E27FC236}">
                  <a16:creationId xmlns:a16="http://schemas.microsoft.com/office/drawing/2014/main" id="{C95CBF05-19A9-4637-A176-CF1DACE8D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9958" name="Shape 806">
            <a:extLst>
              <a:ext uri="{FF2B5EF4-FFF2-40B4-BE49-F238E27FC236}">
                <a16:creationId xmlns:a16="http://schemas.microsoft.com/office/drawing/2014/main" id="{791C2E6D-7962-4A53-B1F8-D481010F1330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40006" name="Shape 807">
              <a:extLst>
                <a:ext uri="{FF2B5EF4-FFF2-40B4-BE49-F238E27FC236}">
                  <a16:creationId xmlns:a16="http://schemas.microsoft.com/office/drawing/2014/main" id="{8D771781-C5F6-4F58-8663-44203B2D2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0007" name="Shape 808">
              <a:extLst>
                <a:ext uri="{FF2B5EF4-FFF2-40B4-BE49-F238E27FC236}">
                  <a16:creationId xmlns:a16="http://schemas.microsoft.com/office/drawing/2014/main" id="{FF1A8DCD-0DA3-42C9-949C-BD607DD17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0008" name="Shape 809">
              <a:extLst>
                <a:ext uri="{FF2B5EF4-FFF2-40B4-BE49-F238E27FC236}">
                  <a16:creationId xmlns:a16="http://schemas.microsoft.com/office/drawing/2014/main" id="{94E7B470-9162-4D93-887A-EA291333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0009" name="Shape 810">
              <a:extLst>
                <a:ext uri="{FF2B5EF4-FFF2-40B4-BE49-F238E27FC236}">
                  <a16:creationId xmlns:a16="http://schemas.microsoft.com/office/drawing/2014/main" id="{9CA24891-F94F-432C-A121-41F0DEB7F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39959" name="Shape 811">
            <a:extLst>
              <a:ext uri="{FF2B5EF4-FFF2-40B4-BE49-F238E27FC236}">
                <a16:creationId xmlns:a16="http://schemas.microsoft.com/office/drawing/2014/main" id="{69825CC3-7F80-411C-BA68-E192EE0F3E56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40002" name="Shape 812">
              <a:extLst>
                <a:ext uri="{FF2B5EF4-FFF2-40B4-BE49-F238E27FC236}">
                  <a16:creationId xmlns:a16="http://schemas.microsoft.com/office/drawing/2014/main" id="{1E0FB1F6-516E-4D6E-90E6-8F30206FD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40003" name="Shape 813">
              <a:extLst>
                <a:ext uri="{FF2B5EF4-FFF2-40B4-BE49-F238E27FC236}">
                  <a16:creationId xmlns:a16="http://schemas.microsoft.com/office/drawing/2014/main" id="{58BCCC01-2A37-4B72-9A82-640871C24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40004" name="Shape 814">
              <a:extLst>
                <a:ext uri="{FF2B5EF4-FFF2-40B4-BE49-F238E27FC236}">
                  <a16:creationId xmlns:a16="http://schemas.microsoft.com/office/drawing/2014/main" id="{BBAA13FF-F9BA-43B8-BD7F-D9D97145E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40005" name="Shape 815">
              <a:extLst>
                <a:ext uri="{FF2B5EF4-FFF2-40B4-BE49-F238E27FC236}">
                  <a16:creationId xmlns:a16="http://schemas.microsoft.com/office/drawing/2014/main" id="{23306B7A-4A79-4B19-8D4E-93D2187BE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39960" name="Shape 816">
            <a:extLst>
              <a:ext uri="{FF2B5EF4-FFF2-40B4-BE49-F238E27FC236}">
                <a16:creationId xmlns:a16="http://schemas.microsoft.com/office/drawing/2014/main" id="{C4C85AB4-7C7A-4E1B-8092-F3AD882F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39961" name="Shape 817">
            <a:extLst>
              <a:ext uri="{FF2B5EF4-FFF2-40B4-BE49-F238E27FC236}">
                <a16:creationId xmlns:a16="http://schemas.microsoft.com/office/drawing/2014/main" id="{38FEF70C-E1CF-40F3-83D6-0CD6E627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39962" name="Shape 818">
            <a:extLst>
              <a:ext uri="{FF2B5EF4-FFF2-40B4-BE49-F238E27FC236}">
                <a16:creationId xmlns:a16="http://schemas.microsoft.com/office/drawing/2014/main" id="{F94EFAF7-31CF-4556-AD7E-25188C7492B1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39997" name="Shape 819">
              <a:extLst>
                <a:ext uri="{FF2B5EF4-FFF2-40B4-BE49-F238E27FC236}">
                  <a16:creationId xmlns:a16="http://schemas.microsoft.com/office/drawing/2014/main" id="{1BF50589-6ED9-4A20-BEDE-EE3DE3811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8" name="Shape 820">
              <a:extLst>
                <a:ext uri="{FF2B5EF4-FFF2-40B4-BE49-F238E27FC236}">
                  <a16:creationId xmlns:a16="http://schemas.microsoft.com/office/drawing/2014/main" id="{3C73788B-A913-4E44-944D-DBACC3DAC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9" name="Shape 821">
              <a:extLst>
                <a:ext uri="{FF2B5EF4-FFF2-40B4-BE49-F238E27FC236}">
                  <a16:creationId xmlns:a16="http://schemas.microsoft.com/office/drawing/2014/main" id="{965D8436-B9B4-4028-8C8D-F4884AEA95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00" name="Shape 822">
              <a:extLst>
                <a:ext uri="{FF2B5EF4-FFF2-40B4-BE49-F238E27FC236}">
                  <a16:creationId xmlns:a16="http://schemas.microsoft.com/office/drawing/2014/main" id="{CBEDDE45-BE8E-4324-B64D-66AB79607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0001" name="Shape 823">
              <a:extLst>
                <a:ext uri="{FF2B5EF4-FFF2-40B4-BE49-F238E27FC236}">
                  <a16:creationId xmlns:a16="http://schemas.microsoft.com/office/drawing/2014/main" id="{93A8E3B8-292B-4BD5-A53C-39B046F4CA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63" name="Shape 824">
            <a:extLst>
              <a:ext uri="{FF2B5EF4-FFF2-40B4-BE49-F238E27FC236}">
                <a16:creationId xmlns:a16="http://schemas.microsoft.com/office/drawing/2014/main" id="{97A12140-D9BF-4FEE-A4CD-EEBDC14AD4C6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39992" name="Shape 825">
              <a:extLst>
                <a:ext uri="{FF2B5EF4-FFF2-40B4-BE49-F238E27FC236}">
                  <a16:creationId xmlns:a16="http://schemas.microsoft.com/office/drawing/2014/main" id="{2FE13B54-868D-4101-B6B9-D5D8D69207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3" name="Shape 826">
              <a:extLst>
                <a:ext uri="{FF2B5EF4-FFF2-40B4-BE49-F238E27FC236}">
                  <a16:creationId xmlns:a16="http://schemas.microsoft.com/office/drawing/2014/main" id="{F2F92E15-6E48-46C1-8A29-57A7F51BA3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4" name="Shape 827">
              <a:extLst>
                <a:ext uri="{FF2B5EF4-FFF2-40B4-BE49-F238E27FC236}">
                  <a16:creationId xmlns:a16="http://schemas.microsoft.com/office/drawing/2014/main" id="{3355CDAE-E2FF-4C25-BA1D-E80D030C82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95" name="Shape 828">
              <a:extLst>
                <a:ext uri="{FF2B5EF4-FFF2-40B4-BE49-F238E27FC236}">
                  <a16:creationId xmlns:a16="http://schemas.microsoft.com/office/drawing/2014/main" id="{18315988-A4DB-4892-8FA1-36B32B66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39996" name="Shape 829">
              <a:extLst>
                <a:ext uri="{FF2B5EF4-FFF2-40B4-BE49-F238E27FC236}">
                  <a16:creationId xmlns:a16="http://schemas.microsoft.com/office/drawing/2014/main" id="{98778339-37F8-434F-A81E-BB725D1014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30" name="Shape 830">
            <a:extLst>
              <a:ext uri="{FF2B5EF4-FFF2-40B4-BE49-F238E27FC236}">
                <a16:creationId xmlns:a16="http://schemas.microsoft.com/office/drawing/2014/main" id="{D06313C7-C46B-48A6-859F-2F2B8FC06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11879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1099339304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55642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4750976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2825667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14112608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91128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279110"/>
                  </a:ext>
                </a:extLst>
              </a:tr>
            </a:tbl>
          </a:graphicData>
        </a:graphic>
      </p:graphicFrame>
      <p:graphicFrame>
        <p:nvGraphicFramePr>
          <p:cNvPr id="831" name="Shape 831">
            <a:extLst>
              <a:ext uri="{FF2B5EF4-FFF2-40B4-BE49-F238E27FC236}">
                <a16:creationId xmlns:a16="http://schemas.microsoft.com/office/drawing/2014/main" id="{ED7A0C63-BBAA-48EA-A653-491A7FBFF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82509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38285766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7584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942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Shape 836">
            <a:extLst>
              <a:ext uri="{FF2B5EF4-FFF2-40B4-BE49-F238E27FC236}">
                <a16:creationId xmlns:a16="http://schemas.microsoft.com/office/drawing/2014/main" id="{D90EC8D2-65BD-4AD9-9FEF-A3C2E1EB989B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42067" name="Shape 837">
              <a:extLst>
                <a:ext uri="{FF2B5EF4-FFF2-40B4-BE49-F238E27FC236}">
                  <a16:creationId xmlns:a16="http://schemas.microsoft.com/office/drawing/2014/main" id="{E4CA39EF-0471-4AED-8BB9-FFFA2FEAEE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68" name="Shape 838">
              <a:extLst>
                <a:ext uri="{FF2B5EF4-FFF2-40B4-BE49-F238E27FC236}">
                  <a16:creationId xmlns:a16="http://schemas.microsoft.com/office/drawing/2014/main" id="{EAF9CF3C-13F1-4AF1-AE08-4B6F99795D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69" name="Shape 839">
              <a:extLst>
                <a:ext uri="{FF2B5EF4-FFF2-40B4-BE49-F238E27FC236}">
                  <a16:creationId xmlns:a16="http://schemas.microsoft.com/office/drawing/2014/main" id="{BB7967D7-64C4-40E7-8850-F72B548F56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70" name="Shape 840">
              <a:extLst>
                <a:ext uri="{FF2B5EF4-FFF2-40B4-BE49-F238E27FC236}">
                  <a16:creationId xmlns:a16="http://schemas.microsoft.com/office/drawing/2014/main" id="{39295901-A61D-4683-94E7-F98A91C8F9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71" name="Shape 841">
              <a:extLst>
                <a:ext uri="{FF2B5EF4-FFF2-40B4-BE49-F238E27FC236}">
                  <a16:creationId xmlns:a16="http://schemas.microsoft.com/office/drawing/2014/main" id="{BFE6458B-C0C9-4AFE-A0A1-46094CCEE8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72" name="Shape 842">
              <a:extLst>
                <a:ext uri="{FF2B5EF4-FFF2-40B4-BE49-F238E27FC236}">
                  <a16:creationId xmlns:a16="http://schemas.microsoft.com/office/drawing/2014/main" id="{97C015CB-5646-4843-840F-8E7AFF0AD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73" name="Shape 843">
              <a:extLst>
                <a:ext uri="{FF2B5EF4-FFF2-40B4-BE49-F238E27FC236}">
                  <a16:creationId xmlns:a16="http://schemas.microsoft.com/office/drawing/2014/main" id="{9F90ECC5-BCCC-4C04-82EC-1EF648D835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074" name="Shape 844">
              <a:extLst>
                <a:ext uri="{FF2B5EF4-FFF2-40B4-BE49-F238E27FC236}">
                  <a16:creationId xmlns:a16="http://schemas.microsoft.com/office/drawing/2014/main" id="{867737F9-BA9B-49FB-BF48-BE643E312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1987" name="Shape 845">
            <a:extLst>
              <a:ext uri="{FF2B5EF4-FFF2-40B4-BE49-F238E27FC236}">
                <a16:creationId xmlns:a16="http://schemas.microsoft.com/office/drawing/2014/main" id="{631359BC-3457-4876-A8B1-1AF7D325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88" name="Shape 846">
            <a:extLst>
              <a:ext uri="{FF2B5EF4-FFF2-40B4-BE49-F238E27FC236}">
                <a16:creationId xmlns:a16="http://schemas.microsoft.com/office/drawing/2014/main" id="{E5BC1242-A19C-467C-84D5-32417A60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41989" name="Shape 847">
            <a:extLst>
              <a:ext uri="{FF2B5EF4-FFF2-40B4-BE49-F238E27FC236}">
                <a16:creationId xmlns:a16="http://schemas.microsoft.com/office/drawing/2014/main" id="{6F56A5B3-279D-4ECD-AF44-167C473B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0" name="Shape 848">
            <a:extLst>
              <a:ext uri="{FF2B5EF4-FFF2-40B4-BE49-F238E27FC236}">
                <a16:creationId xmlns:a16="http://schemas.microsoft.com/office/drawing/2014/main" id="{D40C752F-4EB1-4EFE-A778-46312791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1" name="Shape 849">
            <a:extLst>
              <a:ext uri="{FF2B5EF4-FFF2-40B4-BE49-F238E27FC236}">
                <a16:creationId xmlns:a16="http://schemas.microsoft.com/office/drawing/2014/main" id="{0F16527F-38BD-4916-93C9-B3071D41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2" name="Shape 850">
            <a:extLst>
              <a:ext uri="{FF2B5EF4-FFF2-40B4-BE49-F238E27FC236}">
                <a16:creationId xmlns:a16="http://schemas.microsoft.com/office/drawing/2014/main" id="{02423064-0173-4042-B2C2-D9F5DE8D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3" name="Shape 851">
            <a:extLst>
              <a:ext uri="{FF2B5EF4-FFF2-40B4-BE49-F238E27FC236}">
                <a16:creationId xmlns:a16="http://schemas.microsoft.com/office/drawing/2014/main" id="{16B13370-8E43-46FC-863E-E3DC4EEE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4" name="Shape 852">
            <a:extLst>
              <a:ext uri="{FF2B5EF4-FFF2-40B4-BE49-F238E27FC236}">
                <a16:creationId xmlns:a16="http://schemas.microsoft.com/office/drawing/2014/main" id="{7DCF6AEC-378F-40A7-A74C-02B2EAA1F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5" name="Shape 853">
            <a:extLst>
              <a:ext uri="{FF2B5EF4-FFF2-40B4-BE49-F238E27FC236}">
                <a16:creationId xmlns:a16="http://schemas.microsoft.com/office/drawing/2014/main" id="{57542BA2-E84B-4C34-B49A-6CE5063D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6" name="Shape 854">
            <a:extLst>
              <a:ext uri="{FF2B5EF4-FFF2-40B4-BE49-F238E27FC236}">
                <a16:creationId xmlns:a16="http://schemas.microsoft.com/office/drawing/2014/main" id="{88DC0F9E-914D-456C-986B-C93FFFED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7" name="Shape 855">
            <a:extLst>
              <a:ext uri="{FF2B5EF4-FFF2-40B4-BE49-F238E27FC236}">
                <a16:creationId xmlns:a16="http://schemas.microsoft.com/office/drawing/2014/main" id="{FDA4389F-82F6-47BB-A14B-0ED93E0C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98" name="Shape 856">
            <a:extLst>
              <a:ext uri="{FF2B5EF4-FFF2-40B4-BE49-F238E27FC236}">
                <a16:creationId xmlns:a16="http://schemas.microsoft.com/office/drawing/2014/main" id="{9D2638B1-757E-4784-9120-EB86BD89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41999" name="Shape 857">
            <a:extLst>
              <a:ext uri="{FF2B5EF4-FFF2-40B4-BE49-F238E27FC236}">
                <a16:creationId xmlns:a16="http://schemas.microsoft.com/office/drawing/2014/main" id="{7087BCE4-3B37-4DE7-9894-562123FB21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Shape 858">
            <a:extLst>
              <a:ext uri="{FF2B5EF4-FFF2-40B4-BE49-F238E27FC236}">
                <a16:creationId xmlns:a16="http://schemas.microsoft.com/office/drawing/2014/main" id="{04AEAC70-79D4-4E24-985A-B96478B0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2001" name="Shape 859">
            <a:extLst>
              <a:ext uri="{FF2B5EF4-FFF2-40B4-BE49-F238E27FC236}">
                <a16:creationId xmlns:a16="http://schemas.microsoft.com/office/drawing/2014/main" id="{2AC3F126-F6E9-40DF-A04C-5F08BD41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42002" name="Shape 860">
            <a:extLst>
              <a:ext uri="{FF2B5EF4-FFF2-40B4-BE49-F238E27FC236}">
                <a16:creationId xmlns:a16="http://schemas.microsoft.com/office/drawing/2014/main" id="{0D65B9D9-E478-4578-B0F9-F5AF9343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2003" name="Shape 861">
            <a:extLst>
              <a:ext uri="{FF2B5EF4-FFF2-40B4-BE49-F238E27FC236}">
                <a16:creationId xmlns:a16="http://schemas.microsoft.com/office/drawing/2014/main" id="{B29AE3B0-FFB8-4CB1-A643-A90AB4B9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42004" name="Shape 862">
            <a:extLst>
              <a:ext uri="{FF2B5EF4-FFF2-40B4-BE49-F238E27FC236}">
                <a16:creationId xmlns:a16="http://schemas.microsoft.com/office/drawing/2014/main" id="{D8D40BB9-9215-41DE-9FAF-C6ADF224F3C4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42063" name="Shape 863">
              <a:extLst>
                <a:ext uri="{FF2B5EF4-FFF2-40B4-BE49-F238E27FC236}">
                  <a16:creationId xmlns:a16="http://schemas.microsoft.com/office/drawing/2014/main" id="{EB9E1F22-0372-4B36-B718-D4E1898D3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2064" name="Shape 864">
              <a:extLst>
                <a:ext uri="{FF2B5EF4-FFF2-40B4-BE49-F238E27FC236}">
                  <a16:creationId xmlns:a16="http://schemas.microsoft.com/office/drawing/2014/main" id="{91A7F33B-812C-46F0-8DC0-6C8360C2C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2065" name="Shape 865">
              <a:extLst>
                <a:ext uri="{FF2B5EF4-FFF2-40B4-BE49-F238E27FC236}">
                  <a16:creationId xmlns:a16="http://schemas.microsoft.com/office/drawing/2014/main" id="{1CC466EB-79A4-4222-91F0-726672020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2066" name="Shape 866">
              <a:extLst>
                <a:ext uri="{FF2B5EF4-FFF2-40B4-BE49-F238E27FC236}">
                  <a16:creationId xmlns:a16="http://schemas.microsoft.com/office/drawing/2014/main" id="{47BA5C65-DD4C-4E08-BB56-F5A4178DC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2005" name="Shape 867">
            <a:extLst>
              <a:ext uri="{FF2B5EF4-FFF2-40B4-BE49-F238E27FC236}">
                <a16:creationId xmlns:a16="http://schemas.microsoft.com/office/drawing/2014/main" id="{C8AEB00B-1C29-43BE-BBC4-3A3293B6D94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42059" name="Shape 868">
              <a:extLst>
                <a:ext uri="{FF2B5EF4-FFF2-40B4-BE49-F238E27FC236}">
                  <a16:creationId xmlns:a16="http://schemas.microsoft.com/office/drawing/2014/main" id="{758A0ED1-5983-434B-BB36-1D27344C4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2060" name="Shape 869">
              <a:extLst>
                <a:ext uri="{FF2B5EF4-FFF2-40B4-BE49-F238E27FC236}">
                  <a16:creationId xmlns:a16="http://schemas.microsoft.com/office/drawing/2014/main" id="{34C377AD-917D-42A0-8B16-44308787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2061" name="Shape 870">
              <a:extLst>
                <a:ext uri="{FF2B5EF4-FFF2-40B4-BE49-F238E27FC236}">
                  <a16:creationId xmlns:a16="http://schemas.microsoft.com/office/drawing/2014/main" id="{767EB376-EC9C-484F-88DD-447D0362C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2062" name="Shape 871">
              <a:extLst>
                <a:ext uri="{FF2B5EF4-FFF2-40B4-BE49-F238E27FC236}">
                  <a16:creationId xmlns:a16="http://schemas.microsoft.com/office/drawing/2014/main" id="{4B1762DA-CD93-41EF-A273-81A7C4A55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2006" name="Shape 872">
            <a:extLst>
              <a:ext uri="{FF2B5EF4-FFF2-40B4-BE49-F238E27FC236}">
                <a16:creationId xmlns:a16="http://schemas.microsoft.com/office/drawing/2014/main" id="{55A0387B-1F5A-4052-9C02-0B0261033E43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42055" name="Shape 873">
              <a:extLst>
                <a:ext uri="{FF2B5EF4-FFF2-40B4-BE49-F238E27FC236}">
                  <a16:creationId xmlns:a16="http://schemas.microsoft.com/office/drawing/2014/main" id="{59799B5D-C582-401C-BD8B-DF98CD77B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2056" name="Shape 874">
              <a:extLst>
                <a:ext uri="{FF2B5EF4-FFF2-40B4-BE49-F238E27FC236}">
                  <a16:creationId xmlns:a16="http://schemas.microsoft.com/office/drawing/2014/main" id="{D3B2AD58-5249-487C-AE76-B2C814224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2057" name="Shape 875">
              <a:extLst>
                <a:ext uri="{FF2B5EF4-FFF2-40B4-BE49-F238E27FC236}">
                  <a16:creationId xmlns:a16="http://schemas.microsoft.com/office/drawing/2014/main" id="{F64A36DA-DD38-4BE5-A584-BBCFF664F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2058" name="Shape 876">
              <a:extLst>
                <a:ext uri="{FF2B5EF4-FFF2-40B4-BE49-F238E27FC236}">
                  <a16:creationId xmlns:a16="http://schemas.microsoft.com/office/drawing/2014/main" id="{D97F0E51-665F-41C7-8495-3096C423E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2007" name="Shape 877">
            <a:extLst>
              <a:ext uri="{FF2B5EF4-FFF2-40B4-BE49-F238E27FC236}">
                <a16:creationId xmlns:a16="http://schemas.microsoft.com/office/drawing/2014/main" id="{0246A336-2F52-42EB-8070-1BB9F524D3E0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42051" name="Shape 878">
              <a:extLst>
                <a:ext uri="{FF2B5EF4-FFF2-40B4-BE49-F238E27FC236}">
                  <a16:creationId xmlns:a16="http://schemas.microsoft.com/office/drawing/2014/main" id="{6299D054-DDB9-4376-835F-29AAE3318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42052" name="Shape 879">
              <a:extLst>
                <a:ext uri="{FF2B5EF4-FFF2-40B4-BE49-F238E27FC236}">
                  <a16:creationId xmlns:a16="http://schemas.microsoft.com/office/drawing/2014/main" id="{AECCC322-0C69-4345-9FBA-6C079ECC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42053" name="Shape 880">
              <a:extLst>
                <a:ext uri="{FF2B5EF4-FFF2-40B4-BE49-F238E27FC236}">
                  <a16:creationId xmlns:a16="http://schemas.microsoft.com/office/drawing/2014/main" id="{C9289E7D-D6EE-4B06-81D0-6AB133F3A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42054" name="Shape 881">
              <a:extLst>
                <a:ext uri="{FF2B5EF4-FFF2-40B4-BE49-F238E27FC236}">
                  <a16:creationId xmlns:a16="http://schemas.microsoft.com/office/drawing/2014/main" id="{C1033B76-27DA-485E-A7E1-0411961F3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42008" name="Shape 882">
            <a:extLst>
              <a:ext uri="{FF2B5EF4-FFF2-40B4-BE49-F238E27FC236}">
                <a16:creationId xmlns:a16="http://schemas.microsoft.com/office/drawing/2014/main" id="{49DC8C28-983A-4F02-8632-3D6CB50AE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42009" name="Shape 883">
            <a:extLst>
              <a:ext uri="{FF2B5EF4-FFF2-40B4-BE49-F238E27FC236}">
                <a16:creationId xmlns:a16="http://schemas.microsoft.com/office/drawing/2014/main" id="{8DD51B76-E083-401F-B23C-CCC28580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42010" name="Shape 884">
            <a:extLst>
              <a:ext uri="{FF2B5EF4-FFF2-40B4-BE49-F238E27FC236}">
                <a16:creationId xmlns:a16="http://schemas.microsoft.com/office/drawing/2014/main" id="{6CB59A92-C0BA-4E58-AC0C-F69E691B4E65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42046" name="Shape 885">
              <a:extLst>
                <a:ext uri="{FF2B5EF4-FFF2-40B4-BE49-F238E27FC236}">
                  <a16:creationId xmlns:a16="http://schemas.microsoft.com/office/drawing/2014/main" id="{95AB449A-F48E-488D-BFF1-82FFE0B1BD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Shape 886">
              <a:extLst>
                <a:ext uri="{FF2B5EF4-FFF2-40B4-BE49-F238E27FC236}">
                  <a16:creationId xmlns:a16="http://schemas.microsoft.com/office/drawing/2014/main" id="{53847DC6-F980-4A0E-953F-4F8A721C24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Shape 887">
              <a:extLst>
                <a:ext uri="{FF2B5EF4-FFF2-40B4-BE49-F238E27FC236}">
                  <a16:creationId xmlns:a16="http://schemas.microsoft.com/office/drawing/2014/main" id="{66B19D42-CA3C-48BA-8D57-FDB4714FF5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49" name="Shape 888">
              <a:extLst>
                <a:ext uri="{FF2B5EF4-FFF2-40B4-BE49-F238E27FC236}">
                  <a16:creationId xmlns:a16="http://schemas.microsoft.com/office/drawing/2014/main" id="{611CD148-019E-4500-AFE0-382995480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2050" name="Shape 889">
              <a:extLst>
                <a:ext uri="{FF2B5EF4-FFF2-40B4-BE49-F238E27FC236}">
                  <a16:creationId xmlns:a16="http://schemas.microsoft.com/office/drawing/2014/main" id="{70A6F61F-04D9-45B8-A36E-6894D160F7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1" name="Shape 890">
            <a:extLst>
              <a:ext uri="{FF2B5EF4-FFF2-40B4-BE49-F238E27FC236}">
                <a16:creationId xmlns:a16="http://schemas.microsoft.com/office/drawing/2014/main" id="{01E1C841-6476-41E9-AF81-C1D741E01A66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42041" name="Shape 891">
              <a:extLst>
                <a:ext uri="{FF2B5EF4-FFF2-40B4-BE49-F238E27FC236}">
                  <a16:creationId xmlns:a16="http://schemas.microsoft.com/office/drawing/2014/main" id="{991A6286-AC10-49AD-BFF1-D040D276DF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Shape 892">
              <a:extLst>
                <a:ext uri="{FF2B5EF4-FFF2-40B4-BE49-F238E27FC236}">
                  <a16:creationId xmlns:a16="http://schemas.microsoft.com/office/drawing/2014/main" id="{01FEE913-1C66-451B-A6AC-BEF7105486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Shape 893">
              <a:extLst>
                <a:ext uri="{FF2B5EF4-FFF2-40B4-BE49-F238E27FC236}">
                  <a16:creationId xmlns:a16="http://schemas.microsoft.com/office/drawing/2014/main" id="{92851FBD-F61E-48A1-BC09-87E01A2AB1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44" name="Shape 894">
              <a:extLst>
                <a:ext uri="{FF2B5EF4-FFF2-40B4-BE49-F238E27FC236}">
                  <a16:creationId xmlns:a16="http://schemas.microsoft.com/office/drawing/2014/main" id="{E35A31C7-F4B0-4E16-AD09-538C4C25D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2045" name="Shape 895">
              <a:extLst>
                <a:ext uri="{FF2B5EF4-FFF2-40B4-BE49-F238E27FC236}">
                  <a16:creationId xmlns:a16="http://schemas.microsoft.com/office/drawing/2014/main" id="{2DDB3EDA-A521-47B6-8A6D-49668A65CC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96" name="Shape 896">
            <a:extLst>
              <a:ext uri="{FF2B5EF4-FFF2-40B4-BE49-F238E27FC236}">
                <a16:creationId xmlns:a16="http://schemas.microsoft.com/office/drawing/2014/main" id="{A25F8EFB-16D3-43A3-8FEB-3F1912ABF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02993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1094458292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15669481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4757456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0509086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26111693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0767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13403"/>
                  </a:ext>
                </a:extLst>
              </a:tr>
            </a:tbl>
          </a:graphicData>
        </a:graphic>
      </p:graphicFrame>
      <p:graphicFrame>
        <p:nvGraphicFramePr>
          <p:cNvPr id="897" name="Shape 897">
            <a:extLst>
              <a:ext uri="{FF2B5EF4-FFF2-40B4-BE49-F238E27FC236}">
                <a16:creationId xmlns:a16="http://schemas.microsoft.com/office/drawing/2014/main" id="{65336801-70FB-48C7-A15D-26F1FA8F2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87103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76314989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702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31895"/>
                  </a:ext>
                </a:extLst>
              </a:tr>
            </a:tbl>
          </a:graphicData>
        </a:graphic>
      </p:graphicFrame>
      <p:cxnSp>
        <p:nvCxnSpPr>
          <p:cNvPr id="42040" name="Shape 898">
            <a:extLst>
              <a:ext uri="{FF2B5EF4-FFF2-40B4-BE49-F238E27FC236}">
                <a16:creationId xmlns:a16="http://schemas.microsoft.com/office/drawing/2014/main" id="{77783F17-4476-489A-A146-A86EBD79004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559300" y="1685925"/>
            <a:ext cx="385763" cy="17938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Shape 903">
            <a:extLst>
              <a:ext uri="{FF2B5EF4-FFF2-40B4-BE49-F238E27FC236}">
                <a16:creationId xmlns:a16="http://schemas.microsoft.com/office/drawing/2014/main" id="{6FB7BBC1-A26E-4171-A3CB-E70DD76020D1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44114" name="Shape 904">
              <a:extLst>
                <a:ext uri="{FF2B5EF4-FFF2-40B4-BE49-F238E27FC236}">
                  <a16:creationId xmlns:a16="http://schemas.microsoft.com/office/drawing/2014/main" id="{ABF415A5-A37B-4C78-824D-A76CA57EC3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15" name="Shape 905">
              <a:extLst>
                <a:ext uri="{FF2B5EF4-FFF2-40B4-BE49-F238E27FC236}">
                  <a16:creationId xmlns:a16="http://schemas.microsoft.com/office/drawing/2014/main" id="{79B1A27B-DD28-4EAF-8C04-3508DDA2BA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16" name="Shape 906">
              <a:extLst>
                <a:ext uri="{FF2B5EF4-FFF2-40B4-BE49-F238E27FC236}">
                  <a16:creationId xmlns:a16="http://schemas.microsoft.com/office/drawing/2014/main" id="{9F7031CD-93BB-4102-8082-7BFAC10983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17" name="Shape 907">
              <a:extLst>
                <a:ext uri="{FF2B5EF4-FFF2-40B4-BE49-F238E27FC236}">
                  <a16:creationId xmlns:a16="http://schemas.microsoft.com/office/drawing/2014/main" id="{48581A76-A70E-47F6-9792-7BEA8410ED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18" name="Shape 908">
              <a:extLst>
                <a:ext uri="{FF2B5EF4-FFF2-40B4-BE49-F238E27FC236}">
                  <a16:creationId xmlns:a16="http://schemas.microsoft.com/office/drawing/2014/main" id="{56AE04B5-FD80-4E6E-9903-17F38BC477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19" name="Shape 909">
              <a:extLst>
                <a:ext uri="{FF2B5EF4-FFF2-40B4-BE49-F238E27FC236}">
                  <a16:creationId xmlns:a16="http://schemas.microsoft.com/office/drawing/2014/main" id="{70BA2E0C-A518-4A56-BEAB-55AC585C25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20" name="Shape 910">
              <a:extLst>
                <a:ext uri="{FF2B5EF4-FFF2-40B4-BE49-F238E27FC236}">
                  <a16:creationId xmlns:a16="http://schemas.microsoft.com/office/drawing/2014/main" id="{2D739D47-DE40-44F7-92D0-E00ECCD476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4121" name="Shape 911">
              <a:extLst>
                <a:ext uri="{FF2B5EF4-FFF2-40B4-BE49-F238E27FC236}">
                  <a16:creationId xmlns:a16="http://schemas.microsoft.com/office/drawing/2014/main" id="{0E3C74CA-07BD-4203-99B3-D32097374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4035" name="Shape 912">
            <a:extLst>
              <a:ext uri="{FF2B5EF4-FFF2-40B4-BE49-F238E27FC236}">
                <a16:creationId xmlns:a16="http://schemas.microsoft.com/office/drawing/2014/main" id="{E2BFDAD5-65DC-4428-98FA-8D53D7BC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36" name="Shape 913">
            <a:extLst>
              <a:ext uri="{FF2B5EF4-FFF2-40B4-BE49-F238E27FC236}">
                <a16:creationId xmlns:a16="http://schemas.microsoft.com/office/drawing/2014/main" id="{B3B8ED17-4A7B-417F-9C47-F732A9D2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44037" name="Shape 914">
            <a:extLst>
              <a:ext uri="{FF2B5EF4-FFF2-40B4-BE49-F238E27FC236}">
                <a16:creationId xmlns:a16="http://schemas.microsoft.com/office/drawing/2014/main" id="{2820ECED-F315-4527-A7A9-8CA6A0F4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38" name="Shape 915">
            <a:extLst>
              <a:ext uri="{FF2B5EF4-FFF2-40B4-BE49-F238E27FC236}">
                <a16:creationId xmlns:a16="http://schemas.microsoft.com/office/drawing/2014/main" id="{A6C86C50-155C-42C1-8C9E-63E1FB2D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39" name="Shape 916">
            <a:extLst>
              <a:ext uri="{FF2B5EF4-FFF2-40B4-BE49-F238E27FC236}">
                <a16:creationId xmlns:a16="http://schemas.microsoft.com/office/drawing/2014/main" id="{465952C4-2918-4E60-A9B9-E1BB4A1E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0" name="Shape 917">
            <a:extLst>
              <a:ext uri="{FF2B5EF4-FFF2-40B4-BE49-F238E27FC236}">
                <a16:creationId xmlns:a16="http://schemas.microsoft.com/office/drawing/2014/main" id="{58183817-4019-4C43-9DD4-DAADA9AA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1" name="Shape 918">
            <a:extLst>
              <a:ext uri="{FF2B5EF4-FFF2-40B4-BE49-F238E27FC236}">
                <a16:creationId xmlns:a16="http://schemas.microsoft.com/office/drawing/2014/main" id="{0D959AB1-D90D-4D7B-9965-4CECDB70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2" name="Shape 919">
            <a:extLst>
              <a:ext uri="{FF2B5EF4-FFF2-40B4-BE49-F238E27FC236}">
                <a16:creationId xmlns:a16="http://schemas.microsoft.com/office/drawing/2014/main" id="{545F7F75-1C58-41E8-B123-C7204B2B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3" name="Shape 920">
            <a:extLst>
              <a:ext uri="{FF2B5EF4-FFF2-40B4-BE49-F238E27FC236}">
                <a16:creationId xmlns:a16="http://schemas.microsoft.com/office/drawing/2014/main" id="{3E334AC3-8262-4650-B90B-E87B949B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4" name="Shape 921">
            <a:extLst>
              <a:ext uri="{FF2B5EF4-FFF2-40B4-BE49-F238E27FC236}">
                <a16:creationId xmlns:a16="http://schemas.microsoft.com/office/drawing/2014/main" id="{165C620A-5CAE-4CF0-91E3-7A931667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5" name="Shape 922">
            <a:extLst>
              <a:ext uri="{FF2B5EF4-FFF2-40B4-BE49-F238E27FC236}">
                <a16:creationId xmlns:a16="http://schemas.microsoft.com/office/drawing/2014/main" id="{4BB19352-22F5-4F5D-BC21-09EC5E1A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46" name="Shape 923">
            <a:extLst>
              <a:ext uri="{FF2B5EF4-FFF2-40B4-BE49-F238E27FC236}">
                <a16:creationId xmlns:a16="http://schemas.microsoft.com/office/drawing/2014/main" id="{0B201AC9-5587-4300-A14D-67FF023A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44047" name="Shape 924">
            <a:extLst>
              <a:ext uri="{FF2B5EF4-FFF2-40B4-BE49-F238E27FC236}">
                <a16:creationId xmlns:a16="http://schemas.microsoft.com/office/drawing/2014/main" id="{1EBDD4C9-F329-469A-9B91-D04744EF1C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8" name="Shape 925">
            <a:extLst>
              <a:ext uri="{FF2B5EF4-FFF2-40B4-BE49-F238E27FC236}">
                <a16:creationId xmlns:a16="http://schemas.microsoft.com/office/drawing/2014/main" id="{2290F2D9-AFD1-4CE1-BBD0-8709BD42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4049" name="Shape 926">
            <a:extLst>
              <a:ext uri="{FF2B5EF4-FFF2-40B4-BE49-F238E27FC236}">
                <a16:creationId xmlns:a16="http://schemas.microsoft.com/office/drawing/2014/main" id="{E5B4487A-771D-41F1-86B5-A6556D30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4050" name="Shape 927">
            <a:extLst>
              <a:ext uri="{FF2B5EF4-FFF2-40B4-BE49-F238E27FC236}">
                <a16:creationId xmlns:a16="http://schemas.microsoft.com/office/drawing/2014/main" id="{AF8C83C1-1090-4269-8BEB-3C986DC5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4051" name="Shape 928">
            <a:extLst>
              <a:ext uri="{FF2B5EF4-FFF2-40B4-BE49-F238E27FC236}">
                <a16:creationId xmlns:a16="http://schemas.microsoft.com/office/drawing/2014/main" id="{7C901900-42AD-4183-978C-4B802046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44052" name="Shape 929">
            <a:extLst>
              <a:ext uri="{FF2B5EF4-FFF2-40B4-BE49-F238E27FC236}">
                <a16:creationId xmlns:a16="http://schemas.microsoft.com/office/drawing/2014/main" id="{4D2D3225-599F-4F57-8C21-45E7C4BEF840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44110" name="Shape 930">
              <a:extLst>
                <a:ext uri="{FF2B5EF4-FFF2-40B4-BE49-F238E27FC236}">
                  <a16:creationId xmlns:a16="http://schemas.microsoft.com/office/drawing/2014/main" id="{B32ED610-96C6-4426-9651-8296CACEF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4111" name="Shape 931">
              <a:extLst>
                <a:ext uri="{FF2B5EF4-FFF2-40B4-BE49-F238E27FC236}">
                  <a16:creationId xmlns:a16="http://schemas.microsoft.com/office/drawing/2014/main" id="{CFD466CF-A06C-4E3A-AE9E-FA96DA7AA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4112" name="Shape 932">
              <a:extLst>
                <a:ext uri="{FF2B5EF4-FFF2-40B4-BE49-F238E27FC236}">
                  <a16:creationId xmlns:a16="http://schemas.microsoft.com/office/drawing/2014/main" id="{E18FE5E9-43CE-413D-8D45-B781B1B18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4113" name="Shape 933">
              <a:extLst>
                <a:ext uri="{FF2B5EF4-FFF2-40B4-BE49-F238E27FC236}">
                  <a16:creationId xmlns:a16="http://schemas.microsoft.com/office/drawing/2014/main" id="{833288CE-9A90-4366-AFD4-D80317A5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4053" name="Shape 934">
            <a:extLst>
              <a:ext uri="{FF2B5EF4-FFF2-40B4-BE49-F238E27FC236}">
                <a16:creationId xmlns:a16="http://schemas.microsoft.com/office/drawing/2014/main" id="{6D59393D-AEE4-4042-B54E-EB9060298B4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44106" name="Shape 935">
              <a:extLst>
                <a:ext uri="{FF2B5EF4-FFF2-40B4-BE49-F238E27FC236}">
                  <a16:creationId xmlns:a16="http://schemas.microsoft.com/office/drawing/2014/main" id="{59B50155-CE3E-4CB3-A482-1D4B46E4C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4107" name="Shape 936">
              <a:extLst>
                <a:ext uri="{FF2B5EF4-FFF2-40B4-BE49-F238E27FC236}">
                  <a16:creationId xmlns:a16="http://schemas.microsoft.com/office/drawing/2014/main" id="{63637963-7477-4B99-B196-F15E2D67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4108" name="Shape 937">
              <a:extLst>
                <a:ext uri="{FF2B5EF4-FFF2-40B4-BE49-F238E27FC236}">
                  <a16:creationId xmlns:a16="http://schemas.microsoft.com/office/drawing/2014/main" id="{4F056B75-5FDE-46F3-A13C-DAB02F86F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4109" name="Shape 938">
              <a:extLst>
                <a:ext uri="{FF2B5EF4-FFF2-40B4-BE49-F238E27FC236}">
                  <a16:creationId xmlns:a16="http://schemas.microsoft.com/office/drawing/2014/main" id="{9853D026-B574-427F-804A-07EF2C3E8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4054" name="Shape 939">
            <a:extLst>
              <a:ext uri="{FF2B5EF4-FFF2-40B4-BE49-F238E27FC236}">
                <a16:creationId xmlns:a16="http://schemas.microsoft.com/office/drawing/2014/main" id="{BFD1EFC5-378D-4578-8E7B-40DA8BC51D1E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44102" name="Shape 940">
              <a:extLst>
                <a:ext uri="{FF2B5EF4-FFF2-40B4-BE49-F238E27FC236}">
                  <a16:creationId xmlns:a16="http://schemas.microsoft.com/office/drawing/2014/main" id="{59A1C6AD-24E6-465C-B087-53B8F2D6E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4103" name="Shape 941">
              <a:extLst>
                <a:ext uri="{FF2B5EF4-FFF2-40B4-BE49-F238E27FC236}">
                  <a16:creationId xmlns:a16="http://schemas.microsoft.com/office/drawing/2014/main" id="{4914FA76-6F4F-4EC9-9926-C152B5FD2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4104" name="Shape 942">
              <a:extLst>
                <a:ext uri="{FF2B5EF4-FFF2-40B4-BE49-F238E27FC236}">
                  <a16:creationId xmlns:a16="http://schemas.microsoft.com/office/drawing/2014/main" id="{81903F95-8F69-48ED-BB47-B1C5ED5BC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4105" name="Shape 943">
              <a:extLst>
                <a:ext uri="{FF2B5EF4-FFF2-40B4-BE49-F238E27FC236}">
                  <a16:creationId xmlns:a16="http://schemas.microsoft.com/office/drawing/2014/main" id="{507DE421-9108-430E-A1FC-969F2DAEC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4055" name="Shape 944">
            <a:extLst>
              <a:ext uri="{FF2B5EF4-FFF2-40B4-BE49-F238E27FC236}">
                <a16:creationId xmlns:a16="http://schemas.microsoft.com/office/drawing/2014/main" id="{5B628447-E997-46BF-9D09-ACAF28194AE9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44098" name="Shape 945">
              <a:extLst>
                <a:ext uri="{FF2B5EF4-FFF2-40B4-BE49-F238E27FC236}">
                  <a16:creationId xmlns:a16="http://schemas.microsoft.com/office/drawing/2014/main" id="{6B4D20FA-34E9-41D2-8CA8-EB2FE8CE3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44099" name="Shape 946">
              <a:extLst>
                <a:ext uri="{FF2B5EF4-FFF2-40B4-BE49-F238E27FC236}">
                  <a16:creationId xmlns:a16="http://schemas.microsoft.com/office/drawing/2014/main" id="{D0461098-003F-4737-B822-D93CE65AB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44100" name="Shape 947">
              <a:extLst>
                <a:ext uri="{FF2B5EF4-FFF2-40B4-BE49-F238E27FC236}">
                  <a16:creationId xmlns:a16="http://schemas.microsoft.com/office/drawing/2014/main" id="{798012B8-72F9-41EF-8B84-2F757038C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44101" name="Shape 948">
              <a:extLst>
                <a:ext uri="{FF2B5EF4-FFF2-40B4-BE49-F238E27FC236}">
                  <a16:creationId xmlns:a16="http://schemas.microsoft.com/office/drawing/2014/main" id="{27A6C1F0-B329-42D7-AA8A-6FB1A818E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44056" name="Shape 949">
            <a:extLst>
              <a:ext uri="{FF2B5EF4-FFF2-40B4-BE49-F238E27FC236}">
                <a16:creationId xmlns:a16="http://schemas.microsoft.com/office/drawing/2014/main" id="{4FF44E9B-5D85-4AE8-9446-BEC4CF84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44057" name="Shape 950">
            <a:extLst>
              <a:ext uri="{FF2B5EF4-FFF2-40B4-BE49-F238E27FC236}">
                <a16:creationId xmlns:a16="http://schemas.microsoft.com/office/drawing/2014/main" id="{B944408B-AAB9-4682-B762-3F5D20596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44058" name="Shape 951">
            <a:extLst>
              <a:ext uri="{FF2B5EF4-FFF2-40B4-BE49-F238E27FC236}">
                <a16:creationId xmlns:a16="http://schemas.microsoft.com/office/drawing/2014/main" id="{90449AD5-A98E-4536-B22A-9E80FC66DDC9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44093" name="Shape 952">
              <a:extLst>
                <a:ext uri="{FF2B5EF4-FFF2-40B4-BE49-F238E27FC236}">
                  <a16:creationId xmlns:a16="http://schemas.microsoft.com/office/drawing/2014/main" id="{613D83DA-815B-4F5B-BCAF-BE8200785B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4" name="Shape 953">
              <a:extLst>
                <a:ext uri="{FF2B5EF4-FFF2-40B4-BE49-F238E27FC236}">
                  <a16:creationId xmlns:a16="http://schemas.microsoft.com/office/drawing/2014/main" id="{2ECABE78-3F56-4053-B7DA-9D3F98CEA6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5" name="Shape 954">
              <a:extLst>
                <a:ext uri="{FF2B5EF4-FFF2-40B4-BE49-F238E27FC236}">
                  <a16:creationId xmlns:a16="http://schemas.microsoft.com/office/drawing/2014/main" id="{82036DA7-16D4-455C-9216-491758EC5E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96" name="Shape 955">
              <a:extLst>
                <a:ext uri="{FF2B5EF4-FFF2-40B4-BE49-F238E27FC236}">
                  <a16:creationId xmlns:a16="http://schemas.microsoft.com/office/drawing/2014/main" id="{560BB5B1-8ACC-4465-97D8-EF926072D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4097" name="Shape 956">
              <a:extLst>
                <a:ext uri="{FF2B5EF4-FFF2-40B4-BE49-F238E27FC236}">
                  <a16:creationId xmlns:a16="http://schemas.microsoft.com/office/drawing/2014/main" id="{F9018760-883D-426C-8D06-22F78B7F61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9" name="Shape 957">
            <a:extLst>
              <a:ext uri="{FF2B5EF4-FFF2-40B4-BE49-F238E27FC236}">
                <a16:creationId xmlns:a16="http://schemas.microsoft.com/office/drawing/2014/main" id="{43CEF8FD-805B-4E85-B5AE-0AC8F50C0073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44088" name="Shape 958">
              <a:extLst>
                <a:ext uri="{FF2B5EF4-FFF2-40B4-BE49-F238E27FC236}">
                  <a16:creationId xmlns:a16="http://schemas.microsoft.com/office/drawing/2014/main" id="{15DBBC82-E645-4DA9-9255-ABE4FAD952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9" name="Shape 959">
              <a:extLst>
                <a:ext uri="{FF2B5EF4-FFF2-40B4-BE49-F238E27FC236}">
                  <a16:creationId xmlns:a16="http://schemas.microsoft.com/office/drawing/2014/main" id="{D5225515-9480-48E5-A11D-5F0958FEF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0" name="Shape 960">
              <a:extLst>
                <a:ext uri="{FF2B5EF4-FFF2-40B4-BE49-F238E27FC236}">
                  <a16:creationId xmlns:a16="http://schemas.microsoft.com/office/drawing/2014/main" id="{15BEB7B6-2FA1-416A-9D9C-3A255F7263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91" name="Shape 961">
              <a:extLst>
                <a:ext uri="{FF2B5EF4-FFF2-40B4-BE49-F238E27FC236}">
                  <a16:creationId xmlns:a16="http://schemas.microsoft.com/office/drawing/2014/main" id="{2052B3F5-2B30-4C26-9830-CCDEB92DB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4092" name="Shape 962">
              <a:extLst>
                <a:ext uri="{FF2B5EF4-FFF2-40B4-BE49-F238E27FC236}">
                  <a16:creationId xmlns:a16="http://schemas.microsoft.com/office/drawing/2014/main" id="{9C10A4BB-C5AD-44B2-BF7A-47E3BDA928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63" name="Shape 963">
            <a:extLst>
              <a:ext uri="{FF2B5EF4-FFF2-40B4-BE49-F238E27FC236}">
                <a16:creationId xmlns:a16="http://schemas.microsoft.com/office/drawing/2014/main" id="{9ED2FA72-7C70-481A-A046-FBFF358F6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73361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1586402495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155150396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0456432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9381381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2694804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5147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77000"/>
                  </a:ext>
                </a:extLst>
              </a:tr>
            </a:tbl>
          </a:graphicData>
        </a:graphic>
      </p:graphicFrame>
      <p:graphicFrame>
        <p:nvGraphicFramePr>
          <p:cNvPr id="964" name="Shape 964">
            <a:extLst>
              <a:ext uri="{FF2B5EF4-FFF2-40B4-BE49-F238E27FC236}">
                <a16:creationId xmlns:a16="http://schemas.microsoft.com/office/drawing/2014/main" id="{35D4CC4C-E59C-4794-BAB8-E812481CF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72149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91913734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0899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524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Shape 969">
            <a:extLst>
              <a:ext uri="{FF2B5EF4-FFF2-40B4-BE49-F238E27FC236}">
                <a16:creationId xmlns:a16="http://schemas.microsoft.com/office/drawing/2014/main" id="{E06E564C-7529-471D-B9C4-0E6529BD9C0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46163" name="Shape 970">
              <a:extLst>
                <a:ext uri="{FF2B5EF4-FFF2-40B4-BE49-F238E27FC236}">
                  <a16:creationId xmlns:a16="http://schemas.microsoft.com/office/drawing/2014/main" id="{9C9DF06C-FBD4-4F8A-B869-F66D6A704B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64" name="Shape 971">
              <a:extLst>
                <a:ext uri="{FF2B5EF4-FFF2-40B4-BE49-F238E27FC236}">
                  <a16:creationId xmlns:a16="http://schemas.microsoft.com/office/drawing/2014/main" id="{A6BAC5C0-2983-450B-9447-3D829EED1E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65" name="Shape 972">
              <a:extLst>
                <a:ext uri="{FF2B5EF4-FFF2-40B4-BE49-F238E27FC236}">
                  <a16:creationId xmlns:a16="http://schemas.microsoft.com/office/drawing/2014/main" id="{10E6F23A-295F-422D-A8EC-889D8BBC5B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66" name="Shape 973">
              <a:extLst>
                <a:ext uri="{FF2B5EF4-FFF2-40B4-BE49-F238E27FC236}">
                  <a16:creationId xmlns:a16="http://schemas.microsoft.com/office/drawing/2014/main" id="{20B1B190-7F35-4D06-A70A-4AAD2A946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67" name="Shape 974">
              <a:extLst>
                <a:ext uri="{FF2B5EF4-FFF2-40B4-BE49-F238E27FC236}">
                  <a16:creationId xmlns:a16="http://schemas.microsoft.com/office/drawing/2014/main" id="{E1A98DE8-BC0C-4110-A044-9DFAB44D5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68" name="Shape 975">
              <a:extLst>
                <a:ext uri="{FF2B5EF4-FFF2-40B4-BE49-F238E27FC236}">
                  <a16:creationId xmlns:a16="http://schemas.microsoft.com/office/drawing/2014/main" id="{2F08A872-1A84-4269-9327-E61AA73FBA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69" name="Shape 976">
              <a:extLst>
                <a:ext uri="{FF2B5EF4-FFF2-40B4-BE49-F238E27FC236}">
                  <a16:creationId xmlns:a16="http://schemas.microsoft.com/office/drawing/2014/main" id="{046B3154-052D-46A8-9030-7B0E286785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6170" name="Shape 977">
              <a:extLst>
                <a:ext uri="{FF2B5EF4-FFF2-40B4-BE49-F238E27FC236}">
                  <a16:creationId xmlns:a16="http://schemas.microsoft.com/office/drawing/2014/main" id="{5D0FF7FB-FA99-47B4-B106-41D0BFD771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6083" name="Shape 978">
            <a:extLst>
              <a:ext uri="{FF2B5EF4-FFF2-40B4-BE49-F238E27FC236}">
                <a16:creationId xmlns:a16="http://schemas.microsoft.com/office/drawing/2014/main" id="{B52B1EA3-511F-48BB-9C75-B4C241FA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84" name="Shape 979">
            <a:extLst>
              <a:ext uri="{FF2B5EF4-FFF2-40B4-BE49-F238E27FC236}">
                <a16:creationId xmlns:a16="http://schemas.microsoft.com/office/drawing/2014/main" id="{2F933CC1-5F26-4EEE-B835-36BA66FE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46085" name="Shape 980">
            <a:extLst>
              <a:ext uri="{FF2B5EF4-FFF2-40B4-BE49-F238E27FC236}">
                <a16:creationId xmlns:a16="http://schemas.microsoft.com/office/drawing/2014/main" id="{F4393464-C621-419E-907D-7EBB0CED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86" name="Shape 981">
            <a:extLst>
              <a:ext uri="{FF2B5EF4-FFF2-40B4-BE49-F238E27FC236}">
                <a16:creationId xmlns:a16="http://schemas.microsoft.com/office/drawing/2014/main" id="{DF706727-212C-4E72-B100-EF2A314B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87" name="Shape 982">
            <a:extLst>
              <a:ext uri="{FF2B5EF4-FFF2-40B4-BE49-F238E27FC236}">
                <a16:creationId xmlns:a16="http://schemas.microsoft.com/office/drawing/2014/main" id="{2AAA85E7-C4BC-4660-ADF3-C1715635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88" name="Shape 983">
            <a:extLst>
              <a:ext uri="{FF2B5EF4-FFF2-40B4-BE49-F238E27FC236}">
                <a16:creationId xmlns:a16="http://schemas.microsoft.com/office/drawing/2014/main" id="{8EBBA899-59D9-4587-839E-3717200D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89" name="Shape 984">
            <a:extLst>
              <a:ext uri="{FF2B5EF4-FFF2-40B4-BE49-F238E27FC236}">
                <a16:creationId xmlns:a16="http://schemas.microsoft.com/office/drawing/2014/main" id="{877AA085-EA10-4735-A73B-9AE9DCBF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90" name="Shape 985">
            <a:extLst>
              <a:ext uri="{FF2B5EF4-FFF2-40B4-BE49-F238E27FC236}">
                <a16:creationId xmlns:a16="http://schemas.microsoft.com/office/drawing/2014/main" id="{6B445647-9880-4C88-B092-A8C5C5BA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91" name="Shape 986">
            <a:extLst>
              <a:ext uri="{FF2B5EF4-FFF2-40B4-BE49-F238E27FC236}">
                <a16:creationId xmlns:a16="http://schemas.microsoft.com/office/drawing/2014/main" id="{B70ADC39-EDA7-4AFB-98E3-58E744C4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92" name="Shape 987">
            <a:extLst>
              <a:ext uri="{FF2B5EF4-FFF2-40B4-BE49-F238E27FC236}">
                <a16:creationId xmlns:a16="http://schemas.microsoft.com/office/drawing/2014/main" id="{D5CFBDD2-CC13-4497-B3D0-545FD994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93" name="Shape 988">
            <a:extLst>
              <a:ext uri="{FF2B5EF4-FFF2-40B4-BE49-F238E27FC236}">
                <a16:creationId xmlns:a16="http://schemas.microsoft.com/office/drawing/2014/main" id="{37656134-854B-4F7E-B469-FF196D1C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094" name="Shape 989">
            <a:extLst>
              <a:ext uri="{FF2B5EF4-FFF2-40B4-BE49-F238E27FC236}">
                <a16:creationId xmlns:a16="http://schemas.microsoft.com/office/drawing/2014/main" id="{B24BD6AC-34E9-4A40-A684-2BF5DB15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46095" name="Shape 990">
            <a:extLst>
              <a:ext uri="{FF2B5EF4-FFF2-40B4-BE49-F238E27FC236}">
                <a16:creationId xmlns:a16="http://schemas.microsoft.com/office/drawing/2014/main" id="{4ABCD0F4-BD58-45AD-89EA-15005AD53C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Shape 991">
            <a:extLst>
              <a:ext uri="{FF2B5EF4-FFF2-40B4-BE49-F238E27FC236}">
                <a16:creationId xmlns:a16="http://schemas.microsoft.com/office/drawing/2014/main" id="{58A588BA-40BA-4AFC-8025-99617499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6097" name="Shape 992">
            <a:extLst>
              <a:ext uri="{FF2B5EF4-FFF2-40B4-BE49-F238E27FC236}">
                <a16:creationId xmlns:a16="http://schemas.microsoft.com/office/drawing/2014/main" id="{D7C13811-9AFA-4B80-B135-2BF751AB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46098" name="Shape 993">
            <a:extLst>
              <a:ext uri="{FF2B5EF4-FFF2-40B4-BE49-F238E27FC236}">
                <a16:creationId xmlns:a16="http://schemas.microsoft.com/office/drawing/2014/main" id="{218642B4-43C3-48B0-A2FB-D56B5D60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6099" name="Shape 994">
            <a:extLst>
              <a:ext uri="{FF2B5EF4-FFF2-40B4-BE49-F238E27FC236}">
                <a16:creationId xmlns:a16="http://schemas.microsoft.com/office/drawing/2014/main" id="{E68C2DAD-DBF1-4894-A96A-361DA80B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46100" name="Shape 995">
            <a:extLst>
              <a:ext uri="{FF2B5EF4-FFF2-40B4-BE49-F238E27FC236}">
                <a16:creationId xmlns:a16="http://schemas.microsoft.com/office/drawing/2014/main" id="{4671E3ED-1483-46FD-99DE-BF3B37B01D4E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46159" name="Shape 996">
              <a:extLst>
                <a:ext uri="{FF2B5EF4-FFF2-40B4-BE49-F238E27FC236}">
                  <a16:creationId xmlns:a16="http://schemas.microsoft.com/office/drawing/2014/main" id="{4EC1DF59-1725-400D-9E2F-B00CA9249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6160" name="Shape 997">
              <a:extLst>
                <a:ext uri="{FF2B5EF4-FFF2-40B4-BE49-F238E27FC236}">
                  <a16:creationId xmlns:a16="http://schemas.microsoft.com/office/drawing/2014/main" id="{EC625146-5ADF-4403-8956-8BE92A2E5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6161" name="Shape 998">
              <a:extLst>
                <a:ext uri="{FF2B5EF4-FFF2-40B4-BE49-F238E27FC236}">
                  <a16:creationId xmlns:a16="http://schemas.microsoft.com/office/drawing/2014/main" id="{D0B7236B-4B14-4456-8A62-8C142BEEB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6162" name="Shape 999">
              <a:extLst>
                <a:ext uri="{FF2B5EF4-FFF2-40B4-BE49-F238E27FC236}">
                  <a16:creationId xmlns:a16="http://schemas.microsoft.com/office/drawing/2014/main" id="{E1D7A78D-9F10-42F8-B41D-2FFDEF026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6101" name="Shape 1000">
            <a:extLst>
              <a:ext uri="{FF2B5EF4-FFF2-40B4-BE49-F238E27FC236}">
                <a16:creationId xmlns:a16="http://schemas.microsoft.com/office/drawing/2014/main" id="{044FF919-AB76-49BF-98A9-E168AF29F3E6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46155" name="Shape 1001">
              <a:extLst>
                <a:ext uri="{FF2B5EF4-FFF2-40B4-BE49-F238E27FC236}">
                  <a16:creationId xmlns:a16="http://schemas.microsoft.com/office/drawing/2014/main" id="{96696857-23D8-4E97-B7F4-D07356E13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6156" name="Shape 1002">
              <a:extLst>
                <a:ext uri="{FF2B5EF4-FFF2-40B4-BE49-F238E27FC236}">
                  <a16:creationId xmlns:a16="http://schemas.microsoft.com/office/drawing/2014/main" id="{A6D3FD3A-54CF-4770-8094-B85FE1637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6157" name="Shape 1003">
              <a:extLst>
                <a:ext uri="{FF2B5EF4-FFF2-40B4-BE49-F238E27FC236}">
                  <a16:creationId xmlns:a16="http://schemas.microsoft.com/office/drawing/2014/main" id="{45AA5079-EFA2-4337-8FF5-0C725EE5E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6158" name="Shape 1004">
              <a:extLst>
                <a:ext uri="{FF2B5EF4-FFF2-40B4-BE49-F238E27FC236}">
                  <a16:creationId xmlns:a16="http://schemas.microsoft.com/office/drawing/2014/main" id="{74A60989-9E19-4D77-B1F5-2B23E3311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6102" name="Shape 1005">
            <a:extLst>
              <a:ext uri="{FF2B5EF4-FFF2-40B4-BE49-F238E27FC236}">
                <a16:creationId xmlns:a16="http://schemas.microsoft.com/office/drawing/2014/main" id="{07C22561-6641-44C3-9739-26DDCBB8C343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46151" name="Shape 1006">
              <a:extLst>
                <a:ext uri="{FF2B5EF4-FFF2-40B4-BE49-F238E27FC236}">
                  <a16:creationId xmlns:a16="http://schemas.microsoft.com/office/drawing/2014/main" id="{E5F82C5E-E03B-4C94-BE77-BE3E4D65F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6152" name="Shape 1007">
              <a:extLst>
                <a:ext uri="{FF2B5EF4-FFF2-40B4-BE49-F238E27FC236}">
                  <a16:creationId xmlns:a16="http://schemas.microsoft.com/office/drawing/2014/main" id="{6DD27246-C6E1-4DA2-810E-D594CA45B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6153" name="Shape 1008">
              <a:extLst>
                <a:ext uri="{FF2B5EF4-FFF2-40B4-BE49-F238E27FC236}">
                  <a16:creationId xmlns:a16="http://schemas.microsoft.com/office/drawing/2014/main" id="{6335341C-6181-4F70-8813-746FE3BE7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6154" name="Shape 1009">
              <a:extLst>
                <a:ext uri="{FF2B5EF4-FFF2-40B4-BE49-F238E27FC236}">
                  <a16:creationId xmlns:a16="http://schemas.microsoft.com/office/drawing/2014/main" id="{0D233B94-BAE7-496F-98A7-619B258A5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6103" name="Shape 1010">
            <a:extLst>
              <a:ext uri="{FF2B5EF4-FFF2-40B4-BE49-F238E27FC236}">
                <a16:creationId xmlns:a16="http://schemas.microsoft.com/office/drawing/2014/main" id="{8EC39988-91AB-4101-9991-04C630D9985A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46147" name="Shape 1011">
              <a:extLst>
                <a:ext uri="{FF2B5EF4-FFF2-40B4-BE49-F238E27FC236}">
                  <a16:creationId xmlns:a16="http://schemas.microsoft.com/office/drawing/2014/main" id="{6E383352-2A1B-4DE3-A864-7711765A1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46148" name="Shape 1012">
              <a:extLst>
                <a:ext uri="{FF2B5EF4-FFF2-40B4-BE49-F238E27FC236}">
                  <a16:creationId xmlns:a16="http://schemas.microsoft.com/office/drawing/2014/main" id="{1D8BE828-61BC-4588-9546-CBD838704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46149" name="Shape 1013">
              <a:extLst>
                <a:ext uri="{FF2B5EF4-FFF2-40B4-BE49-F238E27FC236}">
                  <a16:creationId xmlns:a16="http://schemas.microsoft.com/office/drawing/2014/main" id="{584A8135-C881-437F-9385-644B7B7EA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46150" name="Shape 1014">
              <a:extLst>
                <a:ext uri="{FF2B5EF4-FFF2-40B4-BE49-F238E27FC236}">
                  <a16:creationId xmlns:a16="http://schemas.microsoft.com/office/drawing/2014/main" id="{369FEB45-3496-4B61-88A3-FBB64FB1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46104" name="Shape 1015">
            <a:extLst>
              <a:ext uri="{FF2B5EF4-FFF2-40B4-BE49-F238E27FC236}">
                <a16:creationId xmlns:a16="http://schemas.microsoft.com/office/drawing/2014/main" id="{E8E5B07F-9B4B-4BE8-A1D6-CF58FCF8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46105" name="Shape 1016">
            <a:extLst>
              <a:ext uri="{FF2B5EF4-FFF2-40B4-BE49-F238E27FC236}">
                <a16:creationId xmlns:a16="http://schemas.microsoft.com/office/drawing/2014/main" id="{CE0BBA6E-01CF-49DD-97B5-D71B0F32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46106" name="Shape 1017">
            <a:extLst>
              <a:ext uri="{FF2B5EF4-FFF2-40B4-BE49-F238E27FC236}">
                <a16:creationId xmlns:a16="http://schemas.microsoft.com/office/drawing/2014/main" id="{72B962EE-ABF8-45E1-BE9C-37F9A815E730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46142" name="Shape 1018">
              <a:extLst>
                <a:ext uri="{FF2B5EF4-FFF2-40B4-BE49-F238E27FC236}">
                  <a16:creationId xmlns:a16="http://schemas.microsoft.com/office/drawing/2014/main" id="{685CC280-6CAE-4787-80A8-4FABEA4C06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3" name="Shape 1019">
              <a:extLst>
                <a:ext uri="{FF2B5EF4-FFF2-40B4-BE49-F238E27FC236}">
                  <a16:creationId xmlns:a16="http://schemas.microsoft.com/office/drawing/2014/main" id="{4EC35E5D-CB3D-47C5-971A-8C4E6783D5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4" name="Shape 1020">
              <a:extLst>
                <a:ext uri="{FF2B5EF4-FFF2-40B4-BE49-F238E27FC236}">
                  <a16:creationId xmlns:a16="http://schemas.microsoft.com/office/drawing/2014/main" id="{ED3A7F3D-861C-4771-89E5-799D54EA83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45" name="Shape 1021">
              <a:extLst>
                <a:ext uri="{FF2B5EF4-FFF2-40B4-BE49-F238E27FC236}">
                  <a16:creationId xmlns:a16="http://schemas.microsoft.com/office/drawing/2014/main" id="{C0E3D16C-5FA7-4004-880F-4FA1C970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6146" name="Shape 1022">
              <a:extLst>
                <a:ext uri="{FF2B5EF4-FFF2-40B4-BE49-F238E27FC236}">
                  <a16:creationId xmlns:a16="http://schemas.microsoft.com/office/drawing/2014/main" id="{5DAC9956-994F-4D0A-8ECE-D9F9BFFF6C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107" name="Shape 1023">
            <a:extLst>
              <a:ext uri="{FF2B5EF4-FFF2-40B4-BE49-F238E27FC236}">
                <a16:creationId xmlns:a16="http://schemas.microsoft.com/office/drawing/2014/main" id="{F0E18219-A16B-454B-80BF-615A2B1F6B0E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46137" name="Shape 1024">
              <a:extLst>
                <a:ext uri="{FF2B5EF4-FFF2-40B4-BE49-F238E27FC236}">
                  <a16:creationId xmlns:a16="http://schemas.microsoft.com/office/drawing/2014/main" id="{8DD820FC-2B15-492B-8990-726DCA8136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8" name="Shape 1025">
              <a:extLst>
                <a:ext uri="{FF2B5EF4-FFF2-40B4-BE49-F238E27FC236}">
                  <a16:creationId xmlns:a16="http://schemas.microsoft.com/office/drawing/2014/main" id="{AD6900DF-2364-4D18-BC9A-FB61E0C42B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9" name="Shape 1026">
              <a:extLst>
                <a:ext uri="{FF2B5EF4-FFF2-40B4-BE49-F238E27FC236}">
                  <a16:creationId xmlns:a16="http://schemas.microsoft.com/office/drawing/2014/main" id="{B2328E7D-AE98-4275-AD62-B26009A5D5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40" name="Shape 1027">
              <a:extLst>
                <a:ext uri="{FF2B5EF4-FFF2-40B4-BE49-F238E27FC236}">
                  <a16:creationId xmlns:a16="http://schemas.microsoft.com/office/drawing/2014/main" id="{DD2C8D02-EC56-47D4-A618-38595D99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6141" name="Shape 1028">
              <a:extLst>
                <a:ext uri="{FF2B5EF4-FFF2-40B4-BE49-F238E27FC236}">
                  <a16:creationId xmlns:a16="http://schemas.microsoft.com/office/drawing/2014/main" id="{82482CF8-906E-4A92-A03F-278AF7D7BE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29" name="Shape 1029">
            <a:extLst>
              <a:ext uri="{FF2B5EF4-FFF2-40B4-BE49-F238E27FC236}">
                <a16:creationId xmlns:a16="http://schemas.microsoft.com/office/drawing/2014/main" id="{3CFB40AA-4386-4DA6-8618-B8F6070F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41886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281157513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458911386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39069936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8981519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83759262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4171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5673"/>
                  </a:ext>
                </a:extLst>
              </a:tr>
            </a:tbl>
          </a:graphicData>
        </a:graphic>
      </p:graphicFrame>
      <p:graphicFrame>
        <p:nvGraphicFramePr>
          <p:cNvPr id="1030" name="Shape 1030">
            <a:extLst>
              <a:ext uri="{FF2B5EF4-FFF2-40B4-BE49-F238E27FC236}">
                <a16:creationId xmlns:a16="http://schemas.microsoft.com/office/drawing/2014/main" id="{48EBA1CD-CD18-453E-9E0B-32D21F83D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98635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0072604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0122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127381"/>
                  </a:ext>
                </a:extLst>
              </a:tr>
            </a:tbl>
          </a:graphicData>
        </a:graphic>
      </p:graphicFrame>
      <p:cxnSp>
        <p:nvCxnSpPr>
          <p:cNvPr id="46136" name="Shape 1031">
            <a:extLst>
              <a:ext uri="{FF2B5EF4-FFF2-40B4-BE49-F238E27FC236}">
                <a16:creationId xmlns:a16="http://schemas.microsoft.com/office/drawing/2014/main" id="{7557CB16-8FBB-42CF-87C1-3DFB5BB99D8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945063" y="2319338"/>
            <a:ext cx="109537" cy="1160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Shape 1036">
            <a:extLst>
              <a:ext uri="{FF2B5EF4-FFF2-40B4-BE49-F238E27FC236}">
                <a16:creationId xmlns:a16="http://schemas.microsoft.com/office/drawing/2014/main" id="{3F2CF015-BF42-4DC0-B13A-355E6E99B170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48210" name="Shape 1037">
              <a:extLst>
                <a:ext uri="{FF2B5EF4-FFF2-40B4-BE49-F238E27FC236}">
                  <a16:creationId xmlns:a16="http://schemas.microsoft.com/office/drawing/2014/main" id="{C02E50AE-F364-4458-86AC-6D0B7D4488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1" name="Shape 1038">
              <a:extLst>
                <a:ext uri="{FF2B5EF4-FFF2-40B4-BE49-F238E27FC236}">
                  <a16:creationId xmlns:a16="http://schemas.microsoft.com/office/drawing/2014/main" id="{2A8C11B3-2C5A-4599-AB36-64E8C20EB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2" name="Shape 1039">
              <a:extLst>
                <a:ext uri="{FF2B5EF4-FFF2-40B4-BE49-F238E27FC236}">
                  <a16:creationId xmlns:a16="http://schemas.microsoft.com/office/drawing/2014/main" id="{5AC58721-6A98-4F5D-9589-AAD14C8EA8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3" name="Shape 1040">
              <a:extLst>
                <a:ext uri="{FF2B5EF4-FFF2-40B4-BE49-F238E27FC236}">
                  <a16:creationId xmlns:a16="http://schemas.microsoft.com/office/drawing/2014/main" id="{A21C293C-7D96-4990-B834-4F41AD3A22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4" name="Shape 1041">
              <a:extLst>
                <a:ext uri="{FF2B5EF4-FFF2-40B4-BE49-F238E27FC236}">
                  <a16:creationId xmlns:a16="http://schemas.microsoft.com/office/drawing/2014/main" id="{05ED7B54-5E1E-4B19-A2D6-E55F0DB22A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5" name="Shape 1042">
              <a:extLst>
                <a:ext uri="{FF2B5EF4-FFF2-40B4-BE49-F238E27FC236}">
                  <a16:creationId xmlns:a16="http://schemas.microsoft.com/office/drawing/2014/main" id="{8D9C17A1-23FE-483C-BFEE-EEAD7BDBB1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6" name="Shape 1043">
              <a:extLst>
                <a:ext uri="{FF2B5EF4-FFF2-40B4-BE49-F238E27FC236}">
                  <a16:creationId xmlns:a16="http://schemas.microsoft.com/office/drawing/2014/main" id="{12128BE7-F2EA-4579-A2DD-9EB312E0F6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217" name="Shape 1044">
              <a:extLst>
                <a:ext uri="{FF2B5EF4-FFF2-40B4-BE49-F238E27FC236}">
                  <a16:creationId xmlns:a16="http://schemas.microsoft.com/office/drawing/2014/main" id="{C6C29228-1C6F-45F6-8E4D-3CDECD5965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8131" name="Shape 1045">
            <a:extLst>
              <a:ext uri="{FF2B5EF4-FFF2-40B4-BE49-F238E27FC236}">
                <a16:creationId xmlns:a16="http://schemas.microsoft.com/office/drawing/2014/main" id="{CBBB9BE3-9893-425C-AF4C-FA29F107B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2" name="Shape 1046">
            <a:extLst>
              <a:ext uri="{FF2B5EF4-FFF2-40B4-BE49-F238E27FC236}">
                <a16:creationId xmlns:a16="http://schemas.microsoft.com/office/drawing/2014/main" id="{A242D6AC-03F6-4AD0-9290-A335ED54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48133" name="Shape 1047">
            <a:extLst>
              <a:ext uri="{FF2B5EF4-FFF2-40B4-BE49-F238E27FC236}">
                <a16:creationId xmlns:a16="http://schemas.microsoft.com/office/drawing/2014/main" id="{6A0AB0C8-EE17-42F1-86FB-AAF05297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4" name="Shape 1048">
            <a:extLst>
              <a:ext uri="{FF2B5EF4-FFF2-40B4-BE49-F238E27FC236}">
                <a16:creationId xmlns:a16="http://schemas.microsoft.com/office/drawing/2014/main" id="{498C2044-17EE-424E-A620-41A4F648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5" name="Shape 1049">
            <a:extLst>
              <a:ext uri="{FF2B5EF4-FFF2-40B4-BE49-F238E27FC236}">
                <a16:creationId xmlns:a16="http://schemas.microsoft.com/office/drawing/2014/main" id="{DDAD681B-F09F-4023-904B-82EFA70A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6" name="Shape 1050">
            <a:extLst>
              <a:ext uri="{FF2B5EF4-FFF2-40B4-BE49-F238E27FC236}">
                <a16:creationId xmlns:a16="http://schemas.microsoft.com/office/drawing/2014/main" id="{FE7F900A-7428-44B7-B5A2-27087D8B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7" name="Shape 1051">
            <a:extLst>
              <a:ext uri="{FF2B5EF4-FFF2-40B4-BE49-F238E27FC236}">
                <a16:creationId xmlns:a16="http://schemas.microsoft.com/office/drawing/2014/main" id="{DB1EDFDE-07CC-4B88-8F8C-321D74C3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8" name="Shape 1052">
            <a:extLst>
              <a:ext uri="{FF2B5EF4-FFF2-40B4-BE49-F238E27FC236}">
                <a16:creationId xmlns:a16="http://schemas.microsoft.com/office/drawing/2014/main" id="{B2244608-8A35-4354-A018-792A07AB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9" name="Shape 1053">
            <a:extLst>
              <a:ext uri="{FF2B5EF4-FFF2-40B4-BE49-F238E27FC236}">
                <a16:creationId xmlns:a16="http://schemas.microsoft.com/office/drawing/2014/main" id="{CE42101D-D3AB-42F5-AA03-6FF73B99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40" name="Shape 1054">
            <a:extLst>
              <a:ext uri="{FF2B5EF4-FFF2-40B4-BE49-F238E27FC236}">
                <a16:creationId xmlns:a16="http://schemas.microsoft.com/office/drawing/2014/main" id="{89408AD5-3A17-4101-94D7-FFEA128B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41" name="Shape 1055">
            <a:extLst>
              <a:ext uri="{FF2B5EF4-FFF2-40B4-BE49-F238E27FC236}">
                <a16:creationId xmlns:a16="http://schemas.microsoft.com/office/drawing/2014/main" id="{9FD2C280-0438-48E5-B970-74464E69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42" name="Shape 1056">
            <a:extLst>
              <a:ext uri="{FF2B5EF4-FFF2-40B4-BE49-F238E27FC236}">
                <a16:creationId xmlns:a16="http://schemas.microsoft.com/office/drawing/2014/main" id="{B59C1F2E-E1D1-4944-865D-478FB532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48143" name="Shape 1057">
            <a:extLst>
              <a:ext uri="{FF2B5EF4-FFF2-40B4-BE49-F238E27FC236}">
                <a16:creationId xmlns:a16="http://schemas.microsoft.com/office/drawing/2014/main" id="{99B7BC49-3424-48B2-A9FB-A49466C8CF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4" name="Shape 1058">
            <a:extLst>
              <a:ext uri="{FF2B5EF4-FFF2-40B4-BE49-F238E27FC236}">
                <a16:creationId xmlns:a16="http://schemas.microsoft.com/office/drawing/2014/main" id="{C4AB5861-736C-4BE2-8C4D-EE07B655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8145" name="Shape 1059">
            <a:extLst>
              <a:ext uri="{FF2B5EF4-FFF2-40B4-BE49-F238E27FC236}">
                <a16:creationId xmlns:a16="http://schemas.microsoft.com/office/drawing/2014/main" id="{0C8B7BBC-F8C7-4B50-8878-40400F26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48146" name="Shape 1060">
            <a:extLst>
              <a:ext uri="{FF2B5EF4-FFF2-40B4-BE49-F238E27FC236}">
                <a16:creationId xmlns:a16="http://schemas.microsoft.com/office/drawing/2014/main" id="{E5C0319E-9CF8-4345-A9F6-1BF2EB03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48147" name="Shape 1061">
            <a:extLst>
              <a:ext uri="{FF2B5EF4-FFF2-40B4-BE49-F238E27FC236}">
                <a16:creationId xmlns:a16="http://schemas.microsoft.com/office/drawing/2014/main" id="{7A848E8B-99AA-47CF-A295-289CD78B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48148" name="Shape 1062">
            <a:extLst>
              <a:ext uri="{FF2B5EF4-FFF2-40B4-BE49-F238E27FC236}">
                <a16:creationId xmlns:a16="http://schemas.microsoft.com/office/drawing/2014/main" id="{17F1B491-39A2-4C7C-BD2C-580FBB831BB5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48206" name="Shape 1063">
              <a:extLst>
                <a:ext uri="{FF2B5EF4-FFF2-40B4-BE49-F238E27FC236}">
                  <a16:creationId xmlns:a16="http://schemas.microsoft.com/office/drawing/2014/main" id="{0C7516D0-517E-4246-96D4-47753EAC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8207" name="Shape 1064">
              <a:extLst>
                <a:ext uri="{FF2B5EF4-FFF2-40B4-BE49-F238E27FC236}">
                  <a16:creationId xmlns:a16="http://schemas.microsoft.com/office/drawing/2014/main" id="{993F4977-38C9-4069-A488-25C6027BC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8208" name="Shape 1065">
              <a:extLst>
                <a:ext uri="{FF2B5EF4-FFF2-40B4-BE49-F238E27FC236}">
                  <a16:creationId xmlns:a16="http://schemas.microsoft.com/office/drawing/2014/main" id="{F0CDF8E3-8A26-4732-86E2-5567A1B8D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8209" name="Shape 1066">
              <a:extLst>
                <a:ext uri="{FF2B5EF4-FFF2-40B4-BE49-F238E27FC236}">
                  <a16:creationId xmlns:a16="http://schemas.microsoft.com/office/drawing/2014/main" id="{8214022F-F325-478F-80BC-C0EC4AD7D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8149" name="Shape 1067">
            <a:extLst>
              <a:ext uri="{FF2B5EF4-FFF2-40B4-BE49-F238E27FC236}">
                <a16:creationId xmlns:a16="http://schemas.microsoft.com/office/drawing/2014/main" id="{B645FD55-FF2B-442A-8E44-E70DBE9612AE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48202" name="Shape 1068">
              <a:extLst>
                <a:ext uri="{FF2B5EF4-FFF2-40B4-BE49-F238E27FC236}">
                  <a16:creationId xmlns:a16="http://schemas.microsoft.com/office/drawing/2014/main" id="{7C0A4897-525F-4C84-A4F7-AA2E58E00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8203" name="Shape 1069">
              <a:extLst>
                <a:ext uri="{FF2B5EF4-FFF2-40B4-BE49-F238E27FC236}">
                  <a16:creationId xmlns:a16="http://schemas.microsoft.com/office/drawing/2014/main" id="{19881B03-EED1-4FD7-81A9-035F94AA8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8204" name="Shape 1070">
              <a:extLst>
                <a:ext uri="{FF2B5EF4-FFF2-40B4-BE49-F238E27FC236}">
                  <a16:creationId xmlns:a16="http://schemas.microsoft.com/office/drawing/2014/main" id="{AB2AD59A-4990-4925-A03F-846AF9309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8205" name="Shape 1071">
              <a:extLst>
                <a:ext uri="{FF2B5EF4-FFF2-40B4-BE49-F238E27FC236}">
                  <a16:creationId xmlns:a16="http://schemas.microsoft.com/office/drawing/2014/main" id="{F953C6CB-CB2E-42A6-A32E-D2D4FCE2F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8150" name="Shape 1072">
            <a:extLst>
              <a:ext uri="{FF2B5EF4-FFF2-40B4-BE49-F238E27FC236}">
                <a16:creationId xmlns:a16="http://schemas.microsoft.com/office/drawing/2014/main" id="{DA644B4E-9A37-4C71-BC65-3D4A74F46949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48198" name="Shape 1073">
              <a:extLst>
                <a:ext uri="{FF2B5EF4-FFF2-40B4-BE49-F238E27FC236}">
                  <a16:creationId xmlns:a16="http://schemas.microsoft.com/office/drawing/2014/main" id="{44FC3A4D-3D9E-46EA-9F54-9E2096EF0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48199" name="Shape 1074">
              <a:extLst>
                <a:ext uri="{FF2B5EF4-FFF2-40B4-BE49-F238E27FC236}">
                  <a16:creationId xmlns:a16="http://schemas.microsoft.com/office/drawing/2014/main" id="{A875451E-FA33-44F2-9EB5-3E315D3FF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48200" name="Shape 1075">
              <a:extLst>
                <a:ext uri="{FF2B5EF4-FFF2-40B4-BE49-F238E27FC236}">
                  <a16:creationId xmlns:a16="http://schemas.microsoft.com/office/drawing/2014/main" id="{AEA6546D-F784-4605-9822-A6EA5A5F8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48201" name="Shape 1076">
              <a:extLst>
                <a:ext uri="{FF2B5EF4-FFF2-40B4-BE49-F238E27FC236}">
                  <a16:creationId xmlns:a16="http://schemas.microsoft.com/office/drawing/2014/main" id="{9EBE5AE4-175D-4044-95F9-381CA2377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48151" name="Shape 1077">
            <a:extLst>
              <a:ext uri="{FF2B5EF4-FFF2-40B4-BE49-F238E27FC236}">
                <a16:creationId xmlns:a16="http://schemas.microsoft.com/office/drawing/2014/main" id="{9A61AF4E-F1F3-4A77-A3B7-84BB22C69630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48194" name="Shape 1078">
              <a:extLst>
                <a:ext uri="{FF2B5EF4-FFF2-40B4-BE49-F238E27FC236}">
                  <a16:creationId xmlns:a16="http://schemas.microsoft.com/office/drawing/2014/main" id="{4DE8271A-B4DA-4215-98C6-DBF33A92E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48195" name="Shape 1079">
              <a:extLst>
                <a:ext uri="{FF2B5EF4-FFF2-40B4-BE49-F238E27FC236}">
                  <a16:creationId xmlns:a16="http://schemas.microsoft.com/office/drawing/2014/main" id="{E4BEAFDB-14AE-452A-B6C1-B108762A9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48196" name="Shape 1080">
              <a:extLst>
                <a:ext uri="{FF2B5EF4-FFF2-40B4-BE49-F238E27FC236}">
                  <a16:creationId xmlns:a16="http://schemas.microsoft.com/office/drawing/2014/main" id="{9302784B-625C-4924-BF03-24B814EB8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48197" name="Shape 1081">
              <a:extLst>
                <a:ext uri="{FF2B5EF4-FFF2-40B4-BE49-F238E27FC236}">
                  <a16:creationId xmlns:a16="http://schemas.microsoft.com/office/drawing/2014/main" id="{95F3B906-BDCF-40F7-B642-CF5CC26E0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48152" name="Shape 1082">
            <a:extLst>
              <a:ext uri="{FF2B5EF4-FFF2-40B4-BE49-F238E27FC236}">
                <a16:creationId xmlns:a16="http://schemas.microsoft.com/office/drawing/2014/main" id="{813F401C-5B64-441F-889B-DCCC0518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48153" name="Shape 1083">
            <a:extLst>
              <a:ext uri="{FF2B5EF4-FFF2-40B4-BE49-F238E27FC236}">
                <a16:creationId xmlns:a16="http://schemas.microsoft.com/office/drawing/2014/main" id="{C6A7F10E-4C3A-4613-8EA4-828C55EC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48154" name="Shape 1084">
            <a:extLst>
              <a:ext uri="{FF2B5EF4-FFF2-40B4-BE49-F238E27FC236}">
                <a16:creationId xmlns:a16="http://schemas.microsoft.com/office/drawing/2014/main" id="{8DC0DBC8-B90E-43FE-AD63-75D1D553EB38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48189" name="Shape 1085">
              <a:extLst>
                <a:ext uri="{FF2B5EF4-FFF2-40B4-BE49-F238E27FC236}">
                  <a16:creationId xmlns:a16="http://schemas.microsoft.com/office/drawing/2014/main" id="{673ED2D3-7883-45CF-90BB-DCC1059D7F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0" name="Shape 1086">
              <a:extLst>
                <a:ext uri="{FF2B5EF4-FFF2-40B4-BE49-F238E27FC236}">
                  <a16:creationId xmlns:a16="http://schemas.microsoft.com/office/drawing/2014/main" id="{72E11F91-593B-4805-A6F6-140598E8A5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1" name="Shape 1087">
              <a:extLst>
                <a:ext uri="{FF2B5EF4-FFF2-40B4-BE49-F238E27FC236}">
                  <a16:creationId xmlns:a16="http://schemas.microsoft.com/office/drawing/2014/main" id="{962D4B89-CE34-4EEC-A55F-D553966B1D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2" name="Shape 1088">
              <a:extLst>
                <a:ext uri="{FF2B5EF4-FFF2-40B4-BE49-F238E27FC236}">
                  <a16:creationId xmlns:a16="http://schemas.microsoft.com/office/drawing/2014/main" id="{1D897E9C-6472-42B8-829A-0C82460D5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8193" name="Shape 1089">
              <a:extLst>
                <a:ext uri="{FF2B5EF4-FFF2-40B4-BE49-F238E27FC236}">
                  <a16:creationId xmlns:a16="http://schemas.microsoft.com/office/drawing/2014/main" id="{F3A4D1C5-2F5E-40CE-BCFE-5FD78D43E5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55" name="Shape 1090">
            <a:extLst>
              <a:ext uri="{FF2B5EF4-FFF2-40B4-BE49-F238E27FC236}">
                <a16:creationId xmlns:a16="http://schemas.microsoft.com/office/drawing/2014/main" id="{706CE7B1-24AB-43C7-8424-C6E5BFAED249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48184" name="Shape 1091">
              <a:extLst>
                <a:ext uri="{FF2B5EF4-FFF2-40B4-BE49-F238E27FC236}">
                  <a16:creationId xmlns:a16="http://schemas.microsoft.com/office/drawing/2014/main" id="{85643A53-5125-4BA4-A641-66BE39306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5" name="Shape 1092">
              <a:extLst>
                <a:ext uri="{FF2B5EF4-FFF2-40B4-BE49-F238E27FC236}">
                  <a16:creationId xmlns:a16="http://schemas.microsoft.com/office/drawing/2014/main" id="{5FEFC10A-2152-435E-B07D-5AF4FD0C0E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6" name="Shape 1093">
              <a:extLst>
                <a:ext uri="{FF2B5EF4-FFF2-40B4-BE49-F238E27FC236}">
                  <a16:creationId xmlns:a16="http://schemas.microsoft.com/office/drawing/2014/main" id="{E058DF5A-C91B-402A-B56D-7DAE9B0D1E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7" name="Shape 1094">
              <a:extLst>
                <a:ext uri="{FF2B5EF4-FFF2-40B4-BE49-F238E27FC236}">
                  <a16:creationId xmlns:a16="http://schemas.microsoft.com/office/drawing/2014/main" id="{6EA7ED7D-481A-4317-81A6-453D6EE0A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48188" name="Shape 1095">
              <a:extLst>
                <a:ext uri="{FF2B5EF4-FFF2-40B4-BE49-F238E27FC236}">
                  <a16:creationId xmlns:a16="http://schemas.microsoft.com/office/drawing/2014/main" id="{AFE61703-E12D-43E2-A22A-F7C691F84B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96" name="Shape 1096">
            <a:extLst>
              <a:ext uri="{FF2B5EF4-FFF2-40B4-BE49-F238E27FC236}">
                <a16:creationId xmlns:a16="http://schemas.microsoft.com/office/drawing/2014/main" id="{16DD4456-D15F-49E7-9D64-39A2947FB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82764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444469703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54823155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7258138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780794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93721773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6378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041487"/>
                  </a:ext>
                </a:extLst>
              </a:tr>
            </a:tbl>
          </a:graphicData>
        </a:graphic>
      </p:graphicFrame>
      <p:graphicFrame>
        <p:nvGraphicFramePr>
          <p:cNvPr id="1097" name="Shape 1097">
            <a:extLst>
              <a:ext uri="{FF2B5EF4-FFF2-40B4-BE49-F238E27FC236}">
                <a16:creationId xmlns:a16="http://schemas.microsoft.com/office/drawing/2014/main" id="{78944A8C-5DB2-4466-8B14-77F2C3080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65959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51510453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6583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016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Shape 1102">
            <a:extLst>
              <a:ext uri="{FF2B5EF4-FFF2-40B4-BE49-F238E27FC236}">
                <a16:creationId xmlns:a16="http://schemas.microsoft.com/office/drawing/2014/main" id="{76C731E6-56BA-4BAC-8ECE-C2C7675BA848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50257" name="Shape 1103">
              <a:extLst>
                <a:ext uri="{FF2B5EF4-FFF2-40B4-BE49-F238E27FC236}">
                  <a16:creationId xmlns:a16="http://schemas.microsoft.com/office/drawing/2014/main" id="{0EEB5255-3DEB-45A4-97C3-DDFAC7F68E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58" name="Shape 1104">
              <a:extLst>
                <a:ext uri="{FF2B5EF4-FFF2-40B4-BE49-F238E27FC236}">
                  <a16:creationId xmlns:a16="http://schemas.microsoft.com/office/drawing/2014/main" id="{66AF80E3-0F6D-4C5B-9094-80B6AD6DD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59" name="Shape 1105">
              <a:extLst>
                <a:ext uri="{FF2B5EF4-FFF2-40B4-BE49-F238E27FC236}">
                  <a16:creationId xmlns:a16="http://schemas.microsoft.com/office/drawing/2014/main" id="{CBF59AF8-905E-4D7D-8663-C388807571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60" name="Shape 1106">
              <a:extLst>
                <a:ext uri="{FF2B5EF4-FFF2-40B4-BE49-F238E27FC236}">
                  <a16:creationId xmlns:a16="http://schemas.microsoft.com/office/drawing/2014/main" id="{03817131-181E-4717-9922-4646EFC076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61" name="Shape 1107">
              <a:extLst>
                <a:ext uri="{FF2B5EF4-FFF2-40B4-BE49-F238E27FC236}">
                  <a16:creationId xmlns:a16="http://schemas.microsoft.com/office/drawing/2014/main" id="{76D3AE9E-C338-40A4-8743-4205A35311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62" name="Shape 1108">
              <a:extLst>
                <a:ext uri="{FF2B5EF4-FFF2-40B4-BE49-F238E27FC236}">
                  <a16:creationId xmlns:a16="http://schemas.microsoft.com/office/drawing/2014/main" id="{9B1D0811-AC30-4982-90E6-3DED82D775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63" name="Shape 1109">
              <a:extLst>
                <a:ext uri="{FF2B5EF4-FFF2-40B4-BE49-F238E27FC236}">
                  <a16:creationId xmlns:a16="http://schemas.microsoft.com/office/drawing/2014/main" id="{CF95473A-C22F-4C10-A807-B4A33357A7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0264" name="Shape 1110">
              <a:extLst>
                <a:ext uri="{FF2B5EF4-FFF2-40B4-BE49-F238E27FC236}">
                  <a16:creationId xmlns:a16="http://schemas.microsoft.com/office/drawing/2014/main" id="{05CC684E-10CE-4DF2-9BF5-4EA1866F8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0179" name="Shape 1111">
            <a:extLst>
              <a:ext uri="{FF2B5EF4-FFF2-40B4-BE49-F238E27FC236}">
                <a16:creationId xmlns:a16="http://schemas.microsoft.com/office/drawing/2014/main" id="{19C5C085-1852-4AA2-B555-7D855712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0" name="Shape 1112">
            <a:extLst>
              <a:ext uri="{FF2B5EF4-FFF2-40B4-BE49-F238E27FC236}">
                <a16:creationId xmlns:a16="http://schemas.microsoft.com/office/drawing/2014/main" id="{2F49E97A-76C5-4B6A-9BCB-170435E5F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50181" name="Shape 1113">
            <a:extLst>
              <a:ext uri="{FF2B5EF4-FFF2-40B4-BE49-F238E27FC236}">
                <a16:creationId xmlns:a16="http://schemas.microsoft.com/office/drawing/2014/main" id="{1C98E8AE-D306-4A63-A0F5-3AD71331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2" name="Shape 1114">
            <a:extLst>
              <a:ext uri="{FF2B5EF4-FFF2-40B4-BE49-F238E27FC236}">
                <a16:creationId xmlns:a16="http://schemas.microsoft.com/office/drawing/2014/main" id="{22AC9775-9336-4109-AA46-8E0ACAAC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3" name="Shape 1115">
            <a:extLst>
              <a:ext uri="{FF2B5EF4-FFF2-40B4-BE49-F238E27FC236}">
                <a16:creationId xmlns:a16="http://schemas.microsoft.com/office/drawing/2014/main" id="{2F910F75-AD4A-4847-8B2E-A57BEA5B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4" name="Shape 1116">
            <a:extLst>
              <a:ext uri="{FF2B5EF4-FFF2-40B4-BE49-F238E27FC236}">
                <a16:creationId xmlns:a16="http://schemas.microsoft.com/office/drawing/2014/main" id="{0EA7E705-A67A-4FF5-B952-6C1699D2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5" name="Shape 1117">
            <a:extLst>
              <a:ext uri="{FF2B5EF4-FFF2-40B4-BE49-F238E27FC236}">
                <a16:creationId xmlns:a16="http://schemas.microsoft.com/office/drawing/2014/main" id="{8F5726A5-97D9-4648-BEBF-3217FA8C4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6" name="Shape 1118">
            <a:extLst>
              <a:ext uri="{FF2B5EF4-FFF2-40B4-BE49-F238E27FC236}">
                <a16:creationId xmlns:a16="http://schemas.microsoft.com/office/drawing/2014/main" id="{348DF3CD-150D-43BA-9394-31938593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7" name="Shape 1119">
            <a:extLst>
              <a:ext uri="{FF2B5EF4-FFF2-40B4-BE49-F238E27FC236}">
                <a16:creationId xmlns:a16="http://schemas.microsoft.com/office/drawing/2014/main" id="{2CD83EEC-EEF4-4E8E-9FE2-9AA7A483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8" name="Shape 1120">
            <a:extLst>
              <a:ext uri="{FF2B5EF4-FFF2-40B4-BE49-F238E27FC236}">
                <a16:creationId xmlns:a16="http://schemas.microsoft.com/office/drawing/2014/main" id="{F7E2F379-4FD5-47A3-BC65-E117F5E6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89" name="Shape 1121">
            <a:extLst>
              <a:ext uri="{FF2B5EF4-FFF2-40B4-BE49-F238E27FC236}">
                <a16:creationId xmlns:a16="http://schemas.microsoft.com/office/drawing/2014/main" id="{AA257DD2-D58E-4D88-9F38-3943503D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0190" name="Shape 1122">
            <a:extLst>
              <a:ext uri="{FF2B5EF4-FFF2-40B4-BE49-F238E27FC236}">
                <a16:creationId xmlns:a16="http://schemas.microsoft.com/office/drawing/2014/main" id="{E4AFDF0F-3C15-46F1-A200-F7EBE788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50191" name="Shape 1123">
            <a:extLst>
              <a:ext uri="{FF2B5EF4-FFF2-40B4-BE49-F238E27FC236}">
                <a16:creationId xmlns:a16="http://schemas.microsoft.com/office/drawing/2014/main" id="{97073843-777E-41C0-97AE-CB53A558A7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Shape 1124">
            <a:extLst>
              <a:ext uri="{FF2B5EF4-FFF2-40B4-BE49-F238E27FC236}">
                <a16:creationId xmlns:a16="http://schemas.microsoft.com/office/drawing/2014/main" id="{29A03E68-EE2C-4A03-AE27-32E06AEC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0193" name="Shape 1125">
            <a:extLst>
              <a:ext uri="{FF2B5EF4-FFF2-40B4-BE49-F238E27FC236}">
                <a16:creationId xmlns:a16="http://schemas.microsoft.com/office/drawing/2014/main" id="{24155BBF-07B6-4139-84AF-C8B87A9A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50194" name="Shape 1126">
            <a:extLst>
              <a:ext uri="{FF2B5EF4-FFF2-40B4-BE49-F238E27FC236}">
                <a16:creationId xmlns:a16="http://schemas.microsoft.com/office/drawing/2014/main" id="{E16CF0FC-83AE-459B-9541-8BF3F4FC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0195" name="Shape 1127">
            <a:extLst>
              <a:ext uri="{FF2B5EF4-FFF2-40B4-BE49-F238E27FC236}">
                <a16:creationId xmlns:a16="http://schemas.microsoft.com/office/drawing/2014/main" id="{EF8FA6E5-0433-489E-8C45-20308686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0196" name="Shape 1128">
            <a:extLst>
              <a:ext uri="{FF2B5EF4-FFF2-40B4-BE49-F238E27FC236}">
                <a16:creationId xmlns:a16="http://schemas.microsoft.com/office/drawing/2014/main" id="{0DF35D2E-2663-4DE0-B7CB-AAC29424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22066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50197" name="Shape 1129">
            <a:extLst>
              <a:ext uri="{FF2B5EF4-FFF2-40B4-BE49-F238E27FC236}">
                <a16:creationId xmlns:a16="http://schemas.microsoft.com/office/drawing/2014/main" id="{B7B376A4-9E71-46FE-9094-A9E716C94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854075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sp>
        <p:nvSpPr>
          <p:cNvPr id="50198" name="Shape 1130">
            <a:extLst>
              <a:ext uri="{FF2B5EF4-FFF2-40B4-BE49-F238E27FC236}">
                <a16:creationId xmlns:a16="http://schemas.microsoft.com/office/drawing/2014/main" id="{9FB033DA-0298-4211-BE6F-0FDBE2BE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1485900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2</a:t>
            </a:r>
            <a:endParaRPr lang="zh-CN" altLang="en-US" dirty="0"/>
          </a:p>
        </p:txBody>
      </p:sp>
      <p:sp>
        <p:nvSpPr>
          <p:cNvPr id="50199" name="Shape 1131">
            <a:extLst>
              <a:ext uri="{FF2B5EF4-FFF2-40B4-BE49-F238E27FC236}">
                <a16:creationId xmlns:a16="http://schemas.microsoft.com/office/drawing/2014/main" id="{DB54AD32-CA15-4AA6-8DBC-11DBBC2F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21193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3</a:t>
            </a:r>
            <a:endParaRPr lang="zh-CN" altLang="en-US" dirty="0"/>
          </a:p>
        </p:txBody>
      </p:sp>
      <p:grpSp>
        <p:nvGrpSpPr>
          <p:cNvPr id="50200" name="Shape 1132">
            <a:extLst>
              <a:ext uri="{FF2B5EF4-FFF2-40B4-BE49-F238E27FC236}">
                <a16:creationId xmlns:a16="http://schemas.microsoft.com/office/drawing/2014/main" id="{470EB678-E2CE-46CE-99A9-F4869317E500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50253" name="Shape 1133">
              <a:extLst>
                <a:ext uri="{FF2B5EF4-FFF2-40B4-BE49-F238E27FC236}">
                  <a16:creationId xmlns:a16="http://schemas.microsoft.com/office/drawing/2014/main" id="{C60AEE19-642D-4443-9665-07AE5805A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0254" name="Shape 1134">
              <a:extLst>
                <a:ext uri="{FF2B5EF4-FFF2-40B4-BE49-F238E27FC236}">
                  <a16:creationId xmlns:a16="http://schemas.microsoft.com/office/drawing/2014/main" id="{035019D4-EE4E-4C39-BD08-1C702C46E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0255" name="Shape 1135">
              <a:extLst>
                <a:ext uri="{FF2B5EF4-FFF2-40B4-BE49-F238E27FC236}">
                  <a16:creationId xmlns:a16="http://schemas.microsoft.com/office/drawing/2014/main" id="{ADD76E52-2FD9-420D-AF94-673EB925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0256" name="Shape 1136">
              <a:extLst>
                <a:ext uri="{FF2B5EF4-FFF2-40B4-BE49-F238E27FC236}">
                  <a16:creationId xmlns:a16="http://schemas.microsoft.com/office/drawing/2014/main" id="{BEA6CCBC-076C-47B3-86C4-E9CC972F5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0201" name="Shape 1137">
            <a:extLst>
              <a:ext uri="{FF2B5EF4-FFF2-40B4-BE49-F238E27FC236}">
                <a16:creationId xmlns:a16="http://schemas.microsoft.com/office/drawing/2014/main" id="{A2807F7D-7BCF-44EC-AA91-C50BD6C8307C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50249" name="Shape 1138">
              <a:extLst>
                <a:ext uri="{FF2B5EF4-FFF2-40B4-BE49-F238E27FC236}">
                  <a16:creationId xmlns:a16="http://schemas.microsoft.com/office/drawing/2014/main" id="{5961B1E5-E071-4288-92FC-AE24EFCD8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0250" name="Shape 1139">
              <a:extLst>
                <a:ext uri="{FF2B5EF4-FFF2-40B4-BE49-F238E27FC236}">
                  <a16:creationId xmlns:a16="http://schemas.microsoft.com/office/drawing/2014/main" id="{98A5C91D-ECDA-44D6-83D6-822697C47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0251" name="Shape 1140">
              <a:extLst>
                <a:ext uri="{FF2B5EF4-FFF2-40B4-BE49-F238E27FC236}">
                  <a16:creationId xmlns:a16="http://schemas.microsoft.com/office/drawing/2014/main" id="{A2D93718-5824-499F-AE97-E9B3176F1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0252" name="Shape 1141">
              <a:extLst>
                <a:ext uri="{FF2B5EF4-FFF2-40B4-BE49-F238E27FC236}">
                  <a16:creationId xmlns:a16="http://schemas.microsoft.com/office/drawing/2014/main" id="{B8E8594B-77A0-4141-8527-16928B93F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sp>
        <p:nvSpPr>
          <p:cNvPr id="50202" name="Shape 1142">
            <a:extLst>
              <a:ext uri="{FF2B5EF4-FFF2-40B4-BE49-F238E27FC236}">
                <a16:creationId xmlns:a16="http://schemas.microsoft.com/office/drawing/2014/main" id="{FBDE593C-6D4A-47EB-9614-FD7934A30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219075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4</a:t>
            </a:r>
            <a:endParaRPr lang="zh-CN" altLang="en-US" dirty="0"/>
          </a:p>
        </p:txBody>
      </p:sp>
      <p:sp>
        <p:nvSpPr>
          <p:cNvPr id="50203" name="Shape 1143">
            <a:extLst>
              <a:ext uri="{FF2B5EF4-FFF2-40B4-BE49-F238E27FC236}">
                <a16:creationId xmlns:a16="http://schemas.microsoft.com/office/drawing/2014/main" id="{0ACC31E8-DCBC-45D4-8068-0013753F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8524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5</a:t>
            </a:r>
            <a:endParaRPr lang="zh-CN" altLang="en-US" dirty="0"/>
          </a:p>
        </p:txBody>
      </p:sp>
      <p:sp>
        <p:nvSpPr>
          <p:cNvPr id="50204" name="Shape 1144">
            <a:extLst>
              <a:ext uri="{FF2B5EF4-FFF2-40B4-BE49-F238E27FC236}">
                <a16:creationId xmlns:a16="http://schemas.microsoft.com/office/drawing/2014/main" id="{0F5A4E04-0AB2-49FF-A97F-693BF7656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14843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6</a:t>
            </a:r>
            <a:endParaRPr lang="zh-CN" altLang="en-US" dirty="0"/>
          </a:p>
        </p:txBody>
      </p:sp>
      <p:sp>
        <p:nvSpPr>
          <p:cNvPr id="50205" name="Shape 1145">
            <a:extLst>
              <a:ext uri="{FF2B5EF4-FFF2-40B4-BE49-F238E27FC236}">
                <a16:creationId xmlns:a16="http://schemas.microsoft.com/office/drawing/2014/main" id="{4F790339-8959-4336-AFCA-6BFB2D3A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2117725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  <a:buFont typeface="Courier"/>
              <a:buNone/>
            </a:pPr>
            <a:r>
              <a:rPr lang="en-US" altLang="zh-CN" sz="2000" b="1">
                <a:latin typeface="Courier"/>
                <a:ea typeface="Courier"/>
                <a:cs typeface="Courier"/>
                <a:sym typeface="Courier"/>
              </a:rPr>
              <a:t>7</a:t>
            </a:r>
            <a:endParaRPr lang="zh-CN" altLang="en-US" dirty="0"/>
          </a:p>
        </p:txBody>
      </p:sp>
      <p:sp>
        <p:nvSpPr>
          <p:cNvPr id="50206" name="Shape 1146">
            <a:extLst>
              <a:ext uri="{FF2B5EF4-FFF2-40B4-BE49-F238E27FC236}">
                <a16:creationId xmlns:a16="http://schemas.microsoft.com/office/drawing/2014/main" id="{B508F684-4160-43BF-AF4E-69B897F5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50207" name="Shape 1147">
            <a:extLst>
              <a:ext uri="{FF2B5EF4-FFF2-40B4-BE49-F238E27FC236}">
                <a16:creationId xmlns:a16="http://schemas.microsoft.com/office/drawing/2014/main" id="{FD029410-4BEA-4E23-8888-E29FBEF8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50208" name="Shape 1148">
            <a:extLst>
              <a:ext uri="{FF2B5EF4-FFF2-40B4-BE49-F238E27FC236}">
                <a16:creationId xmlns:a16="http://schemas.microsoft.com/office/drawing/2014/main" id="{CE9E8754-FA10-41BE-A9E8-660A57E032C2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50244" name="Shape 1149">
              <a:extLst>
                <a:ext uri="{FF2B5EF4-FFF2-40B4-BE49-F238E27FC236}">
                  <a16:creationId xmlns:a16="http://schemas.microsoft.com/office/drawing/2014/main" id="{6E2E9F0A-75FE-444D-AE75-B6610BC3A6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5" name="Shape 1150">
              <a:extLst>
                <a:ext uri="{FF2B5EF4-FFF2-40B4-BE49-F238E27FC236}">
                  <a16:creationId xmlns:a16="http://schemas.microsoft.com/office/drawing/2014/main" id="{9827BEF3-2CCB-4F57-BC74-7BBA1B5324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6" name="Shape 1151">
              <a:extLst>
                <a:ext uri="{FF2B5EF4-FFF2-40B4-BE49-F238E27FC236}">
                  <a16:creationId xmlns:a16="http://schemas.microsoft.com/office/drawing/2014/main" id="{AB8E8C0E-F916-4FF8-B7E4-8F986B780F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47" name="Shape 1152">
              <a:extLst>
                <a:ext uri="{FF2B5EF4-FFF2-40B4-BE49-F238E27FC236}">
                  <a16:creationId xmlns:a16="http://schemas.microsoft.com/office/drawing/2014/main" id="{BAAD28A4-0100-41E2-AFDC-BBC9176E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0248" name="Shape 1153">
              <a:extLst>
                <a:ext uri="{FF2B5EF4-FFF2-40B4-BE49-F238E27FC236}">
                  <a16:creationId xmlns:a16="http://schemas.microsoft.com/office/drawing/2014/main" id="{B89D1427-7BE0-4B40-BF72-32F96CEE83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209" name="Shape 1154">
            <a:extLst>
              <a:ext uri="{FF2B5EF4-FFF2-40B4-BE49-F238E27FC236}">
                <a16:creationId xmlns:a16="http://schemas.microsoft.com/office/drawing/2014/main" id="{59AB4C45-0C72-489B-B9FE-FF896ECB1138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50239" name="Shape 1155">
              <a:extLst>
                <a:ext uri="{FF2B5EF4-FFF2-40B4-BE49-F238E27FC236}">
                  <a16:creationId xmlns:a16="http://schemas.microsoft.com/office/drawing/2014/main" id="{58F9037A-8E6B-47C6-80DB-CA73DB6358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0" name="Shape 1156">
              <a:extLst>
                <a:ext uri="{FF2B5EF4-FFF2-40B4-BE49-F238E27FC236}">
                  <a16:creationId xmlns:a16="http://schemas.microsoft.com/office/drawing/2014/main" id="{399877C1-9C2B-4AE5-B044-FFD2B042D4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1" name="Shape 1157">
              <a:extLst>
                <a:ext uri="{FF2B5EF4-FFF2-40B4-BE49-F238E27FC236}">
                  <a16:creationId xmlns:a16="http://schemas.microsoft.com/office/drawing/2014/main" id="{C9908449-DA2F-4152-B1A6-61BBF12B73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42" name="Shape 1158">
              <a:extLst>
                <a:ext uri="{FF2B5EF4-FFF2-40B4-BE49-F238E27FC236}">
                  <a16:creationId xmlns:a16="http://schemas.microsoft.com/office/drawing/2014/main" id="{CDBEBE7E-1CD8-4E2C-8D9B-1AE177B5D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0243" name="Shape 1159">
              <a:extLst>
                <a:ext uri="{FF2B5EF4-FFF2-40B4-BE49-F238E27FC236}">
                  <a16:creationId xmlns:a16="http://schemas.microsoft.com/office/drawing/2014/main" id="{0736BA72-6DEB-44F6-9643-5BDF2C0702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160" name="Shape 1160">
            <a:extLst>
              <a:ext uri="{FF2B5EF4-FFF2-40B4-BE49-F238E27FC236}">
                <a16:creationId xmlns:a16="http://schemas.microsoft.com/office/drawing/2014/main" id="{3B556EB2-ECB5-471B-99D7-5D75B6FF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8537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385273652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534298428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4185277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0400544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9951421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0218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67046"/>
                  </a:ext>
                </a:extLst>
              </a:tr>
            </a:tbl>
          </a:graphicData>
        </a:graphic>
      </p:graphicFrame>
      <p:graphicFrame>
        <p:nvGraphicFramePr>
          <p:cNvPr id="1161" name="Shape 1161">
            <a:extLst>
              <a:ext uri="{FF2B5EF4-FFF2-40B4-BE49-F238E27FC236}">
                <a16:creationId xmlns:a16="http://schemas.microsoft.com/office/drawing/2014/main" id="{07E04E59-ED96-411C-8AF1-230E8D385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5247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61394066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9974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1071"/>
                  </a:ext>
                </a:extLst>
              </a:tr>
            </a:tbl>
          </a:graphicData>
        </a:graphic>
      </p:graphicFrame>
      <p:cxnSp>
        <p:nvCxnSpPr>
          <p:cNvPr id="50238" name="Shape 1162">
            <a:extLst>
              <a:ext uri="{FF2B5EF4-FFF2-40B4-BE49-F238E27FC236}">
                <a16:creationId xmlns:a16="http://schemas.microsoft.com/office/drawing/2014/main" id="{EA842081-49DA-4DCE-8102-41B15A16578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5881688" y="420688"/>
            <a:ext cx="158750" cy="30591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84">
            <a:extLst>
              <a:ext uri="{FF2B5EF4-FFF2-40B4-BE49-F238E27FC236}">
                <a16:creationId xmlns:a16="http://schemas.microsoft.com/office/drawing/2014/main" id="{1F95780E-0C33-460D-A907-B57DD28C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  <p:grpSp>
        <p:nvGrpSpPr>
          <p:cNvPr id="15363" name="Shape 85">
            <a:extLst>
              <a:ext uri="{FF2B5EF4-FFF2-40B4-BE49-F238E27FC236}">
                <a16:creationId xmlns:a16="http://schemas.microsoft.com/office/drawing/2014/main" id="{7EA34028-D92C-4D37-8269-366BBBBB14D3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231775"/>
            <a:ext cx="307975" cy="5003800"/>
            <a:chOff x="4834379" y="231006"/>
            <a:chExt cx="307777" cy="5005138"/>
          </a:xfrm>
        </p:grpSpPr>
        <p:cxnSp>
          <p:nvCxnSpPr>
            <p:cNvPr id="15412" name="Shape 86">
              <a:extLst>
                <a:ext uri="{FF2B5EF4-FFF2-40B4-BE49-F238E27FC236}">
                  <a16:creationId xmlns:a16="http://schemas.microsoft.com/office/drawing/2014/main" id="{E5A5E300-D102-4A54-80EA-DC89F22F89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13" name="Shape 87">
              <a:extLst>
                <a:ext uri="{FF2B5EF4-FFF2-40B4-BE49-F238E27FC236}">
                  <a16:creationId xmlns:a16="http://schemas.microsoft.com/office/drawing/2014/main" id="{19FA2057-778B-4345-839B-D91F5871D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SzPts val="1400"/>
              </a:pPr>
              <a:r>
                <a:rPr lang="zh-CN" altLang="en-US">
                  <a:solidFill>
                    <a:srgbClr val="FF0000"/>
                  </a:solidFill>
                  <a:ea typeface="Noto Sans CJK SC Regular" panose="020B0500000000000000" pitchFamily="34" charset="-128"/>
                </a:rPr>
                <a:t>同步</a:t>
              </a:r>
              <a:endParaRPr lang="zh-CN" altLang="en-US" dirty="0">
                <a:ea typeface="Noto Sans CJK SC Regular" panose="020B0500000000000000" pitchFamily="34" charset="-128"/>
              </a:endParaRPr>
            </a:p>
          </p:txBody>
        </p:sp>
      </p:grpSp>
      <p:cxnSp>
        <p:nvCxnSpPr>
          <p:cNvPr id="15364" name="Shape 88">
            <a:extLst>
              <a:ext uri="{FF2B5EF4-FFF2-40B4-BE49-F238E27FC236}">
                <a16:creationId xmlns:a16="http://schemas.microsoft.com/office/drawing/2014/main" id="{F0CD91EF-91ED-4D35-A464-3D9B5A77712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Shape 89">
            <a:extLst>
              <a:ext uri="{FF2B5EF4-FFF2-40B4-BE49-F238E27FC236}">
                <a16:creationId xmlns:a16="http://schemas.microsoft.com/office/drawing/2014/main" id="{75DAE5C9-5FA6-4CF8-88C3-EF726C5585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hape 90">
            <a:extLst>
              <a:ext uri="{FF2B5EF4-FFF2-40B4-BE49-F238E27FC236}">
                <a16:creationId xmlns:a16="http://schemas.microsoft.com/office/drawing/2014/main" id="{D5C75D75-2DE2-4C6A-900E-ECC3FA304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Shape 91">
            <a:extLst>
              <a:ext uri="{FF2B5EF4-FFF2-40B4-BE49-F238E27FC236}">
                <a16:creationId xmlns:a16="http://schemas.microsoft.com/office/drawing/2014/main" id="{A8E9BDAA-39F2-42D9-ABE7-4BE11376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5368" name="Shape 92">
            <a:extLst>
              <a:ext uri="{FF2B5EF4-FFF2-40B4-BE49-F238E27FC236}">
                <a16:creationId xmlns:a16="http://schemas.microsoft.com/office/drawing/2014/main" id="{42C83C98-6EB7-4FBA-A401-4BE16CBDA8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Shape 93">
            <a:extLst>
              <a:ext uri="{FF2B5EF4-FFF2-40B4-BE49-F238E27FC236}">
                <a16:creationId xmlns:a16="http://schemas.microsoft.com/office/drawing/2014/main" id="{190C523D-0326-45AB-A632-2DEAFC442A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Shape 94">
            <a:extLst>
              <a:ext uri="{FF2B5EF4-FFF2-40B4-BE49-F238E27FC236}">
                <a16:creationId xmlns:a16="http://schemas.microsoft.com/office/drawing/2014/main" id="{21E07609-8391-45A3-B5D2-83B66982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5371" name="Shape 95">
            <a:extLst>
              <a:ext uri="{FF2B5EF4-FFF2-40B4-BE49-F238E27FC236}">
                <a16:creationId xmlns:a16="http://schemas.microsoft.com/office/drawing/2014/main" id="{C8630218-7F45-4CC4-BA09-48B7F5CD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72" name="Shape 96">
            <a:extLst>
              <a:ext uri="{FF2B5EF4-FFF2-40B4-BE49-F238E27FC236}">
                <a16:creationId xmlns:a16="http://schemas.microsoft.com/office/drawing/2014/main" id="{E5D6EF88-7106-410A-9663-EA2751077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15373" name="Shape 97">
            <a:extLst>
              <a:ext uri="{FF2B5EF4-FFF2-40B4-BE49-F238E27FC236}">
                <a16:creationId xmlns:a16="http://schemas.microsoft.com/office/drawing/2014/main" id="{631C6159-E090-4232-AD51-7F97DBFB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4044950"/>
            <a:ext cx="25590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lang="zh-CN" altLang="en-US" dirty="0"/>
          </a:p>
        </p:txBody>
      </p:sp>
      <p:grpSp>
        <p:nvGrpSpPr>
          <p:cNvPr id="15374" name="Shape 98">
            <a:extLst>
              <a:ext uri="{FF2B5EF4-FFF2-40B4-BE49-F238E27FC236}">
                <a16:creationId xmlns:a16="http://schemas.microsoft.com/office/drawing/2014/main" id="{6F23B8CD-BC4A-4C1C-AE6B-25C94764D9E9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5398" name="Shape 99">
              <a:extLst>
                <a:ext uri="{FF2B5EF4-FFF2-40B4-BE49-F238E27FC236}">
                  <a16:creationId xmlns:a16="http://schemas.microsoft.com/office/drawing/2014/main" id="{F806B5F6-10A4-4036-A4E5-3751B3D47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5406" name="Shape 100">
                <a:extLst>
                  <a:ext uri="{FF2B5EF4-FFF2-40B4-BE49-F238E27FC236}">
                    <a16:creationId xmlns:a16="http://schemas.microsoft.com/office/drawing/2014/main" id="{02883693-1421-45F1-9998-92666B47E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5410" name="Shape 101">
                  <a:extLst>
                    <a:ext uri="{FF2B5EF4-FFF2-40B4-BE49-F238E27FC236}">
                      <a16:creationId xmlns:a16="http://schemas.microsoft.com/office/drawing/2014/main" id="{DD57409F-007E-4C85-87FB-9A581300E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11" name="Shape 102">
                  <a:extLst>
                    <a:ext uri="{FF2B5EF4-FFF2-40B4-BE49-F238E27FC236}">
                      <a16:creationId xmlns:a16="http://schemas.microsoft.com/office/drawing/2014/main" id="{54D4E8D3-7EF3-4859-9BD0-9E3607659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407" name="Shape 103">
                <a:extLst>
                  <a:ext uri="{FF2B5EF4-FFF2-40B4-BE49-F238E27FC236}">
                    <a16:creationId xmlns:a16="http://schemas.microsoft.com/office/drawing/2014/main" id="{20E2B43E-D370-42C5-92C3-18409D004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5408" name="Shape 104">
                  <a:extLst>
                    <a:ext uri="{FF2B5EF4-FFF2-40B4-BE49-F238E27FC236}">
                      <a16:creationId xmlns:a16="http://schemas.microsoft.com/office/drawing/2014/main" id="{9107492A-D5A9-4509-83E6-222DF1B398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09" name="Shape 105">
                  <a:extLst>
                    <a:ext uri="{FF2B5EF4-FFF2-40B4-BE49-F238E27FC236}">
                      <a16:creationId xmlns:a16="http://schemas.microsoft.com/office/drawing/2014/main" id="{B97F7DCD-2DD2-47C7-8626-74629BEEB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5399" name="Shape 106">
              <a:extLst>
                <a:ext uri="{FF2B5EF4-FFF2-40B4-BE49-F238E27FC236}">
                  <a16:creationId xmlns:a16="http://schemas.microsoft.com/office/drawing/2014/main" id="{DC5227F5-773C-4D35-9A40-C4A595732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5400" name="Shape 107">
                <a:extLst>
                  <a:ext uri="{FF2B5EF4-FFF2-40B4-BE49-F238E27FC236}">
                    <a16:creationId xmlns:a16="http://schemas.microsoft.com/office/drawing/2014/main" id="{8B9A740C-A7C6-4E0D-91C0-73EB47817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5404" name="Shape 108">
                  <a:extLst>
                    <a:ext uri="{FF2B5EF4-FFF2-40B4-BE49-F238E27FC236}">
                      <a16:creationId xmlns:a16="http://schemas.microsoft.com/office/drawing/2014/main" id="{EBABBE0E-353C-4051-AADC-215D00758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05" name="Shape 109">
                  <a:extLst>
                    <a:ext uri="{FF2B5EF4-FFF2-40B4-BE49-F238E27FC236}">
                      <a16:creationId xmlns:a16="http://schemas.microsoft.com/office/drawing/2014/main" id="{B4F72D1D-E67C-4FE7-95A0-1067900E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401" name="Shape 110">
                <a:extLst>
                  <a:ext uri="{FF2B5EF4-FFF2-40B4-BE49-F238E27FC236}">
                    <a16:creationId xmlns:a16="http://schemas.microsoft.com/office/drawing/2014/main" id="{0D3CE43B-29CE-4201-AAA7-57F6B3AF38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5402" name="Shape 111">
                  <a:extLst>
                    <a:ext uri="{FF2B5EF4-FFF2-40B4-BE49-F238E27FC236}">
                      <a16:creationId xmlns:a16="http://schemas.microsoft.com/office/drawing/2014/main" id="{ED28E104-EA81-4E78-A86E-F61EC62B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03" name="Shape 112">
                  <a:extLst>
                    <a:ext uri="{FF2B5EF4-FFF2-40B4-BE49-F238E27FC236}">
                      <a16:creationId xmlns:a16="http://schemas.microsoft.com/office/drawing/2014/main" id="{F94DEF79-E668-4A33-8CAB-5C39AD5E9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5375" name="Shape 113">
            <a:extLst>
              <a:ext uri="{FF2B5EF4-FFF2-40B4-BE49-F238E27FC236}">
                <a16:creationId xmlns:a16="http://schemas.microsoft.com/office/drawing/2014/main" id="{9DC1E7DB-8F51-4C56-9A75-BC81B6DAA2C7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2047875"/>
            <a:ext cx="2322513" cy="204788"/>
            <a:chOff x="7489958" y="3733107"/>
            <a:chExt cx="2322558" cy="205396"/>
          </a:xfrm>
        </p:grpSpPr>
        <p:sp>
          <p:nvSpPr>
            <p:cNvPr id="15390" name="Shape 114">
              <a:extLst>
                <a:ext uri="{FF2B5EF4-FFF2-40B4-BE49-F238E27FC236}">
                  <a16:creationId xmlns:a16="http://schemas.microsoft.com/office/drawing/2014/main" id="{84C20A3C-7C29-440E-8746-B198A09ACA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1" name="Shape 115">
              <a:extLst>
                <a:ext uri="{FF2B5EF4-FFF2-40B4-BE49-F238E27FC236}">
                  <a16:creationId xmlns:a16="http://schemas.microsoft.com/office/drawing/2014/main" id="{D4A68C9D-289E-4EBA-B0BD-652BAE742E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2" name="Shape 116">
              <a:extLst>
                <a:ext uri="{FF2B5EF4-FFF2-40B4-BE49-F238E27FC236}">
                  <a16:creationId xmlns:a16="http://schemas.microsoft.com/office/drawing/2014/main" id="{FA218DBE-0396-430F-ABB5-78D6E0D202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3" name="Shape 117">
              <a:extLst>
                <a:ext uri="{FF2B5EF4-FFF2-40B4-BE49-F238E27FC236}">
                  <a16:creationId xmlns:a16="http://schemas.microsoft.com/office/drawing/2014/main" id="{508B3E67-17D8-4420-B43D-E0E9F5AE91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4" name="Shape 118">
              <a:extLst>
                <a:ext uri="{FF2B5EF4-FFF2-40B4-BE49-F238E27FC236}">
                  <a16:creationId xmlns:a16="http://schemas.microsoft.com/office/drawing/2014/main" id="{BEFB0CE4-3B6D-41C8-B1AB-165B24EA35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5" name="Shape 119">
              <a:extLst>
                <a:ext uri="{FF2B5EF4-FFF2-40B4-BE49-F238E27FC236}">
                  <a16:creationId xmlns:a16="http://schemas.microsoft.com/office/drawing/2014/main" id="{316213AA-B1F5-4372-B0FB-ADBDE11425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6" name="Shape 120">
              <a:extLst>
                <a:ext uri="{FF2B5EF4-FFF2-40B4-BE49-F238E27FC236}">
                  <a16:creationId xmlns:a16="http://schemas.microsoft.com/office/drawing/2014/main" id="{E3D5983D-CB62-4D82-8792-8C174C7531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97" name="Shape 121">
              <a:extLst>
                <a:ext uri="{FF2B5EF4-FFF2-40B4-BE49-F238E27FC236}">
                  <a16:creationId xmlns:a16="http://schemas.microsoft.com/office/drawing/2014/main" id="{552222FE-3C53-45F8-AF5B-CEEEDBCAA8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5376" name="Shape 122">
            <a:extLst>
              <a:ext uri="{FF2B5EF4-FFF2-40B4-BE49-F238E27FC236}">
                <a16:creationId xmlns:a16="http://schemas.microsoft.com/office/drawing/2014/main" id="{E8738D44-61C4-4EF9-ADD2-3118CDC4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06363"/>
            <a:ext cx="10702925" cy="548640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77" name="Shape 123">
            <a:extLst>
              <a:ext uri="{FF2B5EF4-FFF2-40B4-BE49-F238E27FC236}">
                <a16:creationId xmlns:a16="http://schemas.microsoft.com/office/drawing/2014/main" id="{295A1F7A-E292-4F69-AC8F-7AA46C1B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15378" name="Shape 124">
            <a:extLst>
              <a:ext uri="{FF2B5EF4-FFF2-40B4-BE49-F238E27FC236}">
                <a16:creationId xmlns:a16="http://schemas.microsoft.com/office/drawing/2014/main" id="{81F14DFF-6B30-482E-AE1C-E88BCFC95196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15382" name="Shape 125">
              <a:extLst>
                <a:ext uri="{FF2B5EF4-FFF2-40B4-BE49-F238E27FC236}">
                  <a16:creationId xmlns:a16="http://schemas.microsoft.com/office/drawing/2014/main" id="{AED3C1B4-142A-4F12-B969-C00718AF0C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3" name="Shape 126">
              <a:extLst>
                <a:ext uri="{FF2B5EF4-FFF2-40B4-BE49-F238E27FC236}">
                  <a16:creationId xmlns:a16="http://schemas.microsoft.com/office/drawing/2014/main" id="{088C5081-9CD7-41FB-B724-36AA138971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4" name="Shape 127">
              <a:extLst>
                <a:ext uri="{FF2B5EF4-FFF2-40B4-BE49-F238E27FC236}">
                  <a16:creationId xmlns:a16="http://schemas.microsoft.com/office/drawing/2014/main" id="{2C5D01E3-2782-44D5-9718-FAAC590714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5" name="Shape 128">
              <a:extLst>
                <a:ext uri="{FF2B5EF4-FFF2-40B4-BE49-F238E27FC236}">
                  <a16:creationId xmlns:a16="http://schemas.microsoft.com/office/drawing/2014/main" id="{036A85FB-9BFB-463C-9E07-319AC6E0F5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6" name="Shape 129">
              <a:extLst>
                <a:ext uri="{FF2B5EF4-FFF2-40B4-BE49-F238E27FC236}">
                  <a16:creationId xmlns:a16="http://schemas.microsoft.com/office/drawing/2014/main" id="{6F0AA539-2B9E-491A-B154-668E2B9D7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7" name="Shape 130">
              <a:extLst>
                <a:ext uri="{FF2B5EF4-FFF2-40B4-BE49-F238E27FC236}">
                  <a16:creationId xmlns:a16="http://schemas.microsoft.com/office/drawing/2014/main" id="{E4A0B7B3-C12C-460B-9C38-F24C4EAFF6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8" name="Shape 131">
              <a:extLst>
                <a:ext uri="{FF2B5EF4-FFF2-40B4-BE49-F238E27FC236}">
                  <a16:creationId xmlns:a16="http://schemas.microsoft.com/office/drawing/2014/main" id="{16AB68D0-9E4B-4014-BE1D-29C2252F6B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389" name="Shape 132">
              <a:extLst>
                <a:ext uri="{FF2B5EF4-FFF2-40B4-BE49-F238E27FC236}">
                  <a16:creationId xmlns:a16="http://schemas.microsoft.com/office/drawing/2014/main" id="{ECCDBBBE-3076-46A2-A59D-3C803A030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5379" name="Shape 133">
            <a:extLst>
              <a:ext uri="{FF2B5EF4-FFF2-40B4-BE49-F238E27FC236}">
                <a16:creationId xmlns:a16="http://schemas.microsoft.com/office/drawing/2014/main" id="{F480E8E0-B20D-4AF8-B1E3-69F9C341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5380" name="Shape 134">
            <a:extLst>
              <a:ext uri="{FF2B5EF4-FFF2-40B4-BE49-F238E27FC236}">
                <a16:creationId xmlns:a16="http://schemas.microsoft.com/office/drawing/2014/main" id="{E326E96C-1378-4B3A-B159-A2CB2DE8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5381" name="Shape 135">
            <a:extLst>
              <a:ext uri="{FF2B5EF4-FFF2-40B4-BE49-F238E27FC236}">
                <a16:creationId xmlns:a16="http://schemas.microsoft.com/office/drawing/2014/main" id="{03E2ADA8-FA29-4D23-8AE8-4304E17A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Shape 1167">
            <a:extLst>
              <a:ext uri="{FF2B5EF4-FFF2-40B4-BE49-F238E27FC236}">
                <a16:creationId xmlns:a16="http://schemas.microsoft.com/office/drawing/2014/main" id="{C657CA9B-CB8C-46FB-B269-D63EDDF6566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52306" name="Shape 1168">
              <a:extLst>
                <a:ext uri="{FF2B5EF4-FFF2-40B4-BE49-F238E27FC236}">
                  <a16:creationId xmlns:a16="http://schemas.microsoft.com/office/drawing/2014/main" id="{EBE93907-9B82-4CCE-9A60-EC6B7EE40B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07" name="Shape 1169">
              <a:extLst>
                <a:ext uri="{FF2B5EF4-FFF2-40B4-BE49-F238E27FC236}">
                  <a16:creationId xmlns:a16="http://schemas.microsoft.com/office/drawing/2014/main" id="{820D8A50-502F-410D-A8E2-CF8879DBCD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08" name="Shape 1170">
              <a:extLst>
                <a:ext uri="{FF2B5EF4-FFF2-40B4-BE49-F238E27FC236}">
                  <a16:creationId xmlns:a16="http://schemas.microsoft.com/office/drawing/2014/main" id="{4D1C00C3-EA49-4538-B99F-E3276C43E2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09" name="Shape 1171">
              <a:extLst>
                <a:ext uri="{FF2B5EF4-FFF2-40B4-BE49-F238E27FC236}">
                  <a16:creationId xmlns:a16="http://schemas.microsoft.com/office/drawing/2014/main" id="{DAFE1960-9EAA-4E09-8577-95EE2AC5D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10" name="Shape 1172">
              <a:extLst>
                <a:ext uri="{FF2B5EF4-FFF2-40B4-BE49-F238E27FC236}">
                  <a16:creationId xmlns:a16="http://schemas.microsoft.com/office/drawing/2014/main" id="{5BAFE6D5-5A84-47EC-B89F-C5A6C7E56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11" name="Shape 1173">
              <a:extLst>
                <a:ext uri="{FF2B5EF4-FFF2-40B4-BE49-F238E27FC236}">
                  <a16:creationId xmlns:a16="http://schemas.microsoft.com/office/drawing/2014/main" id="{8FF79F28-ACD1-4FD4-BA38-7CCBC73C9D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12" name="Shape 1174">
              <a:extLst>
                <a:ext uri="{FF2B5EF4-FFF2-40B4-BE49-F238E27FC236}">
                  <a16:creationId xmlns:a16="http://schemas.microsoft.com/office/drawing/2014/main" id="{9AF618B7-8577-4716-888A-2ECA144597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313" name="Shape 1175">
              <a:extLst>
                <a:ext uri="{FF2B5EF4-FFF2-40B4-BE49-F238E27FC236}">
                  <a16:creationId xmlns:a16="http://schemas.microsoft.com/office/drawing/2014/main" id="{C3DF77D7-3DC5-404F-8A57-810F08063A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2227" name="Shape 1176">
            <a:extLst>
              <a:ext uri="{FF2B5EF4-FFF2-40B4-BE49-F238E27FC236}">
                <a16:creationId xmlns:a16="http://schemas.microsoft.com/office/drawing/2014/main" id="{E91C4330-85AE-48FB-B1C7-767911CF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28" name="Shape 1177">
            <a:extLst>
              <a:ext uri="{FF2B5EF4-FFF2-40B4-BE49-F238E27FC236}">
                <a16:creationId xmlns:a16="http://schemas.microsoft.com/office/drawing/2014/main" id="{1AA3020B-468D-4DE7-85CB-504415F6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52229" name="Shape 1178">
            <a:extLst>
              <a:ext uri="{FF2B5EF4-FFF2-40B4-BE49-F238E27FC236}">
                <a16:creationId xmlns:a16="http://schemas.microsoft.com/office/drawing/2014/main" id="{F6738E9E-3B5E-4A19-919A-432C40D8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0" name="Shape 1179">
            <a:extLst>
              <a:ext uri="{FF2B5EF4-FFF2-40B4-BE49-F238E27FC236}">
                <a16:creationId xmlns:a16="http://schemas.microsoft.com/office/drawing/2014/main" id="{B0E82748-3255-4929-9BA5-F201F43E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1" name="Shape 1180">
            <a:extLst>
              <a:ext uri="{FF2B5EF4-FFF2-40B4-BE49-F238E27FC236}">
                <a16:creationId xmlns:a16="http://schemas.microsoft.com/office/drawing/2014/main" id="{8617C670-CD87-4913-B51E-697A23B23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2" name="Shape 1181">
            <a:extLst>
              <a:ext uri="{FF2B5EF4-FFF2-40B4-BE49-F238E27FC236}">
                <a16:creationId xmlns:a16="http://schemas.microsoft.com/office/drawing/2014/main" id="{04EF88A2-1968-41E6-AFF4-52F1D2A4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3" name="Shape 1182">
            <a:extLst>
              <a:ext uri="{FF2B5EF4-FFF2-40B4-BE49-F238E27FC236}">
                <a16:creationId xmlns:a16="http://schemas.microsoft.com/office/drawing/2014/main" id="{637D774C-F40F-4E57-B7CF-8CB775D5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4" name="Shape 1183">
            <a:extLst>
              <a:ext uri="{FF2B5EF4-FFF2-40B4-BE49-F238E27FC236}">
                <a16:creationId xmlns:a16="http://schemas.microsoft.com/office/drawing/2014/main" id="{6A8B85FB-E6BA-4D0D-A0F5-D1D1B90B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5" name="Shape 1184">
            <a:extLst>
              <a:ext uri="{FF2B5EF4-FFF2-40B4-BE49-F238E27FC236}">
                <a16:creationId xmlns:a16="http://schemas.microsoft.com/office/drawing/2014/main" id="{DA77C7D1-B546-495D-B3F0-D034B277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6" name="Shape 1185">
            <a:extLst>
              <a:ext uri="{FF2B5EF4-FFF2-40B4-BE49-F238E27FC236}">
                <a16:creationId xmlns:a16="http://schemas.microsoft.com/office/drawing/2014/main" id="{B32DDA40-09D7-4CE3-B208-EFFEF5A9E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7" name="Shape 1186">
            <a:extLst>
              <a:ext uri="{FF2B5EF4-FFF2-40B4-BE49-F238E27FC236}">
                <a16:creationId xmlns:a16="http://schemas.microsoft.com/office/drawing/2014/main" id="{61BB2931-D838-4720-9BD4-21FD6565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2238" name="Shape 1187">
            <a:extLst>
              <a:ext uri="{FF2B5EF4-FFF2-40B4-BE49-F238E27FC236}">
                <a16:creationId xmlns:a16="http://schemas.microsoft.com/office/drawing/2014/main" id="{5FA7AA0C-6B11-4485-8149-F884B72A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52239" name="Shape 1188">
            <a:extLst>
              <a:ext uri="{FF2B5EF4-FFF2-40B4-BE49-F238E27FC236}">
                <a16:creationId xmlns:a16="http://schemas.microsoft.com/office/drawing/2014/main" id="{CAB8A1EA-39EA-41BA-B4F2-A6AAAF170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0" name="Shape 1189">
            <a:extLst>
              <a:ext uri="{FF2B5EF4-FFF2-40B4-BE49-F238E27FC236}">
                <a16:creationId xmlns:a16="http://schemas.microsoft.com/office/drawing/2014/main" id="{009E46F5-489F-4003-A38A-251F062F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2241" name="Shape 1190">
            <a:extLst>
              <a:ext uri="{FF2B5EF4-FFF2-40B4-BE49-F238E27FC236}">
                <a16:creationId xmlns:a16="http://schemas.microsoft.com/office/drawing/2014/main" id="{115AF364-B9FA-45EC-9CB6-F074C1B8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52242" name="Shape 1191">
            <a:extLst>
              <a:ext uri="{FF2B5EF4-FFF2-40B4-BE49-F238E27FC236}">
                <a16:creationId xmlns:a16="http://schemas.microsoft.com/office/drawing/2014/main" id="{28D186EA-ADCE-4DCC-822C-04DE326B6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2243" name="Shape 1192">
            <a:extLst>
              <a:ext uri="{FF2B5EF4-FFF2-40B4-BE49-F238E27FC236}">
                <a16:creationId xmlns:a16="http://schemas.microsoft.com/office/drawing/2014/main" id="{3DEBFB57-0CC1-45FF-8DBA-7A0CE364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52244" name="Shape 1193">
            <a:extLst>
              <a:ext uri="{FF2B5EF4-FFF2-40B4-BE49-F238E27FC236}">
                <a16:creationId xmlns:a16="http://schemas.microsoft.com/office/drawing/2014/main" id="{D7F231BE-31C5-4169-A333-960D4CFFFDE7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52302" name="Shape 1194">
              <a:extLst>
                <a:ext uri="{FF2B5EF4-FFF2-40B4-BE49-F238E27FC236}">
                  <a16:creationId xmlns:a16="http://schemas.microsoft.com/office/drawing/2014/main" id="{D6B57FA9-2D0C-49D8-B5ED-BE8F54F99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2303" name="Shape 1195">
              <a:extLst>
                <a:ext uri="{FF2B5EF4-FFF2-40B4-BE49-F238E27FC236}">
                  <a16:creationId xmlns:a16="http://schemas.microsoft.com/office/drawing/2014/main" id="{960E13BB-4AC7-4123-BFAD-B2022327D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2304" name="Shape 1196">
              <a:extLst>
                <a:ext uri="{FF2B5EF4-FFF2-40B4-BE49-F238E27FC236}">
                  <a16:creationId xmlns:a16="http://schemas.microsoft.com/office/drawing/2014/main" id="{C5B6E1D7-F060-406B-83E6-99FD28E85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2305" name="Shape 1197">
              <a:extLst>
                <a:ext uri="{FF2B5EF4-FFF2-40B4-BE49-F238E27FC236}">
                  <a16:creationId xmlns:a16="http://schemas.microsoft.com/office/drawing/2014/main" id="{8154F117-6E10-491F-800A-565926946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2245" name="Shape 1198">
            <a:extLst>
              <a:ext uri="{FF2B5EF4-FFF2-40B4-BE49-F238E27FC236}">
                <a16:creationId xmlns:a16="http://schemas.microsoft.com/office/drawing/2014/main" id="{32EC4079-C6D0-40FF-A20B-3433A3BFF7B3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52298" name="Shape 1199">
              <a:extLst>
                <a:ext uri="{FF2B5EF4-FFF2-40B4-BE49-F238E27FC236}">
                  <a16:creationId xmlns:a16="http://schemas.microsoft.com/office/drawing/2014/main" id="{CCC0C3C4-B471-4A30-85A9-D110F3C0C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2299" name="Shape 1200">
              <a:extLst>
                <a:ext uri="{FF2B5EF4-FFF2-40B4-BE49-F238E27FC236}">
                  <a16:creationId xmlns:a16="http://schemas.microsoft.com/office/drawing/2014/main" id="{919AB406-B517-4E0E-8E24-9E8A50667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2300" name="Shape 1201">
              <a:extLst>
                <a:ext uri="{FF2B5EF4-FFF2-40B4-BE49-F238E27FC236}">
                  <a16:creationId xmlns:a16="http://schemas.microsoft.com/office/drawing/2014/main" id="{F67D5B48-874A-41C2-8806-E960728C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2301" name="Shape 1202">
              <a:extLst>
                <a:ext uri="{FF2B5EF4-FFF2-40B4-BE49-F238E27FC236}">
                  <a16:creationId xmlns:a16="http://schemas.microsoft.com/office/drawing/2014/main" id="{091ED076-AABC-4D3F-BDE8-7B998E619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2246" name="Shape 1203">
            <a:extLst>
              <a:ext uri="{FF2B5EF4-FFF2-40B4-BE49-F238E27FC236}">
                <a16:creationId xmlns:a16="http://schemas.microsoft.com/office/drawing/2014/main" id="{4FE8B875-9C17-4507-A990-A454F042F0FB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52294" name="Shape 1204">
              <a:extLst>
                <a:ext uri="{FF2B5EF4-FFF2-40B4-BE49-F238E27FC236}">
                  <a16:creationId xmlns:a16="http://schemas.microsoft.com/office/drawing/2014/main" id="{9099BD3D-905F-45E8-807F-96E48DDF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2295" name="Shape 1205">
              <a:extLst>
                <a:ext uri="{FF2B5EF4-FFF2-40B4-BE49-F238E27FC236}">
                  <a16:creationId xmlns:a16="http://schemas.microsoft.com/office/drawing/2014/main" id="{07BC0616-64E1-4E31-9F2B-B04D009B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2296" name="Shape 1206">
              <a:extLst>
                <a:ext uri="{FF2B5EF4-FFF2-40B4-BE49-F238E27FC236}">
                  <a16:creationId xmlns:a16="http://schemas.microsoft.com/office/drawing/2014/main" id="{14C6BC65-A7ED-4980-A597-1FA23A518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2297" name="Shape 1207">
              <a:extLst>
                <a:ext uri="{FF2B5EF4-FFF2-40B4-BE49-F238E27FC236}">
                  <a16:creationId xmlns:a16="http://schemas.microsoft.com/office/drawing/2014/main" id="{896187B1-614D-4AA2-9ECA-E43F800CF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2247" name="Shape 1208">
            <a:extLst>
              <a:ext uri="{FF2B5EF4-FFF2-40B4-BE49-F238E27FC236}">
                <a16:creationId xmlns:a16="http://schemas.microsoft.com/office/drawing/2014/main" id="{A991B5AC-9635-489C-8D6A-0A6986B2EE23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52290" name="Shape 1209">
              <a:extLst>
                <a:ext uri="{FF2B5EF4-FFF2-40B4-BE49-F238E27FC236}">
                  <a16:creationId xmlns:a16="http://schemas.microsoft.com/office/drawing/2014/main" id="{20D5B964-9047-40E9-94C0-E35272C07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52291" name="Shape 1210">
              <a:extLst>
                <a:ext uri="{FF2B5EF4-FFF2-40B4-BE49-F238E27FC236}">
                  <a16:creationId xmlns:a16="http://schemas.microsoft.com/office/drawing/2014/main" id="{669E2D5E-0FE4-4D6B-9DE5-10F02B479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52292" name="Shape 1211">
              <a:extLst>
                <a:ext uri="{FF2B5EF4-FFF2-40B4-BE49-F238E27FC236}">
                  <a16:creationId xmlns:a16="http://schemas.microsoft.com/office/drawing/2014/main" id="{DD1E512D-7AB3-47C5-9B60-FD562FC3A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52293" name="Shape 1212">
              <a:extLst>
                <a:ext uri="{FF2B5EF4-FFF2-40B4-BE49-F238E27FC236}">
                  <a16:creationId xmlns:a16="http://schemas.microsoft.com/office/drawing/2014/main" id="{61C3D794-39F8-4FDA-A6E5-B50D8F09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52248" name="Shape 1213">
            <a:extLst>
              <a:ext uri="{FF2B5EF4-FFF2-40B4-BE49-F238E27FC236}">
                <a16:creationId xmlns:a16="http://schemas.microsoft.com/office/drawing/2014/main" id="{1C89219A-D9C5-4A1B-ACB6-BBB89F444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52249" name="Shape 1214">
            <a:extLst>
              <a:ext uri="{FF2B5EF4-FFF2-40B4-BE49-F238E27FC236}">
                <a16:creationId xmlns:a16="http://schemas.microsoft.com/office/drawing/2014/main" id="{AFF2C6D6-B728-464F-AE1E-8607ED56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52250" name="Shape 1215">
            <a:extLst>
              <a:ext uri="{FF2B5EF4-FFF2-40B4-BE49-F238E27FC236}">
                <a16:creationId xmlns:a16="http://schemas.microsoft.com/office/drawing/2014/main" id="{4FA79F55-21DC-48C0-B7B1-B617A51C7AD3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52285" name="Shape 1216">
              <a:extLst>
                <a:ext uri="{FF2B5EF4-FFF2-40B4-BE49-F238E27FC236}">
                  <a16:creationId xmlns:a16="http://schemas.microsoft.com/office/drawing/2014/main" id="{FE30FA80-690C-4386-A08B-284A719061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6" name="Shape 1217">
              <a:extLst>
                <a:ext uri="{FF2B5EF4-FFF2-40B4-BE49-F238E27FC236}">
                  <a16:creationId xmlns:a16="http://schemas.microsoft.com/office/drawing/2014/main" id="{521A98FB-1EDF-4F54-BFB2-71902B664A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7" name="Shape 1218">
              <a:extLst>
                <a:ext uri="{FF2B5EF4-FFF2-40B4-BE49-F238E27FC236}">
                  <a16:creationId xmlns:a16="http://schemas.microsoft.com/office/drawing/2014/main" id="{75671257-885E-4CF2-8359-3ACB630038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8" name="Shape 1219">
              <a:extLst>
                <a:ext uri="{FF2B5EF4-FFF2-40B4-BE49-F238E27FC236}">
                  <a16:creationId xmlns:a16="http://schemas.microsoft.com/office/drawing/2014/main" id="{4B1FD7FD-AE8F-43BD-9B6D-D1A9DD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2289" name="Shape 1220">
              <a:extLst>
                <a:ext uri="{FF2B5EF4-FFF2-40B4-BE49-F238E27FC236}">
                  <a16:creationId xmlns:a16="http://schemas.microsoft.com/office/drawing/2014/main" id="{BE17CA32-9BD6-43A3-ABFE-4984D40151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51" name="Shape 1221">
            <a:extLst>
              <a:ext uri="{FF2B5EF4-FFF2-40B4-BE49-F238E27FC236}">
                <a16:creationId xmlns:a16="http://schemas.microsoft.com/office/drawing/2014/main" id="{1DED19CA-53B2-4E04-A45D-C3F37245DE0E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52280" name="Shape 1222">
              <a:extLst>
                <a:ext uri="{FF2B5EF4-FFF2-40B4-BE49-F238E27FC236}">
                  <a16:creationId xmlns:a16="http://schemas.microsoft.com/office/drawing/2014/main" id="{79C6524E-9F3E-4424-9E40-D27D3C19A1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1" name="Shape 1223">
              <a:extLst>
                <a:ext uri="{FF2B5EF4-FFF2-40B4-BE49-F238E27FC236}">
                  <a16:creationId xmlns:a16="http://schemas.microsoft.com/office/drawing/2014/main" id="{A3D11B52-2021-497A-AC76-C4F705A590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2" name="Shape 1224">
              <a:extLst>
                <a:ext uri="{FF2B5EF4-FFF2-40B4-BE49-F238E27FC236}">
                  <a16:creationId xmlns:a16="http://schemas.microsoft.com/office/drawing/2014/main" id="{D2F5C3EA-9C7B-45C3-964A-6042C69371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3" name="Shape 1225">
              <a:extLst>
                <a:ext uri="{FF2B5EF4-FFF2-40B4-BE49-F238E27FC236}">
                  <a16:creationId xmlns:a16="http://schemas.microsoft.com/office/drawing/2014/main" id="{E1E8262F-AB78-405D-AEB8-E882D0BDE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2284" name="Shape 1226">
              <a:extLst>
                <a:ext uri="{FF2B5EF4-FFF2-40B4-BE49-F238E27FC236}">
                  <a16:creationId xmlns:a16="http://schemas.microsoft.com/office/drawing/2014/main" id="{B56D17C3-51F5-4729-B150-DA7237CAD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227" name="Shape 1227">
            <a:extLst>
              <a:ext uri="{FF2B5EF4-FFF2-40B4-BE49-F238E27FC236}">
                <a16:creationId xmlns:a16="http://schemas.microsoft.com/office/drawing/2014/main" id="{7C1414C8-28C6-4A81-9496-011DD316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68714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27358090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68397872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4208025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8798142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36153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664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9568"/>
                  </a:ext>
                </a:extLst>
              </a:tr>
            </a:tbl>
          </a:graphicData>
        </a:graphic>
      </p:graphicFrame>
      <p:graphicFrame>
        <p:nvGraphicFramePr>
          <p:cNvPr id="1228" name="Shape 1228">
            <a:extLst>
              <a:ext uri="{FF2B5EF4-FFF2-40B4-BE49-F238E27FC236}">
                <a16:creationId xmlns:a16="http://schemas.microsoft.com/office/drawing/2014/main" id="{C9CBD83D-394F-4570-86D4-92DDEBB5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98506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18005156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7425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027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Shape 1233">
            <a:extLst>
              <a:ext uri="{FF2B5EF4-FFF2-40B4-BE49-F238E27FC236}">
                <a16:creationId xmlns:a16="http://schemas.microsoft.com/office/drawing/2014/main" id="{44F7593C-AB26-4C56-81F7-E17F5B6BE68E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54355" name="Shape 1234">
              <a:extLst>
                <a:ext uri="{FF2B5EF4-FFF2-40B4-BE49-F238E27FC236}">
                  <a16:creationId xmlns:a16="http://schemas.microsoft.com/office/drawing/2014/main" id="{D0609814-6099-4934-9632-060FEE192F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56" name="Shape 1235">
              <a:extLst>
                <a:ext uri="{FF2B5EF4-FFF2-40B4-BE49-F238E27FC236}">
                  <a16:creationId xmlns:a16="http://schemas.microsoft.com/office/drawing/2014/main" id="{E884C38E-B950-4D53-8909-14D994930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57" name="Shape 1236">
              <a:extLst>
                <a:ext uri="{FF2B5EF4-FFF2-40B4-BE49-F238E27FC236}">
                  <a16:creationId xmlns:a16="http://schemas.microsoft.com/office/drawing/2014/main" id="{9864DD28-EDD6-4337-B8F7-872C641D8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58" name="Shape 1237">
              <a:extLst>
                <a:ext uri="{FF2B5EF4-FFF2-40B4-BE49-F238E27FC236}">
                  <a16:creationId xmlns:a16="http://schemas.microsoft.com/office/drawing/2014/main" id="{7D43A59E-CA83-4763-BA88-F8C1916913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59" name="Shape 1238">
              <a:extLst>
                <a:ext uri="{FF2B5EF4-FFF2-40B4-BE49-F238E27FC236}">
                  <a16:creationId xmlns:a16="http://schemas.microsoft.com/office/drawing/2014/main" id="{C97B23C0-05A0-4FDF-9814-57542F0301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60" name="Shape 1239">
              <a:extLst>
                <a:ext uri="{FF2B5EF4-FFF2-40B4-BE49-F238E27FC236}">
                  <a16:creationId xmlns:a16="http://schemas.microsoft.com/office/drawing/2014/main" id="{1274B4BD-75DB-411A-BFC1-A784B65B59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61" name="Shape 1240">
              <a:extLst>
                <a:ext uri="{FF2B5EF4-FFF2-40B4-BE49-F238E27FC236}">
                  <a16:creationId xmlns:a16="http://schemas.microsoft.com/office/drawing/2014/main" id="{CC3FD354-65EC-495E-B174-E382EDDE1C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362" name="Shape 1241">
              <a:extLst>
                <a:ext uri="{FF2B5EF4-FFF2-40B4-BE49-F238E27FC236}">
                  <a16:creationId xmlns:a16="http://schemas.microsoft.com/office/drawing/2014/main" id="{38EDEBC6-3DD6-414C-A7CC-B76699EF3F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4275" name="Shape 1242">
            <a:extLst>
              <a:ext uri="{FF2B5EF4-FFF2-40B4-BE49-F238E27FC236}">
                <a16:creationId xmlns:a16="http://schemas.microsoft.com/office/drawing/2014/main" id="{FC7DC25C-A699-4944-A959-20EDAEBA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76" name="Shape 1243">
            <a:extLst>
              <a:ext uri="{FF2B5EF4-FFF2-40B4-BE49-F238E27FC236}">
                <a16:creationId xmlns:a16="http://schemas.microsoft.com/office/drawing/2014/main" id="{6209CE92-6A5B-4416-9B44-AC6E7328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54277" name="Shape 1244">
            <a:extLst>
              <a:ext uri="{FF2B5EF4-FFF2-40B4-BE49-F238E27FC236}">
                <a16:creationId xmlns:a16="http://schemas.microsoft.com/office/drawing/2014/main" id="{94D81A23-B923-44FA-A21A-EAC56871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78" name="Shape 1245">
            <a:extLst>
              <a:ext uri="{FF2B5EF4-FFF2-40B4-BE49-F238E27FC236}">
                <a16:creationId xmlns:a16="http://schemas.microsoft.com/office/drawing/2014/main" id="{E03139C5-7D9F-4D39-8DB3-2D1987A9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79" name="Shape 1246">
            <a:extLst>
              <a:ext uri="{FF2B5EF4-FFF2-40B4-BE49-F238E27FC236}">
                <a16:creationId xmlns:a16="http://schemas.microsoft.com/office/drawing/2014/main" id="{B46D16D4-7223-4F57-B082-7AC8B730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0" name="Shape 1247">
            <a:extLst>
              <a:ext uri="{FF2B5EF4-FFF2-40B4-BE49-F238E27FC236}">
                <a16:creationId xmlns:a16="http://schemas.microsoft.com/office/drawing/2014/main" id="{7CD40F27-ACC2-4550-8342-7B38E29A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1" name="Shape 1248">
            <a:extLst>
              <a:ext uri="{FF2B5EF4-FFF2-40B4-BE49-F238E27FC236}">
                <a16:creationId xmlns:a16="http://schemas.microsoft.com/office/drawing/2014/main" id="{7A87BADF-049A-4B97-9A17-37EBE469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2" name="Shape 1249">
            <a:extLst>
              <a:ext uri="{FF2B5EF4-FFF2-40B4-BE49-F238E27FC236}">
                <a16:creationId xmlns:a16="http://schemas.microsoft.com/office/drawing/2014/main" id="{0EFEED31-AD65-4A0A-8A1A-58A45C2F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3" name="Shape 1250">
            <a:extLst>
              <a:ext uri="{FF2B5EF4-FFF2-40B4-BE49-F238E27FC236}">
                <a16:creationId xmlns:a16="http://schemas.microsoft.com/office/drawing/2014/main" id="{D52F16E0-00C0-41D0-859B-76C5D1E2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4" name="Shape 1251">
            <a:extLst>
              <a:ext uri="{FF2B5EF4-FFF2-40B4-BE49-F238E27FC236}">
                <a16:creationId xmlns:a16="http://schemas.microsoft.com/office/drawing/2014/main" id="{10761DD0-4EAB-4350-97C5-1325C0673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5" name="Shape 1252">
            <a:extLst>
              <a:ext uri="{FF2B5EF4-FFF2-40B4-BE49-F238E27FC236}">
                <a16:creationId xmlns:a16="http://schemas.microsoft.com/office/drawing/2014/main" id="{1AF41AC8-0604-4DA9-B0A8-BC6AFDE7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4286" name="Shape 1253">
            <a:extLst>
              <a:ext uri="{FF2B5EF4-FFF2-40B4-BE49-F238E27FC236}">
                <a16:creationId xmlns:a16="http://schemas.microsoft.com/office/drawing/2014/main" id="{BC5E63AC-856B-4955-820B-2003CFEB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54287" name="Shape 1254">
            <a:extLst>
              <a:ext uri="{FF2B5EF4-FFF2-40B4-BE49-F238E27FC236}">
                <a16:creationId xmlns:a16="http://schemas.microsoft.com/office/drawing/2014/main" id="{96F9A532-2FFC-4D55-ACF3-81CFF1EC13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Shape 1255">
            <a:extLst>
              <a:ext uri="{FF2B5EF4-FFF2-40B4-BE49-F238E27FC236}">
                <a16:creationId xmlns:a16="http://schemas.microsoft.com/office/drawing/2014/main" id="{3A02BEEC-DC15-477E-8F0B-D92BD7FB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4289" name="Shape 1256">
            <a:extLst>
              <a:ext uri="{FF2B5EF4-FFF2-40B4-BE49-F238E27FC236}">
                <a16:creationId xmlns:a16="http://schemas.microsoft.com/office/drawing/2014/main" id="{3B04F8DB-08C5-4883-BE45-76DE8FF0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54290" name="Shape 1257">
            <a:extLst>
              <a:ext uri="{FF2B5EF4-FFF2-40B4-BE49-F238E27FC236}">
                <a16:creationId xmlns:a16="http://schemas.microsoft.com/office/drawing/2014/main" id="{0F38F864-571A-4AE9-8FA2-EECF67F4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4291" name="Shape 1258">
            <a:extLst>
              <a:ext uri="{FF2B5EF4-FFF2-40B4-BE49-F238E27FC236}">
                <a16:creationId xmlns:a16="http://schemas.microsoft.com/office/drawing/2014/main" id="{26F4E587-7BFC-4CED-ADBB-72B7897A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54292" name="Shape 1259">
            <a:extLst>
              <a:ext uri="{FF2B5EF4-FFF2-40B4-BE49-F238E27FC236}">
                <a16:creationId xmlns:a16="http://schemas.microsoft.com/office/drawing/2014/main" id="{33521884-AED0-4EF2-8A8E-054BFE8951AF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54351" name="Shape 1260">
              <a:extLst>
                <a:ext uri="{FF2B5EF4-FFF2-40B4-BE49-F238E27FC236}">
                  <a16:creationId xmlns:a16="http://schemas.microsoft.com/office/drawing/2014/main" id="{1FC934B3-B9A2-44E3-90C1-D6A8C8B3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4352" name="Shape 1261">
              <a:extLst>
                <a:ext uri="{FF2B5EF4-FFF2-40B4-BE49-F238E27FC236}">
                  <a16:creationId xmlns:a16="http://schemas.microsoft.com/office/drawing/2014/main" id="{915E64B5-1825-4683-9EA7-94AB5AF94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4353" name="Shape 1262">
              <a:extLst>
                <a:ext uri="{FF2B5EF4-FFF2-40B4-BE49-F238E27FC236}">
                  <a16:creationId xmlns:a16="http://schemas.microsoft.com/office/drawing/2014/main" id="{DC36B001-2E15-4472-B637-46E3BBD80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4354" name="Shape 1263">
              <a:extLst>
                <a:ext uri="{FF2B5EF4-FFF2-40B4-BE49-F238E27FC236}">
                  <a16:creationId xmlns:a16="http://schemas.microsoft.com/office/drawing/2014/main" id="{6ECFC3CC-376E-4DDA-A7D1-DC7629AD8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4293" name="Shape 1264">
            <a:extLst>
              <a:ext uri="{FF2B5EF4-FFF2-40B4-BE49-F238E27FC236}">
                <a16:creationId xmlns:a16="http://schemas.microsoft.com/office/drawing/2014/main" id="{CDE13EDE-1332-4AB7-AA50-EC9F1BBE034C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54347" name="Shape 1265">
              <a:extLst>
                <a:ext uri="{FF2B5EF4-FFF2-40B4-BE49-F238E27FC236}">
                  <a16:creationId xmlns:a16="http://schemas.microsoft.com/office/drawing/2014/main" id="{D8F8B2FC-1B2E-4B6B-95BC-5376DA93C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4348" name="Shape 1266">
              <a:extLst>
                <a:ext uri="{FF2B5EF4-FFF2-40B4-BE49-F238E27FC236}">
                  <a16:creationId xmlns:a16="http://schemas.microsoft.com/office/drawing/2014/main" id="{0702221A-F1BF-4DCC-8634-17BB080A8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4349" name="Shape 1267">
              <a:extLst>
                <a:ext uri="{FF2B5EF4-FFF2-40B4-BE49-F238E27FC236}">
                  <a16:creationId xmlns:a16="http://schemas.microsoft.com/office/drawing/2014/main" id="{E67F919F-1300-4CC6-AAEB-5B0383B78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4350" name="Shape 1268">
              <a:extLst>
                <a:ext uri="{FF2B5EF4-FFF2-40B4-BE49-F238E27FC236}">
                  <a16:creationId xmlns:a16="http://schemas.microsoft.com/office/drawing/2014/main" id="{ECAC60CF-91DC-4763-AEF2-72B406B1A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4294" name="Shape 1269">
            <a:extLst>
              <a:ext uri="{FF2B5EF4-FFF2-40B4-BE49-F238E27FC236}">
                <a16:creationId xmlns:a16="http://schemas.microsoft.com/office/drawing/2014/main" id="{6DCA3206-3590-4996-A29B-2E31F84CFA54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54343" name="Shape 1270">
              <a:extLst>
                <a:ext uri="{FF2B5EF4-FFF2-40B4-BE49-F238E27FC236}">
                  <a16:creationId xmlns:a16="http://schemas.microsoft.com/office/drawing/2014/main" id="{C616B4C8-9444-4F83-BC1F-82535956A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4344" name="Shape 1271">
              <a:extLst>
                <a:ext uri="{FF2B5EF4-FFF2-40B4-BE49-F238E27FC236}">
                  <a16:creationId xmlns:a16="http://schemas.microsoft.com/office/drawing/2014/main" id="{AA09A26B-7AEF-413D-9E3C-017A61A3B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4345" name="Shape 1272">
              <a:extLst>
                <a:ext uri="{FF2B5EF4-FFF2-40B4-BE49-F238E27FC236}">
                  <a16:creationId xmlns:a16="http://schemas.microsoft.com/office/drawing/2014/main" id="{57DD1F88-4956-4E20-BC62-6E32E0033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4346" name="Shape 1273">
              <a:extLst>
                <a:ext uri="{FF2B5EF4-FFF2-40B4-BE49-F238E27FC236}">
                  <a16:creationId xmlns:a16="http://schemas.microsoft.com/office/drawing/2014/main" id="{6FB59097-7577-4E9C-831D-A20A28ABF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4295" name="Shape 1274">
            <a:extLst>
              <a:ext uri="{FF2B5EF4-FFF2-40B4-BE49-F238E27FC236}">
                <a16:creationId xmlns:a16="http://schemas.microsoft.com/office/drawing/2014/main" id="{5B2144AC-84E1-45C3-879C-6BDC53CDA778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54339" name="Shape 1275">
              <a:extLst>
                <a:ext uri="{FF2B5EF4-FFF2-40B4-BE49-F238E27FC236}">
                  <a16:creationId xmlns:a16="http://schemas.microsoft.com/office/drawing/2014/main" id="{E28C1A81-3F1C-4479-83E0-487C2A3C7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54340" name="Shape 1276">
              <a:extLst>
                <a:ext uri="{FF2B5EF4-FFF2-40B4-BE49-F238E27FC236}">
                  <a16:creationId xmlns:a16="http://schemas.microsoft.com/office/drawing/2014/main" id="{11CAA210-BA46-4FF0-885F-353AFDB8C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54341" name="Shape 1277">
              <a:extLst>
                <a:ext uri="{FF2B5EF4-FFF2-40B4-BE49-F238E27FC236}">
                  <a16:creationId xmlns:a16="http://schemas.microsoft.com/office/drawing/2014/main" id="{7B07B31D-3EC9-4D66-93B2-9BF7F06DD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54342" name="Shape 1278">
              <a:extLst>
                <a:ext uri="{FF2B5EF4-FFF2-40B4-BE49-F238E27FC236}">
                  <a16:creationId xmlns:a16="http://schemas.microsoft.com/office/drawing/2014/main" id="{9F46B9A0-0191-477B-B0C9-AB58F78F3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54296" name="Shape 1279">
            <a:extLst>
              <a:ext uri="{FF2B5EF4-FFF2-40B4-BE49-F238E27FC236}">
                <a16:creationId xmlns:a16="http://schemas.microsoft.com/office/drawing/2014/main" id="{06B86591-AB97-4C6E-B095-C793B4DD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54297" name="Shape 1280">
            <a:extLst>
              <a:ext uri="{FF2B5EF4-FFF2-40B4-BE49-F238E27FC236}">
                <a16:creationId xmlns:a16="http://schemas.microsoft.com/office/drawing/2014/main" id="{6A04A299-976D-4871-B080-A2EEAA5F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54298" name="Shape 1281">
            <a:extLst>
              <a:ext uri="{FF2B5EF4-FFF2-40B4-BE49-F238E27FC236}">
                <a16:creationId xmlns:a16="http://schemas.microsoft.com/office/drawing/2014/main" id="{5D00D6DC-AAEE-430C-859F-D4B455A20B09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54334" name="Shape 1282">
              <a:extLst>
                <a:ext uri="{FF2B5EF4-FFF2-40B4-BE49-F238E27FC236}">
                  <a16:creationId xmlns:a16="http://schemas.microsoft.com/office/drawing/2014/main" id="{DED50958-7C8C-4127-A1DC-81F2548E84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5" name="Shape 1283">
              <a:extLst>
                <a:ext uri="{FF2B5EF4-FFF2-40B4-BE49-F238E27FC236}">
                  <a16:creationId xmlns:a16="http://schemas.microsoft.com/office/drawing/2014/main" id="{759DEFD8-7228-4EF8-A4B9-B3F564C59B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6" name="Shape 1284">
              <a:extLst>
                <a:ext uri="{FF2B5EF4-FFF2-40B4-BE49-F238E27FC236}">
                  <a16:creationId xmlns:a16="http://schemas.microsoft.com/office/drawing/2014/main" id="{A610429F-9F88-4D0C-948C-CC9BF43B5C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7" name="Shape 1285">
              <a:extLst>
                <a:ext uri="{FF2B5EF4-FFF2-40B4-BE49-F238E27FC236}">
                  <a16:creationId xmlns:a16="http://schemas.microsoft.com/office/drawing/2014/main" id="{172C00F2-98EE-4303-A9EE-2D05B324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4338" name="Shape 1286">
              <a:extLst>
                <a:ext uri="{FF2B5EF4-FFF2-40B4-BE49-F238E27FC236}">
                  <a16:creationId xmlns:a16="http://schemas.microsoft.com/office/drawing/2014/main" id="{2BCB9F70-F95E-438D-9E49-AEB8467482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99" name="Shape 1287">
            <a:extLst>
              <a:ext uri="{FF2B5EF4-FFF2-40B4-BE49-F238E27FC236}">
                <a16:creationId xmlns:a16="http://schemas.microsoft.com/office/drawing/2014/main" id="{42F2D4ED-6C3E-4770-956D-EAFFC1DF1FA9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54329" name="Shape 1288">
              <a:extLst>
                <a:ext uri="{FF2B5EF4-FFF2-40B4-BE49-F238E27FC236}">
                  <a16:creationId xmlns:a16="http://schemas.microsoft.com/office/drawing/2014/main" id="{6E91013A-8DEC-416E-A24D-795286760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0" name="Shape 1289">
              <a:extLst>
                <a:ext uri="{FF2B5EF4-FFF2-40B4-BE49-F238E27FC236}">
                  <a16:creationId xmlns:a16="http://schemas.microsoft.com/office/drawing/2014/main" id="{6C0BC248-B33A-4B60-990F-F24DBB08DA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1" name="Shape 1290">
              <a:extLst>
                <a:ext uri="{FF2B5EF4-FFF2-40B4-BE49-F238E27FC236}">
                  <a16:creationId xmlns:a16="http://schemas.microsoft.com/office/drawing/2014/main" id="{83B2BF89-E9E7-4029-B6EA-CF29281F68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2" name="Shape 1291">
              <a:extLst>
                <a:ext uri="{FF2B5EF4-FFF2-40B4-BE49-F238E27FC236}">
                  <a16:creationId xmlns:a16="http://schemas.microsoft.com/office/drawing/2014/main" id="{E7D8CB13-DBDB-48E2-BA72-B0C8FC4B8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4333" name="Shape 1292">
              <a:extLst>
                <a:ext uri="{FF2B5EF4-FFF2-40B4-BE49-F238E27FC236}">
                  <a16:creationId xmlns:a16="http://schemas.microsoft.com/office/drawing/2014/main" id="{9CD9E322-2BB1-4099-B3F7-0613B78DBC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293" name="Shape 1293">
            <a:extLst>
              <a:ext uri="{FF2B5EF4-FFF2-40B4-BE49-F238E27FC236}">
                <a16:creationId xmlns:a16="http://schemas.microsoft.com/office/drawing/2014/main" id="{B9787739-626E-46BC-9BA7-0F8B67862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67346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835141952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466018989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87329196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870553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5258261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95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82283"/>
                  </a:ext>
                </a:extLst>
              </a:tr>
            </a:tbl>
          </a:graphicData>
        </a:graphic>
      </p:graphicFrame>
      <p:graphicFrame>
        <p:nvGraphicFramePr>
          <p:cNvPr id="1294" name="Shape 1294">
            <a:extLst>
              <a:ext uri="{FF2B5EF4-FFF2-40B4-BE49-F238E27FC236}">
                <a16:creationId xmlns:a16="http://schemas.microsoft.com/office/drawing/2014/main" id="{9094FA48-A23F-4A8A-BB5C-31794002C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38788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06635492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1924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39975"/>
                  </a:ext>
                </a:extLst>
              </a:tr>
            </a:tbl>
          </a:graphicData>
        </a:graphic>
      </p:graphicFrame>
      <p:cxnSp>
        <p:nvCxnSpPr>
          <p:cNvPr id="54328" name="Shape 1295">
            <a:extLst>
              <a:ext uri="{FF2B5EF4-FFF2-40B4-BE49-F238E27FC236}">
                <a16:creationId xmlns:a16="http://schemas.microsoft.com/office/drawing/2014/main" id="{E2BB1937-736A-4CF4-901D-4E7A3CE1339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1052513"/>
            <a:ext cx="354012" cy="24272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Shape 1300">
            <a:extLst>
              <a:ext uri="{FF2B5EF4-FFF2-40B4-BE49-F238E27FC236}">
                <a16:creationId xmlns:a16="http://schemas.microsoft.com/office/drawing/2014/main" id="{746CD9D0-EA5D-4053-BB25-0A127C208F7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56402" name="Shape 1301">
              <a:extLst>
                <a:ext uri="{FF2B5EF4-FFF2-40B4-BE49-F238E27FC236}">
                  <a16:creationId xmlns:a16="http://schemas.microsoft.com/office/drawing/2014/main" id="{1E710F58-7374-4191-A68B-723AEDF8D6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3" name="Shape 1302">
              <a:extLst>
                <a:ext uri="{FF2B5EF4-FFF2-40B4-BE49-F238E27FC236}">
                  <a16:creationId xmlns:a16="http://schemas.microsoft.com/office/drawing/2014/main" id="{988600E7-7ADB-42D7-8A9A-B1DB9F98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4" name="Shape 1303">
              <a:extLst>
                <a:ext uri="{FF2B5EF4-FFF2-40B4-BE49-F238E27FC236}">
                  <a16:creationId xmlns:a16="http://schemas.microsoft.com/office/drawing/2014/main" id="{4230776C-7910-4AA6-AAAE-F416A88711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5" name="Shape 1304">
              <a:extLst>
                <a:ext uri="{FF2B5EF4-FFF2-40B4-BE49-F238E27FC236}">
                  <a16:creationId xmlns:a16="http://schemas.microsoft.com/office/drawing/2014/main" id="{5E2CBBF7-B633-44E5-8C81-501AB8DC4B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6" name="Shape 1305">
              <a:extLst>
                <a:ext uri="{FF2B5EF4-FFF2-40B4-BE49-F238E27FC236}">
                  <a16:creationId xmlns:a16="http://schemas.microsoft.com/office/drawing/2014/main" id="{CCDCB92A-0BE5-480C-B91F-F55F62B17F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7" name="Shape 1306">
              <a:extLst>
                <a:ext uri="{FF2B5EF4-FFF2-40B4-BE49-F238E27FC236}">
                  <a16:creationId xmlns:a16="http://schemas.microsoft.com/office/drawing/2014/main" id="{FF3238C9-B85E-4376-80C9-A5AD2A29F4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8" name="Shape 1307">
              <a:extLst>
                <a:ext uri="{FF2B5EF4-FFF2-40B4-BE49-F238E27FC236}">
                  <a16:creationId xmlns:a16="http://schemas.microsoft.com/office/drawing/2014/main" id="{E268703B-F9E5-42EA-9D17-55BA7172F9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409" name="Shape 1308">
              <a:extLst>
                <a:ext uri="{FF2B5EF4-FFF2-40B4-BE49-F238E27FC236}">
                  <a16:creationId xmlns:a16="http://schemas.microsoft.com/office/drawing/2014/main" id="{F9C199E0-018B-417E-92B1-D38B69BCC7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6323" name="Shape 1309">
            <a:extLst>
              <a:ext uri="{FF2B5EF4-FFF2-40B4-BE49-F238E27FC236}">
                <a16:creationId xmlns:a16="http://schemas.microsoft.com/office/drawing/2014/main" id="{B03EBF97-A9C6-4D12-A52A-FC0BDF6F9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24" name="Shape 1310">
            <a:extLst>
              <a:ext uri="{FF2B5EF4-FFF2-40B4-BE49-F238E27FC236}">
                <a16:creationId xmlns:a16="http://schemas.microsoft.com/office/drawing/2014/main" id="{D5F1D20C-47E1-4CE8-8142-98E1FF181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56325" name="Shape 1311">
            <a:extLst>
              <a:ext uri="{FF2B5EF4-FFF2-40B4-BE49-F238E27FC236}">
                <a16:creationId xmlns:a16="http://schemas.microsoft.com/office/drawing/2014/main" id="{F5A05F26-0D03-4487-B36C-C1413C1C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26" name="Shape 1312">
            <a:extLst>
              <a:ext uri="{FF2B5EF4-FFF2-40B4-BE49-F238E27FC236}">
                <a16:creationId xmlns:a16="http://schemas.microsoft.com/office/drawing/2014/main" id="{413B3D4F-9BF4-4DF5-96B2-EB4D4C8C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27" name="Shape 1313">
            <a:extLst>
              <a:ext uri="{FF2B5EF4-FFF2-40B4-BE49-F238E27FC236}">
                <a16:creationId xmlns:a16="http://schemas.microsoft.com/office/drawing/2014/main" id="{B3077D52-B9F1-474A-A0B0-0BEF524A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28" name="Shape 1314">
            <a:extLst>
              <a:ext uri="{FF2B5EF4-FFF2-40B4-BE49-F238E27FC236}">
                <a16:creationId xmlns:a16="http://schemas.microsoft.com/office/drawing/2014/main" id="{A16BC6CF-253F-4114-953E-6E0FC2D3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29" name="Shape 1315">
            <a:extLst>
              <a:ext uri="{FF2B5EF4-FFF2-40B4-BE49-F238E27FC236}">
                <a16:creationId xmlns:a16="http://schemas.microsoft.com/office/drawing/2014/main" id="{982A79C7-1C8A-41E4-AFD7-BC0E0A85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30" name="Shape 1316">
            <a:extLst>
              <a:ext uri="{FF2B5EF4-FFF2-40B4-BE49-F238E27FC236}">
                <a16:creationId xmlns:a16="http://schemas.microsoft.com/office/drawing/2014/main" id="{8EB42312-A965-4013-B841-0CC8A802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31" name="Shape 1317">
            <a:extLst>
              <a:ext uri="{FF2B5EF4-FFF2-40B4-BE49-F238E27FC236}">
                <a16:creationId xmlns:a16="http://schemas.microsoft.com/office/drawing/2014/main" id="{F37AEA25-9657-4CB3-9691-E7D4FEF8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32" name="Shape 1318">
            <a:extLst>
              <a:ext uri="{FF2B5EF4-FFF2-40B4-BE49-F238E27FC236}">
                <a16:creationId xmlns:a16="http://schemas.microsoft.com/office/drawing/2014/main" id="{437E14E7-9C99-4697-AA61-359966CC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33" name="Shape 1319">
            <a:extLst>
              <a:ext uri="{FF2B5EF4-FFF2-40B4-BE49-F238E27FC236}">
                <a16:creationId xmlns:a16="http://schemas.microsoft.com/office/drawing/2014/main" id="{E0B1DD3D-231D-419E-A2BF-9B5C0647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6334" name="Shape 1320">
            <a:extLst>
              <a:ext uri="{FF2B5EF4-FFF2-40B4-BE49-F238E27FC236}">
                <a16:creationId xmlns:a16="http://schemas.microsoft.com/office/drawing/2014/main" id="{63F6AEE5-54B3-4CE7-89D2-8212D95D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56335" name="Shape 1321">
            <a:extLst>
              <a:ext uri="{FF2B5EF4-FFF2-40B4-BE49-F238E27FC236}">
                <a16:creationId xmlns:a16="http://schemas.microsoft.com/office/drawing/2014/main" id="{B4048BA9-9CB9-4A30-8AED-E6D733AD09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Shape 1322">
            <a:extLst>
              <a:ext uri="{FF2B5EF4-FFF2-40B4-BE49-F238E27FC236}">
                <a16:creationId xmlns:a16="http://schemas.microsoft.com/office/drawing/2014/main" id="{B85A6BE1-B838-4D32-BCCF-BA29687F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6337" name="Shape 1323">
            <a:extLst>
              <a:ext uri="{FF2B5EF4-FFF2-40B4-BE49-F238E27FC236}">
                <a16:creationId xmlns:a16="http://schemas.microsoft.com/office/drawing/2014/main" id="{016B84B4-DCEC-40B5-BAF8-E8A8367D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56338" name="Shape 1324">
            <a:extLst>
              <a:ext uri="{FF2B5EF4-FFF2-40B4-BE49-F238E27FC236}">
                <a16:creationId xmlns:a16="http://schemas.microsoft.com/office/drawing/2014/main" id="{85B2D6C1-7DBD-4AAA-9A39-BEC7169A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6339" name="Shape 1325">
            <a:extLst>
              <a:ext uri="{FF2B5EF4-FFF2-40B4-BE49-F238E27FC236}">
                <a16:creationId xmlns:a16="http://schemas.microsoft.com/office/drawing/2014/main" id="{FDC59263-043E-40B8-A8EC-A57F7335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56340" name="Shape 1326">
            <a:extLst>
              <a:ext uri="{FF2B5EF4-FFF2-40B4-BE49-F238E27FC236}">
                <a16:creationId xmlns:a16="http://schemas.microsoft.com/office/drawing/2014/main" id="{17FB9115-D63E-4666-8C1F-F6E29948801A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56398" name="Shape 1327">
              <a:extLst>
                <a:ext uri="{FF2B5EF4-FFF2-40B4-BE49-F238E27FC236}">
                  <a16:creationId xmlns:a16="http://schemas.microsoft.com/office/drawing/2014/main" id="{95022ECA-B5F7-4628-BA97-423617B27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6399" name="Shape 1328">
              <a:extLst>
                <a:ext uri="{FF2B5EF4-FFF2-40B4-BE49-F238E27FC236}">
                  <a16:creationId xmlns:a16="http://schemas.microsoft.com/office/drawing/2014/main" id="{D3FA3D65-1535-4D2E-B17C-A7E748C52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6400" name="Shape 1329">
              <a:extLst>
                <a:ext uri="{FF2B5EF4-FFF2-40B4-BE49-F238E27FC236}">
                  <a16:creationId xmlns:a16="http://schemas.microsoft.com/office/drawing/2014/main" id="{5D5EBA5F-BA9B-4466-B40E-FC6381DD7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6401" name="Shape 1330">
              <a:extLst>
                <a:ext uri="{FF2B5EF4-FFF2-40B4-BE49-F238E27FC236}">
                  <a16:creationId xmlns:a16="http://schemas.microsoft.com/office/drawing/2014/main" id="{46AE380E-633C-4681-8BF4-76421EF67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6341" name="Shape 1331">
            <a:extLst>
              <a:ext uri="{FF2B5EF4-FFF2-40B4-BE49-F238E27FC236}">
                <a16:creationId xmlns:a16="http://schemas.microsoft.com/office/drawing/2014/main" id="{0D640F36-77C7-4DAD-B36C-24D2A9936536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56394" name="Shape 1332">
              <a:extLst>
                <a:ext uri="{FF2B5EF4-FFF2-40B4-BE49-F238E27FC236}">
                  <a16:creationId xmlns:a16="http://schemas.microsoft.com/office/drawing/2014/main" id="{FA428D62-D78A-4F87-B353-CE47D52EE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6395" name="Shape 1333">
              <a:extLst>
                <a:ext uri="{FF2B5EF4-FFF2-40B4-BE49-F238E27FC236}">
                  <a16:creationId xmlns:a16="http://schemas.microsoft.com/office/drawing/2014/main" id="{5065826C-529E-476A-9676-B6E93C1E7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6396" name="Shape 1334">
              <a:extLst>
                <a:ext uri="{FF2B5EF4-FFF2-40B4-BE49-F238E27FC236}">
                  <a16:creationId xmlns:a16="http://schemas.microsoft.com/office/drawing/2014/main" id="{76FA9BE8-804E-487F-91AA-5FD3CDF8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6397" name="Shape 1335">
              <a:extLst>
                <a:ext uri="{FF2B5EF4-FFF2-40B4-BE49-F238E27FC236}">
                  <a16:creationId xmlns:a16="http://schemas.microsoft.com/office/drawing/2014/main" id="{3CB4B776-1DB8-469A-9C71-B4EBDA955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6342" name="Shape 1336">
            <a:extLst>
              <a:ext uri="{FF2B5EF4-FFF2-40B4-BE49-F238E27FC236}">
                <a16:creationId xmlns:a16="http://schemas.microsoft.com/office/drawing/2014/main" id="{50095014-B897-4AA0-9FF4-82B98377C763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56390" name="Shape 1337">
              <a:extLst>
                <a:ext uri="{FF2B5EF4-FFF2-40B4-BE49-F238E27FC236}">
                  <a16:creationId xmlns:a16="http://schemas.microsoft.com/office/drawing/2014/main" id="{B0EE8DC6-D7E9-4042-B671-B3266DC20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6391" name="Shape 1338">
              <a:extLst>
                <a:ext uri="{FF2B5EF4-FFF2-40B4-BE49-F238E27FC236}">
                  <a16:creationId xmlns:a16="http://schemas.microsoft.com/office/drawing/2014/main" id="{0150AF2F-A7E1-43FE-BC5C-0FABBFAC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6392" name="Shape 1339">
              <a:extLst>
                <a:ext uri="{FF2B5EF4-FFF2-40B4-BE49-F238E27FC236}">
                  <a16:creationId xmlns:a16="http://schemas.microsoft.com/office/drawing/2014/main" id="{A94EF75B-9191-421E-9FDD-3C4CBD39D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6393" name="Shape 1340">
              <a:extLst>
                <a:ext uri="{FF2B5EF4-FFF2-40B4-BE49-F238E27FC236}">
                  <a16:creationId xmlns:a16="http://schemas.microsoft.com/office/drawing/2014/main" id="{39BA8181-EC88-461C-BD6D-3649BD527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6343" name="Shape 1341">
            <a:extLst>
              <a:ext uri="{FF2B5EF4-FFF2-40B4-BE49-F238E27FC236}">
                <a16:creationId xmlns:a16="http://schemas.microsoft.com/office/drawing/2014/main" id="{505A4D16-3267-48A0-8EAE-939E2C99A0FD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56386" name="Shape 1342">
              <a:extLst>
                <a:ext uri="{FF2B5EF4-FFF2-40B4-BE49-F238E27FC236}">
                  <a16:creationId xmlns:a16="http://schemas.microsoft.com/office/drawing/2014/main" id="{316EF381-806B-49CE-97FC-EBD5AD1B8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56387" name="Shape 1343">
              <a:extLst>
                <a:ext uri="{FF2B5EF4-FFF2-40B4-BE49-F238E27FC236}">
                  <a16:creationId xmlns:a16="http://schemas.microsoft.com/office/drawing/2014/main" id="{0AD6F361-0151-46B2-B4DC-06F204B3D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56388" name="Shape 1344">
              <a:extLst>
                <a:ext uri="{FF2B5EF4-FFF2-40B4-BE49-F238E27FC236}">
                  <a16:creationId xmlns:a16="http://schemas.microsoft.com/office/drawing/2014/main" id="{E72905E0-F4D9-4B79-9A58-C58A3DB05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56389" name="Shape 1345">
              <a:extLst>
                <a:ext uri="{FF2B5EF4-FFF2-40B4-BE49-F238E27FC236}">
                  <a16:creationId xmlns:a16="http://schemas.microsoft.com/office/drawing/2014/main" id="{F3D9EE72-2271-41F9-A5DB-E325BCBB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56344" name="Shape 1346">
            <a:extLst>
              <a:ext uri="{FF2B5EF4-FFF2-40B4-BE49-F238E27FC236}">
                <a16:creationId xmlns:a16="http://schemas.microsoft.com/office/drawing/2014/main" id="{D120043F-0FDA-43AF-936B-3EC076B4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56345" name="Shape 1347">
            <a:extLst>
              <a:ext uri="{FF2B5EF4-FFF2-40B4-BE49-F238E27FC236}">
                <a16:creationId xmlns:a16="http://schemas.microsoft.com/office/drawing/2014/main" id="{576C4F6F-68DF-4A22-9B3C-156D286D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56346" name="Shape 1348">
            <a:extLst>
              <a:ext uri="{FF2B5EF4-FFF2-40B4-BE49-F238E27FC236}">
                <a16:creationId xmlns:a16="http://schemas.microsoft.com/office/drawing/2014/main" id="{B3C8AB82-A82D-4A51-8B4D-88C3CC9922FE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56381" name="Shape 1349">
              <a:extLst>
                <a:ext uri="{FF2B5EF4-FFF2-40B4-BE49-F238E27FC236}">
                  <a16:creationId xmlns:a16="http://schemas.microsoft.com/office/drawing/2014/main" id="{BB46D932-3126-40C6-A395-5E64B8E0A1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2" name="Shape 1350">
              <a:extLst>
                <a:ext uri="{FF2B5EF4-FFF2-40B4-BE49-F238E27FC236}">
                  <a16:creationId xmlns:a16="http://schemas.microsoft.com/office/drawing/2014/main" id="{667D7DD1-2DFB-48BF-92F3-F682F2FE30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3" name="Shape 1351">
              <a:extLst>
                <a:ext uri="{FF2B5EF4-FFF2-40B4-BE49-F238E27FC236}">
                  <a16:creationId xmlns:a16="http://schemas.microsoft.com/office/drawing/2014/main" id="{F419AD65-341D-49DF-94DB-7D72564A74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84" name="Shape 1352">
              <a:extLst>
                <a:ext uri="{FF2B5EF4-FFF2-40B4-BE49-F238E27FC236}">
                  <a16:creationId xmlns:a16="http://schemas.microsoft.com/office/drawing/2014/main" id="{4883451E-5467-41D5-A136-36EE8CEA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6385" name="Shape 1353">
              <a:extLst>
                <a:ext uri="{FF2B5EF4-FFF2-40B4-BE49-F238E27FC236}">
                  <a16:creationId xmlns:a16="http://schemas.microsoft.com/office/drawing/2014/main" id="{A0D3DE68-FA0C-47C6-A408-D47DB00E31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47" name="Shape 1354">
            <a:extLst>
              <a:ext uri="{FF2B5EF4-FFF2-40B4-BE49-F238E27FC236}">
                <a16:creationId xmlns:a16="http://schemas.microsoft.com/office/drawing/2014/main" id="{360B908F-9A85-4645-B089-803A6D870306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56376" name="Shape 1355">
              <a:extLst>
                <a:ext uri="{FF2B5EF4-FFF2-40B4-BE49-F238E27FC236}">
                  <a16:creationId xmlns:a16="http://schemas.microsoft.com/office/drawing/2014/main" id="{5DAAA8E8-C2F7-4C2C-9EB7-D36C6E5446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7" name="Shape 1356">
              <a:extLst>
                <a:ext uri="{FF2B5EF4-FFF2-40B4-BE49-F238E27FC236}">
                  <a16:creationId xmlns:a16="http://schemas.microsoft.com/office/drawing/2014/main" id="{184F04C2-9C60-4BBE-B1D8-624CCFC38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8" name="Shape 1357">
              <a:extLst>
                <a:ext uri="{FF2B5EF4-FFF2-40B4-BE49-F238E27FC236}">
                  <a16:creationId xmlns:a16="http://schemas.microsoft.com/office/drawing/2014/main" id="{DF0D5634-C606-4B5D-AB08-26324274ED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79" name="Shape 1358">
              <a:extLst>
                <a:ext uri="{FF2B5EF4-FFF2-40B4-BE49-F238E27FC236}">
                  <a16:creationId xmlns:a16="http://schemas.microsoft.com/office/drawing/2014/main" id="{41CFACB5-27F9-47DE-9779-68F86A3E7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6380" name="Shape 1359">
              <a:extLst>
                <a:ext uri="{FF2B5EF4-FFF2-40B4-BE49-F238E27FC236}">
                  <a16:creationId xmlns:a16="http://schemas.microsoft.com/office/drawing/2014/main" id="{43E3DE5E-18E3-49EA-AF6F-340E1C453B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360" name="Shape 1360">
            <a:extLst>
              <a:ext uri="{FF2B5EF4-FFF2-40B4-BE49-F238E27FC236}">
                <a16:creationId xmlns:a16="http://schemas.microsoft.com/office/drawing/2014/main" id="{1977D382-248B-447C-A385-EDF54991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12901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3869083556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266282526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8844832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5640209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12044559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477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13554"/>
                  </a:ext>
                </a:extLst>
              </a:tr>
            </a:tbl>
          </a:graphicData>
        </a:graphic>
      </p:graphicFrame>
      <p:graphicFrame>
        <p:nvGraphicFramePr>
          <p:cNvPr id="1361" name="Shape 1361">
            <a:extLst>
              <a:ext uri="{FF2B5EF4-FFF2-40B4-BE49-F238E27FC236}">
                <a16:creationId xmlns:a16="http://schemas.microsoft.com/office/drawing/2014/main" id="{D151ADEE-D0DC-424F-8E79-E1E234B5C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1796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389556958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4757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312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Shape 1366">
            <a:extLst>
              <a:ext uri="{FF2B5EF4-FFF2-40B4-BE49-F238E27FC236}">
                <a16:creationId xmlns:a16="http://schemas.microsoft.com/office/drawing/2014/main" id="{94BCB5FF-31CC-4682-B733-F1DF92F8FA0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58451" name="Shape 1367">
              <a:extLst>
                <a:ext uri="{FF2B5EF4-FFF2-40B4-BE49-F238E27FC236}">
                  <a16:creationId xmlns:a16="http://schemas.microsoft.com/office/drawing/2014/main" id="{4AEF1AEB-248F-435F-8A41-10DB0F07ED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2" name="Shape 1368">
              <a:extLst>
                <a:ext uri="{FF2B5EF4-FFF2-40B4-BE49-F238E27FC236}">
                  <a16:creationId xmlns:a16="http://schemas.microsoft.com/office/drawing/2014/main" id="{D4BFF394-DC4A-4312-9794-6394DCD88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3" name="Shape 1369">
              <a:extLst>
                <a:ext uri="{FF2B5EF4-FFF2-40B4-BE49-F238E27FC236}">
                  <a16:creationId xmlns:a16="http://schemas.microsoft.com/office/drawing/2014/main" id="{4824609F-108B-4979-8040-CEC5DDF1B1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4" name="Shape 1370">
              <a:extLst>
                <a:ext uri="{FF2B5EF4-FFF2-40B4-BE49-F238E27FC236}">
                  <a16:creationId xmlns:a16="http://schemas.microsoft.com/office/drawing/2014/main" id="{9244349E-F42C-4330-9E8F-DD52436CC2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5" name="Shape 1371">
              <a:extLst>
                <a:ext uri="{FF2B5EF4-FFF2-40B4-BE49-F238E27FC236}">
                  <a16:creationId xmlns:a16="http://schemas.microsoft.com/office/drawing/2014/main" id="{E6A1A559-DADC-4396-A492-7738E634D4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6" name="Shape 1372">
              <a:extLst>
                <a:ext uri="{FF2B5EF4-FFF2-40B4-BE49-F238E27FC236}">
                  <a16:creationId xmlns:a16="http://schemas.microsoft.com/office/drawing/2014/main" id="{DF2496F7-69E5-4EC3-89EB-82E4F8358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7" name="Shape 1373">
              <a:extLst>
                <a:ext uri="{FF2B5EF4-FFF2-40B4-BE49-F238E27FC236}">
                  <a16:creationId xmlns:a16="http://schemas.microsoft.com/office/drawing/2014/main" id="{9B1AB3F5-8243-42A4-8F73-46231BAC09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458" name="Shape 1374">
              <a:extLst>
                <a:ext uri="{FF2B5EF4-FFF2-40B4-BE49-F238E27FC236}">
                  <a16:creationId xmlns:a16="http://schemas.microsoft.com/office/drawing/2014/main" id="{1553A0C8-8B3F-4DE0-B7B5-DC5BA7EB4B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8371" name="Shape 1375">
            <a:extLst>
              <a:ext uri="{FF2B5EF4-FFF2-40B4-BE49-F238E27FC236}">
                <a16:creationId xmlns:a16="http://schemas.microsoft.com/office/drawing/2014/main" id="{745A073B-BCEF-458C-838A-B2C54E41A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2" name="Shape 1376">
            <a:extLst>
              <a:ext uri="{FF2B5EF4-FFF2-40B4-BE49-F238E27FC236}">
                <a16:creationId xmlns:a16="http://schemas.microsoft.com/office/drawing/2014/main" id="{1D614B92-E00B-4F9D-A734-16F1ED53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58373" name="Shape 1377">
            <a:extLst>
              <a:ext uri="{FF2B5EF4-FFF2-40B4-BE49-F238E27FC236}">
                <a16:creationId xmlns:a16="http://schemas.microsoft.com/office/drawing/2014/main" id="{B3C9A4BB-AAF2-4FA6-98D6-26C4EE09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4" name="Shape 1378">
            <a:extLst>
              <a:ext uri="{FF2B5EF4-FFF2-40B4-BE49-F238E27FC236}">
                <a16:creationId xmlns:a16="http://schemas.microsoft.com/office/drawing/2014/main" id="{182E35A3-D99D-49AF-B0C8-065B8DF2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5" name="Shape 1379">
            <a:extLst>
              <a:ext uri="{FF2B5EF4-FFF2-40B4-BE49-F238E27FC236}">
                <a16:creationId xmlns:a16="http://schemas.microsoft.com/office/drawing/2014/main" id="{67C7FA8C-4F7B-45FE-BA78-F563476D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6" name="Shape 1380">
            <a:extLst>
              <a:ext uri="{FF2B5EF4-FFF2-40B4-BE49-F238E27FC236}">
                <a16:creationId xmlns:a16="http://schemas.microsoft.com/office/drawing/2014/main" id="{0533126C-3C58-4F78-A982-52E20473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7" name="Shape 1381">
            <a:extLst>
              <a:ext uri="{FF2B5EF4-FFF2-40B4-BE49-F238E27FC236}">
                <a16:creationId xmlns:a16="http://schemas.microsoft.com/office/drawing/2014/main" id="{3B7B9B8C-1322-42F9-BA73-B866A641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8" name="Shape 1382">
            <a:extLst>
              <a:ext uri="{FF2B5EF4-FFF2-40B4-BE49-F238E27FC236}">
                <a16:creationId xmlns:a16="http://schemas.microsoft.com/office/drawing/2014/main" id="{69070DBA-2B56-4132-81E5-DBD59A95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79" name="Shape 1383">
            <a:extLst>
              <a:ext uri="{FF2B5EF4-FFF2-40B4-BE49-F238E27FC236}">
                <a16:creationId xmlns:a16="http://schemas.microsoft.com/office/drawing/2014/main" id="{F7ED7B22-D145-4FCD-AE2B-DF5CC218C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80" name="Shape 1384">
            <a:extLst>
              <a:ext uri="{FF2B5EF4-FFF2-40B4-BE49-F238E27FC236}">
                <a16:creationId xmlns:a16="http://schemas.microsoft.com/office/drawing/2014/main" id="{9A9A0B02-118E-4233-A3A7-42215B55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81" name="Shape 1385">
            <a:extLst>
              <a:ext uri="{FF2B5EF4-FFF2-40B4-BE49-F238E27FC236}">
                <a16:creationId xmlns:a16="http://schemas.microsoft.com/office/drawing/2014/main" id="{9E18693C-8C1B-4D08-8B4A-ED216020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82" name="Shape 1386">
            <a:extLst>
              <a:ext uri="{FF2B5EF4-FFF2-40B4-BE49-F238E27FC236}">
                <a16:creationId xmlns:a16="http://schemas.microsoft.com/office/drawing/2014/main" id="{939EAC3F-064B-4E18-8210-CB822A05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58383" name="Shape 1387">
            <a:extLst>
              <a:ext uri="{FF2B5EF4-FFF2-40B4-BE49-F238E27FC236}">
                <a16:creationId xmlns:a16="http://schemas.microsoft.com/office/drawing/2014/main" id="{4737AC4B-78B1-4E5E-B969-8C1D8B0C8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4" name="Shape 1388">
            <a:extLst>
              <a:ext uri="{FF2B5EF4-FFF2-40B4-BE49-F238E27FC236}">
                <a16:creationId xmlns:a16="http://schemas.microsoft.com/office/drawing/2014/main" id="{771C2D2C-CF51-4F3C-9246-C9517EA94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8385" name="Shape 1389">
            <a:extLst>
              <a:ext uri="{FF2B5EF4-FFF2-40B4-BE49-F238E27FC236}">
                <a16:creationId xmlns:a16="http://schemas.microsoft.com/office/drawing/2014/main" id="{B63D33DA-E153-4547-9680-8A19EC1F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8386" name="Shape 1390">
            <a:extLst>
              <a:ext uri="{FF2B5EF4-FFF2-40B4-BE49-F238E27FC236}">
                <a16:creationId xmlns:a16="http://schemas.microsoft.com/office/drawing/2014/main" id="{2795779A-AA47-4912-942E-A821EEDA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58387" name="Shape 1391">
            <a:extLst>
              <a:ext uri="{FF2B5EF4-FFF2-40B4-BE49-F238E27FC236}">
                <a16:creationId xmlns:a16="http://schemas.microsoft.com/office/drawing/2014/main" id="{3464B9C2-98F1-4340-8275-27874545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58388" name="Shape 1392">
            <a:extLst>
              <a:ext uri="{FF2B5EF4-FFF2-40B4-BE49-F238E27FC236}">
                <a16:creationId xmlns:a16="http://schemas.microsoft.com/office/drawing/2014/main" id="{84BC75ED-A0FC-4D57-AF16-91515948C586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58447" name="Shape 1393">
              <a:extLst>
                <a:ext uri="{FF2B5EF4-FFF2-40B4-BE49-F238E27FC236}">
                  <a16:creationId xmlns:a16="http://schemas.microsoft.com/office/drawing/2014/main" id="{2F2FA30A-9798-421E-9AFC-5A600A18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8448" name="Shape 1394">
              <a:extLst>
                <a:ext uri="{FF2B5EF4-FFF2-40B4-BE49-F238E27FC236}">
                  <a16:creationId xmlns:a16="http://schemas.microsoft.com/office/drawing/2014/main" id="{4BC3E00B-AAEB-4F44-B339-709C491DF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8449" name="Shape 1395">
              <a:extLst>
                <a:ext uri="{FF2B5EF4-FFF2-40B4-BE49-F238E27FC236}">
                  <a16:creationId xmlns:a16="http://schemas.microsoft.com/office/drawing/2014/main" id="{091D1F3E-270D-4E75-AE86-E1D330C04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8450" name="Shape 1396">
              <a:extLst>
                <a:ext uri="{FF2B5EF4-FFF2-40B4-BE49-F238E27FC236}">
                  <a16:creationId xmlns:a16="http://schemas.microsoft.com/office/drawing/2014/main" id="{9BCAA79D-0683-47AA-8C53-78E6B17C8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8389" name="Shape 1397">
            <a:extLst>
              <a:ext uri="{FF2B5EF4-FFF2-40B4-BE49-F238E27FC236}">
                <a16:creationId xmlns:a16="http://schemas.microsoft.com/office/drawing/2014/main" id="{ECFA8952-5640-4F10-B106-3A029D016A3F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58443" name="Shape 1398">
              <a:extLst>
                <a:ext uri="{FF2B5EF4-FFF2-40B4-BE49-F238E27FC236}">
                  <a16:creationId xmlns:a16="http://schemas.microsoft.com/office/drawing/2014/main" id="{56EFF967-32D7-421F-A555-5B2ABB81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8444" name="Shape 1399">
              <a:extLst>
                <a:ext uri="{FF2B5EF4-FFF2-40B4-BE49-F238E27FC236}">
                  <a16:creationId xmlns:a16="http://schemas.microsoft.com/office/drawing/2014/main" id="{79ABD4A2-6505-4366-9720-A91678B67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8445" name="Shape 1400">
              <a:extLst>
                <a:ext uri="{FF2B5EF4-FFF2-40B4-BE49-F238E27FC236}">
                  <a16:creationId xmlns:a16="http://schemas.microsoft.com/office/drawing/2014/main" id="{5DCC3CD2-313C-41BE-9FF4-6DBF813D8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8446" name="Shape 1401">
              <a:extLst>
                <a:ext uri="{FF2B5EF4-FFF2-40B4-BE49-F238E27FC236}">
                  <a16:creationId xmlns:a16="http://schemas.microsoft.com/office/drawing/2014/main" id="{C78F2B67-C53B-4F55-81A7-762463F98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8390" name="Shape 1402">
            <a:extLst>
              <a:ext uri="{FF2B5EF4-FFF2-40B4-BE49-F238E27FC236}">
                <a16:creationId xmlns:a16="http://schemas.microsoft.com/office/drawing/2014/main" id="{7C7F59C2-C4F8-4370-831C-EE6E4F539D46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58439" name="Shape 1403">
              <a:extLst>
                <a:ext uri="{FF2B5EF4-FFF2-40B4-BE49-F238E27FC236}">
                  <a16:creationId xmlns:a16="http://schemas.microsoft.com/office/drawing/2014/main" id="{B9EC3829-0857-4FC2-9144-119B533B7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58440" name="Shape 1404">
              <a:extLst>
                <a:ext uri="{FF2B5EF4-FFF2-40B4-BE49-F238E27FC236}">
                  <a16:creationId xmlns:a16="http://schemas.microsoft.com/office/drawing/2014/main" id="{0C1D24FF-C8F8-4D95-B6E3-B15168BAD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58441" name="Shape 1405">
              <a:extLst>
                <a:ext uri="{FF2B5EF4-FFF2-40B4-BE49-F238E27FC236}">
                  <a16:creationId xmlns:a16="http://schemas.microsoft.com/office/drawing/2014/main" id="{81105E05-54D5-4682-9587-977931439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58442" name="Shape 1406">
              <a:extLst>
                <a:ext uri="{FF2B5EF4-FFF2-40B4-BE49-F238E27FC236}">
                  <a16:creationId xmlns:a16="http://schemas.microsoft.com/office/drawing/2014/main" id="{5750E4A7-8C69-48D2-952B-0973E0476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58391" name="Shape 1407">
            <a:extLst>
              <a:ext uri="{FF2B5EF4-FFF2-40B4-BE49-F238E27FC236}">
                <a16:creationId xmlns:a16="http://schemas.microsoft.com/office/drawing/2014/main" id="{025DA76D-FF34-4E74-9E5F-5DD594D8EE8F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58435" name="Shape 1408">
              <a:extLst>
                <a:ext uri="{FF2B5EF4-FFF2-40B4-BE49-F238E27FC236}">
                  <a16:creationId xmlns:a16="http://schemas.microsoft.com/office/drawing/2014/main" id="{7D5670A2-C7D4-4900-A936-AE18B4F3D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58436" name="Shape 1409">
              <a:extLst>
                <a:ext uri="{FF2B5EF4-FFF2-40B4-BE49-F238E27FC236}">
                  <a16:creationId xmlns:a16="http://schemas.microsoft.com/office/drawing/2014/main" id="{51C0A86E-1019-4201-BBBF-FF320AE05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58437" name="Shape 1410">
              <a:extLst>
                <a:ext uri="{FF2B5EF4-FFF2-40B4-BE49-F238E27FC236}">
                  <a16:creationId xmlns:a16="http://schemas.microsoft.com/office/drawing/2014/main" id="{773E2CBC-9794-480C-9FF6-717D6B634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58438" name="Shape 1411">
              <a:extLst>
                <a:ext uri="{FF2B5EF4-FFF2-40B4-BE49-F238E27FC236}">
                  <a16:creationId xmlns:a16="http://schemas.microsoft.com/office/drawing/2014/main" id="{22F3168A-B443-4C7A-9425-2210BB413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58392" name="Shape 1412">
            <a:extLst>
              <a:ext uri="{FF2B5EF4-FFF2-40B4-BE49-F238E27FC236}">
                <a16:creationId xmlns:a16="http://schemas.microsoft.com/office/drawing/2014/main" id="{A202F69D-7D50-4DF9-8648-4D60AD29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58393" name="Shape 1413">
            <a:extLst>
              <a:ext uri="{FF2B5EF4-FFF2-40B4-BE49-F238E27FC236}">
                <a16:creationId xmlns:a16="http://schemas.microsoft.com/office/drawing/2014/main" id="{3E69EFBE-8F7D-4EEC-A507-0B1BD9C9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58394" name="Shape 1414">
            <a:extLst>
              <a:ext uri="{FF2B5EF4-FFF2-40B4-BE49-F238E27FC236}">
                <a16:creationId xmlns:a16="http://schemas.microsoft.com/office/drawing/2014/main" id="{2FEEA780-EBD4-46DF-AC7D-946EC6E3C31A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58430" name="Shape 1415">
              <a:extLst>
                <a:ext uri="{FF2B5EF4-FFF2-40B4-BE49-F238E27FC236}">
                  <a16:creationId xmlns:a16="http://schemas.microsoft.com/office/drawing/2014/main" id="{EC46B98B-A1C6-4659-97E4-D0674A20EE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1" name="Shape 1416">
              <a:extLst>
                <a:ext uri="{FF2B5EF4-FFF2-40B4-BE49-F238E27FC236}">
                  <a16:creationId xmlns:a16="http://schemas.microsoft.com/office/drawing/2014/main" id="{4901EF63-3F49-4465-A3CD-F4C41F7212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2" name="Shape 1417">
              <a:extLst>
                <a:ext uri="{FF2B5EF4-FFF2-40B4-BE49-F238E27FC236}">
                  <a16:creationId xmlns:a16="http://schemas.microsoft.com/office/drawing/2014/main" id="{56236325-6EF7-47C7-B11F-57C906756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33" name="Shape 1418">
              <a:extLst>
                <a:ext uri="{FF2B5EF4-FFF2-40B4-BE49-F238E27FC236}">
                  <a16:creationId xmlns:a16="http://schemas.microsoft.com/office/drawing/2014/main" id="{F8E399B2-57E7-41C9-9054-590C8489F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8434" name="Shape 1419">
              <a:extLst>
                <a:ext uri="{FF2B5EF4-FFF2-40B4-BE49-F238E27FC236}">
                  <a16:creationId xmlns:a16="http://schemas.microsoft.com/office/drawing/2014/main" id="{E0F7139A-B67C-4A89-B880-3C706E2EF1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395" name="Shape 1420">
            <a:extLst>
              <a:ext uri="{FF2B5EF4-FFF2-40B4-BE49-F238E27FC236}">
                <a16:creationId xmlns:a16="http://schemas.microsoft.com/office/drawing/2014/main" id="{4CF2CBAF-C08E-402F-8150-168EBC2F12EF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58425" name="Shape 1421">
              <a:extLst>
                <a:ext uri="{FF2B5EF4-FFF2-40B4-BE49-F238E27FC236}">
                  <a16:creationId xmlns:a16="http://schemas.microsoft.com/office/drawing/2014/main" id="{3D560F8F-770E-4B9C-B11B-426F417AF4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6" name="Shape 1422">
              <a:extLst>
                <a:ext uri="{FF2B5EF4-FFF2-40B4-BE49-F238E27FC236}">
                  <a16:creationId xmlns:a16="http://schemas.microsoft.com/office/drawing/2014/main" id="{4339DE35-86C9-467C-AD24-B27B8568BF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7" name="Shape 1423">
              <a:extLst>
                <a:ext uri="{FF2B5EF4-FFF2-40B4-BE49-F238E27FC236}">
                  <a16:creationId xmlns:a16="http://schemas.microsoft.com/office/drawing/2014/main" id="{7FD6F3BF-6D5E-4D8D-A974-27B02B623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28" name="Shape 1424">
              <a:extLst>
                <a:ext uri="{FF2B5EF4-FFF2-40B4-BE49-F238E27FC236}">
                  <a16:creationId xmlns:a16="http://schemas.microsoft.com/office/drawing/2014/main" id="{FCA950E2-CD11-49F8-B9AB-0DA0868C0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58429" name="Shape 1425">
              <a:extLst>
                <a:ext uri="{FF2B5EF4-FFF2-40B4-BE49-F238E27FC236}">
                  <a16:creationId xmlns:a16="http://schemas.microsoft.com/office/drawing/2014/main" id="{24E0A3F2-8301-433D-82E5-DD9B16FBA4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26" name="Shape 1426">
            <a:extLst>
              <a:ext uri="{FF2B5EF4-FFF2-40B4-BE49-F238E27FC236}">
                <a16:creationId xmlns:a16="http://schemas.microsoft.com/office/drawing/2014/main" id="{5FC3F834-9626-411A-A59D-9BC72E89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17624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82498490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93733250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76051475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774798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8424171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240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55493"/>
                  </a:ext>
                </a:extLst>
              </a:tr>
            </a:tbl>
          </a:graphicData>
        </a:graphic>
      </p:graphicFrame>
      <p:graphicFrame>
        <p:nvGraphicFramePr>
          <p:cNvPr id="1427" name="Shape 1427">
            <a:extLst>
              <a:ext uri="{FF2B5EF4-FFF2-40B4-BE49-F238E27FC236}">
                <a16:creationId xmlns:a16="http://schemas.microsoft.com/office/drawing/2014/main" id="{19BC350C-DD10-4702-B183-BE8CA04E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71955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8009809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153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15561"/>
                  </a:ext>
                </a:extLst>
              </a:tr>
            </a:tbl>
          </a:graphicData>
        </a:graphic>
      </p:graphicFrame>
      <p:cxnSp>
        <p:nvCxnSpPr>
          <p:cNvPr id="58424" name="Shape 1428">
            <a:extLst>
              <a:ext uri="{FF2B5EF4-FFF2-40B4-BE49-F238E27FC236}">
                <a16:creationId xmlns:a16="http://schemas.microsoft.com/office/drawing/2014/main" id="{32775244-9097-4852-B4A2-C15615869C9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40438" y="1681163"/>
            <a:ext cx="833437" cy="17986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Shape 1433">
            <a:extLst>
              <a:ext uri="{FF2B5EF4-FFF2-40B4-BE49-F238E27FC236}">
                <a16:creationId xmlns:a16="http://schemas.microsoft.com/office/drawing/2014/main" id="{FE98FB8D-D041-41C3-B5F6-EB31E29D8E56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60498" name="Shape 1434">
              <a:extLst>
                <a:ext uri="{FF2B5EF4-FFF2-40B4-BE49-F238E27FC236}">
                  <a16:creationId xmlns:a16="http://schemas.microsoft.com/office/drawing/2014/main" id="{8A23B444-A754-4B2E-B152-C679BC9267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499" name="Shape 1435">
              <a:extLst>
                <a:ext uri="{FF2B5EF4-FFF2-40B4-BE49-F238E27FC236}">
                  <a16:creationId xmlns:a16="http://schemas.microsoft.com/office/drawing/2014/main" id="{D2123097-696F-4749-B845-852C0B80B5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500" name="Shape 1436">
              <a:extLst>
                <a:ext uri="{FF2B5EF4-FFF2-40B4-BE49-F238E27FC236}">
                  <a16:creationId xmlns:a16="http://schemas.microsoft.com/office/drawing/2014/main" id="{1AA3C953-7E96-4A1D-8AF4-A91EE58660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501" name="Shape 1437">
              <a:extLst>
                <a:ext uri="{FF2B5EF4-FFF2-40B4-BE49-F238E27FC236}">
                  <a16:creationId xmlns:a16="http://schemas.microsoft.com/office/drawing/2014/main" id="{4E6EAA52-1CF4-4501-9838-9CD6B347E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502" name="Shape 1438">
              <a:extLst>
                <a:ext uri="{FF2B5EF4-FFF2-40B4-BE49-F238E27FC236}">
                  <a16:creationId xmlns:a16="http://schemas.microsoft.com/office/drawing/2014/main" id="{BBE23913-AA28-4CDD-9DC7-FF93CA931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503" name="Shape 1439">
              <a:extLst>
                <a:ext uri="{FF2B5EF4-FFF2-40B4-BE49-F238E27FC236}">
                  <a16:creationId xmlns:a16="http://schemas.microsoft.com/office/drawing/2014/main" id="{2511ED29-7580-4D3B-A82A-63B91DBFBC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504" name="Shape 1440">
              <a:extLst>
                <a:ext uri="{FF2B5EF4-FFF2-40B4-BE49-F238E27FC236}">
                  <a16:creationId xmlns:a16="http://schemas.microsoft.com/office/drawing/2014/main" id="{7D979783-0A69-4AB7-BCD7-5506B4CEC0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0505" name="Shape 1441">
              <a:extLst>
                <a:ext uri="{FF2B5EF4-FFF2-40B4-BE49-F238E27FC236}">
                  <a16:creationId xmlns:a16="http://schemas.microsoft.com/office/drawing/2014/main" id="{6BFDBE47-2EAC-484D-9355-BF97ECD19F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0419" name="Shape 1442">
            <a:extLst>
              <a:ext uri="{FF2B5EF4-FFF2-40B4-BE49-F238E27FC236}">
                <a16:creationId xmlns:a16="http://schemas.microsoft.com/office/drawing/2014/main" id="{989AE207-6635-40B9-B260-96116BA9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0" name="Shape 1443">
            <a:extLst>
              <a:ext uri="{FF2B5EF4-FFF2-40B4-BE49-F238E27FC236}">
                <a16:creationId xmlns:a16="http://schemas.microsoft.com/office/drawing/2014/main" id="{EAB7A22C-E1E9-4BAF-B0AF-139B20F4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60421" name="Shape 1444">
            <a:extLst>
              <a:ext uri="{FF2B5EF4-FFF2-40B4-BE49-F238E27FC236}">
                <a16:creationId xmlns:a16="http://schemas.microsoft.com/office/drawing/2014/main" id="{727B48E1-E31A-4CD5-B8C7-E0C4AD02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2" name="Shape 1445">
            <a:extLst>
              <a:ext uri="{FF2B5EF4-FFF2-40B4-BE49-F238E27FC236}">
                <a16:creationId xmlns:a16="http://schemas.microsoft.com/office/drawing/2014/main" id="{941FD49B-4847-473D-AF59-EB2EC300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3" name="Shape 1446">
            <a:extLst>
              <a:ext uri="{FF2B5EF4-FFF2-40B4-BE49-F238E27FC236}">
                <a16:creationId xmlns:a16="http://schemas.microsoft.com/office/drawing/2014/main" id="{E2E4B3DE-C18F-4D23-8C22-F6AA7836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4" name="Shape 1447">
            <a:extLst>
              <a:ext uri="{FF2B5EF4-FFF2-40B4-BE49-F238E27FC236}">
                <a16:creationId xmlns:a16="http://schemas.microsoft.com/office/drawing/2014/main" id="{6709D329-32E3-483D-BD9D-D8FCD071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5" name="Shape 1448">
            <a:extLst>
              <a:ext uri="{FF2B5EF4-FFF2-40B4-BE49-F238E27FC236}">
                <a16:creationId xmlns:a16="http://schemas.microsoft.com/office/drawing/2014/main" id="{535CE003-8EBC-4703-8CFE-FA713E04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6" name="Shape 1449">
            <a:extLst>
              <a:ext uri="{FF2B5EF4-FFF2-40B4-BE49-F238E27FC236}">
                <a16:creationId xmlns:a16="http://schemas.microsoft.com/office/drawing/2014/main" id="{EAE60514-F2E1-4B3C-A9A4-D4AD4E6A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7" name="Shape 1450">
            <a:extLst>
              <a:ext uri="{FF2B5EF4-FFF2-40B4-BE49-F238E27FC236}">
                <a16:creationId xmlns:a16="http://schemas.microsoft.com/office/drawing/2014/main" id="{C648AE6B-6386-4A2C-AFF7-BB490BC1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8" name="Shape 1451">
            <a:extLst>
              <a:ext uri="{FF2B5EF4-FFF2-40B4-BE49-F238E27FC236}">
                <a16:creationId xmlns:a16="http://schemas.microsoft.com/office/drawing/2014/main" id="{3F1CB206-73FF-4A27-A249-3BC70D5A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29" name="Shape 1452">
            <a:extLst>
              <a:ext uri="{FF2B5EF4-FFF2-40B4-BE49-F238E27FC236}">
                <a16:creationId xmlns:a16="http://schemas.microsoft.com/office/drawing/2014/main" id="{22D307DF-D287-4FC9-8E4E-5DEE4FC8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0430" name="Shape 1453">
            <a:extLst>
              <a:ext uri="{FF2B5EF4-FFF2-40B4-BE49-F238E27FC236}">
                <a16:creationId xmlns:a16="http://schemas.microsoft.com/office/drawing/2014/main" id="{7D133F0D-0424-41A0-94D4-4367D103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60431" name="Shape 1454">
            <a:extLst>
              <a:ext uri="{FF2B5EF4-FFF2-40B4-BE49-F238E27FC236}">
                <a16:creationId xmlns:a16="http://schemas.microsoft.com/office/drawing/2014/main" id="{121B5DD1-87EB-4D7D-BDA6-72E52BAAF6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Shape 1455">
            <a:extLst>
              <a:ext uri="{FF2B5EF4-FFF2-40B4-BE49-F238E27FC236}">
                <a16:creationId xmlns:a16="http://schemas.microsoft.com/office/drawing/2014/main" id="{FB75B367-6E9B-4622-8A71-FDFC9A88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60433" name="Shape 1456">
            <a:extLst>
              <a:ext uri="{FF2B5EF4-FFF2-40B4-BE49-F238E27FC236}">
                <a16:creationId xmlns:a16="http://schemas.microsoft.com/office/drawing/2014/main" id="{E4BDD3CD-CFB1-487B-B6BE-3FFD7375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60434" name="Shape 1457">
            <a:extLst>
              <a:ext uri="{FF2B5EF4-FFF2-40B4-BE49-F238E27FC236}">
                <a16:creationId xmlns:a16="http://schemas.microsoft.com/office/drawing/2014/main" id="{DAF1B300-0F0C-415D-80B9-F8936DDA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60435" name="Shape 1458">
            <a:extLst>
              <a:ext uri="{FF2B5EF4-FFF2-40B4-BE49-F238E27FC236}">
                <a16:creationId xmlns:a16="http://schemas.microsoft.com/office/drawing/2014/main" id="{FAF1C9A0-65D5-41B8-AF13-715EBB24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60436" name="Shape 1459">
            <a:extLst>
              <a:ext uri="{FF2B5EF4-FFF2-40B4-BE49-F238E27FC236}">
                <a16:creationId xmlns:a16="http://schemas.microsoft.com/office/drawing/2014/main" id="{E4ACB710-4A7C-4FCB-B082-1BF738C65F47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60494" name="Shape 1460">
              <a:extLst>
                <a:ext uri="{FF2B5EF4-FFF2-40B4-BE49-F238E27FC236}">
                  <a16:creationId xmlns:a16="http://schemas.microsoft.com/office/drawing/2014/main" id="{FFC68252-9F30-49FA-8261-461D9570F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60495" name="Shape 1461">
              <a:extLst>
                <a:ext uri="{FF2B5EF4-FFF2-40B4-BE49-F238E27FC236}">
                  <a16:creationId xmlns:a16="http://schemas.microsoft.com/office/drawing/2014/main" id="{CF3253B2-A7D6-4298-B9A5-046F1B8A4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60496" name="Shape 1462">
              <a:extLst>
                <a:ext uri="{FF2B5EF4-FFF2-40B4-BE49-F238E27FC236}">
                  <a16:creationId xmlns:a16="http://schemas.microsoft.com/office/drawing/2014/main" id="{1D4296A8-42FE-4F98-8ECA-8B8163FBB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60497" name="Shape 1463">
              <a:extLst>
                <a:ext uri="{FF2B5EF4-FFF2-40B4-BE49-F238E27FC236}">
                  <a16:creationId xmlns:a16="http://schemas.microsoft.com/office/drawing/2014/main" id="{80943690-C7F9-41C7-BFAB-5B5449241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60437" name="Shape 1464">
            <a:extLst>
              <a:ext uri="{FF2B5EF4-FFF2-40B4-BE49-F238E27FC236}">
                <a16:creationId xmlns:a16="http://schemas.microsoft.com/office/drawing/2014/main" id="{96BF91AC-1055-47A3-ABC2-A60A26150E6F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60490" name="Shape 1465">
              <a:extLst>
                <a:ext uri="{FF2B5EF4-FFF2-40B4-BE49-F238E27FC236}">
                  <a16:creationId xmlns:a16="http://schemas.microsoft.com/office/drawing/2014/main" id="{10EF823F-364D-4B0D-B7A6-B3070FBA9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60491" name="Shape 1466">
              <a:extLst>
                <a:ext uri="{FF2B5EF4-FFF2-40B4-BE49-F238E27FC236}">
                  <a16:creationId xmlns:a16="http://schemas.microsoft.com/office/drawing/2014/main" id="{16D13C83-2BEF-4AC2-9286-F271F42C2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60492" name="Shape 1467">
              <a:extLst>
                <a:ext uri="{FF2B5EF4-FFF2-40B4-BE49-F238E27FC236}">
                  <a16:creationId xmlns:a16="http://schemas.microsoft.com/office/drawing/2014/main" id="{EDCF779C-61D1-4581-A9C8-1FDFF5BF3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60493" name="Shape 1468">
              <a:extLst>
                <a:ext uri="{FF2B5EF4-FFF2-40B4-BE49-F238E27FC236}">
                  <a16:creationId xmlns:a16="http://schemas.microsoft.com/office/drawing/2014/main" id="{4456F20C-8766-43F5-BB1B-3FD4B1932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60438" name="Shape 1469">
            <a:extLst>
              <a:ext uri="{FF2B5EF4-FFF2-40B4-BE49-F238E27FC236}">
                <a16:creationId xmlns:a16="http://schemas.microsoft.com/office/drawing/2014/main" id="{747A8CCB-5C55-4458-ACFF-9D907332C74A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60486" name="Shape 1470">
              <a:extLst>
                <a:ext uri="{FF2B5EF4-FFF2-40B4-BE49-F238E27FC236}">
                  <a16:creationId xmlns:a16="http://schemas.microsoft.com/office/drawing/2014/main" id="{DFA59146-E1A7-462B-B4EE-91FC441FD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60487" name="Shape 1471">
              <a:extLst>
                <a:ext uri="{FF2B5EF4-FFF2-40B4-BE49-F238E27FC236}">
                  <a16:creationId xmlns:a16="http://schemas.microsoft.com/office/drawing/2014/main" id="{FE265BF8-504C-4FF9-A728-88B5B7B6E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60488" name="Shape 1472">
              <a:extLst>
                <a:ext uri="{FF2B5EF4-FFF2-40B4-BE49-F238E27FC236}">
                  <a16:creationId xmlns:a16="http://schemas.microsoft.com/office/drawing/2014/main" id="{FD1D3573-1010-40FC-AC4F-A33204053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60489" name="Shape 1473">
              <a:extLst>
                <a:ext uri="{FF2B5EF4-FFF2-40B4-BE49-F238E27FC236}">
                  <a16:creationId xmlns:a16="http://schemas.microsoft.com/office/drawing/2014/main" id="{34FFBDAC-22DA-40B7-845A-7CD0BFCD8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60439" name="Shape 1474">
            <a:extLst>
              <a:ext uri="{FF2B5EF4-FFF2-40B4-BE49-F238E27FC236}">
                <a16:creationId xmlns:a16="http://schemas.microsoft.com/office/drawing/2014/main" id="{FE4FCFB6-492E-4E12-9202-E76419BEC15E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60482" name="Shape 1475">
              <a:extLst>
                <a:ext uri="{FF2B5EF4-FFF2-40B4-BE49-F238E27FC236}">
                  <a16:creationId xmlns:a16="http://schemas.microsoft.com/office/drawing/2014/main" id="{79E68441-0D76-4B50-8FB4-E0E1A36B6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60483" name="Shape 1476">
              <a:extLst>
                <a:ext uri="{FF2B5EF4-FFF2-40B4-BE49-F238E27FC236}">
                  <a16:creationId xmlns:a16="http://schemas.microsoft.com/office/drawing/2014/main" id="{CE9347FA-18A4-4C15-91A1-EC901AD4A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60484" name="Shape 1477">
              <a:extLst>
                <a:ext uri="{FF2B5EF4-FFF2-40B4-BE49-F238E27FC236}">
                  <a16:creationId xmlns:a16="http://schemas.microsoft.com/office/drawing/2014/main" id="{28317AAD-40EE-42E6-A07D-3018BF476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60485" name="Shape 1478">
              <a:extLst>
                <a:ext uri="{FF2B5EF4-FFF2-40B4-BE49-F238E27FC236}">
                  <a16:creationId xmlns:a16="http://schemas.microsoft.com/office/drawing/2014/main" id="{2A1A303E-A713-45C6-85C2-B31AF2395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60440" name="Shape 1479">
            <a:extLst>
              <a:ext uri="{FF2B5EF4-FFF2-40B4-BE49-F238E27FC236}">
                <a16:creationId xmlns:a16="http://schemas.microsoft.com/office/drawing/2014/main" id="{3DF2B83A-A8BF-4693-810D-9ADA34F7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60441" name="Shape 1480">
            <a:extLst>
              <a:ext uri="{FF2B5EF4-FFF2-40B4-BE49-F238E27FC236}">
                <a16:creationId xmlns:a16="http://schemas.microsoft.com/office/drawing/2014/main" id="{12633993-4C62-467B-BB50-FC2604A38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60442" name="Shape 1481">
            <a:extLst>
              <a:ext uri="{FF2B5EF4-FFF2-40B4-BE49-F238E27FC236}">
                <a16:creationId xmlns:a16="http://schemas.microsoft.com/office/drawing/2014/main" id="{7FA346DC-E2FD-4F12-AA07-A351D57B55DB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60477" name="Shape 1482">
              <a:extLst>
                <a:ext uri="{FF2B5EF4-FFF2-40B4-BE49-F238E27FC236}">
                  <a16:creationId xmlns:a16="http://schemas.microsoft.com/office/drawing/2014/main" id="{7900334D-B3C8-4334-95FC-3E49B61DF7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8" name="Shape 1483">
              <a:extLst>
                <a:ext uri="{FF2B5EF4-FFF2-40B4-BE49-F238E27FC236}">
                  <a16:creationId xmlns:a16="http://schemas.microsoft.com/office/drawing/2014/main" id="{75ADB453-8144-43B8-B282-D6BB500EC5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9" name="Shape 1484">
              <a:extLst>
                <a:ext uri="{FF2B5EF4-FFF2-40B4-BE49-F238E27FC236}">
                  <a16:creationId xmlns:a16="http://schemas.microsoft.com/office/drawing/2014/main" id="{C418CF0D-A0A1-4CF4-A42E-42F3C9995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80" name="Shape 1485">
              <a:extLst>
                <a:ext uri="{FF2B5EF4-FFF2-40B4-BE49-F238E27FC236}">
                  <a16:creationId xmlns:a16="http://schemas.microsoft.com/office/drawing/2014/main" id="{906EC858-595F-4D87-A66B-6EA2AF37D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60481" name="Shape 1486">
              <a:extLst>
                <a:ext uri="{FF2B5EF4-FFF2-40B4-BE49-F238E27FC236}">
                  <a16:creationId xmlns:a16="http://schemas.microsoft.com/office/drawing/2014/main" id="{CE399254-176F-40AD-B94A-0D0B23BE28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0443" name="Shape 1487">
            <a:extLst>
              <a:ext uri="{FF2B5EF4-FFF2-40B4-BE49-F238E27FC236}">
                <a16:creationId xmlns:a16="http://schemas.microsoft.com/office/drawing/2014/main" id="{2F575ECE-D0BB-4889-B27E-E847FFA5A962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60472" name="Shape 1488">
              <a:extLst>
                <a:ext uri="{FF2B5EF4-FFF2-40B4-BE49-F238E27FC236}">
                  <a16:creationId xmlns:a16="http://schemas.microsoft.com/office/drawing/2014/main" id="{EAEB2788-5440-4CA5-9452-420A833866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3" name="Shape 1489">
              <a:extLst>
                <a:ext uri="{FF2B5EF4-FFF2-40B4-BE49-F238E27FC236}">
                  <a16:creationId xmlns:a16="http://schemas.microsoft.com/office/drawing/2014/main" id="{F169D885-D56E-4E4F-95E7-5CF97D08EA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4" name="Shape 1490">
              <a:extLst>
                <a:ext uri="{FF2B5EF4-FFF2-40B4-BE49-F238E27FC236}">
                  <a16:creationId xmlns:a16="http://schemas.microsoft.com/office/drawing/2014/main" id="{8A652E40-4E2C-401B-8949-4F1EBAA606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75" name="Shape 1491">
              <a:extLst>
                <a:ext uri="{FF2B5EF4-FFF2-40B4-BE49-F238E27FC236}">
                  <a16:creationId xmlns:a16="http://schemas.microsoft.com/office/drawing/2014/main" id="{24C1C468-BCA4-47BE-85F3-11E4F7556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60476" name="Shape 1492">
              <a:extLst>
                <a:ext uri="{FF2B5EF4-FFF2-40B4-BE49-F238E27FC236}">
                  <a16:creationId xmlns:a16="http://schemas.microsoft.com/office/drawing/2014/main" id="{6507FB2A-D04E-4986-8595-3591DC3A25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93" name="Shape 1493">
            <a:extLst>
              <a:ext uri="{FF2B5EF4-FFF2-40B4-BE49-F238E27FC236}">
                <a16:creationId xmlns:a16="http://schemas.microsoft.com/office/drawing/2014/main" id="{DBEAF699-8E00-4AFD-B2AF-0C56D0CB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41325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134897232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96527587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1941665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086207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12656728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9343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65315"/>
                  </a:ext>
                </a:extLst>
              </a:tr>
            </a:tbl>
          </a:graphicData>
        </a:graphic>
      </p:graphicFrame>
      <p:graphicFrame>
        <p:nvGraphicFramePr>
          <p:cNvPr id="1494" name="Shape 1494">
            <a:extLst>
              <a:ext uri="{FF2B5EF4-FFF2-40B4-BE49-F238E27FC236}">
                <a16:creationId xmlns:a16="http://schemas.microsoft.com/office/drawing/2014/main" id="{252E04D7-89EB-4806-8036-114F52B9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81744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72984414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1531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6B9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6B9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815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Shape 1499">
            <a:extLst>
              <a:ext uri="{FF2B5EF4-FFF2-40B4-BE49-F238E27FC236}">
                <a16:creationId xmlns:a16="http://schemas.microsoft.com/office/drawing/2014/main" id="{2FE77529-1130-461F-A7E4-A71E5359F82E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62547" name="Shape 1500">
              <a:extLst>
                <a:ext uri="{FF2B5EF4-FFF2-40B4-BE49-F238E27FC236}">
                  <a16:creationId xmlns:a16="http://schemas.microsoft.com/office/drawing/2014/main" id="{54BB6C96-DC47-46C7-9124-81614082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48" name="Shape 1501">
              <a:extLst>
                <a:ext uri="{FF2B5EF4-FFF2-40B4-BE49-F238E27FC236}">
                  <a16:creationId xmlns:a16="http://schemas.microsoft.com/office/drawing/2014/main" id="{2B314CF9-1280-450F-A3B7-3F591A819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49" name="Shape 1502">
              <a:extLst>
                <a:ext uri="{FF2B5EF4-FFF2-40B4-BE49-F238E27FC236}">
                  <a16:creationId xmlns:a16="http://schemas.microsoft.com/office/drawing/2014/main" id="{A59948A0-3AC1-4B86-B85F-0EBB447172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50" name="Shape 1503">
              <a:extLst>
                <a:ext uri="{FF2B5EF4-FFF2-40B4-BE49-F238E27FC236}">
                  <a16:creationId xmlns:a16="http://schemas.microsoft.com/office/drawing/2014/main" id="{AE8E4EA1-6D1B-441A-9F13-BC9A35939E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51" name="Shape 1504">
              <a:extLst>
                <a:ext uri="{FF2B5EF4-FFF2-40B4-BE49-F238E27FC236}">
                  <a16:creationId xmlns:a16="http://schemas.microsoft.com/office/drawing/2014/main" id="{46010FE2-F81A-4A3C-A660-8AC3BED105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52" name="Shape 1505">
              <a:extLst>
                <a:ext uri="{FF2B5EF4-FFF2-40B4-BE49-F238E27FC236}">
                  <a16:creationId xmlns:a16="http://schemas.microsoft.com/office/drawing/2014/main" id="{58BE0950-D6D0-4C78-A537-963042386C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53" name="Shape 1506">
              <a:extLst>
                <a:ext uri="{FF2B5EF4-FFF2-40B4-BE49-F238E27FC236}">
                  <a16:creationId xmlns:a16="http://schemas.microsoft.com/office/drawing/2014/main" id="{10AC62FA-0B2E-4A6F-8207-9B1C8C8D30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554" name="Shape 1507">
              <a:extLst>
                <a:ext uri="{FF2B5EF4-FFF2-40B4-BE49-F238E27FC236}">
                  <a16:creationId xmlns:a16="http://schemas.microsoft.com/office/drawing/2014/main" id="{14A1EAC3-3942-4414-9071-4EAA02BC59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2467" name="Shape 1508">
            <a:extLst>
              <a:ext uri="{FF2B5EF4-FFF2-40B4-BE49-F238E27FC236}">
                <a16:creationId xmlns:a16="http://schemas.microsoft.com/office/drawing/2014/main" id="{A6672091-DCC6-47A8-8889-6B1DA0C5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25763"/>
            <a:ext cx="4772025" cy="26019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68" name="Shape 1509">
            <a:extLst>
              <a:ext uri="{FF2B5EF4-FFF2-40B4-BE49-F238E27FC236}">
                <a16:creationId xmlns:a16="http://schemas.microsoft.com/office/drawing/2014/main" id="{BC88C92B-5DDD-4FD1-8448-583A688A1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001963"/>
            <a:ext cx="2797175" cy="2333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 lang="zh-CN" altLang="en-US" dirty="0"/>
          </a:p>
        </p:txBody>
      </p:sp>
      <p:sp>
        <p:nvSpPr>
          <p:cNvPr id="62469" name="Shape 1510">
            <a:extLst>
              <a:ext uri="{FF2B5EF4-FFF2-40B4-BE49-F238E27FC236}">
                <a16:creationId xmlns:a16="http://schemas.microsoft.com/office/drawing/2014/main" id="{A929D53A-6241-454C-9333-63BEA174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354388"/>
            <a:ext cx="2136775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0" name="Shape 1511">
            <a:extLst>
              <a:ext uri="{FF2B5EF4-FFF2-40B4-BE49-F238E27FC236}">
                <a16:creationId xmlns:a16="http://schemas.microsoft.com/office/drawing/2014/main" id="{6E24D3B3-2287-43FD-BC30-93823EAA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354388"/>
            <a:ext cx="2138363" cy="1885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28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1" name="Shape 1512">
            <a:extLst>
              <a:ext uri="{FF2B5EF4-FFF2-40B4-BE49-F238E27FC236}">
                <a16:creationId xmlns:a16="http://schemas.microsoft.com/office/drawing/2014/main" id="{3F87E384-0CC7-47BA-8E06-56641650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2" name="Shape 1513">
            <a:extLst>
              <a:ext uri="{FF2B5EF4-FFF2-40B4-BE49-F238E27FC236}">
                <a16:creationId xmlns:a16="http://schemas.microsoft.com/office/drawing/2014/main" id="{C2132BC0-A8B0-435A-A6A9-BD408F2A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3" name="Shape 1514">
            <a:extLst>
              <a:ext uri="{FF2B5EF4-FFF2-40B4-BE49-F238E27FC236}">
                <a16:creationId xmlns:a16="http://schemas.microsoft.com/office/drawing/2014/main" id="{DAAACD40-4F12-4C74-B543-626D48A8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4" name="Shape 1515">
            <a:extLst>
              <a:ext uri="{FF2B5EF4-FFF2-40B4-BE49-F238E27FC236}">
                <a16:creationId xmlns:a16="http://schemas.microsoft.com/office/drawing/2014/main" id="{D8B0B651-59D7-4BD8-8959-EFB0AADE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5" name="Shape 1516">
            <a:extLst>
              <a:ext uri="{FF2B5EF4-FFF2-40B4-BE49-F238E27FC236}">
                <a16:creationId xmlns:a16="http://schemas.microsoft.com/office/drawing/2014/main" id="{46A2E3C1-AC48-4216-B96D-08CE0B72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6" name="Shape 1517">
            <a:extLst>
              <a:ext uri="{FF2B5EF4-FFF2-40B4-BE49-F238E27FC236}">
                <a16:creationId xmlns:a16="http://schemas.microsoft.com/office/drawing/2014/main" id="{18C21865-66DD-4BB0-A97F-9C94AA80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479800"/>
            <a:ext cx="350837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7" name="Shape 1518">
            <a:extLst>
              <a:ext uri="{FF2B5EF4-FFF2-40B4-BE49-F238E27FC236}">
                <a16:creationId xmlns:a16="http://schemas.microsoft.com/office/drawing/2014/main" id="{6B656520-EBF1-45DB-9DB9-F87C9FF5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3479800"/>
            <a:ext cx="350838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2478" name="Shape 1519">
            <a:extLst>
              <a:ext uri="{FF2B5EF4-FFF2-40B4-BE49-F238E27FC236}">
                <a16:creationId xmlns:a16="http://schemas.microsoft.com/office/drawing/2014/main" id="{82DF3572-01B4-4307-9547-04898106D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9800"/>
            <a:ext cx="349250" cy="163512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62479" name="Shape 1520">
            <a:extLst>
              <a:ext uri="{FF2B5EF4-FFF2-40B4-BE49-F238E27FC236}">
                <a16:creationId xmlns:a16="http://schemas.microsoft.com/office/drawing/2014/main" id="{23D71971-3E23-41C3-9909-51AA6F23B4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0" name="Shape 1521">
            <a:extLst>
              <a:ext uri="{FF2B5EF4-FFF2-40B4-BE49-F238E27FC236}">
                <a16:creationId xmlns:a16="http://schemas.microsoft.com/office/drawing/2014/main" id="{9DBEAC18-AA0D-4694-B4DD-D64B2549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62481" name="Shape 1522">
            <a:extLst>
              <a:ext uri="{FF2B5EF4-FFF2-40B4-BE49-F238E27FC236}">
                <a16:creationId xmlns:a16="http://schemas.microsoft.com/office/drawing/2014/main" id="{FFCC77F6-04D2-4D45-BBB6-94111418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62482" name="Shape 1523">
            <a:extLst>
              <a:ext uri="{FF2B5EF4-FFF2-40B4-BE49-F238E27FC236}">
                <a16:creationId xmlns:a16="http://schemas.microsoft.com/office/drawing/2014/main" id="{77A0B6C5-7AD5-418B-8CCD-13365FF5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62483" name="Shape 1524">
            <a:extLst>
              <a:ext uri="{FF2B5EF4-FFF2-40B4-BE49-F238E27FC236}">
                <a16:creationId xmlns:a16="http://schemas.microsoft.com/office/drawing/2014/main" id="{0D51539B-3A12-4A37-8CF3-D2CE845C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62484" name="Shape 1525">
            <a:extLst>
              <a:ext uri="{FF2B5EF4-FFF2-40B4-BE49-F238E27FC236}">
                <a16:creationId xmlns:a16="http://schemas.microsoft.com/office/drawing/2014/main" id="{9BE6FA5B-B1AD-4F37-946E-62522F070F13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62543" name="Shape 1526">
              <a:extLst>
                <a:ext uri="{FF2B5EF4-FFF2-40B4-BE49-F238E27FC236}">
                  <a16:creationId xmlns:a16="http://schemas.microsoft.com/office/drawing/2014/main" id="{55319392-AD69-4250-84FE-A99D285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62544" name="Shape 1527">
              <a:extLst>
                <a:ext uri="{FF2B5EF4-FFF2-40B4-BE49-F238E27FC236}">
                  <a16:creationId xmlns:a16="http://schemas.microsoft.com/office/drawing/2014/main" id="{4A27BBE4-4019-4F0C-80E7-3FB95CF66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62545" name="Shape 1528">
              <a:extLst>
                <a:ext uri="{FF2B5EF4-FFF2-40B4-BE49-F238E27FC236}">
                  <a16:creationId xmlns:a16="http://schemas.microsoft.com/office/drawing/2014/main" id="{6506F88C-02A5-42C4-84D7-C43E73B6B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62546" name="Shape 1529">
              <a:extLst>
                <a:ext uri="{FF2B5EF4-FFF2-40B4-BE49-F238E27FC236}">
                  <a16:creationId xmlns:a16="http://schemas.microsoft.com/office/drawing/2014/main" id="{2119DFB0-1B94-4F07-B40B-E2F8AB96F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62485" name="Shape 1530">
            <a:extLst>
              <a:ext uri="{FF2B5EF4-FFF2-40B4-BE49-F238E27FC236}">
                <a16:creationId xmlns:a16="http://schemas.microsoft.com/office/drawing/2014/main" id="{7D375DF5-988E-4CD0-B127-AF7E593AED9A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62539" name="Shape 1531">
              <a:extLst>
                <a:ext uri="{FF2B5EF4-FFF2-40B4-BE49-F238E27FC236}">
                  <a16:creationId xmlns:a16="http://schemas.microsoft.com/office/drawing/2014/main" id="{2B62C9E0-F286-4D57-A1E2-FD5E7C78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62540" name="Shape 1532">
              <a:extLst>
                <a:ext uri="{FF2B5EF4-FFF2-40B4-BE49-F238E27FC236}">
                  <a16:creationId xmlns:a16="http://schemas.microsoft.com/office/drawing/2014/main" id="{A4511C64-498D-412E-82B1-F148B8077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62541" name="Shape 1533">
              <a:extLst>
                <a:ext uri="{FF2B5EF4-FFF2-40B4-BE49-F238E27FC236}">
                  <a16:creationId xmlns:a16="http://schemas.microsoft.com/office/drawing/2014/main" id="{A25A7D94-4EDB-4142-8E56-43668547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62542" name="Shape 1534">
              <a:extLst>
                <a:ext uri="{FF2B5EF4-FFF2-40B4-BE49-F238E27FC236}">
                  <a16:creationId xmlns:a16="http://schemas.microsoft.com/office/drawing/2014/main" id="{A7F53012-8ABA-4155-93BE-908CC65E7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62486" name="Shape 1535">
            <a:extLst>
              <a:ext uri="{FF2B5EF4-FFF2-40B4-BE49-F238E27FC236}">
                <a16:creationId xmlns:a16="http://schemas.microsoft.com/office/drawing/2014/main" id="{1169F8F4-476B-4DE8-AECA-0525B3CF1209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62535" name="Shape 1536">
              <a:extLst>
                <a:ext uri="{FF2B5EF4-FFF2-40B4-BE49-F238E27FC236}">
                  <a16:creationId xmlns:a16="http://schemas.microsoft.com/office/drawing/2014/main" id="{16CFACF6-2F68-483F-B182-AD88CE47D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62536" name="Shape 1537">
              <a:extLst>
                <a:ext uri="{FF2B5EF4-FFF2-40B4-BE49-F238E27FC236}">
                  <a16:creationId xmlns:a16="http://schemas.microsoft.com/office/drawing/2014/main" id="{CAC3DB0F-F14C-4F56-BB5C-79675E62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62537" name="Shape 1538">
              <a:extLst>
                <a:ext uri="{FF2B5EF4-FFF2-40B4-BE49-F238E27FC236}">
                  <a16:creationId xmlns:a16="http://schemas.microsoft.com/office/drawing/2014/main" id="{0C18E6B0-2709-40E8-85E0-B1B195B6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62538" name="Shape 1539">
              <a:extLst>
                <a:ext uri="{FF2B5EF4-FFF2-40B4-BE49-F238E27FC236}">
                  <a16:creationId xmlns:a16="http://schemas.microsoft.com/office/drawing/2014/main" id="{97E3AEE0-5F5B-4AC4-939E-07E46687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62487" name="Shape 1540">
            <a:extLst>
              <a:ext uri="{FF2B5EF4-FFF2-40B4-BE49-F238E27FC236}">
                <a16:creationId xmlns:a16="http://schemas.microsoft.com/office/drawing/2014/main" id="{D917A733-2A67-4633-ACB9-02ABC3CD07DC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62531" name="Shape 1541">
              <a:extLst>
                <a:ext uri="{FF2B5EF4-FFF2-40B4-BE49-F238E27FC236}">
                  <a16:creationId xmlns:a16="http://schemas.microsoft.com/office/drawing/2014/main" id="{6CF7D30C-D0F2-4C3F-B9CF-602922810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62532" name="Shape 1542">
              <a:extLst>
                <a:ext uri="{FF2B5EF4-FFF2-40B4-BE49-F238E27FC236}">
                  <a16:creationId xmlns:a16="http://schemas.microsoft.com/office/drawing/2014/main" id="{9EA5E0FD-0AAC-44A9-A552-60DDE904E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62533" name="Shape 1543">
              <a:extLst>
                <a:ext uri="{FF2B5EF4-FFF2-40B4-BE49-F238E27FC236}">
                  <a16:creationId xmlns:a16="http://schemas.microsoft.com/office/drawing/2014/main" id="{FD34B40A-CA12-42AF-9567-65F4E6E21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62534" name="Shape 1544">
              <a:extLst>
                <a:ext uri="{FF2B5EF4-FFF2-40B4-BE49-F238E27FC236}">
                  <a16:creationId xmlns:a16="http://schemas.microsoft.com/office/drawing/2014/main" id="{C407B6B3-3386-4889-8A84-64AA6F24B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62488" name="Shape 1545">
            <a:extLst>
              <a:ext uri="{FF2B5EF4-FFF2-40B4-BE49-F238E27FC236}">
                <a16:creationId xmlns:a16="http://schemas.microsoft.com/office/drawing/2014/main" id="{0F92BCC2-73C2-4450-9207-0A087F59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62489" name="Shape 1546">
            <a:extLst>
              <a:ext uri="{FF2B5EF4-FFF2-40B4-BE49-F238E27FC236}">
                <a16:creationId xmlns:a16="http://schemas.microsoft.com/office/drawing/2014/main" id="{FA8A3F3A-604E-4952-AEAE-421F783F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62490" name="Shape 1547">
            <a:extLst>
              <a:ext uri="{FF2B5EF4-FFF2-40B4-BE49-F238E27FC236}">
                <a16:creationId xmlns:a16="http://schemas.microsoft.com/office/drawing/2014/main" id="{8B48745D-DDE7-4CC4-BDF2-AD4A949C0F4B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62526" name="Shape 1548">
              <a:extLst>
                <a:ext uri="{FF2B5EF4-FFF2-40B4-BE49-F238E27FC236}">
                  <a16:creationId xmlns:a16="http://schemas.microsoft.com/office/drawing/2014/main" id="{929EE040-CBA9-46D1-87F4-BABD52B296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7" name="Shape 1549">
              <a:extLst>
                <a:ext uri="{FF2B5EF4-FFF2-40B4-BE49-F238E27FC236}">
                  <a16:creationId xmlns:a16="http://schemas.microsoft.com/office/drawing/2014/main" id="{831217DB-991D-4852-9DB7-CEF915A1F7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8" name="Shape 1550">
              <a:extLst>
                <a:ext uri="{FF2B5EF4-FFF2-40B4-BE49-F238E27FC236}">
                  <a16:creationId xmlns:a16="http://schemas.microsoft.com/office/drawing/2014/main" id="{C5F7B5CD-6B59-4045-A478-EEAB9FC605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29" name="Shape 1551">
              <a:extLst>
                <a:ext uri="{FF2B5EF4-FFF2-40B4-BE49-F238E27FC236}">
                  <a16:creationId xmlns:a16="http://schemas.microsoft.com/office/drawing/2014/main" id="{935D713F-9AA2-4396-953A-E1D881A00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62530" name="Shape 1552">
              <a:extLst>
                <a:ext uri="{FF2B5EF4-FFF2-40B4-BE49-F238E27FC236}">
                  <a16:creationId xmlns:a16="http://schemas.microsoft.com/office/drawing/2014/main" id="{2E1D83B2-45FB-4843-9D18-6CD23917B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491" name="Shape 1553">
            <a:extLst>
              <a:ext uri="{FF2B5EF4-FFF2-40B4-BE49-F238E27FC236}">
                <a16:creationId xmlns:a16="http://schemas.microsoft.com/office/drawing/2014/main" id="{B578308C-5396-4436-A951-8996C05A5DD8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62521" name="Shape 1554">
              <a:extLst>
                <a:ext uri="{FF2B5EF4-FFF2-40B4-BE49-F238E27FC236}">
                  <a16:creationId xmlns:a16="http://schemas.microsoft.com/office/drawing/2014/main" id="{A4257DBF-817D-409E-B43C-69BF7E3BCC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2" name="Shape 1555">
              <a:extLst>
                <a:ext uri="{FF2B5EF4-FFF2-40B4-BE49-F238E27FC236}">
                  <a16:creationId xmlns:a16="http://schemas.microsoft.com/office/drawing/2014/main" id="{196E68FB-0EB3-43D0-AA6B-A9B6A130DE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3" name="Shape 1556">
              <a:extLst>
                <a:ext uri="{FF2B5EF4-FFF2-40B4-BE49-F238E27FC236}">
                  <a16:creationId xmlns:a16="http://schemas.microsoft.com/office/drawing/2014/main" id="{B6294E27-54B8-4DC5-A096-243DDFD40D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24" name="Shape 1557">
              <a:extLst>
                <a:ext uri="{FF2B5EF4-FFF2-40B4-BE49-F238E27FC236}">
                  <a16:creationId xmlns:a16="http://schemas.microsoft.com/office/drawing/2014/main" id="{835C55DE-6C72-4E39-B3E0-FABE3FAE9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62525" name="Shape 1558">
              <a:extLst>
                <a:ext uri="{FF2B5EF4-FFF2-40B4-BE49-F238E27FC236}">
                  <a16:creationId xmlns:a16="http://schemas.microsoft.com/office/drawing/2014/main" id="{31EBB464-D52A-48C3-AB10-A26666BAFB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559" name="Shape 1559">
            <a:extLst>
              <a:ext uri="{FF2B5EF4-FFF2-40B4-BE49-F238E27FC236}">
                <a16:creationId xmlns:a16="http://schemas.microsoft.com/office/drawing/2014/main" id="{9BC4B64A-6540-4D9B-9F9B-E2C2FD2A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46007"/>
              </p:ext>
            </p:extLst>
          </p:nvPr>
        </p:nvGraphicFramePr>
        <p:xfrm>
          <a:off x="6296025" y="198438"/>
          <a:ext cx="4532313" cy="767725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655629900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4684066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5429616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5984221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27836689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Noto Sans CJK SC Regular" panose="020B0500000000000000" pitchFamily="34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*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Noto Sans CJK SC Regular" panose="020B0500000000000000" pitchFamily="34" charset="-128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417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581970"/>
                  </a:ext>
                </a:extLst>
              </a:tr>
            </a:tbl>
          </a:graphicData>
        </a:graphic>
      </p:graphicFrame>
      <p:graphicFrame>
        <p:nvGraphicFramePr>
          <p:cNvPr id="1560" name="Shape 1560">
            <a:extLst>
              <a:ext uri="{FF2B5EF4-FFF2-40B4-BE49-F238E27FC236}">
                <a16:creationId xmlns:a16="http://schemas.microsoft.com/office/drawing/2014/main" id="{D7E99E9D-036C-48E1-9331-BD9E405F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47112"/>
              </p:ext>
            </p:extLst>
          </p:nvPr>
        </p:nvGraphicFramePr>
        <p:xfrm>
          <a:off x="6307138" y="1127125"/>
          <a:ext cx="1404937" cy="767725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165970643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0511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000"/>
                        <a:buFont typeface="Courier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B3B3B3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91450" marR="91450"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00714"/>
                  </a:ext>
                </a:extLst>
              </a:tr>
            </a:tbl>
          </a:graphicData>
        </a:graphic>
      </p:graphicFrame>
      <p:cxnSp>
        <p:nvCxnSpPr>
          <p:cNvPr id="62520" name="Shape 1561">
            <a:extLst>
              <a:ext uri="{FF2B5EF4-FFF2-40B4-BE49-F238E27FC236}">
                <a16:creationId xmlns:a16="http://schemas.microsoft.com/office/drawing/2014/main" id="{39468C43-C820-4433-8363-8972A61E518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24563" y="2317750"/>
            <a:ext cx="1346200" cy="11620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19CA6-4C34-45B5-8A4F-117473A91283}"/>
              </a:ext>
            </a:extLst>
          </p:cNvPr>
          <p:cNvSpPr txBox="1"/>
          <p:nvPr/>
        </p:nvSpPr>
        <p:spPr>
          <a:xfrm>
            <a:off x="482902" y="5146659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Shape 140">
            <a:extLst>
              <a:ext uri="{FF2B5EF4-FFF2-40B4-BE49-F238E27FC236}">
                <a16:creationId xmlns:a16="http://schemas.microsoft.com/office/drawing/2014/main" id="{4A0FF30A-89A0-4494-B8F7-6D7B299A43C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17430" name="Shape 141">
              <a:extLst>
                <a:ext uri="{FF2B5EF4-FFF2-40B4-BE49-F238E27FC236}">
                  <a16:creationId xmlns:a16="http://schemas.microsoft.com/office/drawing/2014/main" id="{F2403B5F-B6EC-488A-AAF2-F1AABE2C0D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1" name="Shape 142">
              <a:extLst>
                <a:ext uri="{FF2B5EF4-FFF2-40B4-BE49-F238E27FC236}">
                  <a16:creationId xmlns:a16="http://schemas.microsoft.com/office/drawing/2014/main" id="{D886AF41-92D4-4DC3-B9D3-062AD6F2B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2" name="Shape 143">
              <a:extLst>
                <a:ext uri="{FF2B5EF4-FFF2-40B4-BE49-F238E27FC236}">
                  <a16:creationId xmlns:a16="http://schemas.microsoft.com/office/drawing/2014/main" id="{D7C74484-FB1B-4DD1-B82C-FB927E6AE7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3" name="Shape 144">
              <a:extLst>
                <a:ext uri="{FF2B5EF4-FFF2-40B4-BE49-F238E27FC236}">
                  <a16:creationId xmlns:a16="http://schemas.microsoft.com/office/drawing/2014/main" id="{FD19E517-A9EC-44F7-8B49-65A3B8EA31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4" name="Shape 145">
              <a:extLst>
                <a:ext uri="{FF2B5EF4-FFF2-40B4-BE49-F238E27FC236}">
                  <a16:creationId xmlns:a16="http://schemas.microsoft.com/office/drawing/2014/main" id="{C3DA2A34-60FF-4399-951C-E7C794E805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5" name="Shape 146">
              <a:extLst>
                <a:ext uri="{FF2B5EF4-FFF2-40B4-BE49-F238E27FC236}">
                  <a16:creationId xmlns:a16="http://schemas.microsoft.com/office/drawing/2014/main" id="{12835141-0747-4753-9C26-7D757E6AD2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6" name="Shape 147">
              <a:extLst>
                <a:ext uri="{FF2B5EF4-FFF2-40B4-BE49-F238E27FC236}">
                  <a16:creationId xmlns:a16="http://schemas.microsoft.com/office/drawing/2014/main" id="{5E302707-36C8-41E4-80E1-534A04A5EA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37" name="Shape 148">
              <a:extLst>
                <a:ext uri="{FF2B5EF4-FFF2-40B4-BE49-F238E27FC236}">
                  <a16:creationId xmlns:a16="http://schemas.microsoft.com/office/drawing/2014/main" id="{9FE0C783-0261-4391-A768-563290C27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7411" name="Shape 149">
            <a:extLst>
              <a:ext uri="{FF2B5EF4-FFF2-40B4-BE49-F238E27FC236}">
                <a16:creationId xmlns:a16="http://schemas.microsoft.com/office/drawing/2014/main" id="{40FA144F-1BED-42D8-BB76-3DB0DB33D2B0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17418" name="Shape 150">
              <a:extLst>
                <a:ext uri="{FF2B5EF4-FFF2-40B4-BE49-F238E27FC236}">
                  <a16:creationId xmlns:a16="http://schemas.microsoft.com/office/drawing/2014/main" id="{7DAA63CD-8445-4EB3-89CF-5B9E21DA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19" name="Shape 151">
              <a:extLst>
                <a:ext uri="{FF2B5EF4-FFF2-40B4-BE49-F238E27FC236}">
                  <a16:creationId xmlns:a16="http://schemas.microsoft.com/office/drawing/2014/main" id="{BF483F85-E556-46A1-8F01-A7D1FFE4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17420" name="Shape 152">
              <a:extLst>
                <a:ext uri="{FF2B5EF4-FFF2-40B4-BE49-F238E27FC236}">
                  <a16:creationId xmlns:a16="http://schemas.microsoft.com/office/drawing/2014/main" id="{FDC01795-1852-4888-9C8C-7777C564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1" name="Shape 153">
              <a:extLst>
                <a:ext uri="{FF2B5EF4-FFF2-40B4-BE49-F238E27FC236}">
                  <a16:creationId xmlns:a16="http://schemas.microsoft.com/office/drawing/2014/main" id="{6A260DC8-966A-4101-8D68-A31AE17D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2" name="Shape 154">
              <a:extLst>
                <a:ext uri="{FF2B5EF4-FFF2-40B4-BE49-F238E27FC236}">
                  <a16:creationId xmlns:a16="http://schemas.microsoft.com/office/drawing/2014/main" id="{48E032DC-A1DD-4268-8EF6-ED0FAE1D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3" name="Shape 155">
              <a:extLst>
                <a:ext uri="{FF2B5EF4-FFF2-40B4-BE49-F238E27FC236}">
                  <a16:creationId xmlns:a16="http://schemas.microsoft.com/office/drawing/2014/main" id="{9DC0C038-66E2-45EA-8F19-D138EC15D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4" name="Shape 156">
              <a:extLst>
                <a:ext uri="{FF2B5EF4-FFF2-40B4-BE49-F238E27FC236}">
                  <a16:creationId xmlns:a16="http://schemas.microsoft.com/office/drawing/2014/main" id="{E191A49B-8823-4DAE-9C0B-5CD3055E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5" name="Shape 157">
              <a:extLst>
                <a:ext uri="{FF2B5EF4-FFF2-40B4-BE49-F238E27FC236}">
                  <a16:creationId xmlns:a16="http://schemas.microsoft.com/office/drawing/2014/main" id="{53164D28-1A94-4089-A8CD-E861FC4B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6" name="Shape 158">
              <a:extLst>
                <a:ext uri="{FF2B5EF4-FFF2-40B4-BE49-F238E27FC236}">
                  <a16:creationId xmlns:a16="http://schemas.microsoft.com/office/drawing/2014/main" id="{E42B5B7C-5FEA-4098-A548-60405ABD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7" name="Shape 159">
              <a:extLst>
                <a:ext uri="{FF2B5EF4-FFF2-40B4-BE49-F238E27FC236}">
                  <a16:creationId xmlns:a16="http://schemas.microsoft.com/office/drawing/2014/main" id="{20EC782D-808F-421A-9101-EA9D502E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8" name="Shape 160">
              <a:extLst>
                <a:ext uri="{FF2B5EF4-FFF2-40B4-BE49-F238E27FC236}">
                  <a16:creationId xmlns:a16="http://schemas.microsoft.com/office/drawing/2014/main" id="{80521D64-1C91-49CE-9229-CA6D95BA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9" name="Shape 161">
              <a:extLst>
                <a:ext uri="{FF2B5EF4-FFF2-40B4-BE49-F238E27FC236}">
                  <a16:creationId xmlns:a16="http://schemas.microsoft.com/office/drawing/2014/main" id="{EA676773-67F4-4BF6-A228-FB2BF14C7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7412" name="Shape 162">
            <a:extLst>
              <a:ext uri="{FF2B5EF4-FFF2-40B4-BE49-F238E27FC236}">
                <a16:creationId xmlns:a16="http://schemas.microsoft.com/office/drawing/2014/main" id="{95FE21A3-F1A9-4A7A-A832-565949C1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假设数据位于索引为 </a:t>
            </a:r>
            <a:r>
              <a:rPr lang="en-US" altLang="zh-CN">
                <a:ea typeface="Noto Sans CJK SC Regular" panose="020B0500000000000000" pitchFamily="34" charset="-128"/>
              </a:rPr>
              <a:t>0 </a:t>
            </a:r>
            <a:r>
              <a:rPr lang="zh-CN" altLang="en-US">
                <a:ea typeface="Noto Sans CJK SC Regular" panose="020B0500000000000000" pitchFamily="34" charset="-128"/>
              </a:rPr>
              <a:t>的向量中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cxnSp>
        <p:nvCxnSpPr>
          <p:cNvPr id="17413" name="Shape 163">
            <a:extLst>
              <a:ext uri="{FF2B5EF4-FFF2-40B4-BE49-F238E27FC236}">
                <a16:creationId xmlns:a16="http://schemas.microsoft.com/office/drawing/2014/main" id="{DFD4EAE8-C58F-4ED8-9026-FBADE23144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Shape 164">
            <a:extLst>
              <a:ext uri="{FF2B5EF4-FFF2-40B4-BE49-F238E27FC236}">
                <a16:creationId xmlns:a16="http://schemas.microsoft.com/office/drawing/2014/main" id="{825FA99F-7038-44DD-A987-E506F69C0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7415" name="Shape 165">
            <a:extLst>
              <a:ext uri="{FF2B5EF4-FFF2-40B4-BE49-F238E27FC236}">
                <a16:creationId xmlns:a16="http://schemas.microsoft.com/office/drawing/2014/main" id="{13549F35-4A03-4BC5-94D5-D94F3F3F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7416" name="Shape 166">
            <a:extLst>
              <a:ext uri="{FF2B5EF4-FFF2-40B4-BE49-F238E27FC236}">
                <a16:creationId xmlns:a16="http://schemas.microsoft.com/office/drawing/2014/main" id="{4D65470A-A822-447F-A315-FA5B3045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7417" name="Shape 167">
            <a:extLst>
              <a:ext uri="{FF2B5EF4-FFF2-40B4-BE49-F238E27FC236}">
                <a16:creationId xmlns:a16="http://schemas.microsoft.com/office/drawing/2014/main" id="{6FBFA41F-5ED4-49F7-ABC1-A0DA6965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Shape 172">
            <a:extLst>
              <a:ext uri="{FF2B5EF4-FFF2-40B4-BE49-F238E27FC236}">
                <a16:creationId xmlns:a16="http://schemas.microsoft.com/office/drawing/2014/main" id="{D67BD5FB-B33C-4E72-B35B-6311538AC15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19488" name="Shape 173">
              <a:extLst>
                <a:ext uri="{FF2B5EF4-FFF2-40B4-BE49-F238E27FC236}">
                  <a16:creationId xmlns:a16="http://schemas.microsoft.com/office/drawing/2014/main" id="{47175C5C-1BF0-427B-8D3C-7841AE7A50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9" name="Shape 174">
              <a:extLst>
                <a:ext uri="{FF2B5EF4-FFF2-40B4-BE49-F238E27FC236}">
                  <a16:creationId xmlns:a16="http://schemas.microsoft.com/office/drawing/2014/main" id="{D49A98F8-2A50-4C78-8644-4F702B4210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90" name="Shape 175">
              <a:extLst>
                <a:ext uri="{FF2B5EF4-FFF2-40B4-BE49-F238E27FC236}">
                  <a16:creationId xmlns:a16="http://schemas.microsoft.com/office/drawing/2014/main" id="{049E74A5-C01E-44DB-978D-D69634FBF2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91" name="Shape 176">
              <a:extLst>
                <a:ext uri="{FF2B5EF4-FFF2-40B4-BE49-F238E27FC236}">
                  <a16:creationId xmlns:a16="http://schemas.microsoft.com/office/drawing/2014/main" id="{662A67E3-34F8-47CA-90BD-2580F4908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92" name="Shape 177">
              <a:extLst>
                <a:ext uri="{FF2B5EF4-FFF2-40B4-BE49-F238E27FC236}">
                  <a16:creationId xmlns:a16="http://schemas.microsoft.com/office/drawing/2014/main" id="{FA5E8FE9-A9F6-4705-BC4A-45752C5B91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93" name="Shape 178">
              <a:extLst>
                <a:ext uri="{FF2B5EF4-FFF2-40B4-BE49-F238E27FC236}">
                  <a16:creationId xmlns:a16="http://schemas.microsoft.com/office/drawing/2014/main" id="{32FF1FF7-5D50-47E8-99DE-4B29FDC27F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94" name="Shape 179">
              <a:extLst>
                <a:ext uri="{FF2B5EF4-FFF2-40B4-BE49-F238E27FC236}">
                  <a16:creationId xmlns:a16="http://schemas.microsoft.com/office/drawing/2014/main" id="{7C55EFBC-18EA-43F3-A03E-A9A43B66A8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95" name="Shape 180">
              <a:extLst>
                <a:ext uri="{FF2B5EF4-FFF2-40B4-BE49-F238E27FC236}">
                  <a16:creationId xmlns:a16="http://schemas.microsoft.com/office/drawing/2014/main" id="{98ACE704-2B33-4213-B1FB-EF834E10D3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9459" name="Shape 181">
            <a:extLst>
              <a:ext uri="{FF2B5EF4-FFF2-40B4-BE49-F238E27FC236}">
                <a16:creationId xmlns:a16="http://schemas.microsoft.com/office/drawing/2014/main" id="{D13E7758-758F-4E6F-9D50-257E19E6942A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19476" name="Shape 182">
              <a:extLst>
                <a:ext uri="{FF2B5EF4-FFF2-40B4-BE49-F238E27FC236}">
                  <a16:creationId xmlns:a16="http://schemas.microsoft.com/office/drawing/2014/main" id="{BD9FBC5E-9441-4BF6-86CF-67404F8D2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7" name="Shape 183">
              <a:extLst>
                <a:ext uri="{FF2B5EF4-FFF2-40B4-BE49-F238E27FC236}">
                  <a16:creationId xmlns:a16="http://schemas.microsoft.com/office/drawing/2014/main" id="{157162DA-13E6-4F8B-A109-E0CCB85A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19478" name="Shape 184">
              <a:extLst>
                <a:ext uri="{FF2B5EF4-FFF2-40B4-BE49-F238E27FC236}">
                  <a16:creationId xmlns:a16="http://schemas.microsoft.com/office/drawing/2014/main" id="{6C81080B-51F2-472D-9AA8-F197650A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9" name="Shape 185">
              <a:extLst>
                <a:ext uri="{FF2B5EF4-FFF2-40B4-BE49-F238E27FC236}">
                  <a16:creationId xmlns:a16="http://schemas.microsoft.com/office/drawing/2014/main" id="{B8BE0DB2-8D14-421F-923A-14B26534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0" name="Shape 186">
              <a:extLst>
                <a:ext uri="{FF2B5EF4-FFF2-40B4-BE49-F238E27FC236}">
                  <a16:creationId xmlns:a16="http://schemas.microsoft.com/office/drawing/2014/main" id="{0A0667E9-2E89-4AC1-9ED0-AE223F3A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1" name="Shape 187">
              <a:extLst>
                <a:ext uri="{FF2B5EF4-FFF2-40B4-BE49-F238E27FC236}">
                  <a16:creationId xmlns:a16="http://schemas.microsoft.com/office/drawing/2014/main" id="{2D6771B1-45CA-444A-BDEE-EF3E1EDB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2" name="Shape 188">
              <a:extLst>
                <a:ext uri="{FF2B5EF4-FFF2-40B4-BE49-F238E27FC236}">
                  <a16:creationId xmlns:a16="http://schemas.microsoft.com/office/drawing/2014/main" id="{B88ECCAC-EF7A-48EB-AAD3-6FCBDFB5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3" name="Shape 189">
              <a:extLst>
                <a:ext uri="{FF2B5EF4-FFF2-40B4-BE49-F238E27FC236}">
                  <a16:creationId xmlns:a16="http://schemas.microsoft.com/office/drawing/2014/main" id="{C28F7825-B459-4457-B9F3-2E1F5B4C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4" name="Shape 190">
              <a:extLst>
                <a:ext uri="{FF2B5EF4-FFF2-40B4-BE49-F238E27FC236}">
                  <a16:creationId xmlns:a16="http://schemas.microsoft.com/office/drawing/2014/main" id="{80DD74E5-1BCE-49D7-AF05-48D6605C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5" name="Shape 191">
              <a:extLst>
                <a:ext uri="{FF2B5EF4-FFF2-40B4-BE49-F238E27FC236}">
                  <a16:creationId xmlns:a16="http://schemas.microsoft.com/office/drawing/2014/main" id="{A1702383-E0F9-486C-9434-5509E63C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6" name="Shape 192">
              <a:extLst>
                <a:ext uri="{FF2B5EF4-FFF2-40B4-BE49-F238E27FC236}">
                  <a16:creationId xmlns:a16="http://schemas.microsoft.com/office/drawing/2014/main" id="{FBF77BC4-3D52-42ED-AB2D-CE5274603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7" name="Shape 193">
              <a:extLst>
                <a:ext uri="{FF2B5EF4-FFF2-40B4-BE49-F238E27FC236}">
                  <a16:creationId xmlns:a16="http://schemas.microsoft.com/office/drawing/2014/main" id="{E6233694-5182-45A4-BE76-F303AA2A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9460" name="Shape 194">
            <a:extLst>
              <a:ext uri="{FF2B5EF4-FFF2-40B4-BE49-F238E27FC236}">
                <a16:creationId xmlns:a16="http://schemas.microsoft.com/office/drawing/2014/main" id="{5E39DCB8-FF49-4EE5-9FB4-ECFD481A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假设数据位于索引为 </a:t>
            </a:r>
            <a:r>
              <a:rPr lang="en-US" altLang="zh-CN">
                <a:ea typeface="Noto Sans CJK SC Regular" panose="020B0500000000000000" pitchFamily="34" charset="-128"/>
              </a:rPr>
              <a:t>0 </a:t>
            </a:r>
            <a:r>
              <a:rPr lang="zh-CN" altLang="en-US">
                <a:ea typeface="Noto Sans CJK SC Regular" panose="020B0500000000000000" pitchFamily="34" charset="-128"/>
              </a:rPr>
              <a:t>的向量中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cxnSp>
        <p:nvCxnSpPr>
          <p:cNvPr id="19461" name="Shape 195">
            <a:extLst>
              <a:ext uri="{FF2B5EF4-FFF2-40B4-BE49-F238E27FC236}">
                <a16:creationId xmlns:a16="http://schemas.microsoft.com/office/drawing/2014/main" id="{179663B6-A287-4541-A927-3B56501AF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Shape 196">
            <a:extLst>
              <a:ext uri="{FF2B5EF4-FFF2-40B4-BE49-F238E27FC236}">
                <a16:creationId xmlns:a16="http://schemas.microsoft.com/office/drawing/2014/main" id="{ED363DFB-9D5E-4E0C-8EAA-4B97BEDF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63" name="Shape 197">
            <a:extLst>
              <a:ext uri="{FF2B5EF4-FFF2-40B4-BE49-F238E27FC236}">
                <a16:creationId xmlns:a16="http://schemas.microsoft.com/office/drawing/2014/main" id="{DACD0353-03CF-4052-9A4E-5B9B5037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64" name="Shape 198">
            <a:extLst>
              <a:ext uri="{FF2B5EF4-FFF2-40B4-BE49-F238E27FC236}">
                <a16:creationId xmlns:a16="http://schemas.microsoft.com/office/drawing/2014/main" id="{148326A1-0B9E-4290-B26C-1897F965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65" name="Shape 199">
            <a:extLst>
              <a:ext uri="{FF2B5EF4-FFF2-40B4-BE49-F238E27FC236}">
                <a16:creationId xmlns:a16="http://schemas.microsoft.com/office/drawing/2014/main" id="{665DF030-3037-40DD-B8A1-26FE50EE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19466" name="Shape 200">
            <a:extLst>
              <a:ext uri="{FF2B5EF4-FFF2-40B4-BE49-F238E27FC236}">
                <a16:creationId xmlns:a16="http://schemas.microsoft.com/office/drawing/2014/main" id="{22609661-5808-470D-9E80-DAD0A1013161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19472" name="Shape 201">
              <a:extLst>
                <a:ext uri="{FF2B5EF4-FFF2-40B4-BE49-F238E27FC236}">
                  <a16:creationId xmlns:a16="http://schemas.microsoft.com/office/drawing/2014/main" id="{9DF66D4B-A731-482D-8C2B-44CC0FCE0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19473" name="Shape 202">
              <a:extLst>
                <a:ext uri="{FF2B5EF4-FFF2-40B4-BE49-F238E27FC236}">
                  <a16:creationId xmlns:a16="http://schemas.microsoft.com/office/drawing/2014/main" id="{ECC7D839-00D2-4807-8453-DC975846D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19474" name="Shape 203">
              <a:extLst>
                <a:ext uri="{FF2B5EF4-FFF2-40B4-BE49-F238E27FC236}">
                  <a16:creationId xmlns:a16="http://schemas.microsoft.com/office/drawing/2014/main" id="{3070E333-3642-4318-8ACE-6BBD9D7E4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19475" name="Shape 204">
              <a:extLst>
                <a:ext uri="{FF2B5EF4-FFF2-40B4-BE49-F238E27FC236}">
                  <a16:creationId xmlns:a16="http://schemas.microsoft.com/office/drawing/2014/main" id="{B9D1A598-C0EC-4579-AA70-1B7F456EE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19467" name="Shape 205">
            <a:extLst>
              <a:ext uri="{FF2B5EF4-FFF2-40B4-BE49-F238E27FC236}">
                <a16:creationId xmlns:a16="http://schemas.microsoft.com/office/drawing/2014/main" id="{8C2F8F29-9CAC-4556-85F6-6313EA46709A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19468" name="Shape 206">
              <a:extLst>
                <a:ext uri="{FF2B5EF4-FFF2-40B4-BE49-F238E27FC236}">
                  <a16:creationId xmlns:a16="http://schemas.microsoft.com/office/drawing/2014/main" id="{D2F892E6-23C5-40E0-A790-6AE531D6A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19469" name="Shape 207">
              <a:extLst>
                <a:ext uri="{FF2B5EF4-FFF2-40B4-BE49-F238E27FC236}">
                  <a16:creationId xmlns:a16="http://schemas.microsoft.com/office/drawing/2014/main" id="{82A7FF84-C3B0-41A4-B160-10C6C1025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19470" name="Shape 208">
              <a:extLst>
                <a:ext uri="{FF2B5EF4-FFF2-40B4-BE49-F238E27FC236}">
                  <a16:creationId xmlns:a16="http://schemas.microsoft.com/office/drawing/2014/main" id="{BFBE6069-3727-4CD0-9400-08E179D6A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19471" name="Shape 209">
              <a:extLst>
                <a:ext uri="{FF2B5EF4-FFF2-40B4-BE49-F238E27FC236}">
                  <a16:creationId xmlns:a16="http://schemas.microsoft.com/office/drawing/2014/main" id="{90A367D2-4E24-4927-AC35-BA8B77EB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Shape 214">
            <a:extLst>
              <a:ext uri="{FF2B5EF4-FFF2-40B4-BE49-F238E27FC236}">
                <a16:creationId xmlns:a16="http://schemas.microsoft.com/office/drawing/2014/main" id="{BA71FD7C-7D34-4260-B819-31F691A4AFF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21544" name="Shape 215">
              <a:extLst>
                <a:ext uri="{FF2B5EF4-FFF2-40B4-BE49-F238E27FC236}">
                  <a16:creationId xmlns:a16="http://schemas.microsoft.com/office/drawing/2014/main" id="{4CEECE28-F5CB-457F-AC53-18FEFE71BC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5" name="Shape 216">
              <a:extLst>
                <a:ext uri="{FF2B5EF4-FFF2-40B4-BE49-F238E27FC236}">
                  <a16:creationId xmlns:a16="http://schemas.microsoft.com/office/drawing/2014/main" id="{736D8BA2-78F5-4781-BDE8-7951B73D9A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6" name="Shape 217">
              <a:extLst>
                <a:ext uri="{FF2B5EF4-FFF2-40B4-BE49-F238E27FC236}">
                  <a16:creationId xmlns:a16="http://schemas.microsoft.com/office/drawing/2014/main" id="{3F6A9859-591A-45D3-A50A-D53ACB8E32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7" name="Shape 218">
              <a:extLst>
                <a:ext uri="{FF2B5EF4-FFF2-40B4-BE49-F238E27FC236}">
                  <a16:creationId xmlns:a16="http://schemas.microsoft.com/office/drawing/2014/main" id="{7ED247B2-F32C-417B-B804-4BDFD9A1E4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8" name="Shape 219">
              <a:extLst>
                <a:ext uri="{FF2B5EF4-FFF2-40B4-BE49-F238E27FC236}">
                  <a16:creationId xmlns:a16="http://schemas.microsoft.com/office/drawing/2014/main" id="{CAF7609E-2837-4524-B1D0-0CB10F9CED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9" name="Shape 220">
              <a:extLst>
                <a:ext uri="{FF2B5EF4-FFF2-40B4-BE49-F238E27FC236}">
                  <a16:creationId xmlns:a16="http://schemas.microsoft.com/office/drawing/2014/main" id="{9FDC8260-E93C-41E5-9507-17A173E160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50" name="Shape 221">
              <a:extLst>
                <a:ext uri="{FF2B5EF4-FFF2-40B4-BE49-F238E27FC236}">
                  <a16:creationId xmlns:a16="http://schemas.microsoft.com/office/drawing/2014/main" id="{52D07A19-39E2-4AF9-95EA-BD07193EF4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51" name="Shape 222">
              <a:extLst>
                <a:ext uri="{FF2B5EF4-FFF2-40B4-BE49-F238E27FC236}">
                  <a16:creationId xmlns:a16="http://schemas.microsoft.com/office/drawing/2014/main" id="{DBB35E62-A964-4BF2-9429-DE8BC12CDC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1507" name="Shape 223">
            <a:extLst>
              <a:ext uri="{FF2B5EF4-FFF2-40B4-BE49-F238E27FC236}">
                <a16:creationId xmlns:a16="http://schemas.microsoft.com/office/drawing/2014/main" id="{B5D0F935-801C-4EE7-ABC3-9618A301C82B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21532" name="Shape 224">
              <a:extLst>
                <a:ext uri="{FF2B5EF4-FFF2-40B4-BE49-F238E27FC236}">
                  <a16:creationId xmlns:a16="http://schemas.microsoft.com/office/drawing/2014/main" id="{50812599-BD11-4F77-B83D-08B74CA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3" name="Shape 225">
              <a:extLst>
                <a:ext uri="{FF2B5EF4-FFF2-40B4-BE49-F238E27FC236}">
                  <a16:creationId xmlns:a16="http://schemas.microsoft.com/office/drawing/2014/main" id="{951580EF-2065-46C8-BB61-A89338082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21534" name="Shape 226">
              <a:extLst>
                <a:ext uri="{FF2B5EF4-FFF2-40B4-BE49-F238E27FC236}">
                  <a16:creationId xmlns:a16="http://schemas.microsoft.com/office/drawing/2014/main" id="{1F80A174-88DD-481E-B401-CB6B5151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5" name="Shape 227">
              <a:extLst>
                <a:ext uri="{FF2B5EF4-FFF2-40B4-BE49-F238E27FC236}">
                  <a16:creationId xmlns:a16="http://schemas.microsoft.com/office/drawing/2014/main" id="{6B39A9C6-DB5C-4E0E-A091-DB697B69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6" name="Shape 228">
              <a:extLst>
                <a:ext uri="{FF2B5EF4-FFF2-40B4-BE49-F238E27FC236}">
                  <a16:creationId xmlns:a16="http://schemas.microsoft.com/office/drawing/2014/main" id="{0FBDA37A-3AA8-40DE-9066-864DE795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7" name="Shape 229">
              <a:extLst>
                <a:ext uri="{FF2B5EF4-FFF2-40B4-BE49-F238E27FC236}">
                  <a16:creationId xmlns:a16="http://schemas.microsoft.com/office/drawing/2014/main" id="{8396E2CC-91CB-4263-BE60-00C5AB915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8" name="Shape 230">
              <a:extLst>
                <a:ext uri="{FF2B5EF4-FFF2-40B4-BE49-F238E27FC236}">
                  <a16:creationId xmlns:a16="http://schemas.microsoft.com/office/drawing/2014/main" id="{489863A8-E096-4934-8C8A-9581962A6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39" name="Shape 231">
              <a:extLst>
                <a:ext uri="{FF2B5EF4-FFF2-40B4-BE49-F238E27FC236}">
                  <a16:creationId xmlns:a16="http://schemas.microsoft.com/office/drawing/2014/main" id="{F79FAEB2-46E4-4CA0-AEB4-C78955E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0" name="Shape 232">
              <a:extLst>
                <a:ext uri="{FF2B5EF4-FFF2-40B4-BE49-F238E27FC236}">
                  <a16:creationId xmlns:a16="http://schemas.microsoft.com/office/drawing/2014/main" id="{962154BA-19DD-4488-A42B-12931505A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1" name="Shape 233">
              <a:extLst>
                <a:ext uri="{FF2B5EF4-FFF2-40B4-BE49-F238E27FC236}">
                  <a16:creationId xmlns:a16="http://schemas.microsoft.com/office/drawing/2014/main" id="{0A496B9B-F39C-469B-8B7C-4104B81BD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2" name="Shape 234">
              <a:extLst>
                <a:ext uri="{FF2B5EF4-FFF2-40B4-BE49-F238E27FC236}">
                  <a16:creationId xmlns:a16="http://schemas.microsoft.com/office/drawing/2014/main" id="{5650B824-FA93-497E-913D-761B2B98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1543" name="Shape 235">
              <a:extLst>
                <a:ext uri="{FF2B5EF4-FFF2-40B4-BE49-F238E27FC236}">
                  <a16:creationId xmlns:a16="http://schemas.microsoft.com/office/drawing/2014/main" id="{41EF53A2-B525-4629-B89D-65318572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21508" name="Shape 236">
            <a:extLst>
              <a:ext uri="{FF2B5EF4-FFF2-40B4-BE49-F238E27FC236}">
                <a16:creationId xmlns:a16="http://schemas.microsoft.com/office/drawing/2014/main" id="{EE7FA13D-F23C-48E8-8FD7-F3E3DF2800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Shape 237">
            <a:extLst>
              <a:ext uri="{FF2B5EF4-FFF2-40B4-BE49-F238E27FC236}">
                <a16:creationId xmlns:a16="http://schemas.microsoft.com/office/drawing/2014/main" id="{77318180-5413-4B87-902C-DA27F412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10" name="Shape 238">
            <a:extLst>
              <a:ext uri="{FF2B5EF4-FFF2-40B4-BE49-F238E27FC236}">
                <a16:creationId xmlns:a16="http://schemas.microsoft.com/office/drawing/2014/main" id="{20D9B0C2-9233-4E75-B9B9-2174FFB9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1511" name="Shape 239">
            <a:extLst>
              <a:ext uri="{FF2B5EF4-FFF2-40B4-BE49-F238E27FC236}">
                <a16:creationId xmlns:a16="http://schemas.microsoft.com/office/drawing/2014/main" id="{0D64E78A-3E5E-4C6E-BD0C-8B83F560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12" name="Shape 240">
            <a:extLst>
              <a:ext uri="{FF2B5EF4-FFF2-40B4-BE49-F238E27FC236}">
                <a16:creationId xmlns:a16="http://schemas.microsoft.com/office/drawing/2014/main" id="{0523D363-5776-4F8B-82FB-8ECD21A7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1513" name="Shape 241">
            <a:extLst>
              <a:ext uri="{FF2B5EF4-FFF2-40B4-BE49-F238E27FC236}">
                <a16:creationId xmlns:a16="http://schemas.microsoft.com/office/drawing/2014/main" id="{B760A565-108C-471F-B7B8-30F79AA0F300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1528" name="Shape 242">
              <a:extLst>
                <a:ext uri="{FF2B5EF4-FFF2-40B4-BE49-F238E27FC236}">
                  <a16:creationId xmlns:a16="http://schemas.microsoft.com/office/drawing/2014/main" id="{BD68F735-990F-4E53-9CD4-93583DB5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1529" name="Shape 243">
              <a:extLst>
                <a:ext uri="{FF2B5EF4-FFF2-40B4-BE49-F238E27FC236}">
                  <a16:creationId xmlns:a16="http://schemas.microsoft.com/office/drawing/2014/main" id="{23FB8BA2-29DB-4B8D-8202-07FD0AC8F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1530" name="Shape 244">
              <a:extLst>
                <a:ext uri="{FF2B5EF4-FFF2-40B4-BE49-F238E27FC236}">
                  <a16:creationId xmlns:a16="http://schemas.microsoft.com/office/drawing/2014/main" id="{F11ADA8C-DD12-472C-961F-79D48A183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1531" name="Shape 245">
              <a:extLst>
                <a:ext uri="{FF2B5EF4-FFF2-40B4-BE49-F238E27FC236}">
                  <a16:creationId xmlns:a16="http://schemas.microsoft.com/office/drawing/2014/main" id="{E4BA90CC-B47A-4EA8-BD71-5ADD851DB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1514" name="Shape 246">
            <a:extLst>
              <a:ext uri="{FF2B5EF4-FFF2-40B4-BE49-F238E27FC236}">
                <a16:creationId xmlns:a16="http://schemas.microsoft.com/office/drawing/2014/main" id="{63C5B619-3ECB-4627-BC7A-B0A6E4A49E92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21524" name="Shape 247">
              <a:extLst>
                <a:ext uri="{FF2B5EF4-FFF2-40B4-BE49-F238E27FC236}">
                  <a16:creationId xmlns:a16="http://schemas.microsoft.com/office/drawing/2014/main" id="{0C307122-8340-4A00-B839-638F1A0DE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21525" name="Shape 248">
              <a:extLst>
                <a:ext uri="{FF2B5EF4-FFF2-40B4-BE49-F238E27FC236}">
                  <a16:creationId xmlns:a16="http://schemas.microsoft.com/office/drawing/2014/main" id="{25257A5B-908D-4645-92B9-5DEB7C70F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21526" name="Shape 249">
              <a:extLst>
                <a:ext uri="{FF2B5EF4-FFF2-40B4-BE49-F238E27FC236}">
                  <a16:creationId xmlns:a16="http://schemas.microsoft.com/office/drawing/2014/main" id="{BD04BB82-F7E5-448C-A23C-76F957170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21527" name="Shape 250">
              <a:extLst>
                <a:ext uri="{FF2B5EF4-FFF2-40B4-BE49-F238E27FC236}">
                  <a16:creationId xmlns:a16="http://schemas.microsoft.com/office/drawing/2014/main" id="{1C55D550-9282-441D-B58E-CFD7CBB1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21515" name="Shape 251">
            <a:extLst>
              <a:ext uri="{FF2B5EF4-FFF2-40B4-BE49-F238E27FC236}">
                <a16:creationId xmlns:a16="http://schemas.microsoft.com/office/drawing/2014/main" id="{45C8AECB-F8B9-49A2-8627-F5B4376AB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2203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由于某种未知原因，必须映射每个线程以处理向量中的元素</a:t>
            </a:r>
          </a:p>
        </p:txBody>
      </p:sp>
      <p:cxnSp>
        <p:nvCxnSpPr>
          <p:cNvPr id="21516" name="Shape 252">
            <a:extLst>
              <a:ext uri="{FF2B5EF4-FFF2-40B4-BE49-F238E27FC236}">
                <a16:creationId xmlns:a16="http://schemas.microsoft.com/office/drawing/2014/main" id="{0023E268-8BA9-4ACD-9EF1-1D8C02A17F36}"/>
              </a:ext>
            </a:extLst>
          </p:cNvPr>
          <p:cNvCxnSpPr>
            <a:cxnSpLocks noChangeShapeType="1"/>
            <a:stCxn id="21536" idx="0"/>
            <a:endCxn id="21528" idx="1"/>
          </p:cNvCxnSpPr>
          <p:nvPr/>
        </p:nvCxnSpPr>
        <p:spPr bwMode="auto">
          <a:xfrm rot="10800000" flipH="1">
            <a:off x="3565525" y="420688"/>
            <a:ext cx="1379538" cy="30591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Shape 253">
            <a:extLst>
              <a:ext uri="{FF2B5EF4-FFF2-40B4-BE49-F238E27FC236}">
                <a16:creationId xmlns:a16="http://schemas.microsoft.com/office/drawing/2014/main" id="{77CD50B0-3CB4-464E-BF9D-AB570081FBC2}"/>
              </a:ext>
            </a:extLst>
          </p:cNvPr>
          <p:cNvCxnSpPr>
            <a:cxnSpLocks noChangeShapeType="1"/>
            <a:stCxn id="21537" idx="0"/>
            <a:endCxn id="21529" idx="1"/>
          </p:cNvCxnSpPr>
          <p:nvPr/>
        </p:nvCxnSpPr>
        <p:spPr bwMode="auto">
          <a:xfrm rot="10800000" flipH="1">
            <a:off x="4062413" y="1054100"/>
            <a:ext cx="882650" cy="24257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Shape 254">
            <a:extLst>
              <a:ext uri="{FF2B5EF4-FFF2-40B4-BE49-F238E27FC236}">
                <a16:creationId xmlns:a16="http://schemas.microsoft.com/office/drawing/2014/main" id="{82DB213E-0EE1-468F-ADA0-0BA5254B0B7E}"/>
              </a:ext>
            </a:extLst>
          </p:cNvPr>
          <p:cNvCxnSpPr>
            <a:cxnSpLocks noChangeShapeType="1"/>
            <a:stCxn id="21538" idx="0"/>
            <a:endCxn id="21530" idx="1"/>
          </p:cNvCxnSpPr>
          <p:nvPr/>
        </p:nvCxnSpPr>
        <p:spPr bwMode="auto">
          <a:xfrm rot="10800000" flipH="1">
            <a:off x="4559300" y="1687513"/>
            <a:ext cx="385763" cy="17922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Shape 255">
            <a:extLst>
              <a:ext uri="{FF2B5EF4-FFF2-40B4-BE49-F238E27FC236}">
                <a16:creationId xmlns:a16="http://schemas.microsoft.com/office/drawing/2014/main" id="{A2BE907F-573A-4024-BCE4-D776D78BF842}"/>
              </a:ext>
            </a:extLst>
          </p:cNvPr>
          <p:cNvCxnSpPr>
            <a:cxnSpLocks noChangeShapeType="1"/>
            <a:stCxn id="21539" idx="0"/>
            <a:endCxn id="21531" idx="1"/>
          </p:cNvCxnSpPr>
          <p:nvPr/>
        </p:nvCxnSpPr>
        <p:spPr bwMode="auto">
          <a:xfrm rot="10800000">
            <a:off x="4945063" y="2319338"/>
            <a:ext cx="109537" cy="116046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Shape 256">
            <a:extLst>
              <a:ext uri="{FF2B5EF4-FFF2-40B4-BE49-F238E27FC236}">
                <a16:creationId xmlns:a16="http://schemas.microsoft.com/office/drawing/2014/main" id="{A5D5DFC4-3AFA-4D5E-9C37-04E11F93D183}"/>
              </a:ext>
            </a:extLst>
          </p:cNvPr>
          <p:cNvCxnSpPr>
            <a:cxnSpLocks noChangeShapeType="1"/>
            <a:stCxn id="21540" idx="0"/>
            <a:endCxn id="21545" idx="3"/>
          </p:cNvCxnSpPr>
          <p:nvPr/>
        </p:nvCxnSpPr>
        <p:spPr bwMode="auto">
          <a:xfrm rot="10800000" flipH="1">
            <a:off x="5881688" y="420688"/>
            <a:ext cx="158750" cy="30591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hape 257">
            <a:extLst>
              <a:ext uri="{FF2B5EF4-FFF2-40B4-BE49-F238E27FC236}">
                <a16:creationId xmlns:a16="http://schemas.microsoft.com/office/drawing/2014/main" id="{9C42FB7B-170E-4EE3-9B7D-9A01B60127EA}"/>
              </a:ext>
            </a:extLst>
          </p:cNvPr>
          <p:cNvCxnSpPr>
            <a:cxnSpLocks noChangeShapeType="1"/>
            <a:stCxn id="21541" idx="0"/>
            <a:endCxn id="21525" idx="3"/>
          </p:cNvCxnSpPr>
          <p:nvPr/>
        </p:nvCxnSpPr>
        <p:spPr bwMode="auto">
          <a:xfrm rot="10800000">
            <a:off x="6024563" y="1052513"/>
            <a:ext cx="354012" cy="24272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hape 258">
            <a:extLst>
              <a:ext uri="{FF2B5EF4-FFF2-40B4-BE49-F238E27FC236}">
                <a16:creationId xmlns:a16="http://schemas.microsoft.com/office/drawing/2014/main" id="{398C3B13-43B5-4D9C-9E40-2FF0E53B523C}"/>
              </a:ext>
            </a:extLst>
          </p:cNvPr>
          <p:cNvCxnSpPr>
            <a:cxnSpLocks noChangeShapeType="1"/>
            <a:stCxn id="21542" idx="0"/>
            <a:endCxn id="21549" idx="3"/>
          </p:cNvCxnSpPr>
          <p:nvPr/>
        </p:nvCxnSpPr>
        <p:spPr bwMode="auto">
          <a:xfrm rot="10800000">
            <a:off x="6040438" y="1681163"/>
            <a:ext cx="833437" cy="17986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hape 259">
            <a:extLst>
              <a:ext uri="{FF2B5EF4-FFF2-40B4-BE49-F238E27FC236}">
                <a16:creationId xmlns:a16="http://schemas.microsoft.com/office/drawing/2014/main" id="{46AFD166-61F5-4195-BF8C-604D6BDCF333}"/>
              </a:ext>
            </a:extLst>
          </p:cNvPr>
          <p:cNvCxnSpPr>
            <a:cxnSpLocks noChangeShapeType="1"/>
            <a:stCxn id="21543" idx="0"/>
            <a:endCxn id="21527" idx="3"/>
          </p:cNvCxnSpPr>
          <p:nvPr/>
        </p:nvCxnSpPr>
        <p:spPr bwMode="auto">
          <a:xfrm rot="10800000">
            <a:off x="6024563" y="2317750"/>
            <a:ext cx="1346200" cy="11620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Shape 264">
            <a:extLst>
              <a:ext uri="{FF2B5EF4-FFF2-40B4-BE49-F238E27FC236}">
                <a16:creationId xmlns:a16="http://schemas.microsoft.com/office/drawing/2014/main" id="{46A4EA79-671A-41A3-AA13-02FD24D2EB1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23594" name="Shape 265">
              <a:extLst>
                <a:ext uri="{FF2B5EF4-FFF2-40B4-BE49-F238E27FC236}">
                  <a16:creationId xmlns:a16="http://schemas.microsoft.com/office/drawing/2014/main" id="{90E72137-B723-4137-BA35-B11E632081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5" name="Shape 266">
              <a:extLst>
                <a:ext uri="{FF2B5EF4-FFF2-40B4-BE49-F238E27FC236}">
                  <a16:creationId xmlns:a16="http://schemas.microsoft.com/office/drawing/2014/main" id="{7995B4F2-D28A-491D-A1A9-31BFFD5183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6" name="Shape 267">
              <a:extLst>
                <a:ext uri="{FF2B5EF4-FFF2-40B4-BE49-F238E27FC236}">
                  <a16:creationId xmlns:a16="http://schemas.microsoft.com/office/drawing/2014/main" id="{9B061531-CEC9-461C-AD2A-B8373CBD93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7" name="Shape 268">
              <a:extLst>
                <a:ext uri="{FF2B5EF4-FFF2-40B4-BE49-F238E27FC236}">
                  <a16:creationId xmlns:a16="http://schemas.microsoft.com/office/drawing/2014/main" id="{17818DA7-E1BA-46DD-9902-CDAB92BB31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8" name="Shape 269">
              <a:extLst>
                <a:ext uri="{FF2B5EF4-FFF2-40B4-BE49-F238E27FC236}">
                  <a16:creationId xmlns:a16="http://schemas.microsoft.com/office/drawing/2014/main" id="{02C7172C-A477-4E84-A8C5-482553CCA4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9" name="Shape 270">
              <a:extLst>
                <a:ext uri="{FF2B5EF4-FFF2-40B4-BE49-F238E27FC236}">
                  <a16:creationId xmlns:a16="http://schemas.microsoft.com/office/drawing/2014/main" id="{3494E791-CAA3-4F23-9974-5C4B3BF07D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600" name="Shape 271">
              <a:extLst>
                <a:ext uri="{FF2B5EF4-FFF2-40B4-BE49-F238E27FC236}">
                  <a16:creationId xmlns:a16="http://schemas.microsoft.com/office/drawing/2014/main" id="{3AC2D646-213D-4472-A4A5-9452CF14E8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601" name="Shape 272">
              <a:extLst>
                <a:ext uri="{FF2B5EF4-FFF2-40B4-BE49-F238E27FC236}">
                  <a16:creationId xmlns:a16="http://schemas.microsoft.com/office/drawing/2014/main" id="{05257B09-7CBD-4000-A990-D05E9CDA6B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3555" name="Shape 273">
            <a:extLst>
              <a:ext uri="{FF2B5EF4-FFF2-40B4-BE49-F238E27FC236}">
                <a16:creationId xmlns:a16="http://schemas.microsoft.com/office/drawing/2014/main" id="{25B0FC07-FC48-4B69-8EC0-A790E8A7FF64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23582" name="Shape 274">
              <a:extLst>
                <a:ext uri="{FF2B5EF4-FFF2-40B4-BE49-F238E27FC236}">
                  <a16:creationId xmlns:a16="http://schemas.microsoft.com/office/drawing/2014/main" id="{93C748B7-C9E4-4F56-91F0-FAA78CBA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83" name="Shape 275">
              <a:extLst>
                <a:ext uri="{FF2B5EF4-FFF2-40B4-BE49-F238E27FC236}">
                  <a16:creationId xmlns:a16="http://schemas.microsoft.com/office/drawing/2014/main" id="{3678923D-A4ED-45C7-8916-58E588BCA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23584" name="Shape 276">
              <a:extLst>
                <a:ext uri="{FF2B5EF4-FFF2-40B4-BE49-F238E27FC236}">
                  <a16:creationId xmlns:a16="http://schemas.microsoft.com/office/drawing/2014/main" id="{D3A5C11A-0E72-4F96-A412-43B72FBC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85" name="Shape 277">
              <a:extLst>
                <a:ext uri="{FF2B5EF4-FFF2-40B4-BE49-F238E27FC236}">
                  <a16:creationId xmlns:a16="http://schemas.microsoft.com/office/drawing/2014/main" id="{B820616B-8A16-49EE-84E1-9B6AA39E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86" name="Shape 278">
              <a:extLst>
                <a:ext uri="{FF2B5EF4-FFF2-40B4-BE49-F238E27FC236}">
                  <a16:creationId xmlns:a16="http://schemas.microsoft.com/office/drawing/2014/main" id="{EBBEEB41-60FB-49A4-92A9-06016163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87" name="Shape 279">
              <a:extLst>
                <a:ext uri="{FF2B5EF4-FFF2-40B4-BE49-F238E27FC236}">
                  <a16:creationId xmlns:a16="http://schemas.microsoft.com/office/drawing/2014/main" id="{15763AE5-0A9F-4D33-B361-B3D3E105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88" name="Shape 280">
              <a:extLst>
                <a:ext uri="{FF2B5EF4-FFF2-40B4-BE49-F238E27FC236}">
                  <a16:creationId xmlns:a16="http://schemas.microsoft.com/office/drawing/2014/main" id="{C350F743-E3F6-4688-BF7D-59AF1F401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89" name="Shape 281">
              <a:extLst>
                <a:ext uri="{FF2B5EF4-FFF2-40B4-BE49-F238E27FC236}">
                  <a16:creationId xmlns:a16="http://schemas.microsoft.com/office/drawing/2014/main" id="{861D92FE-4672-4853-9F93-54E1C8A2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0" name="Shape 282">
              <a:extLst>
                <a:ext uri="{FF2B5EF4-FFF2-40B4-BE49-F238E27FC236}">
                  <a16:creationId xmlns:a16="http://schemas.microsoft.com/office/drawing/2014/main" id="{C5B6A8EB-8567-432D-852D-7644AD49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1" name="Shape 283">
              <a:extLst>
                <a:ext uri="{FF2B5EF4-FFF2-40B4-BE49-F238E27FC236}">
                  <a16:creationId xmlns:a16="http://schemas.microsoft.com/office/drawing/2014/main" id="{B6C01643-BAD1-4D65-8244-CD804374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2" name="Shape 284">
              <a:extLst>
                <a:ext uri="{FF2B5EF4-FFF2-40B4-BE49-F238E27FC236}">
                  <a16:creationId xmlns:a16="http://schemas.microsoft.com/office/drawing/2014/main" id="{60D84141-6147-4DAE-A510-491FB5D3E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3593" name="Shape 285">
              <a:extLst>
                <a:ext uri="{FF2B5EF4-FFF2-40B4-BE49-F238E27FC236}">
                  <a16:creationId xmlns:a16="http://schemas.microsoft.com/office/drawing/2014/main" id="{0DE485E3-D04E-4AAB-836D-8BB4DE5D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3556" name="Shape 286">
            <a:extLst>
              <a:ext uri="{FF2B5EF4-FFF2-40B4-BE49-F238E27FC236}">
                <a16:creationId xmlns:a16="http://schemas.microsoft.com/office/drawing/2014/main" id="{6160DE09-03D6-4E84-98C6-11BEF246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回想一下，每个线程都可以通过 </a:t>
            </a:r>
            <a:r>
              <a:rPr lang="en-US" altLang="zh-CN" b="1">
                <a:latin typeface="Courier"/>
                <a:ea typeface="Courier"/>
                <a:cs typeface="Courier"/>
                <a:sym typeface="Courier"/>
              </a:rPr>
              <a:t>blockDim.x</a:t>
            </a:r>
            <a:r>
              <a:rPr lang="zh-CN" altLang="en-US">
                <a:ea typeface="Noto Sans CJK SC Regular" panose="020B0500000000000000" pitchFamily="34" charset="-128"/>
              </a:rPr>
              <a:t> 访问所在块的大小</a:t>
            </a:r>
            <a:endParaRPr lang="zh-CN" altLang="en-US" dirty="0">
              <a:ea typeface="Noto Sans CJK SC Regular" panose="020B0500000000000000" pitchFamily="34" charset="-128"/>
              <a:cs typeface="Courier"/>
              <a:sym typeface="Courier"/>
            </a:endParaRPr>
          </a:p>
        </p:txBody>
      </p:sp>
      <p:cxnSp>
        <p:nvCxnSpPr>
          <p:cNvPr id="23557" name="Shape 287">
            <a:extLst>
              <a:ext uri="{FF2B5EF4-FFF2-40B4-BE49-F238E27FC236}">
                <a16:creationId xmlns:a16="http://schemas.microsoft.com/office/drawing/2014/main" id="{91789329-2D74-47F1-81A0-448E7DAE11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Shape 288">
            <a:extLst>
              <a:ext uri="{FF2B5EF4-FFF2-40B4-BE49-F238E27FC236}">
                <a16:creationId xmlns:a16="http://schemas.microsoft.com/office/drawing/2014/main" id="{C52B58A4-AC82-4A41-8D39-A27DD5D4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59" name="Shape 289">
            <a:extLst>
              <a:ext uri="{FF2B5EF4-FFF2-40B4-BE49-F238E27FC236}">
                <a16:creationId xmlns:a16="http://schemas.microsoft.com/office/drawing/2014/main" id="{413789C1-0084-4AB6-8113-2F16C37C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3560" name="Shape 290">
            <a:extLst>
              <a:ext uri="{FF2B5EF4-FFF2-40B4-BE49-F238E27FC236}">
                <a16:creationId xmlns:a16="http://schemas.microsoft.com/office/drawing/2014/main" id="{744BF226-E467-4E78-A697-B061A928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61" name="Shape 291">
            <a:extLst>
              <a:ext uri="{FF2B5EF4-FFF2-40B4-BE49-F238E27FC236}">
                <a16:creationId xmlns:a16="http://schemas.microsoft.com/office/drawing/2014/main" id="{4B5E369B-5A3D-4598-8209-5D7C57AB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3562" name="Shape 292">
            <a:extLst>
              <a:ext uri="{FF2B5EF4-FFF2-40B4-BE49-F238E27FC236}">
                <a16:creationId xmlns:a16="http://schemas.microsoft.com/office/drawing/2014/main" id="{4B781204-74DA-43B5-B28A-D216B328801D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3578" name="Shape 293">
              <a:extLst>
                <a:ext uri="{FF2B5EF4-FFF2-40B4-BE49-F238E27FC236}">
                  <a16:creationId xmlns:a16="http://schemas.microsoft.com/office/drawing/2014/main" id="{F398F45F-4D4D-4679-8C3C-1E5EB40A9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3579" name="Shape 294">
              <a:extLst>
                <a:ext uri="{FF2B5EF4-FFF2-40B4-BE49-F238E27FC236}">
                  <a16:creationId xmlns:a16="http://schemas.microsoft.com/office/drawing/2014/main" id="{C38ABE97-FCCA-48B7-842A-C0CA1FFB6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3580" name="Shape 295">
              <a:extLst>
                <a:ext uri="{FF2B5EF4-FFF2-40B4-BE49-F238E27FC236}">
                  <a16:creationId xmlns:a16="http://schemas.microsoft.com/office/drawing/2014/main" id="{3EA46AC2-BD43-4555-A938-2A8AEA07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3581" name="Shape 296">
              <a:extLst>
                <a:ext uri="{FF2B5EF4-FFF2-40B4-BE49-F238E27FC236}">
                  <a16:creationId xmlns:a16="http://schemas.microsoft.com/office/drawing/2014/main" id="{5A6170AF-076B-4A9A-BAEA-1BB88876E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3563" name="Shape 297">
            <a:extLst>
              <a:ext uri="{FF2B5EF4-FFF2-40B4-BE49-F238E27FC236}">
                <a16:creationId xmlns:a16="http://schemas.microsoft.com/office/drawing/2014/main" id="{C7C764DE-6AD6-4079-9E62-0AF1ED4D94F8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23574" name="Shape 298">
              <a:extLst>
                <a:ext uri="{FF2B5EF4-FFF2-40B4-BE49-F238E27FC236}">
                  <a16:creationId xmlns:a16="http://schemas.microsoft.com/office/drawing/2014/main" id="{38629017-DA2B-4195-B361-AD1292E16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23575" name="Shape 299">
              <a:extLst>
                <a:ext uri="{FF2B5EF4-FFF2-40B4-BE49-F238E27FC236}">
                  <a16:creationId xmlns:a16="http://schemas.microsoft.com/office/drawing/2014/main" id="{3C29128D-F029-4FD4-9D8F-E0E9CDFD9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23576" name="Shape 300">
              <a:extLst>
                <a:ext uri="{FF2B5EF4-FFF2-40B4-BE49-F238E27FC236}">
                  <a16:creationId xmlns:a16="http://schemas.microsoft.com/office/drawing/2014/main" id="{FE75D8EC-7A46-443F-958B-192051064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23577" name="Shape 301">
              <a:extLst>
                <a:ext uri="{FF2B5EF4-FFF2-40B4-BE49-F238E27FC236}">
                  <a16:creationId xmlns:a16="http://schemas.microsoft.com/office/drawing/2014/main" id="{89B6DBE7-DAF3-46B3-B209-A370794D1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cxnSp>
        <p:nvCxnSpPr>
          <p:cNvPr id="23564" name="Shape 302">
            <a:extLst>
              <a:ext uri="{FF2B5EF4-FFF2-40B4-BE49-F238E27FC236}">
                <a16:creationId xmlns:a16="http://schemas.microsoft.com/office/drawing/2014/main" id="{2781F028-4CE9-4849-B258-9D56B6D5EA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4075" y="5368925"/>
            <a:ext cx="842963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hape 303">
            <a:extLst>
              <a:ext uri="{FF2B5EF4-FFF2-40B4-BE49-F238E27FC236}">
                <a16:creationId xmlns:a16="http://schemas.microsoft.com/office/drawing/2014/main" id="{489D766A-493D-44A3-A068-B4F7FC57CE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11763" y="5257800"/>
            <a:ext cx="0" cy="2413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hape 304">
            <a:extLst>
              <a:ext uri="{FF2B5EF4-FFF2-40B4-BE49-F238E27FC236}">
                <a16:creationId xmlns:a16="http://schemas.microsoft.com/office/drawing/2014/main" id="{EB223C6B-785C-434D-BB7A-F78D4224C3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87725" y="5257800"/>
            <a:ext cx="0" cy="2413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Shape 305">
            <a:extLst>
              <a:ext uri="{FF2B5EF4-FFF2-40B4-BE49-F238E27FC236}">
                <a16:creationId xmlns:a16="http://schemas.microsoft.com/office/drawing/2014/main" id="{241F8F71-9EA1-4C00-86DE-E95185E3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5103813"/>
            <a:ext cx="473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76B900"/>
              </a:buClr>
              <a:buSzPts val="3200"/>
              <a:buFont typeface="Courier"/>
              <a:buNone/>
            </a:pPr>
            <a:r>
              <a:rPr lang="en-US" altLang="zh-CN" sz="3200" b="1">
                <a:solidFill>
                  <a:srgbClr val="76B9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lang="zh-CN" altLang="en-US" dirty="0"/>
          </a:p>
        </p:txBody>
      </p:sp>
      <p:cxnSp>
        <p:nvCxnSpPr>
          <p:cNvPr id="23568" name="Shape 306">
            <a:extLst>
              <a:ext uri="{FF2B5EF4-FFF2-40B4-BE49-F238E27FC236}">
                <a16:creationId xmlns:a16="http://schemas.microsoft.com/office/drawing/2014/main" id="{60BFDFE3-B71C-41B9-BD25-C9EDE4A769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4825" y="5368925"/>
            <a:ext cx="89535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Shape 307">
            <a:extLst>
              <a:ext uri="{FF2B5EF4-FFF2-40B4-BE49-F238E27FC236}">
                <a16:creationId xmlns:a16="http://schemas.microsoft.com/office/drawing/2014/main" id="{3B2E8F24-4C0C-4303-878D-B44E40A34D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29288" y="5368925"/>
            <a:ext cx="8429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hape 308">
            <a:extLst>
              <a:ext uri="{FF2B5EF4-FFF2-40B4-BE49-F238E27FC236}">
                <a16:creationId xmlns:a16="http://schemas.microsoft.com/office/drawing/2014/main" id="{A77B3408-0DC5-4CB2-A078-753E6C53DF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45388" y="5257800"/>
            <a:ext cx="0" cy="2413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Shape 309">
            <a:extLst>
              <a:ext uri="{FF2B5EF4-FFF2-40B4-BE49-F238E27FC236}">
                <a16:creationId xmlns:a16="http://schemas.microsoft.com/office/drawing/2014/main" id="{45F3DD0D-E238-4687-ABA9-B28A1867F8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21350" y="5257800"/>
            <a:ext cx="0" cy="2413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Shape 310">
            <a:extLst>
              <a:ext uri="{FF2B5EF4-FFF2-40B4-BE49-F238E27FC236}">
                <a16:creationId xmlns:a16="http://schemas.microsoft.com/office/drawing/2014/main" id="{1145F997-F50C-415C-BD9D-E6FC4EA8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5103813"/>
            <a:ext cx="473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76B900"/>
              </a:buClr>
              <a:buSzPts val="3200"/>
              <a:buFont typeface="Courier"/>
              <a:buNone/>
            </a:pPr>
            <a:r>
              <a:rPr lang="en-US" altLang="zh-CN" sz="3200" b="1">
                <a:solidFill>
                  <a:srgbClr val="76B9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lang="zh-CN" altLang="en-US" dirty="0"/>
          </a:p>
        </p:txBody>
      </p:sp>
      <p:cxnSp>
        <p:nvCxnSpPr>
          <p:cNvPr id="23573" name="Shape 311">
            <a:extLst>
              <a:ext uri="{FF2B5EF4-FFF2-40B4-BE49-F238E27FC236}">
                <a16:creationId xmlns:a16="http://schemas.microsoft.com/office/drawing/2014/main" id="{55286B91-6D32-4DCE-9777-0DE91278F3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0038" y="5368925"/>
            <a:ext cx="895350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Shape 316">
            <a:extLst>
              <a:ext uri="{FF2B5EF4-FFF2-40B4-BE49-F238E27FC236}">
                <a16:creationId xmlns:a16="http://schemas.microsoft.com/office/drawing/2014/main" id="{498A5465-AFF1-48C7-8A5B-C0ED7B94D4E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25646" name="Shape 317">
              <a:extLst>
                <a:ext uri="{FF2B5EF4-FFF2-40B4-BE49-F238E27FC236}">
                  <a16:creationId xmlns:a16="http://schemas.microsoft.com/office/drawing/2014/main" id="{7434479D-BCFD-4643-A2B5-88416B5410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7" name="Shape 318">
              <a:extLst>
                <a:ext uri="{FF2B5EF4-FFF2-40B4-BE49-F238E27FC236}">
                  <a16:creationId xmlns:a16="http://schemas.microsoft.com/office/drawing/2014/main" id="{C51BF915-4F18-4EB3-8ADD-52E7433A82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8" name="Shape 319">
              <a:extLst>
                <a:ext uri="{FF2B5EF4-FFF2-40B4-BE49-F238E27FC236}">
                  <a16:creationId xmlns:a16="http://schemas.microsoft.com/office/drawing/2014/main" id="{B12AD97A-D12E-45E1-8745-16D52B6BB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9" name="Shape 320">
              <a:extLst>
                <a:ext uri="{FF2B5EF4-FFF2-40B4-BE49-F238E27FC236}">
                  <a16:creationId xmlns:a16="http://schemas.microsoft.com/office/drawing/2014/main" id="{13B569B2-7719-4F7A-BAB5-47007969ED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50" name="Shape 321">
              <a:extLst>
                <a:ext uri="{FF2B5EF4-FFF2-40B4-BE49-F238E27FC236}">
                  <a16:creationId xmlns:a16="http://schemas.microsoft.com/office/drawing/2014/main" id="{2F71FC9C-FA14-42DB-AEC5-7C3B241AC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51" name="Shape 322">
              <a:extLst>
                <a:ext uri="{FF2B5EF4-FFF2-40B4-BE49-F238E27FC236}">
                  <a16:creationId xmlns:a16="http://schemas.microsoft.com/office/drawing/2014/main" id="{8A00067D-63B7-414F-8206-4554CC3FF3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52" name="Shape 323">
              <a:extLst>
                <a:ext uri="{FF2B5EF4-FFF2-40B4-BE49-F238E27FC236}">
                  <a16:creationId xmlns:a16="http://schemas.microsoft.com/office/drawing/2014/main" id="{38080078-3BC7-4E8F-9524-25BFBBF6E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53" name="Shape 324">
              <a:extLst>
                <a:ext uri="{FF2B5EF4-FFF2-40B4-BE49-F238E27FC236}">
                  <a16:creationId xmlns:a16="http://schemas.microsoft.com/office/drawing/2014/main" id="{FA8018E7-7B98-48BF-8C57-D25A79D30A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5603" name="Shape 325">
            <a:extLst>
              <a:ext uri="{FF2B5EF4-FFF2-40B4-BE49-F238E27FC236}">
                <a16:creationId xmlns:a16="http://schemas.microsoft.com/office/drawing/2014/main" id="{1B274F94-F385-4C10-A842-7D81F2E141DA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25634" name="Shape 326">
              <a:extLst>
                <a:ext uri="{FF2B5EF4-FFF2-40B4-BE49-F238E27FC236}">
                  <a16:creationId xmlns:a16="http://schemas.microsoft.com/office/drawing/2014/main" id="{C93113BC-5F78-47F5-BF9E-1C6063DCD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35" name="Shape 327">
              <a:extLst>
                <a:ext uri="{FF2B5EF4-FFF2-40B4-BE49-F238E27FC236}">
                  <a16:creationId xmlns:a16="http://schemas.microsoft.com/office/drawing/2014/main" id="{EC8EED96-85A5-4FF2-858F-A74FF7ED4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25636" name="Shape 328">
              <a:extLst>
                <a:ext uri="{FF2B5EF4-FFF2-40B4-BE49-F238E27FC236}">
                  <a16:creationId xmlns:a16="http://schemas.microsoft.com/office/drawing/2014/main" id="{8DFE5E03-7467-4AA7-BB31-164D5587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37" name="Shape 329">
              <a:extLst>
                <a:ext uri="{FF2B5EF4-FFF2-40B4-BE49-F238E27FC236}">
                  <a16:creationId xmlns:a16="http://schemas.microsoft.com/office/drawing/2014/main" id="{65083F24-32C4-4932-8E07-B838CE21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38" name="Shape 330">
              <a:extLst>
                <a:ext uri="{FF2B5EF4-FFF2-40B4-BE49-F238E27FC236}">
                  <a16:creationId xmlns:a16="http://schemas.microsoft.com/office/drawing/2014/main" id="{360F7C26-0CD0-43F1-834F-88CA6469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39" name="Shape 331">
              <a:extLst>
                <a:ext uri="{FF2B5EF4-FFF2-40B4-BE49-F238E27FC236}">
                  <a16:creationId xmlns:a16="http://schemas.microsoft.com/office/drawing/2014/main" id="{7121553B-F785-4C46-819D-A6B3C64C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0" name="Shape 332">
              <a:extLst>
                <a:ext uri="{FF2B5EF4-FFF2-40B4-BE49-F238E27FC236}">
                  <a16:creationId xmlns:a16="http://schemas.microsoft.com/office/drawing/2014/main" id="{17625A1E-CD27-4ED9-A9C2-B6C75DEE9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1" name="Shape 333">
              <a:extLst>
                <a:ext uri="{FF2B5EF4-FFF2-40B4-BE49-F238E27FC236}">
                  <a16:creationId xmlns:a16="http://schemas.microsoft.com/office/drawing/2014/main" id="{FAAEBB2E-C85B-419E-B7C2-E7423D89B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2" name="Shape 334">
              <a:extLst>
                <a:ext uri="{FF2B5EF4-FFF2-40B4-BE49-F238E27FC236}">
                  <a16:creationId xmlns:a16="http://schemas.microsoft.com/office/drawing/2014/main" id="{044C8CED-C481-4AE4-8E4A-E44F5D9E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3" name="Shape 335">
              <a:extLst>
                <a:ext uri="{FF2B5EF4-FFF2-40B4-BE49-F238E27FC236}">
                  <a16:creationId xmlns:a16="http://schemas.microsoft.com/office/drawing/2014/main" id="{83D141DF-28AF-4A12-90E4-8F224E46D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4" name="Shape 336">
              <a:extLst>
                <a:ext uri="{FF2B5EF4-FFF2-40B4-BE49-F238E27FC236}">
                  <a16:creationId xmlns:a16="http://schemas.microsoft.com/office/drawing/2014/main" id="{A79995E0-FCD8-48EE-8EB6-A3CC8AC4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45" name="Shape 337">
              <a:extLst>
                <a:ext uri="{FF2B5EF4-FFF2-40B4-BE49-F238E27FC236}">
                  <a16:creationId xmlns:a16="http://schemas.microsoft.com/office/drawing/2014/main" id="{1ADB2BAC-482A-4FF9-8A86-E1860F002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5604" name="Shape 338">
            <a:extLst>
              <a:ext uri="{FF2B5EF4-FFF2-40B4-BE49-F238E27FC236}">
                <a16:creationId xmlns:a16="http://schemas.microsoft.com/office/drawing/2014/main" id="{60E658B9-024D-4332-B0C5-C5FAA444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>
                <a:ea typeface="Noto Sans CJK SC Regular" panose="020B0500000000000000" pitchFamily="34" charset="-128"/>
              </a:rPr>
              <a:t>…</a:t>
            </a:r>
            <a:r>
              <a:rPr lang="zh-CN" altLang="en-US">
                <a:ea typeface="Noto Sans CJK SC Regular" panose="020B0500000000000000" pitchFamily="34" charset="-128"/>
              </a:rPr>
              <a:t>并通过 </a:t>
            </a:r>
            <a:r>
              <a:rPr lang="en-US" altLang="zh-CN" b="1"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lang="zh-CN" altLang="en-US">
                <a:ea typeface="Noto Sans CJK SC Regular" panose="020B0500000000000000" pitchFamily="34" charset="-128"/>
              </a:rPr>
              <a:t> 访问网格内其所在块的索引</a:t>
            </a:r>
            <a:endParaRPr lang="zh-CN" altLang="en-US" dirty="0">
              <a:ea typeface="Noto Sans CJK SC Regular" panose="020B0500000000000000" pitchFamily="34" charset="-128"/>
              <a:cs typeface="Courier"/>
              <a:sym typeface="Courier"/>
            </a:endParaRPr>
          </a:p>
        </p:txBody>
      </p:sp>
      <p:cxnSp>
        <p:nvCxnSpPr>
          <p:cNvPr id="25605" name="Shape 339">
            <a:extLst>
              <a:ext uri="{FF2B5EF4-FFF2-40B4-BE49-F238E27FC236}">
                <a16:creationId xmlns:a16="http://schemas.microsoft.com/office/drawing/2014/main" id="{2A19BF6F-C88C-408B-B2DD-C3121EBFEF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Shape 340">
            <a:extLst>
              <a:ext uri="{FF2B5EF4-FFF2-40B4-BE49-F238E27FC236}">
                <a16:creationId xmlns:a16="http://schemas.microsoft.com/office/drawing/2014/main" id="{118D66B4-5C65-4306-957F-527802F8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07" name="Shape 341">
            <a:extLst>
              <a:ext uri="{FF2B5EF4-FFF2-40B4-BE49-F238E27FC236}">
                <a16:creationId xmlns:a16="http://schemas.microsoft.com/office/drawing/2014/main" id="{D5E77EC6-1DD5-4752-9C8C-5E1E3C3C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5608" name="Shape 342">
            <a:extLst>
              <a:ext uri="{FF2B5EF4-FFF2-40B4-BE49-F238E27FC236}">
                <a16:creationId xmlns:a16="http://schemas.microsoft.com/office/drawing/2014/main" id="{3151B5A2-493F-4731-BBC4-AB4FF43B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09" name="Shape 343">
            <a:extLst>
              <a:ext uri="{FF2B5EF4-FFF2-40B4-BE49-F238E27FC236}">
                <a16:creationId xmlns:a16="http://schemas.microsoft.com/office/drawing/2014/main" id="{8966A899-0798-492B-96F2-C806F50F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5610" name="Shape 344">
            <a:extLst>
              <a:ext uri="{FF2B5EF4-FFF2-40B4-BE49-F238E27FC236}">
                <a16:creationId xmlns:a16="http://schemas.microsoft.com/office/drawing/2014/main" id="{092E5B26-C2E0-4353-9834-03950BB6734D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5630" name="Shape 345">
              <a:extLst>
                <a:ext uri="{FF2B5EF4-FFF2-40B4-BE49-F238E27FC236}">
                  <a16:creationId xmlns:a16="http://schemas.microsoft.com/office/drawing/2014/main" id="{5FEA7376-378D-467D-81EE-97B592130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5631" name="Shape 346">
              <a:extLst>
                <a:ext uri="{FF2B5EF4-FFF2-40B4-BE49-F238E27FC236}">
                  <a16:creationId xmlns:a16="http://schemas.microsoft.com/office/drawing/2014/main" id="{DA9AE2E9-5953-4AD5-BC7E-87610CE34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5632" name="Shape 347">
              <a:extLst>
                <a:ext uri="{FF2B5EF4-FFF2-40B4-BE49-F238E27FC236}">
                  <a16:creationId xmlns:a16="http://schemas.microsoft.com/office/drawing/2014/main" id="{106469DE-70B8-4419-AD6B-FFDABAF97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5633" name="Shape 348">
              <a:extLst>
                <a:ext uri="{FF2B5EF4-FFF2-40B4-BE49-F238E27FC236}">
                  <a16:creationId xmlns:a16="http://schemas.microsoft.com/office/drawing/2014/main" id="{69A3842B-69E1-4989-9F33-C51BA2C57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5611" name="Shape 349">
            <a:extLst>
              <a:ext uri="{FF2B5EF4-FFF2-40B4-BE49-F238E27FC236}">
                <a16:creationId xmlns:a16="http://schemas.microsoft.com/office/drawing/2014/main" id="{BDDC0031-2AF9-492B-A55E-9C5D652C780F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25626" name="Shape 350">
              <a:extLst>
                <a:ext uri="{FF2B5EF4-FFF2-40B4-BE49-F238E27FC236}">
                  <a16:creationId xmlns:a16="http://schemas.microsoft.com/office/drawing/2014/main" id="{9C19EAD5-B245-4681-AEDD-B1F8AA12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25627" name="Shape 351">
              <a:extLst>
                <a:ext uri="{FF2B5EF4-FFF2-40B4-BE49-F238E27FC236}">
                  <a16:creationId xmlns:a16="http://schemas.microsoft.com/office/drawing/2014/main" id="{93C63D3C-F379-476D-8341-2D97288F4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25628" name="Shape 352">
              <a:extLst>
                <a:ext uri="{FF2B5EF4-FFF2-40B4-BE49-F238E27FC236}">
                  <a16:creationId xmlns:a16="http://schemas.microsoft.com/office/drawing/2014/main" id="{AA914804-9A58-4DBA-98DE-B33E69C22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25629" name="Shape 353">
              <a:extLst>
                <a:ext uri="{FF2B5EF4-FFF2-40B4-BE49-F238E27FC236}">
                  <a16:creationId xmlns:a16="http://schemas.microsoft.com/office/drawing/2014/main" id="{B1A00140-E587-4492-8CED-CC8B0C4C6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grpSp>
        <p:nvGrpSpPr>
          <p:cNvPr id="25612" name="Shape 354">
            <a:extLst>
              <a:ext uri="{FF2B5EF4-FFF2-40B4-BE49-F238E27FC236}">
                <a16:creationId xmlns:a16="http://schemas.microsoft.com/office/drawing/2014/main" id="{3EDFA07C-48F6-4255-A64E-23B2EB3C78A8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5621" name="Shape 355">
              <a:extLst>
                <a:ext uri="{FF2B5EF4-FFF2-40B4-BE49-F238E27FC236}">
                  <a16:creationId xmlns:a16="http://schemas.microsoft.com/office/drawing/2014/main" id="{F1BA65F9-7ABF-4355-B2BE-C44F2BD6F0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Shape 356">
              <a:extLst>
                <a:ext uri="{FF2B5EF4-FFF2-40B4-BE49-F238E27FC236}">
                  <a16:creationId xmlns:a16="http://schemas.microsoft.com/office/drawing/2014/main" id="{60CF04CF-1A8A-49BB-BA7F-B2FB6BC391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Shape 357">
              <a:extLst>
                <a:ext uri="{FF2B5EF4-FFF2-40B4-BE49-F238E27FC236}">
                  <a16:creationId xmlns:a16="http://schemas.microsoft.com/office/drawing/2014/main" id="{05B86CEE-C388-4561-86B2-F139F7C802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4" name="Shape 358">
              <a:extLst>
                <a:ext uri="{FF2B5EF4-FFF2-40B4-BE49-F238E27FC236}">
                  <a16:creationId xmlns:a16="http://schemas.microsoft.com/office/drawing/2014/main" id="{9BCB9C11-F6FE-489B-9570-74FBC3FF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25625" name="Shape 359">
              <a:extLst>
                <a:ext uri="{FF2B5EF4-FFF2-40B4-BE49-F238E27FC236}">
                  <a16:creationId xmlns:a16="http://schemas.microsoft.com/office/drawing/2014/main" id="{C96F8021-A55D-46FC-AC30-548287C721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3" name="Shape 360">
            <a:extLst>
              <a:ext uri="{FF2B5EF4-FFF2-40B4-BE49-F238E27FC236}">
                <a16:creationId xmlns:a16="http://schemas.microsoft.com/office/drawing/2014/main" id="{313C7CC9-13E1-4FF1-9202-0E06BEEBCC8B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5616" name="Shape 361">
              <a:extLst>
                <a:ext uri="{FF2B5EF4-FFF2-40B4-BE49-F238E27FC236}">
                  <a16:creationId xmlns:a16="http://schemas.microsoft.com/office/drawing/2014/main" id="{25A996D9-3083-4C17-A83F-DB06AD2880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Shape 362">
              <a:extLst>
                <a:ext uri="{FF2B5EF4-FFF2-40B4-BE49-F238E27FC236}">
                  <a16:creationId xmlns:a16="http://schemas.microsoft.com/office/drawing/2014/main" id="{C9A5E570-DC31-4677-AB73-D98EE77E7D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Shape 363">
              <a:extLst>
                <a:ext uri="{FF2B5EF4-FFF2-40B4-BE49-F238E27FC236}">
                  <a16:creationId xmlns:a16="http://schemas.microsoft.com/office/drawing/2014/main" id="{E414504B-5786-457F-AF4F-97A1C38562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9" name="Shape 364">
              <a:extLst>
                <a:ext uri="{FF2B5EF4-FFF2-40B4-BE49-F238E27FC236}">
                  <a16:creationId xmlns:a16="http://schemas.microsoft.com/office/drawing/2014/main" id="{87CEF382-A2CB-4FA9-B2D9-8567B082B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25620" name="Shape 365">
              <a:extLst>
                <a:ext uri="{FF2B5EF4-FFF2-40B4-BE49-F238E27FC236}">
                  <a16:creationId xmlns:a16="http://schemas.microsoft.com/office/drawing/2014/main" id="{96AA5CD8-C545-4207-9C4F-242387DC3F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14" name="Shape 366">
            <a:extLst>
              <a:ext uri="{FF2B5EF4-FFF2-40B4-BE49-F238E27FC236}">
                <a16:creationId xmlns:a16="http://schemas.microsoft.com/office/drawing/2014/main" id="{80DB875E-EBFA-4303-8690-B0E9C55AF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76B900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76B9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25615" name="Shape 367">
            <a:extLst>
              <a:ext uri="{FF2B5EF4-FFF2-40B4-BE49-F238E27FC236}">
                <a16:creationId xmlns:a16="http://schemas.microsoft.com/office/drawing/2014/main" id="{0121759E-216B-4393-B404-56B1A8C1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76B900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76B9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Shape 372">
            <a:extLst>
              <a:ext uri="{FF2B5EF4-FFF2-40B4-BE49-F238E27FC236}">
                <a16:creationId xmlns:a16="http://schemas.microsoft.com/office/drawing/2014/main" id="{16386169-4E6F-4C9E-9C3E-684AB552F63B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27704" name="Shape 373">
              <a:extLst>
                <a:ext uri="{FF2B5EF4-FFF2-40B4-BE49-F238E27FC236}">
                  <a16:creationId xmlns:a16="http://schemas.microsoft.com/office/drawing/2014/main" id="{7DDDE65D-2F20-48E6-994C-358EB590E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5" name="Shape 374">
              <a:extLst>
                <a:ext uri="{FF2B5EF4-FFF2-40B4-BE49-F238E27FC236}">
                  <a16:creationId xmlns:a16="http://schemas.microsoft.com/office/drawing/2014/main" id="{8602470C-D85C-48F6-9CBF-6D07EE11C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6" name="Shape 375">
              <a:extLst>
                <a:ext uri="{FF2B5EF4-FFF2-40B4-BE49-F238E27FC236}">
                  <a16:creationId xmlns:a16="http://schemas.microsoft.com/office/drawing/2014/main" id="{9B75628F-EA84-4925-B740-AF4007F13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7" name="Shape 376">
              <a:extLst>
                <a:ext uri="{FF2B5EF4-FFF2-40B4-BE49-F238E27FC236}">
                  <a16:creationId xmlns:a16="http://schemas.microsoft.com/office/drawing/2014/main" id="{9E75FA5C-1B18-49D6-AA83-C059993F3C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8" name="Shape 377">
              <a:extLst>
                <a:ext uri="{FF2B5EF4-FFF2-40B4-BE49-F238E27FC236}">
                  <a16:creationId xmlns:a16="http://schemas.microsoft.com/office/drawing/2014/main" id="{E6C5E352-F01A-4547-A6D4-35424AEB78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9" name="Shape 378">
              <a:extLst>
                <a:ext uri="{FF2B5EF4-FFF2-40B4-BE49-F238E27FC236}">
                  <a16:creationId xmlns:a16="http://schemas.microsoft.com/office/drawing/2014/main" id="{3CE49F9A-75CD-463B-B52B-90EE96F7CB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10" name="Shape 379">
              <a:extLst>
                <a:ext uri="{FF2B5EF4-FFF2-40B4-BE49-F238E27FC236}">
                  <a16:creationId xmlns:a16="http://schemas.microsoft.com/office/drawing/2014/main" id="{9A83FA7A-D5E8-4E75-A05C-6A7491D035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11" name="Shape 380">
              <a:extLst>
                <a:ext uri="{FF2B5EF4-FFF2-40B4-BE49-F238E27FC236}">
                  <a16:creationId xmlns:a16="http://schemas.microsoft.com/office/drawing/2014/main" id="{2B9A3F2A-8987-4726-82BC-F345C86576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7651" name="Shape 381">
            <a:extLst>
              <a:ext uri="{FF2B5EF4-FFF2-40B4-BE49-F238E27FC236}">
                <a16:creationId xmlns:a16="http://schemas.microsoft.com/office/drawing/2014/main" id="{66739FAA-A040-4A3C-BAAA-2868B26D2C1C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27692" name="Shape 382">
              <a:extLst>
                <a:ext uri="{FF2B5EF4-FFF2-40B4-BE49-F238E27FC236}">
                  <a16:creationId xmlns:a16="http://schemas.microsoft.com/office/drawing/2014/main" id="{D44D7484-48B0-4156-85B3-7912CB8F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93" name="Shape 383">
              <a:extLst>
                <a:ext uri="{FF2B5EF4-FFF2-40B4-BE49-F238E27FC236}">
                  <a16:creationId xmlns:a16="http://schemas.microsoft.com/office/drawing/2014/main" id="{34DF65AB-1FFA-4BA9-816A-E9FA44300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27694" name="Shape 384">
              <a:extLst>
                <a:ext uri="{FF2B5EF4-FFF2-40B4-BE49-F238E27FC236}">
                  <a16:creationId xmlns:a16="http://schemas.microsoft.com/office/drawing/2014/main" id="{3DEC0921-1774-41C5-B3AE-571DCD6E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95" name="Shape 385">
              <a:extLst>
                <a:ext uri="{FF2B5EF4-FFF2-40B4-BE49-F238E27FC236}">
                  <a16:creationId xmlns:a16="http://schemas.microsoft.com/office/drawing/2014/main" id="{B1F96247-A987-459A-B00C-A93B9A6C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96" name="Shape 386">
              <a:extLst>
                <a:ext uri="{FF2B5EF4-FFF2-40B4-BE49-F238E27FC236}">
                  <a16:creationId xmlns:a16="http://schemas.microsoft.com/office/drawing/2014/main" id="{F8F27073-83F0-4AD5-A34F-C735F965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97" name="Shape 387">
              <a:extLst>
                <a:ext uri="{FF2B5EF4-FFF2-40B4-BE49-F238E27FC236}">
                  <a16:creationId xmlns:a16="http://schemas.microsoft.com/office/drawing/2014/main" id="{78B1A278-810B-4D0D-B192-A4834ABC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98" name="Shape 388">
              <a:extLst>
                <a:ext uri="{FF2B5EF4-FFF2-40B4-BE49-F238E27FC236}">
                  <a16:creationId xmlns:a16="http://schemas.microsoft.com/office/drawing/2014/main" id="{E67C2B48-93A6-4658-BFF6-64B86E94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99" name="Shape 389">
              <a:extLst>
                <a:ext uri="{FF2B5EF4-FFF2-40B4-BE49-F238E27FC236}">
                  <a16:creationId xmlns:a16="http://schemas.microsoft.com/office/drawing/2014/main" id="{CB011D80-A936-40DF-AD7D-51BB1F93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0" name="Shape 390">
              <a:extLst>
                <a:ext uri="{FF2B5EF4-FFF2-40B4-BE49-F238E27FC236}">
                  <a16:creationId xmlns:a16="http://schemas.microsoft.com/office/drawing/2014/main" id="{7CA3E1AB-E45A-457C-B0D6-B8AB3243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1" name="Shape 391">
              <a:extLst>
                <a:ext uri="{FF2B5EF4-FFF2-40B4-BE49-F238E27FC236}">
                  <a16:creationId xmlns:a16="http://schemas.microsoft.com/office/drawing/2014/main" id="{D9F52ED2-54C7-48C3-865D-DBCB3FEB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2" name="Shape 392">
              <a:extLst>
                <a:ext uri="{FF2B5EF4-FFF2-40B4-BE49-F238E27FC236}">
                  <a16:creationId xmlns:a16="http://schemas.microsoft.com/office/drawing/2014/main" id="{B91F3FB4-7034-4849-BBA9-84ED4F38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703" name="Shape 393">
              <a:extLst>
                <a:ext uri="{FF2B5EF4-FFF2-40B4-BE49-F238E27FC236}">
                  <a16:creationId xmlns:a16="http://schemas.microsoft.com/office/drawing/2014/main" id="{91448C77-6833-40D1-A23D-67D574DD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652" name="Shape 394">
            <a:extLst>
              <a:ext uri="{FF2B5EF4-FFF2-40B4-BE49-F238E27FC236}">
                <a16:creationId xmlns:a16="http://schemas.microsoft.com/office/drawing/2014/main" id="{352EF650-37FE-4747-AE6C-162DEC61A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>
                <a:ea typeface="Noto Sans CJK SC Regular" panose="020B0500000000000000" pitchFamily="34" charset="-128"/>
              </a:rPr>
              <a:t>…</a:t>
            </a:r>
            <a:r>
              <a:rPr lang="zh-CN" altLang="en-US">
                <a:ea typeface="Noto Sans CJK SC Regular" panose="020B0500000000000000" pitchFamily="34" charset="-128"/>
              </a:rPr>
              <a:t>并通过 </a:t>
            </a:r>
            <a:r>
              <a:rPr lang="en-US" altLang="zh-CN" b="1"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zh-CN" altLang="en-US">
                <a:ea typeface="Noto Sans CJK SC Regular" panose="020B0500000000000000" pitchFamily="34" charset="-128"/>
              </a:rPr>
              <a:t> 访问所在块内自身的线程索引</a:t>
            </a:r>
            <a:endParaRPr lang="zh-CN" altLang="en-US" dirty="0">
              <a:ea typeface="Noto Sans CJK SC Regular" panose="020B0500000000000000" pitchFamily="34" charset="-128"/>
              <a:cs typeface="Courier"/>
              <a:sym typeface="Courier"/>
            </a:endParaRPr>
          </a:p>
        </p:txBody>
      </p:sp>
      <p:cxnSp>
        <p:nvCxnSpPr>
          <p:cNvPr id="27653" name="Shape 395">
            <a:extLst>
              <a:ext uri="{FF2B5EF4-FFF2-40B4-BE49-F238E27FC236}">
                <a16:creationId xmlns:a16="http://schemas.microsoft.com/office/drawing/2014/main" id="{9B1C98C3-4589-466D-B4FB-76281DDC1A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4" name="Shape 396">
            <a:extLst>
              <a:ext uri="{FF2B5EF4-FFF2-40B4-BE49-F238E27FC236}">
                <a16:creationId xmlns:a16="http://schemas.microsoft.com/office/drawing/2014/main" id="{8E8FA154-C3D4-4C1A-A2B8-423DEA2D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55" name="Shape 397">
            <a:extLst>
              <a:ext uri="{FF2B5EF4-FFF2-40B4-BE49-F238E27FC236}">
                <a16:creationId xmlns:a16="http://schemas.microsoft.com/office/drawing/2014/main" id="{52EC3AAC-32F5-4EFB-A6D5-B7170BBD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7656" name="Shape 398">
            <a:extLst>
              <a:ext uri="{FF2B5EF4-FFF2-40B4-BE49-F238E27FC236}">
                <a16:creationId xmlns:a16="http://schemas.microsoft.com/office/drawing/2014/main" id="{27E2E082-FE80-48B1-ABA0-A6A6B362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57" name="Shape 399">
            <a:extLst>
              <a:ext uri="{FF2B5EF4-FFF2-40B4-BE49-F238E27FC236}">
                <a16:creationId xmlns:a16="http://schemas.microsoft.com/office/drawing/2014/main" id="{C17AA00A-89A8-42EE-9CA9-8BD4BE38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7658" name="Shape 400">
            <a:extLst>
              <a:ext uri="{FF2B5EF4-FFF2-40B4-BE49-F238E27FC236}">
                <a16:creationId xmlns:a16="http://schemas.microsoft.com/office/drawing/2014/main" id="{A121EFA6-2AAD-4756-8ACA-A2F1F85EBE7D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7688" name="Shape 401">
              <a:extLst>
                <a:ext uri="{FF2B5EF4-FFF2-40B4-BE49-F238E27FC236}">
                  <a16:creationId xmlns:a16="http://schemas.microsoft.com/office/drawing/2014/main" id="{930CDFC9-3A15-43D6-A15B-635B766C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7689" name="Shape 402">
              <a:extLst>
                <a:ext uri="{FF2B5EF4-FFF2-40B4-BE49-F238E27FC236}">
                  <a16:creationId xmlns:a16="http://schemas.microsoft.com/office/drawing/2014/main" id="{9C805103-86B4-49B2-B515-B58952FD0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7690" name="Shape 403">
              <a:extLst>
                <a:ext uri="{FF2B5EF4-FFF2-40B4-BE49-F238E27FC236}">
                  <a16:creationId xmlns:a16="http://schemas.microsoft.com/office/drawing/2014/main" id="{55B946BE-70CC-4836-83AF-D48C2F08B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7691" name="Shape 404">
              <a:extLst>
                <a:ext uri="{FF2B5EF4-FFF2-40B4-BE49-F238E27FC236}">
                  <a16:creationId xmlns:a16="http://schemas.microsoft.com/office/drawing/2014/main" id="{BC64AB50-6DFB-421C-A72A-3D8057554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7659" name="Shape 405">
            <a:extLst>
              <a:ext uri="{FF2B5EF4-FFF2-40B4-BE49-F238E27FC236}">
                <a16:creationId xmlns:a16="http://schemas.microsoft.com/office/drawing/2014/main" id="{DCEC58BA-430D-4C4D-A506-E98A968D1A0B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27684" name="Shape 406">
              <a:extLst>
                <a:ext uri="{FF2B5EF4-FFF2-40B4-BE49-F238E27FC236}">
                  <a16:creationId xmlns:a16="http://schemas.microsoft.com/office/drawing/2014/main" id="{ADFA23F0-94F6-4193-9651-6851596B5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27685" name="Shape 407">
              <a:extLst>
                <a:ext uri="{FF2B5EF4-FFF2-40B4-BE49-F238E27FC236}">
                  <a16:creationId xmlns:a16="http://schemas.microsoft.com/office/drawing/2014/main" id="{C24D10CD-C959-4898-A094-D0D81C8A4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27686" name="Shape 408">
              <a:extLst>
                <a:ext uri="{FF2B5EF4-FFF2-40B4-BE49-F238E27FC236}">
                  <a16:creationId xmlns:a16="http://schemas.microsoft.com/office/drawing/2014/main" id="{671F4212-9795-49B7-81EA-D0E1BD46A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27687" name="Shape 409">
              <a:extLst>
                <a:ext uri="{FF2B5EF4-FFF2-40B4-BE49-F238E27FC236}">
                  <a16:creationId xmlns:a16="http://schemas.microsoft.com/office/drawing/2014/main" id="{0301EBAB-C54C-4E5A-B41D-51D64601D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grpSp>
        <p:nvGrpSpPr>
          <p:cNvPr id="27660" name="Shape 410">
            <a:extLst>
              <a:ext uri="{FF2B5EF4-FFF2-40B4-BE49-F238E27FC236}">
                <a16:creationId xmlns:a16="http://schemas.microsoft.com/office/drawing/2014/main" id="{B24E9ABB-E729-486D-ACC1-7945A68C3FD7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7679" name="Shape 411">
              <a:extLst>
                <a:ext uri="{FF2B5EF4-FFF2-40B4-BE49-F238E27FC236}">
                  <a16:creationId xmlns:a16="http://schemas.microsoft.com/office/drawing/2014/main" id="{4FBFF3CC-B61A-4571-91B0-4105B21E26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Shape 412">
              <a:extLst>
                <a:ext uri="{FF2B5EF4-FFF2-40B4-BE49-F238E27FC236}">
                  <a16:creationId xmlns:a16="http://schemas.microsoft.com/office/drawing/2014/main" id="{B1D45787-06BD-4CDD-B0D9-D38E621B0D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1" name="Shape 413">
              <a:extLst>
                <a:ext uri="{FF2B5EF4-FFF2-40B4-BE49-F238E27FC236}">
                  <a16:creationId xmlns:a16="http://schemas.microsoft.com/office/drawing/2014/main" id="{F7A13402-B64F-47FE-9544-C2EF214397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2" name="Shape 414">
              <a:extLst>
                <a:ext uri="{FF2B5EF4-FFF2-40B4-BE49-F238E27FC236}">
                  <a16:creationId xmlns:a16="http://schemas.microsoft.com/office/drawing/2014/main" id="{23275B90-486A-46C8-A4B3-DD7393ABC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27683" name="Shape 415">
              <a:extLst>
                <a:ext uri="{FF2B5EF4-FFF2-40B4-BE49-F238E27FC236}">
                  <a16:creationId xmlns:a16="http://schemas.microsoft.com/office/drawing/2014/main" id="{516F3D3D-7F01-4220-BD51-7AA090D7B0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1" name="Shape 416">
            <a:extLst>
              <a:ext uri="{FF2B5EF4-FFF2-40B4-BE49-F238E27FC236}">
                <a16:creationId xmlns:a16="http://schemas.microsoft.com/office/drawing/2014/main" id="{4214C286-A877-49AA-B46A-920F822163B4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7674" name="Shape 417">
              <a:extLst>
                <a:ext uri="{FF2B5EF4-FFF2-40B4-BE49-F238E27FC236}">
                  <a16:creationId xmlns:a16="http://schemas.microsoft.com/office/drawing/2014/main" id="{45FB20BF-AF38-472B-87AA-573F0FE417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Shape 418">
              <a:extLst>
                <a:ext uri="{FF2B5EF4-FFF2-40B4-BE49-F238E27FC236}">
                  <a16:creationId xmlns:a16="http://schemas.microsoft.com/office/drawing/2014/main" id="{125930C8-84DA-44A8-A86F-EAA9211A4E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6" name="Shape 419">
              <a:extLst>
                <a:ext uri="{FF2B5EF4-FFF2-40B4-BE49-F238E27FC236}">
                  <a16:creationId xmlns:a16="http://schemas.microsoft.com/office/drawing/2014/main" id="{7FB26097-2E8B-4127-81E2-34D1F21813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7" name="Shape 420">
              <a:extLst>
                <a:ext uri="{FF2B5EF4-FFF2-40B4-BE49-F238E27FC236}">
                  <a16:creationId xmlns:a16="http://schemas.microsoft.com/office/drawing/2014/main" id="{7BEE7966-E004-4B0D-923B-D5B006EB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27678" name="Shape 421">
              <a:extLst>
                <a:ext uri="{FF2B5EF4-FFF2-40B4-BE49-F238E27FC236}">
                  <a16:creationId xmlns:a16="http://schemas.microsoft.com/office/drawing/2014/main" id="{20293B5E-583B-4296-8F44-8A9C382312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62" name="Shape 422">
            <a:extLst>
              <a:ext uri="{FF2B5EF4-FFF2-40B4-BE49-F238E27FC236}">
                <a16:creationId xmlns:a16="http://schemas.microsoft.com/office/drawing/2014/main" id="{D198C91E-2D86-4164-B26C-1D2D229A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27663" name="Shape 423">
            <a:extLst>
              <a:ext uri="{FF2B5EF4-FFF2-40B4-BE49-F238E27FC236}">
                <a16:creationId xmlns:a16="http://schemas.microsoft.com/office/drawing/2014/main" id="{B2774843-79C1-47BF-8CC7-2070AAB5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27664" name="Shape 424">
            <a:extLst>
              <a:ext uri="{FF2B5EF4-FFF2-40B4-BE49-F238E27FC236}">
                <a16:creationId xmlns:a16="http://schemas.microsoft.com/office/drawing/2014/main" id="{DDF5C3E8-1E48-418B-BC4B-7095D668BC2B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7670" name="Shape 425">
              <a:extLst>
                <a:ext uri="{FF2B5EF4-FFF2-40B4-BE49-F238E27FC236}">
                  <a16:creationId xmlns:a16="http://schemas.microsoft.com/office/drawing/2014/main" id="{37D4837C-767D-4072-B800-D44ECD7BE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7671" name="Shape 426">
              <a:extLst>
                <a:ext uri="{FF2B5EF4-FFF2-40B4-BE49-F238E27FC236}">
                  <a16:creationId xmlns:a16="http://schemas.microsoft.com/office/drawing/2014/main" id="{D265FC66-EECF-488E-9768-8BCFDA848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7672" name="Shape 427">
              <a:extLst>
                <a:ext uri="{FF2B5EF4-FFF2-40B4-BE49-F238E27FC236}">
                  <a16:creationId xmlns:a16="http://schemas.microsoft.com/office/drawing/2014/main" id="{6E64E0FD-A369-498A-BE86-8AB9E2213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7673" name="Shape 428">
              <a:extLst>
                <a:ext uri="{FF2B5EF4-FFF2-40B4-BE49-F238E27FC236}">
                  <a16:creationId xmlns:a16="http://schemas.microsoft.com/office/drawing/2014/main" id="{69ABB30D-296D-48F8-874E-EF2F35DB1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7665" name="Shape 429">
            <a:extLst>
              <a:ext uri="{FF2B5EF4-FFF2-40B4-BE49-F238E27FC236}">
                <a16:creationId xmlns:a16="http://schemas.microsoft.com/office/drawing/2014/main" id="{C5DB8954-362F-4592-8F9E-617F73A5B135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7666" name="Shape 430">
              <a:extLst>
                <a:ext uri="{FF2B5EF4-FFF2-40B4-BE49-F238E27FC236}">
                  <a16:creationId xmlns:a16="http://schemas.microsoft.com/office/drawing/2014/main" id="{603DD34A-2674-4C43-9B18-FE4FD0698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7667" name="Shape 431">
              <a:extLst>
                <a:ext uri="{FF2B5EF4-FFF2-40B4-BE49-F238E27FC236}">
                  <a16:creationId xmlns:a16="http://schemas.microsoft.com/office/drawing/2014/main" id="{48FF077F-FACF-4EB7-891C-CB3EB101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7668" name="Shape 432">
              <a:extLst>
                <a:ext uri="{FF2B5EF4-FFF2-40B4-BE49-F238E27FC236}">
                  <a16:creationId xmlns:a16="http://schemas.microsoft.com/office/drawing/2014/main" id="{0D8A6EF9-06D7-450A-9038-9FC6FC5AC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7669" name="Shape 433">
              <a:extLst>
                <a:ext uri="{FF2B5EF4-FFF2-40B4-BE49-F238E27FC236}">
                  <a16:creationId xmlns:a16="http://schemas.microsoft.com/office/drawing/2014/main" id="{4445234B-E7CB-4274-8B1D-4ADE4FB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76B900"/>
                </a:buClr>
                <a:buSzPts val="2000"/>
                <a:buFont typeface="Courier"/>
                <a:buNone/>
              </a:pPr>
              <a:r>
                <a:rPr lang="en-US" altLang="zh-CN" sz="2000" b="1">
                  <a:solidFill>
                    <a:srgbClr val="76B9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Shape 438">
            <a:extLst>
              <a:ext uri="{FF2B5EF4-FFF2-40B4-BE49-F238E27FC236}">
                <a16:creationId xmlns:a16="http://schemas.microsoft.com/office/drawing/2014/main" id="{73DB2CB7-BAB1-4DDB-8C82-808FD6A11081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1450"/>
            <a:ext cx="1108075" cy="2389188"/>
            <a:chOff x="4932467" y="170897"/>
            <a:chExt cx="1107867" cy="2390377"/>
          </a:xfrm>
        </p:grpSpPr>
        <p:sp>
          <p:nvSpPr>
            <p:cNvPr id="29752" name="Shape 439">
              <a:extLst>
                <a:ext uri="{FF2B5EF4-FFF2-40B4-BE49-F238E27FC236}">
                  <a16:creationId xmlns:a16="http://schemas.microsoft.com/office/drawing/2014/main" id="{7B0835C8-2FFB-4E5C-B1D6-E14D311A9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3" name="Shape 440">
              <a:extLst>
                <a:ext uri="{FF2B5EF4-FFF2-40B4-BE49-F238E27FC236}">
                  <a16:creationId xmlns:a16="http://schemas.microsoft.com/office/drawing/2014/main" id="{0BB298DD-3A40-4118-80B7-4774A178F2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7089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4" name="Shape 441">
              <a:extLst>
                <a:ext uri="{FF2B5EF4-FFF2-40B4-BE49-F238E27FC236}">
                  <a16:creationId xmlns:a16="http://schemas.microsoft.com/office/drawing/2014/main" id="{88F6076A-4D9C-413F-8236-C6E399BAA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5" name="Shape 442">
              <a:extLst>
                <a:ext uri="{FF2B5EF4-FFF2-40B4-BE49-F238E27FC236}">
                  <a16:creationId xmlns:a16="http://schemas.microsoft.com/office/drawing/2014/main" id="{66C3C7D5-3068-4233-96B0-BAB01743A7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801560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6" name="Shape 443">
              <a:extLst>
                <a:ext uri="{FF2B5EF4-FFF2-40B4-BE49-F238E27FC236}">
                  <a16:creationId xmlns:a16="http://schemas.microsoft.com/office/drawing/2014/main" id="{19FE2441-E7DA-40BA-87FA-0B7E228FA3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7" name="Shape 444">
              <a:extLst>
                <a:ext uri="{FF2B5EF4-FFF2-40B4-BE49-F238E27FC236}">
                  <a16:creationId xmlns:a16="http://schemas.microsoft.com/office/drawing/2014/main" id="{2922926A-1C59-438B-AAB7-CECFF132CA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1432224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8" name="Shape 445">
              <a:extLst>
                <a:ext uri="{FF2B5EF4-FFF2-40B4-BE49-F238E27FC236}">
                  <a16:creationId xmlns:a16="http://schemas.microsoft.com/office/drawing/2014/main" id="{B0A67DAA-059C-4272-A24F-04C6753CB0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932467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9" name="Shape 446">
              <a:extLst>
                <a:ext uri="{FF2B5EF4-FFF2-40B4-BE49-F238E27FC236}">
                  <a16:creationId xmlns:a16="http://schemas.microsoft.com/office/drawing/2014/main" id="{2D834838-28EA-417B-B496-904490549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41950" y="2062887"/>
              <a:ext cx="498384" cy="498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9699" name="Shape 447">
            <a:extLst>
              <a:ext uri="{FF2B5EF4-FFF2-40B4-BE49-F238E27FC236}">
                <a16:creationId xmlns:a16="http://schemas.microsoft.com/office/drawing/2014/main" id="{E1FAA5DC-8849-4A71-BCFC-C4E1C5408D4E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2925763"/>
            <a:ext cx="4772025" cy="2601912"/>
            <a:chOff x="3100132" y="2926084"/>
            <a:chExt cx="4772537" cy="2601214"/>
          </a:xfrm>
        </p:grpSpPr>
        <p:sp>
          <p:nvSpPr>
            <p:cNvPr id="29740" name="Shape 448">
              <a:extLst>
                <a:ext uri="{FF2B5EF4-FFF2-40B4-BE49-F238E27FC236}">
                  <a16:creationId xmlns:a16="http://schemas.microsoft.com/office/drawing/2014/main" id="{0343EE83-513C-49B8-AD6A-913399B7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1" name="Shape 449">
              <a:extLst>
                <a:ext uri="{FF2B5EF4-FFF2-40B4-BE49-F238E27FC236}">
                  <a16:creationId xmlns:a16="http://schemas.microsoft.com/office/drawing/2014/main" id="{01B91859-FBAD-47EC-94B4-3FE98060C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 lang="zh-CN" altLang="en-US" dirty="0"/>
            </a:p>
          </p:txBody>
        </p:sp>
        <p:sp>
          <p:nvSpPr>
            <p:cNvPr id="29742" name="Shape 450">
              <a:extLst>
                <a:ext uri="{FF2B5EF4-FFF2-40B4-BE49-F238E27FC236}">
                  <a16:creationId xmlns:a16="http://schemas.microsoft.com/office/drawing/2014/main" id="{89BB9714-7F20-4BD2-B1EC-79C86612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3" name="Shape 451">
              <a:extLst>
                <a:ext uri="{FF2B5EF4-FFF2-40B4-BE49-F238E27FC236}">
                  <a16:creationId xmlns:a16="http://schemas.microsoft.com/office/drawing/2014/main" id="{C8FFCDC7-E52C-4435-8382-D1038041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528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4" name="Shape 452">
              <a:extLst>
                <a:ext uri="{FF2B5EF4-FFF2-40B4-BE49-F238E27FC236}">
                  <a16:creationId xmlns:a16="http://schemas.microsoft.com/office/drawing/2014/main" id="{344227C8-FA2A-415C-9CD1-E2EE399AC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5" name="Shape 453">
              <a:extLst>
                <a:ext uri="{FF2B5EF4-FFF2-40B4-BE49-F238E27FC236}">
                  <a16:creationId xmlns:a16="http://schemas.microsoft.com/office/drawing/2014/main" id="{62F50D7F-A175-4DD3-B634-2F979701C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6" name="Shape 454">
              <a:extLst>
                <a:ext uri="{FF2B5EF4-FFF2-40B4-BE49-F238E27FC236}">
                  <a16:creationId xmlns:a16="http://schemas.microsoft.com/office/drawing/2014/main" id="{595039EA-35B5-401C-91E8-5BF68770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7" name="Shape 455">
              <a:extLst>
                <a:ext uri="{FF2B5EF4-FFF2-40B4-BE49-F238E27FC236}">
                  <a16:creationId xmlns:a16="http://schemas.microsoft.com/office/drawing/2014/main" id="{F72AFE2C-6F57-4A29-9597-DEF9F4DD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8" name="Shape 456">
              <a:extLst>
                <a:ext uri="{FF2B5EF4-FFF2-40B4-BE49-F238E27FC236}">
                  <a16:creationId xmlns:a16="http://schemas.microsoft.com/office/drawing/2014/main" id="{8957FB3A-C6DC-4006-8534-996241D9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49" name="Shape 457">
              <a:extLst>
                <a:ext uri="{FF2B5EF4-FFF2-40B4-BE49-F238E27FC236}">
                  <a16:creationId xmlns:a16="http://schemas.microsoft.com/office/drawing/2014/main" id="{A37BE27A-8C3F-490E-89E3-F00C8EEEA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0" name="Shape 458">
              <a:extLst>
                <a:ext uri="{FF2B5EF4-FFF2-40B4-BE49-F238E27FC236}">
                  <a16:creationId xmlns:a16="http://schemas.microsoft.com/office/drawing/2014/main" id="{C145DEA2-D1AA-46E4-9FDA-56A83B4B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51" name="Shape 459">
              <a:extLst>
                <a:ext uri="{FF2B5EF4-FFF2-40B4-BE49-F238E27FC236}">
                  <a16:creationId xmlns:a16="http://schemas.microsoft.com/office/drawing/2014/main" id="{56DD24C9-4B1B-457B-8ACB-2ACBD90F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9700" name="Shape 460">
            <a:extLst>
              <a:ext uri="{FF2B5EF4-FFF2-40B4-BE49-F238E27FC236}">
                <a16:creationId xmlns:a16="http://schemas.microsoft.com/office/drawing/2014/main" id="{5FA4B59A-5DB7-4D7F-A006-C3B38B1E9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7715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通过这些变量，公式 </a:t>
            </a:r>
            <a:r>
              <a:rPr lang="en-US" altLang="zh-CN" b="1">
                <a:latin typeface="Courier"/>
                <a:ea typeface="Courier"/>
                <a:cs typeface="Courier"/>
                <a:sym typeface="Courier"/>
              </a:rPr>
              <a:t>threadIdx.x + blockIdx.x </a:t>
            </a:r>
            <a:r>
              <a:rPr lang="zh-CN" altLang="en-US" b="1"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rPr lang="en-US" altLang="zh-CN" b="1">
                <a:latin typeface="Courier"/>
                <a:ea typeface="Courier"/>
                <a:cs typeface="Courier"/>
                <a:sym typeface="Courier"/>
              </a:rPr>
              <a:t>blockDim.x</a:t>
            </a:r>
            <a:r>
              <a:rPr lang="zh-CN" altLang="en-US">
                <a:ea typeface="Noto Sans CJK SC Regular" panose="020B0500000000000000" pitchFamily="34" charset="-128"/>
              </a:rPr>
              <a:t> 可将每个线程映射到向量的元素中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cxnSp>
        <p:nvCxnSpPr>
          <p:cNvPr id="29701" name="Shape 461">
            <a:extLst>
              <a:ext uri="{FF2B5EF4-FFF2-40B4-BE49-F238E27FC236}">
                <a16:creationId xmlns:a16="http://schemas.microsoft.com/office/drawing/2014/main" id="{55972092-9FDC-4B66-8F13-DB68ACB8BF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732088"/>
            <a:ext cx="9318625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Shape 462">
            <a:extLst>
              <a:ext uri="{FF2B5EF4-FFF2-40B4-BE49-F238E27FC236}">
                <a16:creationId xmlns:a16="http://schemas.microsoft.com/office/drawing/2014/main" id="{46A1CB20-BC62-40E4-95C7-F237F630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014788"/>
            <a:ext cx="889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03" name="Shape 463">
            <a:extLst>
              <a:ext uri="{FF2B5EF4-FFF2-40B4-BE49-F238E27FC236}">
                <a16:creationId xmlns:a16="http://schemas.microsoft.com/office/drawing/2014/main" id="{B6796437-44BB-4B7B-B820-4BFBD136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142818"/>
            <a:ext cx="1008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29704" name="Shape 464">
            <a:extLst>
              <a:ext uri="{FF2B5EF4-FFF2-40B4-BE49-F238E27FC236}">
                <a16:creationId xmlns:a16="http://schemas.microsoft.com/office/drawing/2014/main" id="{F3955DDD-3E48-4994-BDDD-193B9E79C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82663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05" name="Shape 465">
            <a:extLst>
              <a:ext uri="{FF2B5EF4-FFF2-40B4-BE49-F238E27FC236}">
                <a16:creationId xmlns:a16="http://schemas.microsoft.com/office/drawing/2014/main" id="{B5E8BD9E-1336-4E90-AF86-88DAF14F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982663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grpSp>
        <p:nvGrpSpPr>
          <p:cNvPr id="29706" name="Shape 466">
            <a:extLst>
              <a:ext uri="{FF2B5EF4-FFF2-40B4-BE49-F238E27FC236}">
                <a16:creationId xmlns:a16="http://schemas.microsoft.com/office/drawing/2014/main" id="{874F2067-6F45-4891-94DF-6A3B51B27814}"/>
              </a:ext>
            </a:extLst>
          </p:cNvPr>
          <p:cNvGrpSpPr>
            <a:grpSpLocks/>
          </p:cNvGrpSpPr>
          <p:nvPr/>
        </p:nvGrpSpPr>
        <p:grpSpPr bwMode="auto">
          <a:xfrm>
            <a:off x="4945063" y="220663"/>
            <a:ext cx="473075" cy="2298700"/>
            <a:chOff x="4944841" y="220693"/>
            <a:chExt cx="473636" cy="2298907"/>
          </a:xfrm>
        </p:grpSpPr>
        <p:sp>
          <p:nvSpPr>
            <p:cNvPr id="29736" name="Shape 467">
              <a:extLst>
                <a:ext uri="{FF2B5EF4-FFF2-40B4-BE49-F238E27FC236}">
                  <a16:creationId xmlns:a16="http://schemas.microsoft.com/office/drawing/2014/main" id="{1F3099CF-E301-49DE-AE0F-E0C83D84A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9737" name="Shape 468">
              <a:extLst>
                <a:ext uri="{FF2B5EF4-FFF2-40B4-BE49-F238E27FC236}">
                  <a16:creationId xmlns:a16="http://schemas.microsoft.com/office/drawing/2014/main" id="{3950648A-3684-49E4-A40B-BCF196F95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9738" name="Shape 469">
              <a:extLst>
                <a:ext uri="{FF2B5EF4-FFF2-40B4-BE49-F238E27FC236}">
                  <a16:creationId xmlns:a16="http://schemas.microsoft.com/office/drawing/2014/main" id="{99A79326-5B8F-4353-878A-215F02042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9739" name="Shape 470">
              <a:extLst>
                <a:ext uri="{FF2B5EF4-FFF2-40B4-BE49-F238E27FC236}">
                  <a16:creationId xmlns:a16="http://schemas.microsoft.com/office/drawing/2014/main" id="{763D00D6-A483-4505-8CDF-091CE19B7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9707" name="Shape 471">
            <a:extLst>
              <a:ext uri="{FF2B5EF4-FFF2-40B4-BE49-F238E27FC236}">
                <a16:creationId xmlns:a16="http://schemas.microsoft.com/office/drawing/2014/main" id="{A8CFD492-E5CA-475B-8567-E32BA0EDD18F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973513"/>
            <a:ext cx="1951038" cy="400050"/>
            <a:chOff x="3340553" y="3973703"/>
            <a:chExt cx="1950262" cy="400110"/>
          </a:xfrm>
        </p:grpSpPr>
        <p:sp>
          <p:nvSpPr>
            <p:cNvPr id="29732" name="Shape 472">
              <a:extLst>
                <a:ext uri="{FF2B5EF4-FFF2-40B4-BE49-F238E27FC236}">
                  <a16:creationId xmlns:a16="http://schemas.microsoft.com/office/drawing/2014/main" id="{B3C5A83A-7CE1-4674-ABE0-70D57F18B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9733" name="Shape 473">
              <a:extLst>
                <a:ext uri="{FF2B5EF4-FFF2-40B4-BE49-F238E27FC236}">
                  <a16:creationId xmlns:a16="http://schemas.microsoft.com/office/drawing/2014/main" id="{1185D507-C2DA-467B-AE5A-1720F8E0F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9734" name="Shape 474">
              <a:extLst>
                <a:ext uri="{FF2B5EF4-FFF2-40B4-BE49-F238E27FC236}">
                  <a16:creationId xmlns:a16="http://schemas.microsoft.com/office/drawing/2014/main" id="{BF05FA48-F11F-4BEA-BBC6-9DDBB90E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9735" name="Shape 475">
              <a:extLst>
                <a:ext uri="{FF2B5EF4-FFF2-40B4-BE49-F238E27FC236}">
                  <a16:creationId xmlns:a16="http://schemas.microsoft.com/office/drawing/2014/main" id="{3DAB8E0F-670A-4349-8E20-924C9F43B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9708" name="Shape 476">
            <a:extLst>
              <a:ext uri="{FF2B5EF4-FFF2-40B4-BE49-F238E27FC236}">
                <a16:creationId xmlns:a16="http://schemas.microsoft.com/office/drawing/2014/main" id="{FCB24AEE-D2C4-4A5B-A71B-72E32332EF30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3970338"/>
            <a:ext cx="1951037" cy="400050"/>
            <a:chOff x="3340553" y="3973703"/>
            <a:chExt cx="1950262" cy="400110"/>
          </a:xfrm>
        </p:grpSpPr>
        <p:sp>
          <p:nvSpPr>
            <p:cNvPr id="29728" name="Shape 477">
              <a:extLst>
                <a:ext uri="{FF2B5EF4-FFF2-40B4-BE49-F238E27FC236}">
                  <a16:creationId xmlns:a16="http://schemas.microsoft.com/office/drawing/2014/main" id="{140E8835-C579-4AF0-AB58-18E0BEA9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 lang="zh-CN" altLang="en-US" dirty="0"/>
            </a:p>
          </p:txBody>
        </p:sp>
        <p:sp>
          <p:nvSpPr>
            <p:cNvPr id="29729" name="Shape 478">
              <a:extLst>
                <a:ext uri="{FF2B5EF4-FFF2-40B4-BE49-F238E27FC236}">
                  <a16:creationId xmlns:a16="http://schemas.microsoft.com/office/drawing/2014/main" id="{98E6CCC1-D1C2-4A4C-BA75-CB9812ECB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lang="zh-CN" altLang="en-US" dirty="0"/>
            </a:p>
          </p:txBody>
        </p:sp>
        <p:sp>
          <p:nvSpPr>
            <p:cNvPr id="29730" name="Shape 479">
              <a:extLst>
                <a:ext uri="{FF2B5EF4-FFF2-40B4-BE49-F238E27FC236}">
                  <a16:creationId xmlns:a16="http://schemas.microsoft.com/office/drawing/2014/main" id="{0CC23F42-D864-403A-9493-BF7F78D2C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lang="zh-CN" altLang="en-US" dirty="0"/>
            </a:p>
          </p:txBody>
        </p:sp>
        <p:sp>
          <p:nvSpPr>
            <p:cNvPr id="29731" name="Shape 480">
              <a:extLst>
                <a:ext uri="{FF2B5EF4-FFF2-40B4-BE49-F238E27FC236}">
                  <a16:creationId xmlns:a16="http://schemas.microsoft.com/office/drawing/2014/main" id="{ED3B2AAE-F589-46D9-BA26-A3BDA007A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lang="zh-CN" altLang="en-US" dirty="0"/>
            </a:p>
          </p:txBody>
        </p:sp>
      </p:grpSp>
      <p:grpSp>
        <p:nvGrpSpPr>
          <p:cNvPr id="29709" name="Shape 481">
            <a:extLst>
              <a:ext uri="{FF2B5EF4-FFF2-40B4-BE49-F238E27FC236}">
                <a16:creationId xmlns:a16="http://schemas.microsoft.com/office/drawing/2014/main" id="{E1397BDC-D2D2-43AE-9DD6-48D221B6FC2B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219075"/>
            <a:ext cx="473075" cy="2298700"/>
            <a:chOff x="4944841" y="220693"/>
            <a:chExt cx="473636" cy="2298907"/>
          </a:xfrm>
        </p:grpSpPr>
        <p:sp>
          <p:nvSpPr>
            <p:cNvPr id="29724" name="Shape 482">
              <a:extLst>
                <a:ext uri="{FF2B5EF4-FFF2-40B4-BE49-F238E27FC236}">
                  <a16:creationId xmlns:a16="http://schemas.microsoft.com/office/drawing/2014/main" id="{935EB61A-0DA7-4B01-9AE3-996CFCD5B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sp>
          <p:nvSpPr>
            <p:cNvPr id="29725" name="Shape 483">
              <a:extLst>
                <a:ext uri="{FF2B5EF4-FFF2-40B4-BE49-F238E27FC236}">
                  <a16:creationId xmlns:a16="http://schemas.microsoft.com/office/drawing/2014/main" id="{701474EF-4CEB-4CC5-907F-2B5412A9C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lang="zh-CN" altLang="en-US" dirty="0"/>
            </a:p>
          </p:txBody>
        </p:sp>
        <p:sp>
          <p:nvSpPr>
            <p:cNvPr id="29726" name="Shape 484">
              <a:extLst>
                <a:ext uri="{FF2B5EF4-FFF2-40B4-BE49-F238E27FC236}">
                  <a16:creationId xmlns:a16="http://schemas.microsoft.com/office/drawing/2014/main" id="{C133B99E-7D66-445F-8B01-E25E8DE54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 lang="zh-CN" altLang="en-US" dirty="0"/>
            </a:p>
          </p:txBody>
        </p:sp>
        <p:sp>
          <p:nvSpPr>
            <p:cNvPr id="29727" name="Shape 485">
              <a:extLst>
                <a:ext uri="{FF2B5EF4-FFF2-40B4-BE49-F238E27FC236}">
                  <a16:creationId xmlns:a16="http://schemas.microsoft.com/office/drawing/2014/main" id="{37E1E8D2-630D-44D1-B230-198BA8F52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2000"/>
                <a:buFont typeface="Courier"/>
                <a:buNone/>
              </a:pPr>
              <a:r>
                <a:rPr lang="en-US" altLang="zh-CN" sz="2000" b="1"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lang="zh-CN" altLang="en-US" dirty="0"/>
            </a:p>
          </p:txBody>
        </p:sp>
      </p:grpSp>
      <p:sp>
        <p:nvSpPr>
          <p:cNvPr id="29710" name="Shape 486">
            <a:extLst>
              <a:ext uri="{FF2B5EF4-FFF2-40B4-BE49-F238E27FC236}">
                <a16:creationId xmlns:a16="http://schemas.microsoft.com/office/drawing/2014/main" id="{A54486FF-6B1D-4107-99AA-0E1EE7EF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163888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lang="zh-CN" altLang="en-US" dirty="0"/>
          </a:p>
        </p:txBody>
      </p:sp>
      <p:sp>
        <p:nvSpPr>
          <p:cNvPr id="29711" name="Shape 487">
            <a:extLst>
              <a:ext uri="{FF2B5EF4-FFF2-40B4-BE49-F238E27FC236}">
                <a16:creationId xmlns:a16="http://schemas.microsoft.com/office/drawing/2014/main" id="{415FCE96-0E5A-4C80-AE0F-F1EA26FA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160713"/>
            <a:ext cx="47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000"/>
              <a:buFont typeface="Courier"/>
              <a:buNone/>
            </a:pPr>
            <a:r>
              <a:rPr lang="en-US" altLang="zh-CN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lang="zh-CN" altLang="en-US" dirty="0"/>
          </a:p>
        </p:txBody>
      </p:sp>
      <p:grpSp>
        <p:nvGrpSpPr>
          <p:cNvPr id="29712" name="Shape 488">
            <a:extLst>
              <a:ext uri="{FF2B5EF4-FFF2-40B4-BE49-F238E27FC236}">
                <a16:creationId xmlns:a16="http://schemas.microsoft.com/office/drawing/2014/main" id="{E8C49698-CFFE-4E2F-AB18-8C2EA2722D55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5103813"/>
            <a:ext cx="1824038" cy="585787"/>
            <a:chOff x="3387042" y="5104361"/>
            <a:chExt cx="1824069" cy="584775"/>
          </a:xfrm>
        </p:grpSpPr>
        <p:cxnSp>
          <p:nvCxnSpPr>
            <p:cNvPr id="29719" name="Shape 489">
              <a:extLst>
                <a:ext uri="{FF2B5EF4-FFF2-40B4-BE49-F238E27FC236}">
                  <a16:creationId xmlns:a16="http://schemas.microsoft.com/office/drawing/2014/main" id="{D8A695BF-F9C8-4395-B462-4A22931FBE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Shape 490">
              <a:extLst>
                <a:ext uri="{FF2B5EF4-FFF2-40B4-BE49-F238E27FC236}">
                  <a16:creationId xmlns:a16="http://schemas.microsoft.com/office/drawing/2014/main" id="{B1784F92-45E0-4558-BE06-7686B09EA2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Shape 491">
              <a:extLst>
                <a:ext uri="{FF2B5EF4-FFF2-40B4-BE49-F238E27FC236}">
                  <a16:creationId xmlns:a16="http://schemas.microsoft.com/office/drawing/2014/main" id="{25FE8301-408E-4C6A-9621-3FB9B891BD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2" name="Shape 492">
              <a:extLst>
                <a:ext uri="{FF2B5EF4-FFF2-40B4-BE49-F238E27FC236}">
                  <a16:creationId xmlns:a16="http://schemas.microsoft.com/office/drawing/2014/main" id="{866610C7-6D29-46EE-A196-2F0968F26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29723" name="Shape 493">
              <a:extLst>
                <a:ext uri="{FF2B5EF4-FFF2-40B4-BE49-F238E27FC236}">
                  <a16:creationId xmlns:a16="http://schemas.microsoft.com/office/drawing/2014/main" id="{B67B7C91-3DCB-4B9D-A6D5-18A3093291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3" name="Shape 494">
            <a:extLst>
              <a:ext uri="{FF2B5EF4-FFF2-40B4-BE49-F238E27FC236}">
                <a16:creationId xmlns:a16="http://schemas.microsoft.com/office/drawing/2014/main" id="{53A60C50-DCAA-42D5-9D4B-25EC81E56EE3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103813"/>
            <a:ext cx="1824038" cy="585787"/>
            <a:chOff x="3387042" y="5104361"/>
            <a:chExt cx="1824069" cy="584775"/>
          </a:xfrm>
        </p:grpSpPr>
        <p:cxnSp>
          <p:nvCxnSpPr>
            <p:cNvPr id="29714" name="Shape 495">
              <a:extLst>
                <a:ext uri="{FF2B5EF4-FFF2-40B4-BE49-F238E27FC236}">
                  <a16:creationId xmlns:a16="http://schemas.microsoft.com/office/drawing/2014/main" id="{BAD47765-E162-4481-A597-D926A3F121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103" y="5368666"/>
              <a:ext cx="843215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Shape 496">
              <a:extLst>
                <a:ext uri="{FF2B5EF4-FFF2-40B4-BE49-F238E27FC236}">
                  <a16:creationId xmlns:a16="http://schemas.microsoft.com/office/drawing/2014/main" id="{DC1B6F03-C3BC-40F8-9B54-55E6295114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1111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Shape 497">
              <a:extLst>
                <a:ext uri="{FF2B5EF4-FFF2-40B4-BE49-F238E27FC236}">
                  <a16:creationId xmlns:a16="http://schemas.microsoft.com/office/drawing/2014/main" id="{68D7AA70-FC9F-4652-97A9-E41B30D42C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7042" y="5257538"/>
              <a:ext cx="0" cy="24150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Shape 498">
              <a:extLst>
                <a:ext uri="{FF2B5EF4-FFF2-40B4-BE49-F238E27FC236}">
                  <a16:creationId xmlns:a16="http://schemas.microsoft.com/office/drawing/2014/main" id="{EF111BF1-24F6-4B3D-BAF0-547B3A9C3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3200"/>
                <a:buFont typeface="Courier"/>
                <a:buNone/>
              </a:pPr>
              <a:r>
                <a:rPr lang="en-US" altLang="zh-CN" sz="32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lang="zh-CN" altLang="en-US" dirty="0"/>
            </a:p>
          </p:txBody>
        </p:sp>
        <p:cxnSp>
          <p:nvCxnSpPr>
            <p:cNvPr id="29718" name="Shape 499">
              <a:extLst>
                <a:ext uri="{FF2B5EF4-FFF2-40B4-BE49-F238E27FC236}">
                  <a16:creationId xmlns:a16="http://schemas.microsoft.com/office/drawing/2014/main" id="{8A470BCA-60F8-4FEB-9A6D-50724784A2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568" y="5368666"/>
              <a:ext cx="895966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1092</Words>
  <Application>Microsoft Office PowerPoint</Application>
  <PresentationFormat>Custom</PresentationFormat>
  <Paragraphs>694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Courier</vt:lpstr>
      <vt:lpstr>Noto Sans CJK SC Regular</vt:lpstr>
      <vt:lpstr>Noto Sans Symbols</vt:lpstr>
      <vt:lpstr>宋体</vt:lpstr>
      <vt:lpstr>Arial</vt:lpstr>
      <vt:lpstr>Trebuchet MS</vt:lpstr>
      <vt:lpstr>Title &amp; Bullet</vt:lpstr>
      <vt:lpstr>Title &amp; Bullet</vt:lpstr>
      <vt:lpstr>协调并行线程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协调并行线程</dc:title>
  <cp:lastModifiedBy>Joyce Zheng (DLI)</cp:lastModifiedBy>
  <cp:revision>3</cp:revision>
  <dcterms:modified xsi:type="dcterms:W3CDTF">2018-09-26T12:12:21Z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nzheng@nvidia.com</vt:lpwstr>
  </property>
  <property fmtid="{D5CDD505-2E9C-101B-9397-08002B2CF9AE}" pid="5" name="MSIP_Label_6b558183-044c-4105-8d9c-cea02a2a3d86_SetDate">
    <vt:lpwstr>2018-09-26T12:12:21.0037210Z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