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>
            <a:extLst>
              <a:ext uri="{FF2B5EF4-FFF2-40B4-BE49-F238E27FC236}">
                <a16:creationId xmlns:a16="http://schemas.microsoft.com/office/drawing/2014/main" id="{E1EE5563-6AC5-4E70-8503-A0214FD9DA85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Shape 4">
            <a:extLst>
              <a:ext uri="{FF2B5EF4-FFF2-40B4-BE49-F238E27FC236}">
                <a16:creationId xmlns:a16="http://schemas.microsoft.com/office/drawing/2014/main" id="{45C45C96-F8C0-49F7-B4EA-8EBE7A944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Shape 5">
            <a:extLst>
              <a:ext uri="{FF2B5EF4-FFF2-40B4-BE49-F238E27FC236}">
                <a16:creationId xmlns:a16="http://schemas.microsoft.com/office/drawing/2014/main" id="{60EAC58E-83A0-4D93-A336-A7F791016B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7173" name="Shape 6">
            <a:extLst>
              <a:ext uri="{FF2B5EF4-FFF2-40B4-BE49-F238E27FC236}">
                <a16:creationId xmlns:a16="http://schemas.microsoft.com/office/drawing/2014/main" id="{EF89DA66-50E6-4D73-9300-150339383294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CD2990DE-A83B-4D70-BD53-A4E3CD3088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174" name="Shape 7">
            <a:extLst>
              <a:ext uri="{FF2B5EF4-FFF2-40B4-BE49-F238E27FC236}">
                <a16:creationId xmlns:a16="http://schemas.microsoft.com/office/drawing/2014/main" id="{9042F528-DDF0-4354-B1A6-BF0E3B7683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5">
            <a:extLst>
              <a:ext uri="{FF2B5EF4-FFF2-40B4-BE49-F238E27FC236}">
                <a16:creationId xmlns:a16="http://schemas.microsoft.com/office/drawing/2014/main" id="{54BF6BF2-4332-4BD4-B8C5-6E7D107E41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9219" name="Shape 46">
            <a:extLst>
              <a:ext uri="{FF2B5EF4-FFF2-40B4-BE49-F238E27FC236}">
                <a16:creationId xmlns:a16="http://schemas.microsoft.com/office/drawing/2014/main" id="{E51AD2A2-E6B0-4FE3-B23F-4C35053497B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0">
            <a:extLst>
              <a:ext uri="{FF2B5EF4-FFF2-40B4-BE49-F238E27FC236}">
                <a16:creationId xmlns:a16="http://schemas.microsoft.com/office/drawing/2014/main" id="{15018D61-EC6C-4935-866D-A274CF0BB4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1267" name="Shape 51">
            <a:extLst>
              <a:ext uri="{FF2B5EF4-FFF2-40B4-BE49-F238E27FC236}">
                <a16:creationId xmlns:a16="http://schemas.microsoft.com/office/drawing/2014/main" id="{514C693D-07B2-4D4F-A300-BC2BFE0D59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268" name="Shape 52">
            <a:extLst>
              <a:ext uri="{FF2B5EF4-FFF2-40B4-BE49-F238E27FC236}">
                <a16:creationId xmlns:a16="http://schemas.microsoft.com/office/drawing/2014/main" id="{C2DB6A75-4122-4797-B95A-C13603439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ED363546-A984-484F-8C76-F1924A6445C3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2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58">
            <a:extLst>
              <a:ext uri="{FF2B5EF4-FFF2-40B4-BE49-F238E27FC236}">
                <a16:creationId xmlns:a16="http://schemas.microsoft.com/office/drawing/2014/main" id="{2C7233C4-F860-4925-BDED-87FF020B640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3315" name="Shape 59">
            <a:extLst>
              <a:ext uri="{FF2B5EF4-FFF2-40B4-BE49-F238E27FC236}">
                <a16:creationId xmlns:a16="http://schemas.microsoft.com/office/drawing/2014/main" id="{2FDECDBE-2015-43D5-B6DA-4090E78B29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316" name="Shape 60">
            <a:extLst>
              <a:ext uri="{FF2B5EF4-FFF2-40B4-BE49-F238E27FC236}">
                <a16:creationId xmlns:a16="http://schemas.microsoft.com/office/drawing/2014/main" id="{60622103-4C9D-488E-BCF5-B780DFB21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9BA1C5FC-A5AC-41E7-981B-2990E767AED2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3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96">
            <a:extLst>
              <a:ext uri="{FF2B5EF4-FFF2-40B4-BE49-F238E27FC236}">
                <a16:creationId xmlns:a16="http://schemas.microsoft.com/office/drawing/2014/main" id="{30B97C96-6BD9-4A5B-8033-A62F3EFE6C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5363" name="Shape 97">
            <a:extLst>
              <a:ext uri="{FF2B5EF4-FFF2-40B4-BE49-F238E27FC236}">
                <a16:creationId xmlns:a16="http://schemas.microsoft.com/office/drawing/2014/main" id="{638EFB00-E7E0-4742-B7A2-FF20159480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5364" name="Shape 98">
            <a:extLst>
              <a:ext uri="{FF2B5EF4-FFF2-40B4-BE49-F238E27FC236}">
                <a16:creationId xmlns:a16="http://schemas.microsoft.com/office/drawing/2014/main" id="{0A809C08-E53B-425C-82F4-D3431EE2CB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C3ED3889-59A2-469A-A0BA-8381B5E9B57F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4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289">
            <a:extLst>
              <a:ext uri="{FF2B5EF4-FFF2-40B4-BE49-F238E27FC236}">
                <a16:creationId xmlns:a16="http://schemas.microsoft.com/office/drawing/2014/main" id="{DF640464-3841-4AAC-937B-1A43CF5690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7411" name="Shape 290">
            <a:extLst>
              <a:ext uri="{FF2B5EF4-FFF2-40B4-BE49-F238E27FC236}">
                <a16:creationId xmlns:a16="http://schemas.microsoft.com/office/drawing/2014/main" id="{889FF062-4B7E-48D6-833C-0CD3BFB9EC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412" name="Shape 291">
            <a:extLst>
              <a:ext uri="{FF2B5EF4-FFF2-40B4-BE49-F238E27FC236}">
                <a16:creationId xmlns:a16="http://schemas.microsoft.com/office/drawing/2014/main" id="{946527AB-DDF1-4741-834B-A64F9881A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1FDD9179-E5B7-49D2-A03A-3637C74981FD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5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480">
            <a:extLst>
              <a:ext uri="{FF2B5EF4-FFF2-40B4-BE49-F238E27FC236}">
                <a16:creationId xmlns:a16="http://schemas.microsoft.com/office/drawing/2014/main" id="{F25DBC35-F1E9-447B-AC88-564D0DEDB1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9459" name="Shape 481">
            <a:extLst>
              <a:ext uri="{FF2B5EF4-FFF2-40B4-BE49-F238E27FC236}">
                <a16:creationId xmlns:a16="http://schemas.microsoft.com/office/drawing/2014/main" id="{CF1F4453-B953-4EBE-8AC8-049EB70A5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9460" name="Shape 482">
            <a:extLst>
              <a:ext uri="{FF2B5EF4-FFF2-40B4-BE49-F238E27FC236}">
                <a16:creationId xmlns:a16="http://schemas.microsoft.com/office/drawing/2014/main" id="{88A337E1-6A1B-4044-8F51-378039D97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46DAA38A-3B6E-4C6B-93E7-3FD65EF562C5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6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651">
            <a:extLst>
              <a:ext uri="{FF2B5EF4-FFF2-40B4-BE49-F238E27FC236}">
                <a16:creationId xmlns:a16="http://schemas.microsoft.com/office/drawing/2014/main" id="{AA899CCE-D80E-435C-9992-1D658CB7114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1507" name="Shape 652">
            <a:extLst>
              <a:ext uri="{FF2B5EF4-FFF2-40B4-BE49-F238E27FC236}">
                <a16:creationId xmlns:a16="http://schemas.microsoft.com/office/drawing/2014/main" id="{34291450-28E8-4146-9A3A-E1ABC13EA8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1508" name="Shape 653">
            <a:extLst>
              <a:ext uri="{FF2B5EF4-FFF2-40B4-BE49-F238E27FC236}">
                <a16:creationId xmlns:a16="http://schemas.microsoft.com/office/drawing/2014/main" id="{97BA950A-26B8-4B3E-ACEB-DEFC308C6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C08FCB72-103D-43CD-9045-2664B2B72344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7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819">
            <a:extLst>
              <a:ext uri="{FF2B5EF4-FFF2-40B4-BE49-F238E27FC236}">
                <a16:creationId xmlns:a16="http://schemas.microsoft.com/office/drawing/2014/main" id="{00DD340F-347C-4CB2-844B-979896CE72E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3555" name="Shape 820">
            <a:extLst>
              <a:ext uri="{FF2B5EF4-FFF2-40B4-BE49-F238E27FC236}">
                <a16:creationId xmlns:a16="http://schemas.microsoft.com/office/drawing/2014/main" id="{CAC30516-BDC6-490F-9FE0-0FD93C537F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3556" name="Shape 821">
            <a:extLst>
              <a:ext uri="{FF2B5EF4-FFF2-40B4-BE49-F238E27FC236}">
                <a16:creationId xmlns:a16="http://schemas.microsoft.com/office/drawing/2014/main" id="{0794EE58-DC9F-42CA-90CD-03EA3AC0C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D1C6DDD7-E8B2-4E38-9950-C73DB9850FB4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8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74">
            <a:extLst>
              <a:ext uri="{FF2B5EF4-FFF2-40B4-BE49-F238E27FC236}">
                <a16:creationId xmlns:a16="http://schemas.microsoft.com/office/drawing/2014/main" id="{73AAF788-2283-42D6-83BD-71886CB542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4579" name="Shape 975">
            <a:extLst>
              <a:ext uri="{FF2B5EF4-FFF2-40B4-BE49-F238E27FC236}">
                <a16:creationId xmlns:a16="http://schemas.microsoft.com/office/drawing/2014/main" id="{943419CE-FFF0-416A-A31D-EEF3B6E70E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80" name="Shape 976">
            <a:extLst>
              <a:ext uri="{FF2B5EF4-FFF2-40B4-BE49-F238E27FC236}">
                <a16:creationId xmlns:a16="http://schemas.microsoft.com/office/drawing/2014/main" id="{832E373B-F7FB-42D2-A84D-D8A17818B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CCB198A9-4491-4C59-9E66-692DFEA63268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9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AD68E088-421E-4921-A18B-1C2A5228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95BA0BAB-416B-466C-928C-F16178C3FC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A3892CDA-6572-46A4-9CFB-14CDE960A4D3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E3EF65DB-458B-481F-85E4-66D3FB03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32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5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>
            <a:extLst>
              <a:ext uri="{FF2B5EF4-FFF2-40B4-BE49-F238E27FC236}">
                <a16:creationId xmlns:a16="http://schemas.microsoft.com/office/drawing/2014/main" id="{A4AC96CA-BF7C-4A62-82CD-770B25F1497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3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>
            <a:extLst>
              <a:ext uri="{FF2B5EF4-FFF2-40B4-BE49-F238E27FC236}">
                <a16:creationId xmlns:a16="http://schemas.microsoft.com/office/drawing/2014/main" id="{3E053875-3C18-43FC-8A6B-F9949B6A1A95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25">
            <a:extLst>
              <a:ext uri="{FF2B5EF4-FFF2-40B4-BE49-F238E27FC236}">
                <a16:creationId xmlns:a16="http://schemas.microsoft.com/office/drawing/2014/main" id="{4BECC6D9-AB02-44D1-B5B6-5EC894F9B75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6">
            <a:extLst>
              <a:ext uri="{FF2B5EF4-FFF2-40B4-BE49-F238E27FC236}">
                <a16:creationId xmlns:a16="http://schemas.microsoft.com/office/drawing/2014/main" id="{578D47AB-F739-456D-B538-E793FAEC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839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>
            <a:extLst>
              <a:ext uri="{FF2B5EF4-FFF2-40B4-BE49-F238E27FC236}">
                <a16:creationId xmlns:a16="http://schemas.microsoft.com/office/drawing/2014/main" id="{A874831A-B437-4256-9886-99D74B9F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6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>
            <a:extLst>
              <a:ext uri="{FF2B5EF4-FFF2-40B4-BE49-F238E27FC236}">
                <a16:creationId xmlns:a16="http://schemas.microsoft.com/office/drawing/2014/main" id="{D380E314-4DBC-467E-B2CB-2D1CD1C8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0">
            <a:extLst>
              <a:ext uri="{FF2B5EF4-FFF2-40B4-BE49-F238E27FC236}">
                <a16:creationId xmlns:a16="http://schemas.microsoft.com/office/drawing/2014/main" id="{89B04948-453C-4140-8C6B-28F5A920CBD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8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2">
            <a:extLst>
              <a:ext uri="{FF2B5EF4-FFF2-40B4-BE49-F238E27FC236}">
                <a16:creationId xmlns:a16="http://schemas.microsoft.com/office/drawing/2014/main" id="{73D11CDF-51EC-4191-943D-6A6C1246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5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004236F8-CF97-428A-A6F3-E3D3573870B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C29C1B55-318A-4138-A378-06997CC40F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0FD14EA4-371A-4275-AF10-DD47A7F3B0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48">
            <a:extLst>
              <a:ext uri="{FF2B5EF4-FFF2-40B4-BE49-F238E27FC236}">
                <a16:creationId xmlns:a16="http://schemas.microsoft.com/office/drawing/2014/main" id="{A2A6422B-5FF1-41A7-B040-37FD903275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流多处理器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54">
            <a:extLst>
              <a:ext uri="{FF2B5EF4-FFF2-40B4-BE49-F238E27FC236}">
                <a16:creationId xmlns:a16="http://schemas.microsoft.com/office/drawing/2014/main" id="{D1B95D13-4350-4418-9597-1B7E99D23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9"/>
            <a:ext cx="2435225" cy="5318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NVIDIA GPU </a:t>
            </a:r>
            <a:r>
              <a:rPr lang="zh-CN" altLang="en-US" dirty="0">
                <a:ea typeface="Noto Sans CJK SC Regular" panose="020B0500000000000000" pitchFamily="34" charset="-128"/>
              </a:rPr>
              <a:t>包含称为</a:t>
            </a:r>
            <a:r>
              <a:rPr lang="zh-CN" altLang="en-US" b="1" dirty="0">
                <a:ea typeface="Noto Sans CJK SC Regular" panose="020B0500000000000000" pitchFamily="34" charset="-128"/>
              </a:rPr>
              <a:t>流多处理器</a:t>
            </a:r>
            <a:r>
              <a:rPr lang="zh-CN" altLang="en-US" dirty="0">
                <a:ea typeface="Noto Sans CJK SC Regular" panose="020B0500000000000000" pitchFamily="34" charset="-128"/>
              </a:rPr>
              <a:t>或 </a:t>
            </a:r>
            <a:r>
              <a:rPr lang="en-US" altLang="zh-CN" b="1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b="1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的功能单元</a:t>
            </a:r>
          </a:p>
        </p:txBody>
      </p:sp>
      <p:sp>
        <p:nvSpPr>
          <p:cNvPr id="10243" name="Shape 55">
            <a:extLst>
              <a:ext uri="{FF2B5EF4-FFF2-40B4-BE49-F238E27FC236}">
                <a16:creationId xmlns:a16="http://schemas.microsoft.com/office/drawing/2014/main" id="{D716E375-7049-4FE5-A0E9-E774461D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44" name="Shape 56">
            <a:extLst>
              <a:ext uri="{FF2B5EF4-FFF2-40B4-BE49-F238E27FC236}">
                <a16:creationId xmlns:a16="http://schemas.microsoft.com/office/drawing/2014/main" id="{9708795A-94A3-4BDE-821B-F7EEE5071C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8500" y="152400"/>
            <a:ext cx="1087438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sz="3200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62">
            <a:extLst>
              <a:ext uri="{FF2B5EF4-FFF2-40B4-BE49-F238E27FC236}">
                <a16:creationId xmlns:a16="http://schemas.microsoft.com/office/drawing/2014/main" id="{84DEA446-7428-4F00-987A-1093E9E7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9"/>
            <a:ext cx="2435225" cy="5318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NVIDIA GPU </a:t>
            </a:r>
            <a:r>
              <a:rPr lang="zh-CN" altLang="en-US" dirty="0">
                <a:ea typeface="Noto Sans CJK SC Regular" panose="020B0500000000000000" pitchFamily="34" charset="-128"/>
              </a:rPr>
              <a:t>包含称为</a:t>
            </a:r>
            <a:r>
              <a:rPr lang="zh-CN" altLang="en-US" b="1" dirty="0">
                <a:ea typeface="Noto Sans CJK SC Regular" panose="020B0500000000000000" pitchFamily="34" charset="-128"/>
              </a:rPr>
              <a:t>流多处理器</a:t>
            </a:r>
            <a:r>
              <a:rPr lang="zh-CN" altLang="en-US" dirty="0">
                <a:ea typeface="Noto Sans CJK SC Regular" panose="020B0500000000000000" pitchFamily="34" charset="-128"/>
              </a:rPr>
              <a:t>或 </a:t>
            </a:r>
            <a:r>
              <a:rPr lang="en-US" altLang="zh-CN" b="1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b="1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的功能单元</a:t>
            </a:r>
          </a:p>
        </p:txBody>
      </p:sp>
      <p:sp>
        <p:nvSpPr>
          <p:cNvPr id="12291" name="Shape 63">
            <a:extLst>
              <a:ext uri="{FF2B5EF4-FFF2-40B4-BE49-F238E27FC236}">
                <a16:creationId xmlns:a16="http://schemas.microsoft.com/office/drawing/2014/main" id="{5139304E-EC8F-4E43-B1ED-1BB88DB4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2292" name="Shape 64">
            <a:extLst>
              <a:ext uri="{FF2B5EF4-FFF2-40B4-BE49-F238E27FC236}">
                <a16:creationId xmlns:a16="http://schemas.microsoft.com/office/drawing/2014/main" id="{5F54ACB4-5509-4A4E-9F67-E2CDB0B6A606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795338"/>
            <a:ext cx="1458912" cy="4764087"/>
            <a:chOff x="513518" y="735495"/>
            <a:chExt cx="1457742" cy="4763524"/>
          </a:xfrm>
        </p:grpSpPr>
        <p:grpSp>
          <p:nvGrpSpPr>
            <p:cNvPr id="12295" name="Shape 65">
              <a:extLst>
                <a:ext uri="{FF2B5EF4-FFF2-40B4-BE49-F238E27FC236}">
                  <a16:creationId xmlns:a16="http://schemas.microsoft.com/office/drawing/2014/main" id="{6981FD5B-E7B7-4A9B-8747-D9C359E6B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2317" name="Shape 66">
                <a:extLst>
                  <a:ext uri="{FF2B5EF4-FFF2-40B4-BE49-F238E27FC236}">
                    <a16:creationId xmlns:a16="http://schemas.microsoft.com/office/drawing/2014/main" id="{8F90C3AF-5175-4DA3-B813-6CEC2AC630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21" name="Shape 67">
                  <a:extLst>
                    <a:ext uri="{FF2B5EF4-FFF2-40B4-BE49-F238E27FC236}">
                      <a16:creationId xmlns:a16="http://schemas.microsoft.com/office/drawing/2014/main" id="{5777E396-7547-491C-A2C4-D226BF83D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22" name="Shape 68">
                  <a:extLst>
                    <a:ext uri="{FF2B5EF4-FFF2-40B4-BE49-F238E27FC236}">
                      <a16:creationId xmlns:a16="http://schemas.microsoft.com/office/drawing/2014/main" id="{A6A0CDBD-1CAB-4C7F-90B3-FCADD4DD2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18" name="Shape 69">
                <a:extLst>
                  <a:ext uri="{FF2B5EF4-FFF2-40B4-BE49-F238E27FC236}">
                    <a16:creationId xmlns:a16="http://schemas.microsoft.com/office/drawing/2014/main" id="{4758BD1B-FE27-4385-981C-AB5F1986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19" name="Shape 70">
                  <a:extLst>
                    <a:ext uri="{FF2B5EF4-FFF2-40B4-BE49-F238E27FC236}">
                      <a16:creationId xmlns:a16="http://schemas.microsoft.com/office/drawing/2014/main" id="{804B0EBA-6848-48F3-96B6-AD6505CF1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20" name="Shape 71">
                  <a:extLst>
                    <a:ext uri="{FF2B5EF4-FFF2-40B4-BE49-F238E27FC236}">
                      <a16:creationId xmlns:a16="http://schemas.microsoft.com/office/drawing/2014/main" id="{51C00951-990D-44E1-9954-D1E566B20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2296" name="Shape 72">
              <a:extLst>
                <a:ext uri="{FF2B5EF4-FFF2-40B4-BE49-F238E27FC236}">
                  <a16:creationId xmlns:a16="http://schemas.microsoft.com/office/drawing/2014/main" id="{EFC13DFB-0714-45BF-8FFD-02EEE7CE5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2311" name="Shape 73">
                <a:extLst>
                  <a:ext uri="{FF2B5EF4-FFF2-40B4-BE49-F238E27FC236}">
                    <a16:creationId xmlns:a16="http://schemas.microsoft.com/office/drawing/2014/main" id="{A04B74A1-95B7-472F-B5E8-DED218264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15" name="Shape 74">
                  <a:extLst>
                    <a:ext uri="{FF2B5EF4-FFF2-40B4-BE49-F238E27FC236}">
                      <a16:creationId xmlns:a16="http://schemas.microsoft.com/office/drawing/2014/main" id="{5193A1A7-5EC1-461D-BC1D-F1F42FC40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16" name="Shape 75">
                  <a:extLst>
                    <a:ext uri="{FF2B5EF4-FFF2-40B4-BE49-F238E27FC236}">
                      <a16:creationId xmlns:a16="http://schemas.microsoft.com/office/drawing/2014/main" id="{95FBFB26-F5F7-456E-BC2A-925DCDF36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12" name="Shape 76">
                <a:extLst>
                  <a:ext uri="{FF2B5EF4-FFF2-40B4-BE49-F238E27FC236}">
                    <a16:creationId xmlns:a16="http://schemas.microsoft.com/office/drawing/2014/main" id="{97651A80-978F-4CE3-961D-F7E82DE3BB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13" name="Shape 77">
                  <a:extLst>
                    <a:ext uri="{FF2B5EF4-FFF2-40B4-BE49-F238E27FC236}">
                      <a16:creationId xmlns:a16="http://schemas.microsoft.com/office/drawing/2014/main" id="{862C4376-ABAD-47D8-8A07-AAC3E2072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14" name="Shape 78">
                  <a:extLst>
                    <a:ext uri="{FF2B5EF4-FFF2-40B4-BE49-F238E27FC236}">
                      <a16:creationId xmlns:a16="http://schemas.microsoft.com/office/drawing/2014/main" id="{CD249D2C-3979-4687-8DEC-40680178F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2297" name="Shape 79">
              <a:extLst>
                <a:ext uri="{FF2B5EF4-FFF2-40B4-BE49-F238E27FC236}">
                  <a16:creationId xmlns:a16="http://schemas.microsoft.com/office/drawing/2014/main" id="{1EBF5585-6C85-4DC4-ABDF-6A5D08920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2305" name="Shape 80">
                <a:extLst>
                  <a:ext uri="{FF2B5EF4-FFF2-40B4-BE49-F238E27FC236}">
                    <a16:creationId xmlns:a16="http://schemas.microsoft.com/office/drawing/2014/main" id="{1302A21D-AA2D-426B-BD8A-D043ECFE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09" name="Shape 81">
                  <a:extLst>
                    <a:ext uri="{FF2B5EF4-FFF2-40B4-BE49-F238E27FC236}">
                      <a16:creationId xmlns:a16="http://schemas.microsoft.com/office/drawing/2014/main" id="{92F5052B-12E8-4A43-9AFD-B4D113D7D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10" name="Shape 82">
                  <a:extLst>
                    <a:ext uri="{FF2B5EF4-FFF2-40B4-BE49-F238E27FC236}">
                      <a16:creationId xmlns:a16="http://schemas.microsoft.com/office/drawing/2014/main" id="{AC73FA7F-3B42-42B3-A5EB-AA159E772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06" name="Shape 83">
                <a:extLst>
                  <a:ext uri="{FF2B5EF4-FFF2-40B4-BE49-F238E27FC236}">
                    <a16:creationId xmlns:a16="http://schemas.microsoft.com/office/drawing/2014/main" id="{2AE3E225-CC7D-45C4-ABA5-5ABEF80DB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07" name="Shape 84">
                  <a:extLst>
                    <a:ext uri="{FF2B5EF4-FFF2-40B4-BE49-F238E27FC236}">
                      <a16:creationId xmlns:a16="http://schemas.microsoft.com/office/drawing/2014/main" id="{5E28E6D9-6FA6-4B1E-A502-578398526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08" name="Shape 85">
                  <a:extLst>
                    <a:ext uri="{FF2B5EF4-FFF2-40B4-BE49-F238E27FC236}">
                      <a16:creationId xmlns:a16="http://schemas.microsoft.com/office/drawing/2014/main" id="{FAF6F2D9-5629-4B49-A1E6-8E2990AAB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2298" name="Shape 86">
              <a:extLst>
                <a:ext uri="{FF2B5EF4-FFF2-40B4-BE49-F238E27FC236}">
                  <a16:creationId xmlns:a16="http://schemas.microsoft.com/office/drawing/2014/main" id="{56CB076D-26EE-47A3-8F42-DB3FFFE3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2299" name="Shape 87">
                <a:extLst>
                  <a:ext uri="{FF2B5EF4-FFF2-40B4-BE49-F238E27FC236}">
                    <a16:creationId xmlns:a16="http://schemas.microsoft.com/office/drawing/2014/main" id="{7177DE75-A9C8-410F-B495-9EE73B2D8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03" name="Shape 88">
                  <a:extLst>
                    <a:ext uri="{FF2B5EF4-FFF2-40B4-BE49-F238E27FC236}">
                      <a16:creationId xmlns:a16="http://schemas.microsoft.com/office/drawing/2014/main" id="{6215376E-E8F3-4918-B1F1-DBE3A442C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04" name="Shape 89">
                  <a:extLst>
                    <a:ext uri="{FF2B5EF4-FFF2-40B4-BE49-F238E27FC236}">
                      <a16:creationId xmlns:a16="http://schemas.microsoft.com/office/drawing/2014/main" id="{28FCCAA6-BF63-416A-9A3F-BACC8F4F9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00" name="Shape 90">
                <a:extLst>
                  <a:ext uri="{FF2B5EF4-FFF2-40B4-BE49-F238E27FC236}">
                    <a16:creationId xmlns:a16="http://schemas.microsoft.com/office/drawing/2014/main" id="{14A811E7-53A2-44E4-BCDC-47CE25803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301" name="Shape 91">
                  <a:extLst>
                    <a:ext uri="{FF2B5EF4-FFF2-40B4-BE49-F238E27FC236}">
                      <a16:creationId xmlns:a16="http://schemas.microsoft.com/office/drawing/2014/main" id="{8546437B-F434-4AB5-8C6B-B1DEC4CF7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02" name="Shape 92">
                  <a:extLst>
                    <a:ext uri="{FF2B5EF4-FFF2-40B4-BE49-F238E27FC236}">
                      <a16:creationId xmlns:a16="http://schemas.microsoft.com/office/drawing/2014/main" id="{11A1252F-0B86-42A6-B420-337E1C640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2293" name="Shape 93">
            <a:extLst>
              <a:ext uri="{FF2B5EF4-FFF2-40B4-BE49-F238E27FC236}">
                <a16:creationId xmlns:a16="http://schemas.microsoft.com/office/drawing/2014/main" id="{23F31B22-B4D2-471F-A320-299567B6B91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8500" y="152400"/>
            <a:ext cx="1087438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sz="3200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2294" name="Shape 94">
            <a:extLst>
              <a:ext uri="{FF2B5EF4-FFF2-40B4-BE49-F238E27FC236}">
                <a16:creationId xmlns:a16="http://schemas.microsoft.com/office/drawing/2014/main" id="{C779F287-32FF-4BE1-AA9C-7AB9514B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00">
            <a:extLst>
              <a:ext uri="{FF2B5EF4-FFF2-40B4-BE49-F238E27FC236}">
                <a16:creationId xmlns:a16="http://schemas.microsoft.com/office/drawing/2014/main" id="{7193778E-EB73-4170-BE05-0D0E4F07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4339" name="Shape 101">
            <a:extLst>
              <a:ext uri="{FF2B5EF4-FFF2-40B4-BE49-F238E27FC236}">
                <a16:creationId xmlns:a16="http://schemas.microsoft.com/office/drawing/2014/main" id="{C78B2BE8-7D99-48BB-8D31-B54C2B083800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795338"/>
            <a:ext cx="1458912" cy="4764087"/>
            <a:chOff x="513518" y="735495"/>
            <a:chExt cx="1457742" cy="4763524"/>
          </a:xfrm>
        </p:grpSpPr>
        <p:grpSp>
          <p:nvGrpSpPr>
            <p:cNvPr id="14498" name="Shape 102">
              <a:extLst>
                <a:ext uri="{FF2B5EF4-FFF2-40B4-BE49-F238E27FC236}">
                  <a16:creationId xmlns:a16="http://schemas.microsoft.com/office/drawing/2014/main" id="{C0F620D6-1E73-4FB6-80EE-4B670D277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4520" name="Shape 103">
                <a:extLst>
                  <a:ext uri="{FF2B5EF4-FFF2-40B4-BE49-F238E27FC236}">
                    <a16:creationId xmlns:a16="http://schemas.microsoft.com/office/drawing/2014/main" id="{91634C91-8C7C-487B-8E53-8D5602E2AD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24" name="Shape 104">
                  <a:extLst>
                    <a:ext uri="{FF2B5EF4-FFF2-40B4-BE49-F238E27FC236}">
                      <a16:creationId xmlns:a16="http://schemas.microsoft.com/office/drawing/2014/main" id="{206950B9-EDC7-445D-A311-900FDECF0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25" name="Shape 105">
                  <a:extLst>
                    <a:ext uri="{FF2B5EF4-FFF2-40B4-BE49-F238E27FC236}">
                      <a16:creationId xmlns:a16="http://schemas.microsoft.com/office/drawing/2014/main" id="{764B6B5E-58F1-45C4-A080-F3FD8300D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521" name="Shape 106">
                <a:extLst>
                  <a:ext uri="{FF2B5EF4-FFF2-40B4-BE49-F238E27FC236}">
                    <a16:creationId xmlns:a16="http://schemas.microsoft.com/office/drawing/2014/main" id="{8B2281F2-9955-4DFD-AABE-C3ED0D8F4B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22" name="Shape 107">
                  <a:extLst>
                    <a:ext uri="{FF2B5EF4-FFF2-40B4-BE49-F238E27FC236}">
                      <a16:creationId xmlns:a16="http://schemas.microsoft.com/office/drawing/2014/main" id="{77588D75-430D-4373-9ECA-BCF309267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23" name="Shape 108">
                  <a:extLst>
                    <a:ext uri="{FF2B5EF4-FFF2-40B4-BE49-F238E27FC236}">
                      <a16:creationId xmlns:a16="http://schemas.microsoft.com/office/drawing/2014/main" id="{66C58811-E1E5-489C-BCCA-01FDF3272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499" name="Shape 109">
              <a:extLst>
                <a:ext uri="{FF2B5EF4-FFF2-40B4-BE49-F238E27FC236}">
                  <a16:creationId xmlns:a16="http://schemas.microsoft.com/office/drawing/2014/main" id="{9A92D9D9-0F31-44BC-BBFC-CC83754E7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4514" name="Shape 110">
                <a:extLst>
                  <a:ext uri="{FF2B5EF4-FFF2-40B4-BE49-F238E27FC236}">
                    <a16:creationId xmlns:a16="http://schemas.microsoft.com/office/drawing/2014/main" id="{0675F820-3758-43A2-BE1C-41654A665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18" name="Shape 111">
                  <a:extLst>
                    <a:ext uri="{FF2B5EF4-FFF2-40B4-BE49-F238E27FC236}">
                      <a16:creationId xmlns:a16="http://schemas.microsoft.com/office/drawing/2014/main" id="{BD45EA58-FFCB-4A86-885A-AB99127B1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19" name="Shape 112">
                  <a:extLst>
                    <a:ext uri="{FF2B5EF4-FFF2-40B4-BE49-F238E27FC236}">
                      <a16:creationId xmlns:a16="http://schemas.microsoft.com/office/drawing/2014/main" id="{B1ADE6DD-FAFE-4F4F-A1BD-252B110A7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515" name="Shape 113">
                <a:extLst>
                  <a:ext uri="{FF2B5EF4-FFF2-40B4-BE49-F238E27FC236}">
                    <a16:creationId xmlns:a16="http://schemas.microsoft.com/office/drawing/2014/main" id="{05446952-13C4-4057-BF59-C44CCA108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16" name="Shape 114">
                  <a:extLst>
                    <a:ext uri="{FF2B5EF4-FFF2-40B4-BE49-F238E27FC236}">
                      <a16:creationId xmlns:a16="http://schemas.microsoft.com/office/drawing/2014/main" id="{51DB62D8-0702-47FD-A27A-58275051A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17" name="Shape 115">
                  <a:extLst>
                    <a:ext uri="{FF2B5EF4-FFF2-40B4-BE49-F238E27FC236}">
                      <a16:creationId xmlns:a16="http://schemas.microsoft.com/office/drawing/2014/main" id="{1B01C0F2-F456-40BB-A02E-14AFE0E24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500" name="Shape 116">
              <a:extLst>
                <a:ext uri="{FF2B5EF4-FFF2-40B4-BE49-F238E27FC236}">
                  <a16:creationId xmlns:a16="http://schemas.microsoft.com/office/drawing/2014/main" id="{AAA8A572-ADDE-4895-B86A-FDBEAF607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4508" name="Shape 117">
                <a:extLst>
                  <a:ext uri="{FF2B5EF4-FFF2-40B4-BE49-F238E27FC236}">
                    <a16:creationId xmlns:a16="http://schemas.microsoft.com/office/drawing/2014/main" id="{CBC941E9-B803-47DA-A4AA-E021ABB6E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12" name="Shape 118">
                  <a:extLst>
                    <a:ext uri="{FF2B5EF4-FFF2-40B4-BE49-F238E27FC236}">
                      <a16:creationId xmlns:a16="http://schemas.microsoft.com/office/drawing/2014/main" id="{3E9745C4-1D27-4A42-AB03-68424DE8C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13" name="Shape 119">
                  <a:extLst>
                    <a:ext uri="{FF2B5EF4-FFF2-40B4-BE49-F238E27FC236}">
                      <a16:creationId xmlns:a16="http://schemas.microsoft.com/office/drawing/2014/main" id="{C28A3AB5-40F4-411F-8D32-1B7DFABC1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509" name="Shape 120">
                <a:extLst>
                  <a:ext uri="{FF2B5EF4-FFF2-40B4-BE49-F238E27FC236}">
                    <a16:creationId xmlns:a16="http://schemas.microsoft.com/office/drawing/2014/main" id="{B5B006CC-A533-4D14-AAFC-D2150859C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10" name="Shape 121">
                  <a:extLst>
                    <a:ext uri="{FF2B5EF4-FFF2-40B4-BE49-F238E27FC236}">
                      <a16:creationId xmlns:a16="http://schemas.microsoft.com/office/drawing/2014/main" id="{0721600E-2D48-49C0-B796-86A113D55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11" name="Shape 122">
                  <a:extLst>
                    <a:ext uri="{FF2B5EF4-FFF2-40B4-BE49-F238E27FC236}">
                      <a16:creationId xmlns:a16="http://schemas.microsoft.com/office/drawing/2014/main" id="{329D0B05-7045-408B-B09C-43C0942CF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501" name="Shape 123">
              <a:extLst>
                <a:ext uri="{FF2B5EF4-FFF2-40B4-BE49-F238E27FC236}">
                  <a16:creationId xmlns:a16="http://schemas.microsoft.com/office/drawing/2014/main" id="{1548CCA3-43D7-4B8A-8F62-10985835B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4502" name="Shape 124">
                <a:extLst>
                  <a:ext uri="{FF2B5EF4-FFF2-40B4-BE49-F238E27FC236}">
                    <a16:creationId xmlns:a16="http://schemas.microsoft.com/office/drawing/2014/main" id="{784B3B16-4902-41BA-B7E7-BA78D4D56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06" name="Shape 125">
                  <a:extLst>
                    <a:ext uri="{FF2B5EF4-FFF2-40B4-BE49-F238E27FC236}">
                      <a16:creationId xmlns:a16="http://schemas.microsoft.com/office/drawing/2014/main" id="{D59A86E8-C480-4871-BC00-5E31CE3E1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07" name="Shape 126">
                  <a:extLst>
                    <a:ext uri="{FF2B5EF4-FFF2-40B4-BE49-F238E27FC236}">
                      <a16:creationId xmlns:a16="http://schemas.microsoft.com/office/drawing/2014/main" id="{C7DBA275-853E-409E-8F75-06FCBD763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503" name="Shape 127">
                <a:extLst>
                  <a:ext uri="{FF2B5EF4-FFF2-40B4-BE49-F238E27FC236}">
                    <a16:creationId xmlns:a16="http://schemas.microsoft.com/office/drawing/2014/main" id="{687B3589-947E-432D-A0E0-A81F5357D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4504" name="Shape 128">
                  <a:extLst>
                    <a:ext uri="{FF2B5EF4-FFF2-40B4-BE49-F238E27FC236}">
                      <a16:creationId xmlns:a16="http://schemas.microsoft.com/office/drawing/2014/main" id="{47E6B03B-9B65-4B80-A3CB-5CB78BC9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05" name="Shape 129">
                  <a:extLst>
                    <a:ext uri="{FF2B5EF4-FFF2-40B4-BE49-F238E27FC236}">
                      <a16:creationId xmlns:a16="http://schemas.microsoft.com/office/drawing/2014/main" id="{8AB9150D-46FB-4021-932E-60E08C583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4340" name="Shape 130">
            <a:extLst>
              <a:ext uri="{FF2B5EF4-FFF2-40B4-BE49-F238E27FC236}">
                <a16:creationId xmlns:a16="http://schemas.microsoft.com/office/drawing/2014/main" id="{DFDCF23F-88BD-44D2-AB2C-4C0E6E799BF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8500" y="152400"/>
            <a:ext cx="1087438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sz="320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4341" name="Shape 131">
            <a:extLst>
              <a:ext uri="{FF2B5EF4-FFF2-40B4-BE49-F238E27FC236}">
                <a16:creationId xmlns:a16="http://schemas.microsoft.com/office/drawing/2014/main" id="{AA5C5B5B-D098-45EF-81CB-B4B1EE26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4342" name="Shape 132">
            <a:extLst>
              <a:ext uri="{FF2B5EF4-FFF2-40B4-BE49-F238E27FC236}">
                <a16:creationId xmlns:a16="http://schemas.microsoft.com/office/drawing/2014/main" id="{287D829A-CBE5-481C-87BD-DE8AB992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8"/>
            <a:ext cx="2435225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线程块均可安排在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运行</a:t>
            </a:r>
          </a:p>
        </p:txBody>
      </p:sp>
      <p:sp>
        <p:nvSpPr>
          <p:cNvPr id="14343" name="Shape 133">
            <a:extLst>
              <a:ext uri="{FF2B5EF4-FFF2-40B4-BE49-F238E27FC236}">
                <a16:creationId xmlns:a16="http://schemas.microsoft.com/office/drawing/2014/main" id="{0CCDDF0F-FD41-4247-B4FD-BDCCA964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1108075"/>
            <a:ext cx="2857500" cy="3984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4" name="Shape 134">
            <a:extLst>
              <a:ext uri="{FF2B5EF4-FFF2-40B4-BE49-F238E27FC236}">
                <a16:creationId xmlns:a16="http://schemas.microsoft.com/office/drawing/2014/main" id="{3424C3DD-655F-4DB4-8696-01BFAAB05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1146175"/>
            <a:ext cx="27987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lang="zh-CN" altLang="en-US" dirty="0"/>
          </a:p>
        </p:txBody>
      </p:sp>
      <p:grpSp>
        <p:nvGrpSpPr>
          <p:cNvPr id="14345" name="Shape 135">
            <a:extLst>
              <a:ext uri="{FF2B5EF4-FFF2-40B4-BE49-F238E27FC236}">
                <a16:creationId xmlns:a16="http://schemas.microsoft.com/office/drawing/2014/main" id="{5D7C6DB3-9039-45EC-823D-94FDFD8BAABE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1533525"/>
            <a:ext cx="2409825" cy="1025525"/>
            <a:chOff x="3029909" y="1271433"/>
            <a:chExt cx="2409572" cy="1025668"/>
          </a:xfrm>
        </p:grpSpPr>
        <p:grpSp>
          <p:nvGrpSpPr>
            <p:cNvPr id="14448" name="Shape 136">
              <a:extLst>
                <a:ext uri="{FF2B5EF4-FFF2-40B4-BE49-F238E27FC236}">
                  <a16:creationId xmlns:a16="http://schemas.microsoft.com/office/drawing/2014/main" id="{42BA60A4-3BD2-41FF-A843-97168FFF9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474" name="Shape 137">
                <a:extLst>
                  <a:ext uri="{FF2B5EF4-FFF2-40B4-BE49-F238E27FC236}">
                    <a16:creationId xmlns:a16="http://schemas.microsoft.com/office/drawing/2014/main" id="{9FED59E5-6388-4566-9367-0F24D4C10B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93" name="Shape 138">
                  <a:extLst>
                    <a:ext uri="{FF2B5EF4-FFF2-40B4-BE49-F238E27FC236}">
                      <a16:creationId xmlns:a16="http://schemas.microsoft.com/office/drawing/2014/main" id="{8D8ECECF-4DCE-4171-84C5-9A7315030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4" name="Shape 139">
                  <a:extLst>
                    <a:ext uri="{FF2B5EF4-FFF2-40B4-BE49-F238E27FC236}">
                      <a16:creationId xmlns:a16="http://schemas.microsoft.com/office/drawing/2014/main" id="{2726F380-4E65-4CEC-ACD9-92EFB69882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5" name="Shape 140">
                  <a:extLst>
                    <a:ext uri="{FF2B5EF4-FFF2-40B4-BE49-F238E27FC236}">
                      <a16:creationId xmlns:a16="http://schemas.microsoft.com/office/drawing/2014/main" id="{9B42CD40-2121-4498-85B1-69F35D637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6" name="Shape 141">
                  <a:extLst>
                    <a:ext uri="{FF2B5EF4-FFF2-40B4-BE49-F238E27FC236}">
                      <a16:creationId xmlns:a16="http://schemas.microsoft.com/office/drawing/2014/main" id="{9E1808D6-EE10-4071-BFCB-1DFD4F3EE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7" name="Shape 142">
                  <a:extLst>
                    <a:ext uri="{FF2B5EF4-FFF2-40B4-BE49-F238E27FC236}">
                      <a16:creationId xmlns:a16="http://schemas.microsoft.com/office/drawing/2014/main" id="{11617522-55A9-4B62-92B1-67B0A1EF7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75" name="Shape 143">
                <a:extLst>
                  <a:ext uri="{FF2B5EF4-FFF2-40B4-BE49-F238E27FC236}">
                    <a16:creationId xmlns:a16="http://schemas.microsoft.com/office/drawing/2014/main" id="{23C5FB30-9BF7-4AA7-9604-D915983C5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88" name="Shape 144">
                  <a:extLst>
                    <a:ext uri="{FF2B5EF4-FFF2-40B4-BE49-F238E27FC236}">
                      <a16:creationId xmlns:a16="http://schemas.microsoft.com/office/drawing/2014/main" id="{29EF4D1C-18A0-4846-95FB-6C5DE1393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9" name="Shape 145">
                  <a:extLst>
                    <a:ext uri="{FF2B5EF4-FFF2-40B4-BE49-F238E27FC236}">
                      <a16:creationId xmlns:a16="http://schemas.microsoft.com/office/drawing/2014/main" id="{55D4BFDD-4D29-4812-AE5C-1501FFE97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0" name="Shape 146">
                  <a:extLst>
                    <a:ext uri="{FF2B5EF4-FFF2-40B4-BE49-F238E27FC236}">
                      <a16:creationId xmlns:a16="http://schemas.microsoft.com/office/drawing/2014/main" id="{FB3C1D15-A7DD-4C22-9A8A-F6B474F63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1" name="Shape 147">
                  <a:extLst>
                    <a:ext uri="{FF2B5EF4-FFF2-40B4-BE49-F238E27FC236}">
                      <a16:creationId xmlns:a16="http://schemas.microsoft.com/office/drawing/2014/main" id="{548E600C-73D2-4A5E-ACC2-FDE622FC0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92" name="Shape 148">
                  <a:extLst>
                    <a:ext uri="{FF2B5EF4-FFF2-40B4-BE49-F238E27FC236}">
                      <a16:creationId xmlns:a16="http://schemas.microsoft.com/office/drawing/2014/main" id="{0E7E1435-D71C-4CC1-AD9D-17775678E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76" name="Shape 149">
                <a:extLst>
                  <a:ext uri="{FF2B5EF4-FFF2-40B4-BE49-F238E27FC236}">
                    <a16:creationId xmlns:a16="http://schemas.microsoft.com/office/drawing/2014/main" id="{98DB8B5C-B255-434E-8AF1-03957BFF03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83" name="Shape 150">
                  <a:extLst>
                    <a:ext uri="{FF2B5EF4-FFF2-40B4-BE49-F238E27FC236}">
                      <a16:creationId xmlns:a16="http://schemas.microsoft.com/office/drawing/2014/main" id="{8D2F68C0-3396-4DF7-85BB-2FA253DCA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4" name="Shape 151">
                  <a:extLst>
                    <a:ext uri="{FF2B5EF4-FFF2-40B4-BE49-F238E27FC236}">
                      <a16:creationId xmlns:a16="http://schemas.microsoft.com/office/drawing/2014/main" id="{123705C5-9778-4C76-A2A9-A625D0AF3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5" name="Shape 152">
                  <a:extLst>
                    <a:ext uri="{FF2B5EF4-FFF2-40B4-BE49-F238E27FC236}">
                      <a16:creationId xmlns:a16="http://schemas.microsoft.com/office/drawing/2014/main" id="{23B8CA6A-8037-49DB-B75F-212968EF2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6" name="Shape 153">
                  <a:extLst>
                    <a:ext uri="{FF2B5EF4-FFF2-40B4-BE49-F238E27FC236}">
                      <a16:creationId xmlns:a16="http://schemas.microsoft.com/office/drawing/2014/main" id="{A7056362-11FD-485A-A942-969A338CF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7" name="Shape 154">
                  <a:extLst>
                    <a:ext uri="{FF2B5EF4-FFF2-40B4-BE49-F238E27FC236}">
                      <a16:creationId xmlns:a16="http://schemas.microsoft.com/office/drawing/2014/main" id="{0A6FCC44-019A-4AD7-A0D8-38960754B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77" name="Shape 155">
                <a:extLst>
                  <a:ext uri="{FF2B5EF4-FFF2-40B4-BE49-F238E27FC236}">
                    <a16:creationId xmlns:a16="http://schemas.microsoft.com/office/drawing/2014/main" id="{8FE7A614-BB4F-4D33-86AE-D8DC5801E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78" name="Shape 156">
                  <a:extLst>
                    <a:ext uri="{FF2B5EF4-FFF2-40B4-BE49-F238E27FC236}">
                      <a16:creationId xmlns:a16="http://schemas.microsoft.com/office/drawing/2014/main" id="{1BD7BFA6-36FF-4607-8DE9-282BB2337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79" name="Shape 157">
                  <a:extLst>
                    <a:ext uri="{FF2B5EF4-FFF2-40B4-BE49-F238E27FC236}">
                      <a16:creationId xmlns:a16="http://schemas.microsoft.com/office/drawing/2014/main" id="{5A8128B2-8451-41AB-8D03-04158DAA7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0" name="Shape 158">
                  <a:extLst>
                    <a:ext uri="{FF2B5EF4-FFF2-40B4-BE49-F238E27FC236}">
                      <a16:creationId xmlns:a16="http://schemas.microsoft.com/office/drawing/2014/main" id="{53F4BF18-C819-4DB8-AA19-9D2E8F5FE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1" name="Shape 159">
                  <a:extLst>
                    <a:ext uri="{FF2B5EF4-FFF2-40B4-BE49-F238E27FC236}">
                      <a16:creationId xmlns:a16="http://schemas.microsoft.com/office/drawing/2014/main" id="{4003BB9C-024D-48E9-9DE4-BED374AB7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82" name="Shape 160">
                  <a:extLst>
                    <a:ext uri="{FF2B5EF4-FFF2-40B4-BE49-F238E27FC236}">
                      <a16:creationId xmlns:a16="http://schemas.microsoft.com/office/drawing/2014/main" id="{0CF7497D-1234-4A4A-8214-E1BA5007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449" name="Shape 161">
              <a:extLst>
                <a:ext uri="{FF2B5EF4-FFF2-40B4-BE49-F238E27FC236}">
                  <a16:creationId xmlns:a16="http://schemas.microsoft.com/office/drawing/2014/main" id="{56B2E946-34E2-49DB-AA67-F7D4DBBA0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450" name="Shape 162">
                <a:extLst>
                  <a:ext uri="{FF2B5EF4-FFF2-40B4-BE49-F238E27FC236}">
                    <a16:creationId xmlns:a16="http://schemas.microsoft.com/office/drawing/2014/main" id="{68BEEFAF-0A0F-4C25-AE74-EE70A5A88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69" name="Shape 163">
                  <a:extLst>
                    <a:ext uri="{FF2B5EF4-FFF2-40B4-BE49-F238E27FC236}">
                      <a16:creationId xmlns:a16="http://schemas.microsoft.com/office/drawing/2014/main" id="{AC54F9AA-ACA0-4600-8482-DF85DC891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70" name="Shape 164">
                  <a:extLst>
                    <a:ext uri="{FF2B5EF4-FFF2-40B4-BE49-F238E27FC236}">
                      <a16:creationId xmlns:a16="http://schemas.microsoft.com/office/drawing/2014/main" id="{6776C539-5701-40F5-B333-6A43938C0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71" name="Shape 165">
                  <a:extLst>
                    <a:ext uri="{FF2B5EF4-FFF2-40B4-BE49-F238E27FC236}">
                      <a16:creationId xmlns:a16="http://schemas.microsoft.com/office/drawing/2014/main" id="{58DE17EA-9AED-4597-9D02-7018A366F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72" name="Shape 166">
                  <a:extLst>
                    <a:ext uri="{FF2B5EF4-FFF2-40B4-BE49-F238E27FC236}">
                      <a16:creationId xmlns:a16="http://schemas.microsoft.com/office/drawing/2014/main" id="{4B255570-1A44-45C9-A3FA-63D6D755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73" name="Shape 167">
                  <a:extLst>
                    <a:ext uri="{FF2B5EF4-FFF2-40B4-BE49-F238E27FC236}">
                      <a16:creationId xmlns:a16="http://schemas.microsoft.com/office/drawing/2014/main" id="{6E910FC1-5F70-4ADE-BB9D-8854E11CF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51" name="Shape 168">
                <a:extLst>
                  <a:ext uri="{FF2B5EF4-FFF2-40B4-BE49-F238E27FC236}">
                    <a16:creationId xmlns:a16="http://schemas.microsoft.com/office/drawing/2014/main" id="{799E678D-AE34-4C66-9A30-F02DFD486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64" name="Shape 169">
                  <a:extLst>
                    <a:ext uri="{FF2B5EF4-FFF2-40B4-BE49-F238E27FC236}">
                      <a16:creationId xmlns:a16="http://schemas.microsoft.com/office/drawing/2014/main" id="{48A38D8E-42B0-4D65-92A4-7A301B6CA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5" name="Shape 170">
                  <a:extLst>
                    <a:ext uri="{FF2B5EF4-FFF2-40B4-BE49-F238E27FC236}">
                      <a16:creationId xmlns:a16="http://schemas.microsoft.com/office/drawing/2014/main" id="{B621E5F0-1CFF-4401-BFA2-283DB0911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6" name="Shape 171">
                  <a:extLst>
                    <a:ext uri="{FF2B5EF4-FFF2-40B4-BE49-F238E27FC236}">
                      <a16:creationId xmlns:a16="http://schemas.microsoft.com/office/drawing/2014/main" id="{2E195957-00BF-47E0-88D5-10D6E206A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7" name="Shape 172">
                  <a:extLst>
                    <a:ext uri="{FF2B5EF4-FFF2-40B4-BE49-F238E27FC236}">
                      <a16:creationId xmlns:a16="http://schemas.microsoft.com/office/drawing/2014/main" id="{AD51530A-9FF4-49B6-85EF-23861DC93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8" name="Shape 173">
                  <a:extLst>
                    <a:ext uri="{FF2B5EF4-FFF2-40B4-BE49-F238E27FC236}">
                      <a16:creationId xmlns:a16="http://schemas.microsoft.com/office/drawing/2014/main" id="{DB7BD20B-A911-48A4-B20A-53277A676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52" name="Shape 174">
                <a:extLst>
                  <a:ext uri="{FF2B5EF4-FFF2-40B4-BE49-F238E27FC236}">
                    <a16:creationId xmlns:a16="http://schemas.microsoft.com/office/drawing/2014/main" id="{191509DE-C4D3-4FB3-A4F1-9D1B1A5FF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59" name="Shape 175">
                  <a:extLst>
                    <a:ext uri="{FF2B5EF4-FFF2-40B4-BE49-F238E27FC236}">
                      <a16:creationId xmlns:a16="http://schemas.microsoft.com/office/drawing/2014/main" id="{6538BF25-2872-4D8F-8474-E626321F5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0" name="Shape 176">
                  <a:extLst>
                    <a:ext uri="{FF2B5EF4-FFF2-40B4-BE49-F238E27FC236}">
                      <a16:creationId xmlns:a16="http://schemas.microsoft.com/office/drawing/2014/main" id="{212BC036-A7F7-4E21-84C5-ACD8AEC3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1" name="Shape 177">
                  <a:extLst>
                    <a:ext uri="{FF2B5EF4-FFF2-40B4-BE49-F238E27FC236}">
                      <a16:creationId xmlns:a16="http://schemas.microsoft.com/office/drawing/2014/main" id="{D05821A7-7DE5-42EB-B11D-3BAAC3435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2" name="Shape 178">
                  <a:extLst>
                    <a:ext uri="{FF2B5EF4-FFF2-40B4-BE49-F238E27FC236}">
                      <a16:creationId xmlns:a16="http://schemas.microsoft.com/office/drawing/2014/main" id="{E20C77E1-CBBC-4D56-B1FE-80F288AF1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63" name="Shape 179">
                  <a:extLst>
                    <a:ext uri="{FF2B5EF4-FFF2-40B4-BE49-F238E27FC236}">
                      <a16:creationId xmlns:a16="http://schemas.microsoft.com/office/drawing/2014/main" id="{ABE516F8-6370-44CF-BF85-42FF71FE6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53" name="Shape 180">
                <a:extLst>
                  <a:ext uri="{FF2B5EF4-FFF2-40B4-BE49-F238E27FC236}">
                    <a16:creationId xmlns:a16="http://schemas.microsoft.com/office/drawing/2014/main" id="{6F36AD12-DC33-4CAD-BA8F-2090DED4F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54" name="Shape 181">
                  <a:extLst>
                    <a:ext uri="{FF2B5EF4-FFF2-40B4-BE49-F238E27FC236}">
                      <a16:creationId xmlns:a16="http://schemas.microsoft.com/office/drawing/2014/main" id="{0E00CD4A-22BA-4B8A-B537-ACE90FBB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55" name="Shape 182">
                  <a:extLst>
                    <a:ext uri="{FF2B5EF4-FFF2-40B4-BE49-F238E27FC236}">
                      <a16:creationId xmlns:a16="http://schemas.microsoft.com/office/drawing/2014/main" id="{FE1D03C3-DA6D-4F3D-A6C8-5AEE15DCE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56" name="Shape 183">
                  <a:extLst>
                    <a:ext uri="{FF2B5EF4-FFF2-40B4-BE49-F238E27FC236}">
                      <a16:creationId xmlns:a16="http://schemas.microsoft.com/office/drawing/2014/main" id="{5F3BC8B0-4C62-4BCD-AE2E-078354338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57" name="Shape 184">
                  <a:extLst>
                    <a:ext uri="{FF2B5EF4-FFF2-40B4-BE49-F238E27FC236}">
                      <a16:creationId xmlns:a16="http://schemas.microsoft.com/office/drawing/2014/main" id="{55A55B02-0BDA-4792-8406-D40FA5CD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58" name="Shape 185">
                  <a:extLst>
                    <a:ext uri="{FF2B5EF4-FFF2-40B4-BE49-F238E27FC236}">
                      <a16:creationId xmlns:a16="http://schemas.microsoft.com/office/drawing/2014/main" id="{12B5DFDB-56CC-42D0-9D1D-D73B564C3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4346" name="Shape 186">
            <a:extLst>
              <a:ext uri="{FF2B5EF4-FFF2-40B4-BE49-F238E27FC236}">
                <a16:creationId xmlns:a16="http://schemas.microsoft.com/office/drawing/2014/main" id="{86E3E55A-65FC-4381-BEA8-6CCEDE2C1938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2706688"/>
            <a:ext cx="2409825" cy="1025525"/>
            <a:chOff x="3029909" y="1271433"/>
            <a:chExt cx="2409572" cy="1025668"/>
          </a:xfrm>
        </p:grpSpPr>
        <p:grpSp>
          <p:nvGrpSpPr>
            <p:cNvPr id="14398" name="Shape 187">
              <a:extLst>
                <a:ext uri="{FF2B5EF4-FFF2-40B4-BE49-F238E27FC236}">
                  <a16:creationId xmlns:a16="http://schemas.microsoft.com/office/drawing/2014/main" id="{536BC18A-81A3-4BA3-BF3E-431DD688B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424" name="Shape 188">
                <a:extLst>
                  <a:ext uri="{FF2B5EF4-FFF2-40B4-BE49-F238E27FC236}">
                    <a16:creationId xmlns:a16="http://schemas.microsoft.com/office/drawing/2014/main" id="{8BE2E3C2-78C5-4BBA-90A5-A43D83DCA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43" name="Shape 189">
                  <a:extLst>
                    <a:ext uri="{FF2B5EF4-FFF2-40B4-BE49-F238E27FC236}">
                      <a16:creationId xmlns:a16="http://schemas.microsoft.com/office/drawing/2014/main" id="{4D4CBC25-2DBA-458C-8C2F-2C6C4EE52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4" name="Shape 190">
                  <a:extLst>
                    <a:ext uri="{FF2B5EF4-FFF2-40B4-BE49-F238E27FC236}">
                      <a16:creationId xmlns:a16="http://schemas.microsoft.com/office/drawing/2014/main" id="{3D021952-1900-40E4-95A4-E24FC27F6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5" name="Shape 191">
                  <a:extLst>
                    <a:ext uri="{FF2B5EF4-FFF2-40B4-BE49-F238E27FC236}">
                      <a16:creationId xmlns:a16="http://schemas.microsoft.com/office/drawing/2014/main" id="{E6913F49-5DC8-4FAE-9735-65DDB9264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6" name="Shape 192">
                  <a:extLst>
                    <a:ext uri="{FF2B5EF4-FFF2-40B4-BE49-F238E27FC236}">
                      <a16:creationId xmlns:a16="http://schemas.microsoft.com/office/drawing/2014/main" id="{A1B14A22-6532-4D4B-8387-14C16DE79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7" name="Shape 193">
                  <a:extLst>
                    <a:ext uri="{FF2B5EF4-FFF2-40B4-BE49-F238E27FC236}">
                      <a16:creationId xmlns:a16="http://schemas.microsoft.com/office/drawing/2014/main" id="{FB22FB45-50E1-449F-8EAF-66F7AC8A1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25" name="Shape 194">
                <a:extLst>
                  <a:ext uri="{FF2B5EF4-FFF2-40B4-BE49-F238E27FC236}">
                    <a16:creationId xmlns:a16="http://schemas.microsoft.com/office/drawing/2014/main" id="{8019106D-E6D2-4647-A9F0-597521D9E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38" name="Shape 195">
                  <a:extLst>
                    <a:ext uri="{FF2B5EF4-FFF2-40B4-BE49-F238E27FC236}">
                      <a16:creationId xmlns:a16="http://schemas.microsoft.com/office/drawing/2014/main" id="{64C677CC-A917-4689-BD25-01D73AF6B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9" name="Shape 196">
                  <a:extLst>
                    <a:ext uri="{FF2B5EF4-FFF2-40B4-BE49-F238E27FC236}">
                      <a16:creationId xmlns:a16="http://schemas.microsoft.com/office/drawing/2014/main" id="{598E1C40-2A4A-4404-A688-748412BD6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0" name="Shape 197">
                  <a:extLst>
                    <a:ext uri="{FF2B5EF4-FFF2-40B4-BE49-F238E27FC236}">
                      <a16:creationId xmlns:a16="http://schemas.microsoft.com/office/drawing/2014/main" id="{557436E9-BC52-429C-98E0-5AE8B4487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1" name="Shape 198">
                  <a:extLst>
                    <a:ext uri="{FF2B5EF4-FFF2-40B4-BE49-F238E27FC236}">
                      <a16:creationId xmlns:a16="http://schemas.microsoft.com/office/drawing/2014/main" id="{678A431C-D3EE-49B0-9F9E-E24F14D1F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42" name="Shape 199">
                  <a:extLst>
                    <a:ext uri="{FF2B5EF4-FFF2-40B4-BE49-F238E27FC236}">
                      <a16:creationId xmlns:a16="http://schemas.microsoft.com/office/drawing/2014/main" id="{3C49489F-A5DF-4CA1-AE70-7CB4CA533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26" name="Shape 200">
                <a:extLst>
                  <a:ext uri="{FF2B5EF4-FFF2-40B4-BE49-F238E27FC236}">
                    <a16:creationId xmlns:a16="http://schemas.microsoft.com/office/drawing/2014/main" id="{7C67A4E7-4681-4112-91EF-843EFFDC1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33" name="Shape 201">
                  <a:extLst>
                    <a:ext uri="{FF2B5EF4-FFF2-40B4-BE49-F238E27FC236}">
                      <a16:creationId xmlns:a16="http://schemas.microsoft.com/office/drawing/2014/main" id="{7316A522-2630-42BD-8866-9B179D4A1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4" name="Shape 202">
                  <a:extLst>
                    <a:ext uri="{FF2B5EF4-FFF2-40B4-BE49-F238E27FC236}">
                      <a16:creationId xmlns:a16="http://schemas.microsoft.com/office/drawing/2014/main" id="{A1DBBB58-9C97-4242-802A-9DDD320131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5" name="Shape 203">
                  <a:extLst>
                    <a:ext uri="{FF2B5EF4-FFF2-40B4-BE49-F238E27FC236}">
                      <a16:creationId xmlns:a16="http://schemas.microsoft.com/office/drawing/2014/main" id="{C781483A-FC2B-422C-819C-0DDE471FF5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6" name="Shape 204">
                  <a:extLst>
                    <a:ext uri="{FF2B5EF4-FFF2-40B4-BE49-F238E27FC236}">
                      <a16:creationId xmlns:a16="http://schemas.microsoft.com/office/drawing/2014/main" id="{1DC36A94-584A-46A9-BB63-9834711D0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7" name="Shape 205">
                  <a:extLst>
                    <a:ext uri="{FF2B5EF4-FFF2-40B4-BE49-F238E27FC236}">
                      <a16:creationId xmlns:a16="http://schemas.microsoft.com/office/drawing/2014/main" id="{BF6AFA92-A93C-4BE4-B4C7-42B43E291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27" name="Shape 206">
                <a:extLst>
                  <a:ext uri="{FF2B5EF4-FFF2-40B4-BE49-F238E27FC236}">
                    <a16:creationId xmlns:a16="http://schemas.microsoft.com/office/drawing/2014/main" id="{43AF4AFD-5772-4CA6-97C1-A17AFE96F1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28" name="Shape 207">
                  <a:extLst>
                    <a:ext uri="{FF2B5EF4-FFF2-40B4-BE49-F238E27FC236}">
                      <a16:creationId xmlns:a16="http://schemas.microsoft.com/office/drawing/2014/main" id="{ECB36F3A-BAB0-4531-9268-CE1EC0DC5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29" name="Shape 208">
                  <a:extLst>
                    <a:ext uri="{FF2B5EF4-FFF2-40B4-BE49-F238E27FC236}">
                      <a16:creationId xmlns:a16="http://schemas.microsoft.com/office/drawing/2014/main" id="{4D367EFA-22F9-4EDA-9017-27324FCCB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0" name="Shape 209">
                  <a:extLst>
                    <a:ext uri="{FF2B5EF4-FFF2-40B4-BE49-F238E27FC236}">
                      <a16:creationId xmlns:a16="http://schemas.microsoft.com/office/drawing/2014/main" id="{916C4EA6-D6DC-4399-9C25-6D70AF8FA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1" name="Shape 210">
                  <a:extLst>
                    <a:ext uri="{FF2B5EF4-FFF2-40B4-BE49-F238E27FC236}">
                      <a16:creationId xmlns:a16="http://schemas.microsoft.com/office/drawing/2014/main" id="{F5281108-5E6E-4A72-9F34-11DF4623A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32" name="Shape 211">
                  <a:extLst>
                    <a:ext uri="{FF2B5EF4-FFF2-40B4-BE49-F238E27FC236}">
                      <a16:creationId xmlns:a16="http://schemas.microsoft.com/office/drawing/2014/main" id="{EE92053B-0BD3-4260-AFD2-F989A958F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399" name="Shape 212">
              <a:extLst>
                <a:ext uri="{FF2B5EF4-FFF2-40B4-BE49-F238E27FC236}">
                  <a16:creationId xmlns:a16="http://schemas.microsoft.com/office/drawing/2014/main" id="{48E86D64-47EB-4593-B377-0500617AC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400" name="Shape 213">
                <a:extLst>
                  <a:ext uri="{FF2B5EF4-FFF2-40B4-BE49-F238E27FC236}">
                    <a16:creationId xmlns:a16="http://schemas.microsoft.com/office/drawing/2014/main" id="{32F082CE-A81C-42C9-8ABB-FB0E87492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19" name="Shape 214">
                  <a:extLst>
                    <a:ext uri="{FF2B5EF4-FFF2-40B4-BE49-F238E27FC236}">
                      <a16:creationId xmlns:a16="http://schemas.microsoft.com/office/drawing/2014/main" id="{58492D08-C46F-43A6-9553-D1F11EBF3F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20" name="Shape 215">
                  <a:extLst>
                    <a:ext uri="{FF2B5EF4-FFF2-40B4-BE49-F238E27FC236}">
                      <a16:creationId xmlns:a16="http://schemas.microsoft.com/office/drawing/2014/main" id="{83EBFB48-9662-4FE6-A07D-8258D7E9A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21" name="Shape 216">
                  <a:extLst>
                    <a:ext uri="{FF2B5EF4-FFF2-40B4-BE49-F238E27FC236}">
                      <a16:creationId xmlns:a16="http://schemas.microsoft.com/office/drawing/2014/main" id="{93638E36-0295-429A-9743-74F4A2391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22" name="Shape 217">
                  <a:extLst>
                    <a:ext uri="{FF2B5EF4-FFF2-40B4-BE49-F238E27FC236}">
                      <a16:creationId xmlns:a16="http://schemas.microsoft.com/office/drawing/2014/main" id="{0208B51D-2000-469D-8B0A-5770CB539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23" name="Shape 218">
                  <a:extLst>
                    <a:ext uri="{FF2B5EF4-FFF2-40B4-BE49-F238E27FC236}">
                      <a16:creationId xmlns:a16="http://schemas.microsoft.com/office/drawing/2014/main" id="{255FC251-B881-4410-8E3F-41325C630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01" name="Shape 219">
                <a:extLst>
                  <a:ext uri="{FF2B5EF4-FFF2-40B4-BE49-F238E27FC236}">
                    <a16:creationId xmlns:a16="http://schemas.microsoft.com/office/drawing/2014/main" id="{C144FD20-3186-479A-92C7-F6BDEAC2C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14" name="Shape 220">
                  <a:extLst>
                    <a:ext uri="{FF2B5EF4-FFF2-40B4-BE49-F238E27FC236}">
                      <a16:creationId xmlns:a16="http://schemas.microsoft.com/office/drawing/2014/main" id="{649F4ABE-91D3-4BB3-B575-C7CA8241C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5" name="Shape 221">
                  <a:extLst>
                    <a:ext uri="{FF2B5EF4-FFF2-40B4-BE49-F238E27FC236}">
                      <a16:creationId xmlns:a16="http://schemas.microsoft.com/office/drawing/2014/main" id="{733EEEEC-4819-4736-AE32-8D3030EC0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6" name="Shape 222">
                  <a:extLst>
                    <a:ext uri="{FF2B5EF4-FFF2-40B4-BE49-F238E27FC236}">
                      <a16:creationId xmlns:a16="http://schemas.microsoft.com/office/drawing/2014/main" id="{EFAA376A-F846-4EB3-9F6B-91830067A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7" name="Shape 223">
                  <a:extLst>
                    <a:ext uri="{FF2B5EF4-FFF2-40B4-BE49-F238E27FC236}">
                      <a16:creationId xmlns:a16="http://schemas.microsoft.com/office/drawing/2014/main" id="{3DD409FD-197C-434D-BD28-BCB10DEC3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8" name="Shape 224">
                  <a:extLst>
                    <a:ext uri="{FF2B5EF4-FFF2-40B4-BE49-F238E27FC236}">
                      <a16:creationId xmlns:a16="http://schemas.microsoft.com/office/drawing/2014/main" id="{F9778E2A-463D-4A84-AF03-FD4C47DC3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02" name="Shape 225">
                <a:extLst>
                  <a:ext uri="{FF2B5EF4-FFF2-40B4-BE49-F238E27FC236}">
                    <a16:creationId xmlns:a16="http://schemas.microsoft.com/office/drawing/2014/main" id="{798CF97F-C4A3-4214-8C50-A450E5C654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09" name="Shape 226">
                  <a:extLst>
                    <a:ext uri="{FF2B5EF4-FFF2-40B4-BE49-F238E27FC236}">
                      <a16:creationId xmlns:a16="http://schemas.microsoft.com/office/drawing/2014/main" id="{6DBA443B-6507-4840-AA13-26F94D73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0" name="Shape 227">
                  <a:extLst>
                    <a:ext uri="{FF2B5EF4-FFF2-40B4-BE49-F238E27FC236}">
                      <a16:creationId xmlns:a16="http://schemas.microsoft.com/office/drawing/2014/main" id="{A46C298B-FF2B-4352-93E7-0CD4BD0D8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1" name="Shape 228">
                  <a:extLst>
                    <a:ext uri="{FF2B5EF4-FFF2-40B4-BE49-F238E27FC236}">
                      <a16:creationId xmlns:a16="http://schemas.microsoft.com/office/drawing/2014/main" id="{6A2C995F-4E10-49AA-A177-BFED3902B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2" name="Shape 229">
                  <a:extLst>
                    <a:ext uri="{FF2B5EF4-FFF2-40B4-BE49-F238E27FC236}">
                      <a16:creationId xmlns:a16="http://schemas.microsoft.com/office/drawing/2014/main" id="{C53DE460-8774-4F2F-AA36-0586C8DC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13" name="Shape 230">
                  <a:extLst>
                    <a:ext uri="{FF2B5EF4-FFF2-40B4-BE49-F238E27FC236}">
                      <a16:creationId xmlns:a16="http://schemas.microsoft.com/office/drawing/2014/main" id="{43E3C7A2-E5C9-4497-9692-29C73DA5B8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403" name="Shape 231">
                <a:extLst>
                  <a:ext uri="{FF2B5EF4-FFF2-40B4-BE49-F238E27FC236}">
                    <a16:creationId xmlns:a16="http://schemas.microsoft.com/office/drawing/2014/main" id="{410BF138-3E2E-463C-83F0-DAFFA7F7F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04" name="Shape 232">
                  <a:extLst>
                    <a:ext uri="{FF2B5EF4-FFF2-40B4-BE49-F238E27FC236}">
                      <a16:creationId xmlns:a16="http://schemas.microsoft.com/office/drawing/2014/main" id="{13481B52-6218-4391-8AFB-277E05775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05" name="Shape 233">
                  <a:extLst>
                    <a:ext uri="{FF2B5EF4-FFF2-40B4-BE49-F238E27FC236}">
                      <a16:creationId xmlns:a16="http://schemas.microsoft.com/office/drawing/2014/main" id="{F9D072FE-35DA-47AA-A343-C32382C49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06" name="Shape 234">
                  <a:extLst>
                    <a:ext uri="{FF2B5EF4-FFF2-40B4-BE49-F238E27FC236}">
                      <a16:creationId xmlns:a16="http://schemas.microsoft.com/office/drawing/2014/main" id="{E23013A4-C6AC-46B4-AE1A-E6E295CE4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07" name="Shape 235">
                  <a:extLst>
                    <a:ext uri="{FF2B5EF4-FFF2-40B4-BE49-F238E27FC236}">
                      <a16:creationId xmlns:a16="http://schemas.microsoft.com/office/drawing/2014/main" id="{663E384C-20F2-46BC-BD8C-C74FABDAB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08" name="Shape 236">
                  <a:extLst>
                    <a:ext uri="{FF2B5EF4-FFF2-40B4-BE49-F238E27FC236}">
                      <a16:creationId xmlns:a16="http://schemas.microsoft.com/office/drawing/2014/main" id="{AEFCC654-FD2E-4078-BAC8-6A7A03695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4347" name="Shape 237">
            <a:extLst>
              <a:ext uri="{FF2B5EF4-FFF2-40B4-BE49-F238E27FC236}">
                <a16:creationId xmlns:a16="http://schemas.microsoft.com/office/drawing/2014/main" id="{34AF5661-DA57-4B28-B05F-63A8762CF2DE}"/>
              </a:ext>
            </a:extLst>
          </p:cNvPr>
          <p:cNvGrpSpPr>
            <a:grpSpLocks/>
          </p:cNvGrpSpPr>
          <p:nvPr/>
        </p:nvGrpSpPr>
        <p:grpSpPr bwMode="auto">
          <a:xfrm>
            <a:off x="3981450" y="3881438"/>
            <a:ext cx="2409825" cy="1025525"/>
            <a:chOff x="3029909" y="1271433"/>
            <a:chExt cx="2409572" cy="1025668"/>
          </a:xfrm>
        </p:grpSpPr>
        <p:grpSp>
          <p:nvGrpSpPr>
            <p:cNvPr id="14348" name="Shape 238">
              <a:extLst>
                <a:ext uri="{FF2B5EF4-FFF2-40B4-BE49-F238E27FC236}">
                  <a16:creationId xmlns:a16="http://schemas.microsoft.com/office/drawing/2014/main" id="{85564511-C7AF-45EE-9056-9853F4297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374" name="Shape 239">
                <a:extLst>
                  <a:ext uri="{FF2B5EF4-FFF2-40B4-BE49-F238E27FC236}">
                    <a16:creationId xmlns:a16="http://schemas.microsoft.com/office/drawing/2014/main" id="{4481A9FD-FFAC-432A-95B2-6A4AE6D5E1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93" name="Shape 240">
                  <a:extLst>
                    <a:ext uri="{FF2B5EF4-FFF2-40B4-BE49-F238E27FC236}">
                      <a16:creationId xmlns:a16="http://schemas.microsoft.com/office/drawing/2014/main" id="{48C84E29-2063-4CF0-BF9B-F3E6EA4EC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4" name="Shape 241">
                  <a:extLst>
                    <a:ext uri="{FF2B5EF4-FFF2-40B4-BE49-F238E27FC236}">
                      <a16:creationId xmlns:a16="http://schemas.microsoft.com/office/drawing/2014/main" id="{ED29947B-72F5-4073-94E0-D78797A02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5" name="Shape 242">
                  <a:extLst>
                    <a:ext uri="{FF2B5EF4-FFF2-40B4-BE49-F238E27FC236}">
                      <a16:creationId xmlns:a16="http://schemas.microsoft.com/office/drawing/2014/main" id="{7BFA2347-9822-4D1B-824C-AE99F78C1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6" name="Shape 243">
                  <a:extLst>
                    <a:ext uri="{FF2B5EF4-FFF2-40B4-BE49-F238E27FC236}">
                      <a16:creationId xmlns:a16="http://schemas.microsoft.com/office/drawing/2014/main" id="{28961197-E8CC-43AF-8FA6-5CF1A20A7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7" name="Shape 244">
                  <a:extLst>
                    <a:ext uri="{FF2B5EF4-FFF2-40B4-BE49-F238E27FC236}">
                      <a16:creationId xmlns:a16="http://schemas.microsoft.com/office/drawing/2014/main" id="{B39B2426-7B19-467F-979D-CD19E812A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75" name="Shape 245">
                <a:extLst>
                  <a:ext uri="{FF2B5EF4-FFF2-40B4-BE49-F238E27FC236}">
                    <a16:creationId xmlns:a16="http://schemas.microsoft.com/office/drawing/2014/main" id="{1827A5AF-27C8-48FB-8EAF-CC2A4E1F3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88" name="Shape 246">
                  <a:extLst>
                    <a:ext uri="{FF2B5EF4-FFF2-40B4-BE49-F238E27FC236}">
                      <a16:creationId xmlns:a16="http://schemas.microsoft.com/office/drawing/2014/main" id="{E4306C2B-CC6E-4143-BE69-F4D2A62B2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9" name="Shape 247">
                  <a:extLst>
                    <a:ext uri="{FF2B5EF4-FFF2-40B4-BE49-F238E27FC236}">
                      <a16:creationId xmlns:a16="http://schemas.microsoft.com/office/drawing/2014/main" id="{DE1AF2A2-F640-464B-A183-30BE7C9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0" name="Shape 248">
                  <a:extLst>
                    <a:ext uri="{FF2B5EF4-FFF2-40B4-BE49-F238E27FC236}">
                      <a16:creationId xmlns:a16="http://schemas.microsoft.com/office/drawing/2014/main" id="{5D05CFBF-6269-4B3E-BBEB-EDD42624E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1" name="Shape 249">
                  <a:extLst>
                    <a:ext uri="{FF2B5EF4-FFF2-40B4-BE49-F238E27FC236}">
                      <a16:creationId xmlns:a16="http://schemas.microsoft.com/office/drawing/2014/main" id="{03E1E106-C12F-455E-8427-1271AEF35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2" name="Shape 250">
                  <a:extLst>
                    <a:ext uri="{FF2B5EF4-FFF2-40B4-BE49-F238E27FC236}">
                      <a16:creationId xmlns:a16="http://schemas.microsoft.com/office/drawing/2014/main" id="{9645D7D5-2170-4FB8-A791-5BAC1FD0F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76" name="Shape 251">
                <a:extLst>
                  <a:ext uri="{FF2B5EF4-FFF2-40B4-BE49-F238E27FC236}">
                    <a16:creationId xmlns:a16="http://schemas.microsoft.com/office/drawing/2014/main" id="{6D7AC0FB-DE0C-434C-849A-002F127A0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83" name="Shape 252">
                  <a:extLst>
                    <a:ext uri="{FF2B5EF4-FFF2-40B4-BE49-F238E27FC236}">
                      <a16:creationId xmlns:a16="http://schemas.microsoft.com/office/drawing/2014/main" id="{A71D11E3-0A90-4C92-B133-9A7A98EF3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4" name="Shape 253">
                  <a:extLst>
                    <a:ext uri="{FF2B5EF4-FFF2-40B4-BE49-F238E27FC236}">
                      <a16:creationId xmlns:a16="http://schemas.microsoft.com/office/drawing/2014/main" id="{BFE38895-89AC-44E7-8FFD-9048F1519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5" name="Shape 254">
                  <a:extLst>
                    <a:ext uri="{FF2B5EF4-FFF2-40B4-BE49-F238E27FC236}">
                      <a16:creationId xmlns:a16="http://schemas.microsoft.com/office/drawing/2014/main" id="{FF1FFE8E-87DD-48EC-B713-D6E72E01E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6" name="Shape 255">
                  <a:extLst>
                    <a:ext uri="{FF2B5EF4-FFF2-40B4-BE49-F238E27FC236}">
                      <a16:creationId xmlns:a16="http://schemas.microsoft.com/office/drawing/2014/main" id="{6F5B749F-9A14-4D7E-9EA6-26CBB1DB7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7" name="Shape 256">
                  <a:extLst>
                    <a:ext uri="{FF2B5EF4-FFF2-40B4-BE49-F238E27FC236}">
                      <a16:creationId xmlns:a16="http://schemas.microsoft.com/office/drawing/2014/main" id="{8DC21756-3469-4BB6-8222-942359857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77" name="Shape 257">
                <a:extLst>
                  <a:ext uri="{FF2B5EF4-FFF2-40B4-BE49-F238E27FC236}">
                    <a16:creationId xmlns:a16="http://schemas.microsoft.com/office/drawing/2014/main" id="{D3B1B84E-85F0-40FB-AA44-A4822E1AF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78" name="Shape 258">
                  <a:extLst>
                    <a:ext uri="{FF2B5EF4-FFF2-40B4-BE49-F238E27FC236}">
                      <a16:creationId xmlns:a16="http://schemas.microsoft.com/office/drawing/2014/main" id="{2926FC9B-393A-48FA-9860-F8207EAF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79" name="Shape 259">
                  <a:extLst>
                    <a:ext uri="{FF2B5EF4-FFF2-40B4-BE49-F238E27FC236}">
                      <a16:creationId xmlns:a16="http://schemas.microsoft.com/office/drawing/2014/main" id="{8E55609A-D912-4438-BFB4-9CF5DC588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0" name="Shape 260">
                  <a:extLst>
                    <a:ext uri="{FF2B5EF4-FFF2-40B4-BE49-F238E27FC236}">
                      <a16:creationId xmlns:a16="http://schemas.microsoft.com/office/drawing/2014/main" id="{EB848409-9903-452D-BEE5-78C75A91C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1" name="Shape 261">
                  <a:extLst>
                    <a:ext uri="{FF2B5EF4-FFF2-40B4-BE49-F238E27FC236}">
                      <a16:creationId xmlns:a16="http://schemas.microsoft.com/office/drawing/2014/main" id="{770623C6-FB03-4B26-950C-6836724D0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82" name="Shape 262">
                  <a:extLst>
                    <a:ext uri="{FF2B5EF4-FFF2-40B4-BE49-F238E27FC236}">
                      <a16:creationId xmlns:a16="http://schemas.microsoft.com/office/drawing/2014/main" id="{36EFC4D6-8AB2-4A93-9FEB-17ABB7201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4349" name="Shape 263">
              <a:extLst>
                <a:ext uri="{FF2B5EF4-FFF2-40B4-BE49-F238E27FC236}">
                  <a16:creationId xmlns:a16="http://schemas.microsoft.com/office/drawing/2014/main" id="{094BC17D-CD06-4D04-A98A-394A2B2AD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4350" name="Shape 264">
                <a:extLst>
                  <a:ext uri="{FF2B5EF4-FFF2-40B4-BE49-F238E27FC236}">
                    <a16:creationId xmlns:a16="http://schemas.microsoft.com/office/drawing/2014/main" id="{79C803B3-49B5-4707-B72C-9B59C0D15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69" name="Shape 265">
                  <a:extLst>
                    <a:ext uri="{FF2B5EF4-FFF2-40B4-BE49-F238E27FC236}">
                      <a16:creationId xmlns:a16="http://schemas.microsoft.com/office/drawing/2014/main" id="{10BF4AE2-0506-4D96-ABFC-91EA84E4ED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70" name="Shape 266">
                  <a:extLst>
                    <a:ext uri="{FF2B5EF4-FFF2-40B4-BE49-F238E27FC236}">
                      <a16:creationId xmlns:a16="http://schemas.microsoft.com/office/drawing/2014/main" id="{603E5062-DDAF-4E91-A052-F0A42C7F4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71" name="Shape 267">
                  <a:extLst>
                    <a:ext uri="{FF2B5EF4-FFF2-40B4-BE49-F238E27FC236}">
                      <a16:creationId xmlns:a16="http://schemas.microsoft.com/office/drawing/2014/main" id="{EACE513A-1C79-4A2C-9219-2DA50749A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72" name="Shape 268">
                  <a:extLst>
                    <a:ext uri="{FF2B5EF4-FFF2-40B4-BE49-F238E27FC236}">
                      <a16:creationId xmlns:a16="http://schemas.microsoft.com/office/drawing/2014/main" id="{4D935C9E-967F-4873-AA96-86A436B85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73" name="Shape 269">
                  <a:extLst>
                    <a:ext uri="{FF2B5EF4-FFF2-40B4-BE49-F238E27FC236}">
                      <a16:creationId xmlns:a16="http://schemas.microsoft.com/office/drawing/2014/main" id="{3F1FE797-21B8-4679-B02C-8BD758582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51" name="Shape 270">
                <a:extLst>
                  <a:ext uri="{FF2B5EF4-FFF2-40B4-BE49-F238E27FC236}">
                    <a16:creationId xmlns:a16="http://schemas.microsoft.com/office/drawing/2014/main" id="{3AA00DA2-3D2D-4C56-8307-49241604C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64" name="Shape 271">
                  <a:extLst>
                    <a:ext uri="{FF2B5EF4-FFF2-40B4-BE49-F238E27FC236}">
                      <a16:creationId xmlns:a16="http://schemas.microsoft.com/office/drawing/2014/main" id="{71970A8E-2A27-4512-A973-58A148A35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5" name="Shape 272">
                  <a:extLst>
                    <a:ext uri="{FF2B5EF4-FFF2-40B4-BE49-F238E27FC236}">
                      <a16:creationId xmlns:a16="http://schemas.microsoft.com/office/drawing/2014/main" id="{9D63A57A-820C-4B19-AB8A-31FF54E77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6" name="Shape 273">
                  <a:extLst>
                    <a:ext uri="{FF2B5EF4-FFF2-40B4-BE49-F238E27FC236}">
                      <a16:creationId xmlns:a16="http://schemas.microsoft.com/office/drawing/2014/main" id="{4D799DAA-B8EE-4448-A280-B207E9FAD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7" name="Shape 274">
                  <a:extLst>
                    <a:ext uri="{FF2B5EF4-FFF2-40B4-BE49-F238E27FC236}">
                      <a16:creationId xmlns:a16="http://schemas.microsoft.com/office/drawing/2014/main" id="{5FE9F5E4-EF17-4164-86F8-3B0C55691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8" name="Shape 275">
                  <a:extLst>
                    <a:ext uri="{FF2B5EF4-FFF2-40B4-BE49-F238E27FC236}">
                      <a16:creationId xmlns:a16="http://schemas.microsoft.com/office/drawing/2014/main" id="{9367382F-6396-40C1-B35A-E479A462A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52" name="Shape 276">
                <a:extLst>
                  <a:ext uri="{FF2B5EF4-FFF2-40B4-BE49-F238E27FC236}">
                    <a16:creationId xmlns:a16="http://schemas.microsoft.com/office/drawing/2014/main" id="{B207E229-F9D0-4DD6-A448-9B81D3CF1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59" name="Shape 277">
                  <a:extLst>
                    <a:ext uri="{FF2B5EF4-FFF2-40B4-BE49-F238E27FC236}">
                      <a16:creationId xmlns:a16="http://schemas.microsoft.com/office/drawing/2014/main" id="{B1127299-A939-4C7A-8CEB-0A9250C99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0" name="Shape 278">
                  <a:extLst>
                    <a:ext uri="{FF2B5EF4-FFF2-40B4-BE49-F238E27FC236}">
                      <a16:creationId xmlns:a16="http://schemas.microsoft.com/office/drawing/2014/main" id="{BC6F487A-D681-41AD-A926-A0DD9143A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1" name="Shape 279">
                  <a:extLst>
                    <a:ext uri="{FF2B5EF4-FFF2-40B4-BE49-F238E27FC236}">
                      <a16:creationId xmlns:a16="http://schemas.microsoft.com/office/drawing/2014/main" id="{EF28228A-2006-4CB5-A53F-42C1053F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2" name="Shape 280">
                  <a:extLst>
                    <a:ext uri="{FF2B5EF4-FFF2-40B4-BE49-F238E27FC236}">
                      <a16:creationId xmlns:a16="http://schemas.microsoft.com/office/drawing/2014/main" id="{3A6995E0-DB77-44F8-8C7E-F33C276B1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63" name="Shape 281">
                  <a:extLst>
                    <a:ext uri="{FF2B5EF4-FFF2-40B4-BE49-F238E27FC236}">
                      <a16:creationId xmlns:a16="http://schemas.microsoft.com/office/drawing/2014/main" id="{59DBB75F-8F4F-4591-AA70-FFB8B631F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353" name="Shape 282">
                <a:extLst>
                  <a:ext uri="{FF2B5EF4-FFF2-40B4-BE49-F238E27FC236}">
                    <a16:creationId xmlns:a16="http://schemas.microsoft.com/office/drawing/2014/main" id="{34A96E03-698F-431F-9797-3398B01E98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354" name="Shape 283">
                  <a:extLst>
                    <a:ext uri="{FF2B5EF4-FFF2-40B4-BE49-F238E27FC236}">
                      <a16:creationId xmlns:a16="http://schemas.microsoft.com/office/drawing/2014/main" id="{212B3692-43DD-4503-96FA-FC6D77328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55" name="Shape 284">
                  <a:extLst>
                    <a:ext uri="{FF2B5EF4-FFF2-40B4-BE49-F238E27FC236}">
                      <a16:creationId xmlns:a16="http://schemas.microsoft.com/office/drawing/2014/main" id="{BB51DBC1-AAED-4292-9CD9-FAC182894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56" name="Shape 285">
                  <a:extLst>
                    <a:ext uri="{FF2B5EF4-FFF2-40B4-BE49-F238E27FC236}">
                      <a16:creationId xmlns:a16="http://schemas.microsoft.com/office/drawing/2014/main" id="{725F4F55-D559-454E-8E29-3B7175E8C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57" name="Shape 286">
                  <a:extLst>
                    <a:ext uri="{FF2B5EF4-FFF2-40B4-BE49-F238E27FC236}">
                      <a16:creationId xmlns:a16="http://schemas.microsoft.com/office/drawing/2014/main" id="{8E40484A-4703-4EC7-BDE7-439AE02A4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58" name="Shape 287">
                  <a:extLst>
                    <a:ext uri="{FF2B5EF4-FFF2-40B4-BE49-F238E27FC236}">
                      <a16:creationId xmlns:a16="http://schemas.microsoft.com/office/drawing/2014/main" id="{A617327E-C21F-4193-B65D-C0B9FDA85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293">
            <a:extLst>
              <a:ext uri="{FF2B5EF4-FFF2-40B4-BE49-F238E27FC236}">
                <a16:creationId xmlns:a16="http://schemas.microsoft.com/office/drawing/2014/main" id="{26744620-E47A-434F-B8A5-BC73AB73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6387" name="Shape 294">
            <a:extLst>
              <a:ext uri="{FF2B5EF4-FFF2-40B4-BE49-F238E27FC236}">
                <a16:creationId xmlns:a16="http://schemas.microsoft.com/office/drawing/2014/main" id="{853380D7-5AC0-49A6-99ED-2C335E06D577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795338"/>
            <a:ext cx="1458912" cy="4764087"/>
            <a:chOff x="513518" y="735495"/>
            <a:chExt cx="1457742" cy="4763524"/>
          </a:xfrm>
        </p:grpSpPr>
        <p:grpSp>
          <p:nvGrpSpPr>
            <p:cNvPr id="16544" name="Shape 295">
              <a:extLst>
                <a:ext uri="{FF2B5EF4-FFF2-40B4-BE49-F238E27FC236}">
                  <a16:creationId xmlns:a16="http://schemas.microsoft.com/office/drawing/2014/main" id="{D9ED73A8-1584-484E-B330-93EE02FDF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6566" name="Shape 296">
                <a:extLst>
                  <a:ext uri="{FF2B5EF4-FFF2-40B4-BE49-F238E27FC236}">
                    <a16:creationId xmlns:a16="http://schemas.microsoft.com/office/drawing/2014/main" id="{02F54F91-824D-447B-BB13-80C51CA98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70" name="Shape 297">
                  <a:extLst>
                    <a:ext uri="{FF2B5EF4-FFF2-40B4-BE49-F238E27FC236}">
                      <a16:creationId xmlns:a16="http://schemas.microsoft.com/office/drawing/2014/main" id="{429CC515-65C7-42D9-BF53-98F2B50107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71" name="Shape 298">
                  <a:extLst>
                    <a:ext uri="{FF2B5EF4-FFF2-40B4-BE49-F238E27FC236}">
                      <a16:creationId xmlns:a16="http://schemas.microsoft.com/office/drawing/2014/main" id="{993F4886-7D83-4AFE-B834-BA8C12D28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567" name="Shape 299">
                <a:extLst>
                  <a:ext uri="{FF2B5EF4-FFF2-40B4-BE49-F238E27FC236}">
                    <a16:creationId xmlns:a16="http://schemas.microsoft.com/office/drawing/2014/main" id="{39AC05FA-D16B-4C28-AC4C-CAAE16D10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68" name="Shape 300">
                  <a:extLst>
                    <a:ext uri="{FF2B5EF4-FFF2-40B4-BE49-F238E27FC236}">
                      <a16:creationId xmlns:a16="http://schemas.microsoft.com/office/drawing/2014/main" id="{7335CB4C-0D6B-4E65-A782-525D82388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69" name="Shape 301">
                  <a:extLst>
                    <a:ext uri="{FF2B5EF4-FFF2-40B4-BE49-F238E27FC236}">
                      <a16:creationId xmlns:a16="http://schemas.microsoft.com/office/drawing/2014/main" id="{DC07F196-BC6D-448D-BD6E-BCBA151B3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6545" name="Shape 302">
              <a:extLst>
                <a:ext uri="{FF2B5EF4-FFF2-40B4-BE49-F238E27FC236}">
                  <a16:creationId xmlns:a16="http://schemas.microsoft.com/office/drawing/2014/main" id="{D504FED1-BF02-4D17-BE84-A56D74956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6560" name="Shape 303">
                <a:extLst>
                  <a:ext uri="{FF2B5EF4-FFF2-40B4-BE49-F238E27FC236}">
                    <a16:creationId xmlns:a16="http://schemas.microsoft.com/office/drawing/2014/main" id="{1A318150-28D9-4303-95AB-146B7BA16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64" name="Shape 304">
                  <a:extLst>
                    <a:ext uri="{FF2B5EF4-FFF2-40B4-BE49-F238E27FC236}">
                      <a16:creationId xmlns:a16="http://schemas.microsoft.com/office/drawing/2014/main" id="{035A2550-4506-4BC4-85E0-B8867125D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65" name="Shape 305">
                  <a:extLst>
                    <a:ext uri="{FF2B5EF4-FFF2-40B4-BE49-F238E27FC236}">
                      <a16:creationId xmlns:a16="http://schemas.microsoft.com/office/drawing/2014/main" id="{5BEF9DF5-8147-4B5B-9B28-9C8044C4C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561" name="Shape 306">
                <a:extLst>
                  <a:ext uri="{FF2B5EF4-FFF2-40B4-BE49-F238E27FC236}">
                    <a16:creationId xmlns:a16="http://schemas.microsoft.com/office/drawing/2014/main" id="{7E1B5ED5-B862-42DA-B74D-32CEDB4358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62" name="Shape 307">
                  <a:extLst>
                    <a:ext uri="{FF2B5EF4-FFF2-40B4-BE49-F238E27FC236}">
                      <a16:creationId xmlns:a16="http://schemas.microsoft.com/office/drawing/2014/main" id="{E8E38A25-D47D-4179-93E3-95FB81D1D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63" name="Shape 308">
                  <a:extLst>
                    <a:ext uri="{FF2B5EF4-FFF2-40B4-BE49-F238E27FC236}">
                      <a16:creationId xmlns:a16="http://schemas.microsoft.com/office/drawing/2014/main" id="{AB752682-E631-4726-ADED-60B60FBB3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6546" name="Shape 309">
              <a:extLst>
                <a:ext uri="{FF2B5EF4-FFF2-40B4-BE49-F238E27FC236}">
                  <a16:creationId xmlns:a16="http://schemas.microsoft.com/office/drawing/2014/main" id="{8A3BE37E-B351-4134-AE6C-7D68754A8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6554" name="Shape 310">
                <a:extLst>
                  <a:ext uri="{FF2B5EF4-FFF2-40B4-BE49-F238E27FC236}">
                    <a16:creationId xmlns:a16="http://schemas.microsoft.com/office/drawing/2014/main" id="{A7DE2076-0831-4D8A-939E-88C6DC2E3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58" name="Shape 311">
                  <a:extLst>
                    <a:ext uri="{FF2B5EF4-FFF2-40B4-BE49-F238E27FC236}">
                      <a16:creationId xmlns:a16="http://schemas.microsoft.com/office/drawing/2014/main" id="{7AA841AB-2216-4E3C-A319-2C1235C46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59" name="Shape 312">
                  <a:extLst>
                    <a:ext uri="{FF2B5EF4-FFF2-40B4-BE49-F238E27FC236}">
                      <a16:creationId xmlns:a16="http://schemas.microsoft.com/office/drawing/2014/main" id="{E84C7AB6-2E6C-4B04-93F8-9171700D0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555" name="Shape 313">
                <a:extLst>
                  <a:ext uri="{FF2B5EF4-FFF2-40B4-BE49-F238E27FC236}">
                    <a16:creationId xmlns:a16="http://schemas.microsoft.com/office/drawing/2014/main" id="{AAD82F80-BA17-4125-A030-2C82E0414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56" name="Shape 314">
                  <a:extLst>
                    <a:ext uri="{FF2B5EF4-FFF2-40B4-BE49-F238E27FC236}">
                      <a16:creationId xmlns:a16="http://schemas.microsoft.com/office/drawing/2014/main" id="{62F5A1FF-8C40-4905-9049-99B8CF69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57" name="Shape 315">
                  <a:extLst>
                    <a:ext uri="{FF2B5EF4-FFF2-40B4-BE49-F238E27FC236}">
                      <a16:creationId xmlns:a16="http://schemas.microsoft.com/office/drawing/2014/main" id="{7194BAE2-E09B-441F-8A02-A2CAB597E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6547" name="Shape 316">
              <a:extLst>
                <a:ext uri="{FF2B5EF4-FFF2-40B4-BE49-F238E27FC236}">
                  <a16:creationId xmlns:a16="http://schemas.microsoft.com/office/drawing/2014/main" id="{0632F519-3E8E-4748-8E2C-630163A6A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6548" name="Shape 317">
                <a:extLst>
                  <a:ext uri="{FF2B5EF4-FFF2-40B4-BE49-F238E27FC236}">
                    <a16:creationId xmlns:a16="http://schemas.microsoft.com/office/drawing/2014/main" id="{A6C45AF5-ED4F-47E9-8DB4-8E3E00DCB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52" name="Shape 318">
                  <a:extLst>
                    <a:ext uri="{FF2B5EF4-FFF2-40B4-BE49-F238E27FC236}">
                      <a16:creationId xmlns:a16="http://schemas.microsoft.com/office/drawing/2014/main" id="{BA07D55A-0F52-4793-8F16-9FC5AC6110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53" name="Shape 319">
                  <a:extLst>
                    <a:ext uri="{FF2B5EF4-FFF2-40B4-BE49-F238E27FC236}">
                      <a16:creationId xmlns:a16="http://schemas.microsoft.com/office/drawing/2014/main" id="{998FAA54-7A8B-4B62-BEAA-ECE3691B0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549" name="Shape 320">
                <a:extLst>
                  <a:ext uri="{FF2B5EF4-FFF2-40B4-BE49-F238E27FC236}">
                    <a16:creationId xmlns:a16="http://schemas.microsoft.com/office/drawing/2014/main" id="{7A07E94F-31EF-4A35-A5B0-51EF4F852E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6550" name="Shape 321">
                  <a:extLst>
                    <a:ext uri="{FF2B5EF4-FFF2-40B4-BE49-F238E27FC236}">
                      <a16:creationId xmlns:a16="http://schemas.microsoft.com/office/drawing/2014/main" id="{69695567-A83C-48C7-B5D6-A9E94BE37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51" name="Shape 322">
                  <a:extLst>
                    <a:ext uri="{FF2B5EF4-FFF2-40B4-BE49-F238E27FC236}">
                      <a16:creationId xmlns:a16="http://schemas.microsoft.com/office/drawing/2014/main" id="{0C23C303-D6E2-4B05-8B10-AECB5AB61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6388" name="Shape 323">
            <a:extLst>
              <a:ext uri="{FF2B5EF4-FFF2-40B4-BE49-F238E27FC236}">
                <a16:creationId xmlns:a16="http://schemas.microsoft.com/office/drawing/2014/main" id="{804BA12C-2AD0-4C5C-937D-DC7A95E1239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8500" y="152400"/>
            <a:ext cx="1087438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sz="320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389" name="Shape 324">
            <a:extLst>
              <a:ext uri="{FF2B5EF4-FFF2-40B4-BE49-F238E27FC236}">
                <a16:creationId xmlns:a16="http://schemas.microsoft.com/office/drawing/2014/main" id="{4E71E966-F226-472C-961E-8B8328AD3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16390" name="Shape 325">
            <a:extLst>
              <a:ext uri="{FF2B5EF4-FFF2-40B4-BE49-F238E27FC236}">
                <a16:creationId xmlns:a16="http://schemas.microsoft.com/office/drawing/2014/main" id="{7DCE2076-DDBD-4210-864D-E98C4977C91C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854075"/>
            <a:ext cx="1319212" cy="1020763"/>
            <a:chOff x="581570" y="854618"/>
            <a:chExt cx="1319403" cy="1020598"/>
          </a:xfrm>
        </p:grpSpPr>
        <p:grpSp>
          <p:nvGrpSpPr>
            <p:cNvPr id="16520" name="Shape 326">
              <a:extLst>
                <a:ext uri="{FF2B5EF4-FFF2-40B4-BE49-F238E27FC236}">
                  <a16:creationId xmlns:a16="http://schemas.microsoft.com/office/drawing/2014/main" id="{1444CEEC-F532-4BED-B736-A44C816A0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16539" name="Shape 327">
                <a:extLst>
                  <a:ext uri="{FF2B5EF4-FFF2-40B4-BE49-F238E27FC236}">
                    <a16:creationId xmlns:a16="http://schemas.microsoft.com/office/drawing/2014/main" id="{3988B94F-CF67-4B0F-9036-00BF2C0A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40" name="Shape 328">
                <a:extLst>
                  <a:ext uri="{FF2B5EF4-FFF2-40B4-BE49-F238E27FC236}">
                    <a16:creationId xmlns:a16="http://schemas.microsoft.com/office/drawing/2014/main" id="{6CFAF799-C125-4310-9CFC-5B4D00B7C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41" name="Shape 329">
                <a:extLst>
                  <a:ext uri="{FF2B5EF4-FFF2-40B4-BE49-F238E27FC236}">
                    <a16:creationId xmlns:a16="http://schemas.microsoft.com/office/drawing/2014/main" id="{131B6A67-A717-4470-8ADB-F3E4FA40D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42" name="Shape 330">
                <a:extLst>
                  <a:ext uri="{FF2B5EF4-FFF2-40B4-BE49-F238E27FC236}">
                    <a16:creationId xmlns:a16="http://schemas.microsoft.com/office/drawing/2014/main" id="{EDA30F67-FCF9-481F-B2C9-E3449EE35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43" name="Shape 331">
                <a:extLst>
                  <a:ext uri="{FF2B5EF4-FFF2-40B4-BE49-F238E27FC236}">
                    <a16:creationId xmlns:a16="http://schemas.microsoft.com/office/drawing/2014/main" id="{47BA26F8-2B39-4313-B707-6EC8F152E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521" name="Shape 332">
              <a:extLst>
                <a:ext uri="{FF2B5EF4-FFF2-40B4-BE49-F238E27FC236}">
                  <a16:creationId xmlns:a16="http://schemas.microsoft.com/office/drawing/2014/main" id="{E095F6AA-9F81-4FAA-BCC7-407C58B7C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16534" name="Shape 333">
                <a:extLst>
                  <a:ext uri="{FF2B5EF4-FFF2-40B4-BE49-F238E27FC236}">
                    <a16:creationId xmlns:a16="http://schemas.microsoft.com/office/drawing/2014/main" id="{B2506C48-2253-432B-BABE-693291610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5" name="Shape 334">
                <a:extLst>
                  <a:ext uri="{FF2B5EF4-FFF2-40B4-BE49-F238E27FC236}">
                    <a16:creationId xmlns:a16="http://schemas.microsoft.com/office/drawing/2014/main" id="{1EFA869B-121A-4A97-8D9C-8FCFA79E5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6" name="Shape 335">
                <a:extLst>
                  <a:ext uri="{FF2B5EF4-FFF2-40B4-BE49-F238E27FC236}">
                    <a16:creationId xmlns:a16="http://schemas.microsoft.com/office/drawing/2014/main" id="{159F3085-611C-49D0-95C0-0844CADAA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7" name="Shape 336">
                <a:extLst>
                  <a:ext uri="{FF2B5EF4-FFF2-40B4-BE49-F238E27FC236}">
                    <a16:creationId xmlns:a16="http://schemas.microsoft.com/office/drawing/2014/main" id="{C527B12D-BC11-4508-BEF2-AC9647A27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8" name="Shape 337">
                <a:extLst>
                  <a:ext uri="{FF2B5EF4-FFF2-40B4-BE49-F238E27FC236}">
                    <a16:creationId xmlns:a16="http://schemas.microsoft.com/office/drawing/2014/main" id="{444DDAE3-9169-477B-84E5-952473A45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522" name="Shape 338">
              <a:extLst>
                <a:ext uri="{FF2B5EF4-FFF2-40B4-BE49-F238E27FC236}">
                  <a16:creationId xmlns:a16="http://schemas.microsoft.com/office/drawing/2014/main" id="{8B20EAE2-26D6-4E03-8A5C-3CF06F433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16529" name="Shape 339">
                <a:extLst>
                  <a:ext uri="{FF2B5EF4-FFF2-40B4-BE49-F238E27FC236}">
                    <a16:creationId xmlns:a16="http://schemas.microsoft.com/office/drawing/2014/main" id="{2A9EA0F6-8B21-40BC-9B94-EAF210001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0" name="Shape 340">
                <a:extLst>
                  <a:ext uri="{FF2B5EF4-FFF2-40B4-BE49-F238E27FC236}">
                    <a16:creationId xmlns:a16="http://schemas.microsoft.com/office/drawing/2014/main" id="{47968EA5-9BB6-4EE2-8E8C-8E28A6805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1" name="Shape 341">
                <a:extLst>
                  <a:ext uri="{FF2B5EF4-FFF2-40B4-BE49-F238E27FC236}">
                    <a16:creationId xmlns:a16="http://schemas.microsoft.com/office/drawing/2014/main" id="{96D8C94B-DDCC-4958-A7F7-0F45A75D6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2" name="Shape 342">
                <a:extLst>
                  <a:ext uri="{FF2B5EF4-FFF2-40B4-BE49-F238E27FC236}">
                    <a16:creationId xmlns:a16="http://schemas.microsoft.com/office/drawing/2014/main" id="{0C269DA9-BE9F-4B89-9F22-BDEDD1D4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33" name="Shape 343">
                <a:extLst>
                  <a:ext uri="{FF2B5EF4-FFF2-40B4-BE49-F238E27FC236}">
                    <a16:creationId xmlns:a16="http://schemas.microsoft.com/office/drawing/2014/main" id="{CD5196BB-14CC-4159-9FB4-E54A64D13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523" name="Shape 344">
              <a:extLst>
                <a:ext uri="{FF2B5EF4-FFF2-40B4-BE49-F238E27FC236}">
                  <a16:creationId xmlns:a16="http://schemas.microsoft.com/office/drawing/2014/main" id="{A1B224B3-3CDD-4CBB-837B-E79883338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16524" name="Shape 345">
                <a:extLst>
                  <a:ext uri="{FF2B5EF4-FFF2-40B4-BE49-F238E27FC236}">
                    <a16:creationId xmlns:a16="http://schemas.microsoft.com/office/drawing/2014/main" id="{33A8DE47-1D95-4FE3-A21E-EA4998DDA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25" name="Shape 346">
                <a:extLst>
                  <a:ext uri="{FF2B5EF4-FFF2-40B4-BE49-F238E27FC236}">
                    <a16:creationId xmlns:a16="http://schemas.microsoft.com/office/drawing/2014/main" id="{B5CE3CB6-863F-4E27-BA34-2FDA7F063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26" name="Shape 347">
                <a:extLst>
                  <a:ext uri="{FF2B5EF4-FFF2-40B4-BE49-F238E27FC236}">
                    <a16:creationId xmlns:a16="http://schemas.microsoft.com/office/drawing/2014/main" id="{4B4EF03F-EC08-4957-AB04-6C2B77517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27" name="Shape 348">
                <a:extLst>
                  <a:ext uri="{FF2B5EF4-FFF2-40B4-BE49-F238E27FC236}">
                    <a16:creationId xmlns:a16="http://schemas.microsoft.com/office/drawing/2014/main" id="{8D707C4F-AF2E-4E5E-9323-C22BD5569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528" name="Shape 349">
                <a:extLst>
                  <a:ext uri="{FF2B5EF4-FFF2-40B4-BE49-F238E27FC236}">
                    <a16:creationId xmlns:a16="http://schemas.microsoft.com/office/drawing/2014/main" id="{13F98977-8979-47BC-AABC-A50460396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391" name="Shape 350">
            <a:extLst>
              <a:ext uri="{FF2B5EF4-FFF2-40B4-BE49-F238E27FC236}">
                <a16:creationId xmlns:a16="http://schemas.microsoft.com/office/drawing/2014/main" id="{B96D52DC-71F2-491F-A7CB-5B9EF675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1108075"/>
            <a:ext cx="2857500" cy="3984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392" name="Shape 351">
            <a:extLst>
              <a:ext uri="{FF2B5EF4-FFF2-40B4-BE49-F238E27FC236}">
                <a16:creationId xmlns:a16="http://schemas.microsoft.com/office/drawing/2014/main" id="{6BDBD82F-B9F2-4E33-B221-5CC22850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1146175"/>
            <a:ext cx="27987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lang="zh-CN" altLang="en-US" dirty="0"/>
          </a:p>
        </p:txBody>
      </p:sp>
      <p:grpSp>
        <p:nvGrpSpPr>
          <p:cNvPr id="16393" name="Shape 352">
            <a:extLst>
              <a:ext uri="{FF2B5EF4-FFF2-40B4-BE49-F238E27FC236}">
                <a16:creationId xmlns:a16="http://schemas.microsoft.com/office/drawing/2014/main" id="{32F2DD03-AAFB-4DEB-A9FD-FD0D2820AE9F}"/>
              </a:ext>
            </a:extLst>
          </p:cNvPr>
          <p:cNvGrpSpPr>
            <a:grpSpLocks/>
          </p:cNvGrpSpPr>
          <p:nvPr/>
        </p:nvGrpSpPr>
        <p:grpSpPr bwMode="auto">
          <a:xfrm>
            <a:off x="3981450" y="3881438"/>
            <a:ext cx="2409825" cy="1025525"/>
            <a:chOff x="3029909" y="1271433"/>
            <a:chExt cx="2409572" cy="1025668"/>
          </a:xfrm>
        </p:grpSpPr>
        <p:grpSp>
          <p:nvGrpSpPr>
            <p:cNvPr id="16470" name="Shape 353">
              <a:extLst>
                <a:ext uri="{FF2B5EF4-FFF2-40B4-BE49-F238E27FC236}">
                  <a16:creationId xmlns:a16="http://schemas.microsoft.com/office/drawing/2014/main" id="{8B8B462F-71CE-4A74-B3C4-346464F33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496" name="Shape 354">
                <a:extLst>
                  <a:ext uri="{FF2B5EF4-FFF2-40B4-BE49-F238E27FC236}">
                    <a16:creationId xmlns:a16="http://schemas.microsoft.com/office/drawing/2014/main" id="{E6601DD2-81E9-4BA3-A8BB-871E907557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515" name="Shape 355">
                  <a:extLst>
                    <a:ext uri="{FF2B5EF4-FFF2-40B4-BE49-F238E27FC236}">
                      <a16:creationId xmlns:a16="http://schemas.microsoft.com/office/drawing/2014/main" id="{8BD1697B-AF08-4A47-9846-2550834D3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6" name="Shape 356">
                  <a:extLst>
                    <a:ext uri="{FF2B5EF4-FFF2-40B4-BE49-F238E27FC236}">
                      <a16:creationId xmlns:a16="http://schemas.microsoft.com/office/drawing/2014/main" id="{CE313041-0906-41D5-B7E5-E520CB13A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7" name="Shape 357">
                  <a:extLst>
                    <a:ext uri="{FF2B5EF4-FFF2-40B4-BE49-F238E27FC236}">
                      <a16:creationId xmlns:a16="http://schemas.microsoft.com/office/drawing/2014/main" id="{A3F9CE46-FE82-4788-B3EA-F0D7DAB6E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8" name="Shape 358">
                  <a:extLst>
                    <a:ext uri="{FF2B5EF4-FFF2-40B4-BE49-F238E27FC236}">
                      <a16:creationId xmlns:a16="http://schemas.microsoft.com/office/drawing/2014/main" id="{9929FB3A-804D-4C29-8D2F-0740E1056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9" name="Shape 359">
                  <a:extLst>
                    <a:ext uri="{FF2B5EF4-FFF2-40B4-BE49-F238E27FC236}">
                      <a16:creationId xmlns:a16="http://schemas.microsoft.com/office/drawing/2014/main" id="{816A19DB-F435-44A9-8845-3C91AB958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97" name="Shape 360">
                <a:extLst>
                  <a:ext uri="{FF2B5EF4-FFF2-40B4-BE49-F238E27FC236}">
                    <a16:creationId xmlns:a16="http://schemas.microsoft.com/office/drawing/2014/main" id="{4D7C9B2F-D964-4B71-87FD-1E5303FDF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510" name="Shape 361">
                  <a:extLst>
                    <a:ext uri="{FF2B5EF4-FFF2-40B4-BE49-F238E27FC236}">
                      <a16:creationId xmlns:a16="http://schemas.microsoft.com/office/drawing/2014/main" id="{C8C842AC-3984-4218-96A9-E2375024D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1" name="Shape 362">
                  <a:extLst>
                    <a:ext uri="{FF2B5EF4-FFF2-40B4-BE49-F238E27FC236}">
                      <a16:creationId xmlns:a16="http://schemas.microsoft.com/office/drawing/2014/main" id="{4AAD04F5-5E58-4EC7-8257-C80B90D31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2" name="Shape 363">
                  <a:extLst>
                    <a:ext uri="{FF2B5EF4-FFF2-40B4-BE49-F238E27FC236}">
                      <a16:creationId xmlns:a16="http://schemas.microsoft.com/office/drawing/2014/main" id="{0B377CBD-C7F8-4A53-BAD6-8ECA6368FE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3" name="Shape 364">
                  <a:extLst>
                    <a:ext uri="{FF2B5EF4-FFF2-40B4-BE49-F238E27FC236}">
                      <a16:creationId xmlns:a16="http://schemas.microsoft.com/office/drawing/2014/main" id="{092EA152-65FB-49A8-9C89-5314BD6C5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14" name="Shape 365">
                  <a:extLst>
                    <a:ext uri="{FF2B5EF4-FFF2-40B4-BE49-F238E27FC236}">
                      <a16:creationId xmlns:a16="http://schemas.microsoft.com/office/drawing/2014/main" id="{B55F9F1D-660D-4661-8133-4CDBD74C3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98" name="Shape 366">
                <a:extLst>
                  <a:ext uri="{FF2B5EF4-FFF2-40B4-BE49-F238E27FC236}">
                    <a16:creationId xmlns:a16="http://schemas.microsoft.com/office/drawing/2014/main" id="{7FFCD9F7-C227-4B2C-ACD0-5007ED81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505" name="Shape 367">
                  <a:extLst>
                    <a:ext uri="{FF2B5EF4-FFF2-40B4-BE49-F238E27FC236}">
                      <a16:creationId xmlns:a16="http://schemas.microsoft.com/office/drawing/2014/main" id="{D9C07317-BA6F-450C-B53F-A254ED9ED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6" name="Shape 368">
                  <a:extLst>
                    <a:ext uri="{FF2B5EF4-FFF2-40B4-BE49-F238E27FC236}">
                      <a16:creationId xmlns:a16="http://schemas.microsoft.com/office/drawing/2014/main" id="{D60F1F53-3CB1-44EC-946E-957164B69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7" name="Shape 369">
                  <a:extLst>
                    <a:ext uri="{FF2B5EF4-FFF2-40B4-BE49-F238E27FC236}">
                      <a16:creationId xmlns:a16="http://schemas.microsoft.com/office/drawing/2014/main" id="{FCD31AE0-5EFD-47A8-A4F1-943CD2660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8" name="Shape 370">
                  <a:extLst>
                    <a:ext uri="{FF2B5EF4-FFF2-40B4-BE49-F238E27FC236}">
                      <a16:creationId xmlns:a16="http://schemas.microsoft.com/office/drawing/2014/main" id="{B7DDA444-6DA4-4269-823B-BFD7EBF71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9" name="Shape 371">
                  <a:extLst>
                    <a:ext uri="{FF2B5EF4-FFF2-40B4-BE49-F238E27FC236}">
                      <a16:creationId xmlns:a16="http://schemas.microsoft.com/office/drawing/2014/main" id="{D6D9AD54-132E-45A4-A842-ADA06BE9A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99" name="Shape 372">
                <a:extLst>
                  <a:ext uri="{FF2B5EF4-FFF2-40B4-BE49-F238E27FC236}">
                    <a16:creationId xmlns:a16="http://schemas.microsoft.com/office/drawing/2014/main" id="{595B5E8F-40D6-4C1B-9664-23A2C7304B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500" name="Shape 373">
                  <a:extLst>
                    <a:ext uri="{FF2B5EF4-FFF2-40B4-BE49-F238E27FC236}">
                      <a16:creationId xmlns:a16="http://schemas.microsoft.com/office/drawing/2014/main" id="{D1C9243D-DF54-49E1-A9A2-65AB5CEEE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1" name="Shape 374">
                  <a:extLst>
                    <a:ext uri="{FF2B5EF4-FFF2-40B4-BE49-F238E27FC236}">
                      <a16:creationId xmlns:a16="http://schemas.microsoft.com/office/drawing/2014/main" id="{C52A3C8A-0A0D-4982-AF09-CF433CEDC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2" name="Shape 375">
                  <a:extLst>
                    <a:ext uri="{FF2B5EF4-FFF2-40B4-BE49-F238E27FC236}">
                      <a16:creationId xmlns:a16="http://schemas.microsoft.com/office/drawing/2014/main" id="{21D26E49-4790-4785-A52B-B27EA8968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3" name="Shape 376">
                  <a:extLst>
                    <a:ext uri="{FF2B5EF4-FFF2-40B4-BE49-F238E27FC236}">
                      <a16:creationId xmlns:a16="http://schemas.microsoft.com/office/drawing/2014/main" id="{F0346959-CFD6-4D45-AFF2-E3B4A25FB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504" name="Shape 377">
                  <a:extLst>
                    <a:ext uri="{FF2B5EF4-FFF2-40B4-BE49-F238E27FC236}">
                      <a16:creationId xmlns:a16="http://schemas.microsoft.com/office/drawing/2014/main" id="{AAC1F504-6C1A-49B7-9D1A-7300A364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6471" name="Shape 378">
              <a:extLst>
                <a:ext uri="{FF2B5EF4-FFF2-40B4-BE49-F238E27FC236}">
                  <a16:creationId xmlns:a16="http://schemas.microsoft.com/office/drawing/2014/main" id="{EE6AD3F2-1D7B-4E6D-975B-988D5ABDC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472" name="Shape 379">
                <a:extLst>
                  <a:ext uri="{FF2B5EF4-FFF2-40B4-BE49-F238E27FC236}">
                    <a16:creationId xmlns:a16="http://schemas.microsoft.com/office/drawing/2014/main" id="{38128A5C-ACB0-49ED-B197-B9AB830111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491" name="Shape 380">
                  <a:extLst>
                    <a:ext uri="{FF2B5EF4-FFF2-40B4-BE49-F238E27FC236}">
                      <a16:creationId xmlns:a16="http://schemas.microsoft.com/office/drawing/2014/main" id="{D02A02AE-701D-4CAA-9245-6D9864814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92" name="Shape 381">
                  <a:extLst>
                    <a:ext uri="{FF2B5EF4-FFF2-40B4-BE49-F238E27FC236}">
                      <a16:creationId xmlns:a16="http://schemas.microsoft.com/office/drawing/2014/main" id="{879D6A89-80FF-4AF2-9CE6-3CB2E4650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93" name="Shape 382">
                  <a:extLst>
                    <a:ext uri="{FF2B5EF4-FFF2-40B4-BE49-F238E27FC236}">
                      <a16:creationId xmlns:a16="http://schemas.microsoft.com/office/drawing/2014/main" id="{B855463A-3B36-45B1-A41E-3C5DC5F8B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94" name="Shape 383">
                  <a:extLst>
                    <a:ext uri="{FF2B5EF4-FFF2-40B4-BE49-F238E27FC236}">
                      <a16:creationId xmlns:a16="http://schemas.microsoft.com/office/drawing/2014/main" id="{E311EB3B-38B4-41A0-B2A5-854C15A0A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95" name="Shape 384">
                  <a:extLst>
                    <a:ext uri="{FF2B5EF4-FFF2-40B4-BE49-F238E27FC236}">
                      <a16:creationId xmlns:a16="http://schemas.microsoft.com/office/drawing/2014/main" id="{C5B11CF5-867B-4C1A-81C9-D263811E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73" name="Shape 385">
                <a:extLst>
                  <a:ext uri="{FF2B5EF4-FFF2-40B4-BE49-F238E27FC236}">
                    <a16:creationId xmlns:a16="http://schemas.microsoft.com/office/drawing/2014/main" id="{7692B3FF-F8C3-46D8-AB4F-087604EFC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486" name="Shape 386">
                  <a:extLst>
                    <a:ext uri="{FF2B5EF4-FFF2-40B4-BE49-F238E27FC236}">
                      <a16:creationId xmlns:a16="http://schemas.microsoft.com/office/drawing/2014/main" id="{0458BC35-F4AC-49AA-BA3C-2938C9E7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7" name="Shape 387">
                  <a:extLst>
                    <a:ext uri="{FF2B5EF4-FFF2-40B4-BE49-F238E27FC236}">
                      <a16:creationId xmlns:a16="http://schemas.microsoft.com/office/drawing/2014/main" id="{048EEC09-12D2-44A1-901D-B593F4B43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8" name="Shape 388">
                  <a:extLst>
                    <a:ext uri="{FF2B5EF4-FFF2-40B4-BE49-F238E27FC236}">
                      <a16:creationId xmlns:a16="http://schemas.microsoft.com/office/drawing/2014/main" id="{B4549E15-2B14-44CD-8CE8-01B3BFF09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9" name="Shape 389">
                  <a:extLst>
                    <a:ext uri="{FF2B5EF4-FFF2-40B4-BE49-F238E27FC236}">
                      <a16:creationId xmlns:a16="http://schemas.microsoft.com/office/drawing/2014/main" id="{E7CE4266-BE87-4613-984A-8430CF2E7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90" name="Shape 390">
                  <a:extLst>
                    <a:ext uri="{FF2B5EF4-FFF2-40B4-BE49-F238E27FC236}">
                      <a16:creationId xmlns:a16="http://schemas.microsoft.com/office/drawing/2014/main" id="{F9FD6E86-5D52-48A2-857B-78E71C54C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74" name="Shape 391">
                <a:extLst>
                  <a:ext uri="{FF2B5EF4-FFF2-40B4-BE49-F238E27FC236}">
                    <a16:creationId xmlns:a16="http://schemas.microsoft.com/office/drawing/2014/main" id="{D4C4AFF3-7DDD-41B8-A4E9-612974CED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481" name="Shape 392">
                  <a:extLst>
                    <a:ext uri="{FF2B5EF4-FFF2-40B4-BE49-F238E27FC236}">
                      <a16:creationId xmlns:a16="http://schemas.microsoft.com/office/drawing/2014/main" id="{6666B05E-7BD9-49E8-A1E3-A44840FEF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2" name="Shape 393">
                  <a:extLst>
                    <a:ext uri="{FF2B5EF4-FFF2-40B4-BE49-F238E27FC236}">
                      <a16:creationId xmlns:a16="http://schemas.microsoft.com/office/drawing/2014/main" id="{9E368CF2-61BB-4F0E-8622-B90FDC3E4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3" name="Shape 394">
                  <a:extLst>
                    <a:ext uri="{FF2B5EF4-FFF2-40B4-BE49-F238E27FC236}">
                      <a16:creationId xmlns:a16="http://schemas.microsoft.com/office/drawing/2014/main" id="{5546F3D5-A424-4748-BC93-2D71CD777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4" name="Shape 395">
                  <a:extLst>
                    <a:ext uri="{FF2B5EF4-FFF2-40B4-BE49-F238E27FC236}">
                      <a16:creationId xmlns:a16="http://schemas.microsoft.com/office/drawing/2014/main" id="{2014CE96-97DE-4B40-9211-B10C5E09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5" name="Shape 396">
                  <a:extLst>
                    <a:ext uri="{FF2B5EF4-FFF2-40B4-BE49-F238E27FC236}">
                      <a16:creationId xmlns:a16="http://schemas.microsoft.com/office/drawing/2014/main" id="{F384148C-4FF5-4E45-87A2-F9EEB7D5A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475" name="Shape 397">
                <a:extLst>
                  <a:ext uri="{FF2B5EF4-FFF2-40B4-BE49-F238E27FC236}">
                    <a16:creationId xmlns:a16="http://schemas.microsoft.com/office/drawing/2014/main" id="{5218DC99-70C5-4B66-93EE-4E1C36A49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476" name="Shape 398">
                  <a:extLst>
                    <a:ext uri="{FF2B5EF4-FFF2-40B4-BE49-F238E27FC236}">
                      <a16:creationId xmlns:a16="http://schemas.microsoft.com/office/drawing/2014/main" id="{8322C082-8D50-4A31-83A9-7510C2440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77" name="Shape 399">
                  <a:extLst>
                    <a:ext uri="{FF2B5EF4-FFF2-40B4-BE49-F238E27FC236}">
                      <a16:creationId xmlns:a16="http://schemas.microsoft.com/office/drawing/2014/main" id="{32ADBCA4-C3F7-40E3-81BA-C5873F6B5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78" name="Shape 400">
                  <a:extLst>
                    <a:ext uri="{FF2B5EF4-FFF2-40B4-BE49-F238E27FC236}">
                      <a16:creationId xmlns:a16="http://schemas.microsoft.com/office/drawing/2014/main" id="{DEEAD894-DD86-4647-8091-D5EA03D31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79" name="Shape 401">
                  <a:extLst>
                    <a:ext uri="{FF2B5EF4-FFF2-40B4-BE49-F238E27FC236}">
                      <a16:creationId xmlns:a16="http://schemas.microsoft.com/office/drawing/2014/main" id="{A67CB96B-37C4-46DE-A453-1AF709EEB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480" name="Shape 402">
                  <a:extLst>
                    <a:ext uri="{FF2B5EF4-FFF2-40B4-BE49-F238E27FC236}">
                      <a16:creationId xmlns:a16="http://schemas.microsoft.com/office/drawing/2014/main" id="{A4146501-24E6-4C72-A447-ECE98EBCA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6394" name="Shape 403">
            <a:extLst>
              <a:ext uri="{FF2B5EF4-FFF2-40B4-BE49-F238E27FC236}">
                <a16:creationId xmlns:a16="http://schemas.microsoft.com/office/drawing/2014/main" id="{C3B8CAAC-209C-4876-B999-1ED8DEF3B1F8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079625"/>
            <a:ext cx="1319212" cy="1020763"/>
            <a:chOff x="581570" y="854618"/>
            <a:chExt cx="1319403" cy="1020598"/>
          </a:xfrm>
        </p:grpSpPr>
        <p:grpSp>
          <p:nvGrpSpPr>
            <p:cNvPr id="16446" name="Shape 404">
              <a:extLst>
                <a:ext uri="{FF2B5EF4-FFF2-40B4-BE49-F238E27FC236}">
                  <a16:creationId xmlns:a16="http://schemas.microsoft.com/office/drawing/2014/main" id="{396DB676-1413-44D0-8A27-A9F35A5A0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16465" name="Shape 405">
                <a:extLst>
                  <a:ext uri="{FF2B5EF4-FFF2-40B4-BE49-F238E27FC236}">
                    <a16:creationId xmlns:a16="http://schemas.microsoft.com/office/drawing/2014/main" id="{10363E84-CB43-4E26-9F18-A297EC329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6" name="Shape 406">
                <a:extLst>
                  <a:ext uri="{FF2B5EF4-FFF2-40B4-BE49-F238E27FC236}">
                    <a16:creationId xmlns:a16="http://schemas.microsoft.com/office/drawing/2014/main" id="{65322D07-A037-4494-A440-2B355781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7" name="Shape 407">
                <a:extLst>
                  <a:ext uri="{FF2B5EF4-FFF2-40B4-BE49-F238E27FC236}">
                    <a16:creationId xmlns:a16="http://schemas.microsoft.com/office/drawing/2014/main" id="{59E0F894-8CED-45D5-A47A-EA6BF2980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8" name="Shape 408">
                <a:extLst>
                  <a:ext uri="{FF2B5EF4-FFF2-40B4-BE49-F238E27FC236}">
                    <a16:creationId xmlns:a16="http://schemas.microsoft.com/office/drawing/2014/main" id="{87469345-7694-41AF-AD15-B247F83BB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9" name="Shape 409">
                <a:extLst>
                  <a:ext uri="{FF2B5EF4-FFF2-40B4-BE49-F238E27FC236}">
                    <a16:creationId xmlns:a16="http://schemas.microsoft.com/office/drawing/2014/main" id="{C17BD1FF-0A15-4F9B-87BE-90D5010AC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47" name="Shape 410">
              <a:extLst>
                <a:ext uri="{FF2B5EF4-FFF2-40B4-BE49-F238E27FC236}">
                  <a16:creationId xmlns:a16="http://schemas.microsoft.com/office/drawing/2014/main" id="{23AA9FF8-BB64-4EBF-A12E-B9CC04F99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16460" name="Shape 411">
                <a:extLst>
                  <a:ext uri="{FF2B5EF4-FFF2-40B4-BE49-F238E27FC236}">
                    <a16:creationId xmlns:a16="http://schemas.microsoft.com/office/drawing/2014/main" id="{E53214A9-70A8-44FA-AF93-D20644B6C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1" name="Shape 412">
                <a:extLst>
                  <a:ext uri="{FF2B5EF4-FFF2-40B4-BE49-F238E27FC236}">
                    <a16:creationId xmlns:a16="http://schemas.microsoft.com/office/drawing/2014/main" id="{492A4275-7CD3-4083-80E6-438EEF25B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2" name="Shape 413">
                <a:extLst>
                  <a:ext uri="{FF2B5EF4-FFF2-40B4-BE49-F238E27FC236}">
                    <a16:creationId xmlns:a16="http://schemas.microsoft.com/office/drawing/2014/main" id="{5279806E-CF25-4302-8A84-DDC562E26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3" name="Shape 414">
                <a:extLst>
                  <a:ext uri="{FF2B5EF4-FFF2-40B4-BE49-F238E27FC236}">
                    <a16:creationId xmlns:a16="http://schemas.microsoft.com/office/drawing/2014/main" id="{AA515931-265C-4245-A258-33B971A25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64" name="Shape 415">
                <a:extLst>
                  <a:ext uri="{FF2B5EF4-FFF2-40B4-BE49-F238E27FC236}">
                    <a16:creationId xmlns:a16="http://schemas.microsoft.com/office/drawing/2014/main" id="{6223A9A0-97DB-4563-83D0-493EBCE9B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48" name="Shape 416">
              <a:extLst>
                <a:ext uri="{FF2B5EF4-FFF2-40B4-BE49-F238E27FC236}">
                  <a16:creationId xmlns:a16="http://schemas.microsoft.com/office/drawing/2014/main" id="{EEC1F27A-A503-4DC1-AADA-677C5F508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16455" name="Shape 417">
                <a:extLst>
                  <a:ext uri="{FF2B5EF4-FFF2-40B4-BE49-F238E27FC236}">
                    <a16:creationId xmlns:a16="http://schemas.microsoft.com/office/drawing/2014/main" id="{5013B11D-7A22-402B-8A2F-54CE802A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6" name="Shape 418">
                <a:extLst>
                  <a:ext uri="{FF2B5EF4-FFF2-40B4-BE49-F238E27FC236}">
                    <a16:creationId xmlns:a16="http://schemas.microsoft.com/office/drawing/2014/main" id="{46716434-3963-4B3E-9844-F3E621E5F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7" name="Shape 419">
                <a:extLst>
                  <a:ext uri="{FF2B5EF4-FFF2-40B4-BE49-F238E27FC236}">
                    <a16:creationId xmlns:a16="http://schemas.microsoft.com/office/drawing/2014/main" id="{C5CA49B2-B82D-4FBD-8B22-CBCC02379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8" name="Shape 420">
                <a:extLst>
                  <a:ext uri="{FF2B5EF4-FFF2-40B4-BE49-F238E27FC236}">
                    <a16:creationId xmlns:a16="http://schemas.microsoft.com/office/drawing/2014/main" id="{01D84130-EAB3-4020-A781-F76E65CE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9" name="Shape 421">
                <a:extLst>
                  <a:ext uri="{FF2B5EF4-FFF2-40B4-BE49-F238E27FC236}">
                    <a16:creationId xmlns:a16="http://schemas.microsoft.com/office/drawing/2014/main" id="{B7E7EBB6-22D9-464F-B2BC-1DCCF747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49" name="Shape 422">
              <a:extLst>
                <a:ext uri="{FF2B5EF4-FFF2-40B4-BE49-F238E27FC236}">
                  <a16:creationId xmlns:a16="http://schemas.microsoft.com/office/drawing/2014/main" id="{ED8C7A4E-F111-4DBC-B725-C4D7A7736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16450" name="Shape 423">
                <a:extLst>
                  <a:ext uri="{FF2B5EF4-FFF2-40B4-BE49-F238E27FC236}">
                    <a16:creationId xmlns:a16="http://schemas.microsoft.com/office/drawing/2014/main" id="{E907054D-CC14-4949-9494-05B79B6A3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1" name="Shape 424">
                <a:extLst>
                  <a:ext uri="{FF2B5EF4-FFF2-40B4-BE49-F238E27FC236}">
                    <a16:creationId xmlns:a16="http://schemas.microsoft.com/office/drawing/2014/main" id="{3E50ACD2-1624-4A2B-8E84-065BF3D5D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2" name="Shape 425">
                <a:extLst>
                  <a:ext uri="{FF2B5EF4-FFF2-40B4-BE49-F238E27FC236}">
                    <a16:creationId xmlns:a16="http://schemas.microsoft.com/office/drawing/2014/main" id="{99720B79-9A21-420A-A159-E69EF86EF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3" name="Shape 426">
                <a:extLst>
                  <a:ext uri="{FF2B5EF4-FFF2-40B4-BE49-F238E27FC236}">
                    <a16:creationId xmlns:a16="http://schemas.microsoft.com/office/drawing/2014/main" id="{6BE4FC28-0A1C-4F3E-BCCC-98EC193D6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4" name="Shape 427">
                <a:extLst>
                  <a:ext uri="{FF2B5EF4-FFF2-40B4-BE49-F238E27FC236}">
                    <a16:creationId xmlns:a16="http://schemas.microsoft.com/office/drawing/2014/main" id="{A1103151-DBE5-4EDC-9693-2E2BF3677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395" name="Shape 428">
            <a:extLst>
              <a:ext uri="{FF2B5EF4-FFF2-40B4-BE49-F238E27FC236}">
                <a16:creationId xmlns:a16="http://schemas.microsoft.com/office/drawing/2014/main" id="{0657CA10-2E67-48ED-9483-6EC22AA7EE4E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275013"/>
            <a:ext cx="1319212" cy="1020762"/>
            <a:chOff x="581570" y="854618"/>
            <a:chExt cx="1319403" cy="1020598"/>
          </a:xfrm>
        </p:grpSpPr>
        <p:grpSp>
          <p:nvGrpSpPr>
            <p:cNvPr id="16422" name="Shape 429">
              <a:extLst>
                <a:ext uri="{FF2B5EF4-FFF2-40B4-BE49-F238E27FC236}">
                  <a16:creationId xmlns:a16="http://schemas.microsoft.com/office/drawing/2014/main" id="{4CAA1223-AD6C-4093-ABC9-F8CB7BB6A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16441" name="Shape 430">
                <a:extLst>
                  <a:ext uri="{FF2B5EF4-FFF2-40B4-BE49-F238E27FC236}">
                    <a16:creationId xmlns:a16="http://schemas.microsoft.com/office/drawing/2014/main" id="{960C830D-27C1-4E51-9323-D89589178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42" name="Shape 431">
                <a:extLst>
                  <a:ext uri="{FF2B5EF4-FFF2-40B4-BE49-F238E27FC236}">
                    <a16:creationId xmlns:a16="http://schemas.microsoft.com/office/drawing/2014/main" id="{A79B0BD3-1E34-4BC9-AEBC-88D7B177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43" name="Shape 432">
                <a:extLst>
                  <a:ext uri="{FF2B5EF4-FFF2-40B4-BE49-F238E27FC236}">
                    <a16:creationId xmlns:a16="http://schemas.microsoft.com/office/drawing/2014/main" id="{D373106D-39BA-41FF-AB8D-89EB5FA2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44" name="Shape 433">
                <a:extLst>
                  <a:ext uri="{FF2B5EF4-FFF2-40B4-BE49-F238E27FC236}">
                    <a16:creationId xmlns:a16="http://schemas.microsoft.com/office/drawing/2014/main" id="{6218EFBC-9E40-41A4-AE0C-69BFD1D24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45" name="Shape 434">
                <a:extLst>
                  <a:ext uri="{FF2B5EF4-FFF2-40B4-BE49-F238E27FC236}">
                    <a16:creationId xmlns:a16="http://schemas.microsoft.com/office/drawing/2014/main" id="{15B41742-93D9-4531-BEB4-80709911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23" name="Shape 435">
              <a:extLst>
                <a:ext uri="{FF2B5EF4-FFF2-40B4-BE49-F238E27FC236}">
                  <a16:creationId xmlns:a16="http://schemas.microsoft.com/office/drawing/2014/main" id="{18044754-C033-4B48-9A26-0BD390E8D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16436" name="Shape 436">
                <a:extLst>
                  <a:ext uri="{FF2B5EF4-FFF2-40B4-BE49-F238E27FC236}">
                    <a16:creationId xmlns:a16="http://schemas.microsoft.com/office/drawing/2014/main" id="{1C2AF82A-4B19-4BCC-87D1-14B3289E0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7" name="Shape 437">
                <a:extLst>
                  <a:ext uri="{FF2B5EF4-FFF2-40B4-BE49-F238E27FC236}">
                    <a16:creationId xmlns:a16="http://schemas.microsoft.com/office/drawing/2014/main" id="{3BCFD607-7E97-4462-9743-DAA80DCF7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8" name="Shape 438">
                <a:extLst>
                  <a:ext uri="{FF2B5EF4-FFF2-40B4-BE49-F238E27FC236}">
                    <a16:creationId xmlns:a16="http://schemas.microsoft.com/office/drawing/2014/main" id="{9222E49F-9B90-4B37-9ECA-11F89CC87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9" name="Shape 439">
                <a:extLst>
                  <a:ext uri="{FF2B5EF4-FFF2-40B4-BE49-F238E27FC236}">
                    <a16:creationId xmlns:a16="http://schemas.microsoft.com/office/drawing/2014/main" id="{5D1C3222-A658-4DF7-B721-0F3F4656A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40" name="Shape 440">
                <a:extLst>
                  <a:ext uri="{FF2B5EF4-FFF2-40B4-BE49-F238E27FC236}">
                    <a16:creationId xmlns:a16="http://schemas.microsoft.com/office/drawing/2014/main" id="{B73B77DC-6673-444E-9728-9F981F59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24" name="Shape 441">
              <a:extLst>
                <a:ext uri="{FF2B5EF4-FFF2-40B4-BE49-F238E27FC236}">
                  <a16:creationId xmlns:a16="http://schemas.microsoft.com/office/drawing/2014/main" id="{DDB7E6D2-041B-41BC-A994-622A3B57E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16431" name="Shape 442">
                <a:extLst>
                  <a:ext uri="{FF2B5EF4-FFF2-40B4-BE49-F238E27FC236}">
                    <a16:creationId xmlns:a16="http://schemas.microsoft.com/office/drawing/2014/main" id="{3C557966-0884-4D3A-BDE0-26D2C9F9D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2" name="Shape 443">
                <a:extLst>
                  <a:ext uri="{FF2B5EF4-FFF2-40B4-BE49-F238E27FC236}">
                    <a16:creationId xmlns:a16="http://schemas.microsoft.com/office/drawing/2014/main" id="{34694584-41D8-4B5A-92B6-55D065E4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3" name="Shape 444">
                <a:extLst>
                  <a:ext uri="{FF2B5EF4-FFF2-40B4-BE49-F238E27FC236}">
                    <a16:creationId xmlns:a16="http://schemas.microsoft.com/office/drawing/2014/main" id="{8F6E8EA8-04BF-42E2-81B7-DB05F864D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4" name="Shape 445">
                <a:extLst>
                  <a:ext uri="{FF2B5EF4-FFF2-40B4-BE49-F238E27FC236}">
                    <a16:creationId xmlns:a16="http://schemas.microsoft.com/office/drawing/2014/main" id="{5C9F1D45-8C3A-4233-A93E-F39DF6A75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5" name="Shape 446">
                <a:extLst>
                  <a:ext uri="{FF2B5EF4-FFF2-40B4-BE49-F238E27FC236}">
                    <a16:creationId xmlns:a16="http://schemas.microsoft.com/office/drawing/2014/main" id="{4A997DF4-2664-46B4-8867-3EAC188BC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25" name="Shape 447">
              <a:extLst>
                <a:ext uri="{FF2B5EF4-FFF2-40B4-BE49-F238E27FC236}">
                  <a16:creationId xmlns:a16="http://schemas.microsoft.com/office/drawing/2014/main" id="{CAFEE236-67A4-4F73-A3FB-3E3E504D5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16426" name="Shape 448">
                <a:extLst>
                  <a:ext uri="{FF2B5EF4-FFF2-40B4-BE49-F238E27FC236}">
                    <a16:creationId xmlns:a16="http://schemas.microsoft.com/office/drawing/2014/main" id="{F80A5A53-3EFA-46C4-BA8D-E0E09B666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7" name="Shape 449">
                <a:extLst>
                  <a:ext uri="{FF2B5EF4-FFF2-40B4-BE49-F238E27FC236}">
                    <a16:creationId xmlns:a16="http://schemas.microsoft.com/office/drawing/2014/main" id="{C0D7C177-44A5-4D07-A3AE-65E1D0955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8" name="Shape 450">
                <a:extLst>
                  <a:ext uri="{FF2B5EF4-FFF2-40B4-BE49-F238E27FC236}">
                    <a16:creationId xmlns:a16="http://schemas.microsoft.com/office/drawing/2014/main" id="{2668719F-D7DD-4D62-AC1B-801C59A2B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9" name="Shape 451">
                <a:extLst>
                  <a:ext uri="{FF2B5EF4-FFF2-40B4-BE49-F238E27FC236}">
                    <a16:creationId xmlns:a16="http://schemas.microsoft.com/office/drawing/2014/main" id="{5FDEEAA6-4C1B-403D-BE26-70AD2A450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30" name="Shape 452">
                <a:extLst>
                  <a:ext uri="{FF2B5EF4-FFF2-40B4-BE49-F238E27FC236}">
                    <a16:creationId xmlns:a16="http://schemas.microsoft.com/office/drawing/2014/main" id="{926617B3-6424-4587-B162-CE260E631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396" name="Shape 453">
            <a:extLst>
              <a:ext uri="{FF2B5EF4-FFF2-40B4-BE49-F238E27FC236}">
                <a16:creationId xmlns:a16="http://schemas.microsoft.com/office/drawing/2014/main" id="{C8A4FAEB-4DD3-4A16-9332-2084357D7C34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4489450"/>
            <a:ext cx="1319212" cy="1020763"/>
            <a:chOff x="581570" y="854618"/>
            <a:chExt cx="1319403" cy="1020598"/>
          </a:xfrm>
        </p:grpSpPr>
        <p:grpSp>
          <p:nvGrpSpPr>
            <p:cNvPr id="16398" name="Shape 454">
              <a:extLst>
                <a:ext uri="{FF2B5EF4-FFF2-40B4-BE49-F238E27FC236}">
                  <a16:creationId xmlns:a16="http://schemas.microsoft.com/office/drawing/2014/main" id="{98925C92-8EA1-4153-BD45-44906CC2B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16417" name="Shape 455">
                <a:extLst>
                  <a:ext uri="{FF2B5EF4-FFF2-40B4-BE49-F238E27FC236}">
                    <a16:creationId xmlns:a16="http://schemas.microsoft.com/office/drawing/2014/main" id="{19BBA6CD-9955-41E1-BAFF-3222ADD9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8" name="Shape 456">
                <a:extLst>
                  <a:ext uri="{FF2B5EF4-FFF2-40B4-BE49-F238E27FC236}">
                    <a16:creationId xmlns:a16="http://schemas.microsoft.com/office/drawing/2014/main" id="{9BAB3C53-7231-484D-A1AA-9D4AEEE9F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9" name="Shape 457">
                <a:extLst>
                  <a:ext uri="{FF2B5EF4-FFF2-40B4-BE49-F238E27FC236}">
                    <a16:creationId xmlns:a16="http://schemas.microsoft.com/office/drawing/2014/main" id="{8436F038-14FE-487A-A702-A0B8F83EF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0" name="Shape 458">
                <a:extLst>
                  <a:ext uri="{FF2B5EF4-FFF2-40B4-BE49-F238E27FC236}">
                    <a16:creationId xmlns:a16="http://schemas.microsoft.com/office/drawing/2014/main" id="{6561CBF5-8117-4BDF-B574-6E570DC0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1" name="Shape 459">
                <a:extLst>
                  <a:ext uri="{FF2B5EF4-FFF2-40B4-BE49-F238E27FC236}">
                    <a16:creationId xmlns:a16="http://schemas.microsoft.com/office/drawing/2014/main" id="{F534ED45-3553-4D47-9508-3EF37D1C4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399" name="Shape 460">
              <a:extLst>
                <a:ext uri="{FF2B5EF4-FFF2-40B4-BE49-F238E27FC236}">
                  <a16:creationId xmlns:a16="http://schemas.microsoft.com/office/drawing/2014/main" id="{8AD223A7-19E4-418B-9B4F-A5EC8DC6A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16412" name="Shape 461">
                <a:extLst>
                  <a:ext uri="{FF2B5EF4-FFF2-40B4-BE49-F238E27FC236}">
                    <a16:creationId xmlns:a16="http://schemas.microsoft.com/office/drawing/2014/main" id="{2D816D28-46A3-43D7-A739-A5D0D0478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3" name="Shape 462">
                <a:extLst>
                  <a:ext uri="{FF2B5EF4-FFF2-40B4-BE49-F238E27FC236}">
                    <a16:creationId xmlns:a16="http://schemas.microsoft.com/office/drawing/2014/main" id="{DB72E513-E6B6-47AC-9389-64D560178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4" name="Shape 463">
                <a:extLst>
                  <a:ext uri="{FF2B5EF4-FFF2-40B4-BE49-F238E27FC236}">
                    <a16:creationId xmlns:a16="http://schemas.microsoft.com/office/drawing/2014/main" id="{D0A9DFBD-E715-44A2-BF14-AE25D57A1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5" name="Shape 464">
                <a:extLst>
                  <a:ext uri="{FF2B5EF4-FFF2-40B4-BE49-F238E27FC236}">
                    <a16:creationId xmlns:a16="http://schemas.microsoft.com/office/drawing/2014/main" id="{32898079-4E73-4CBA-A0CF-925C9C081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6" name="Shape 465">
                <a:extLst>
                  <a:ext uri="{FF2B5EF4-FFF2-40B4-BE49-F238E27FC236}">
                    <a16:creationId xmlns:a16="http://schemas.microsoft.com/office/drawing/2014/main" id="{45E37253-7BC2-4E74-B6BF-865812E23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00" name="Shape 466">
              <a:extLst>
                <a:ext uri="{FF2B5EF4-FFF2-40B4-BE49-F238E27FC236}">
                  <a16:creationId xmlns:a16="http://schemas.microsoft.com/office/drawing/2014/main" id="{0F1B945C-7E43-4783-97F0-E00FAA2F6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16407" name="Shape 467">
                <a:extLst>
                  <a:ext uri="{FF2B5EF4-FFF2-40B4-BE49-F238E27FC236}">
                    <a16:creationId xmlns:a16="http://schemas.microsoft.com/office/drawing/2014/main" id="{91F79A04-A1EA-44AC-BE83-7009F4994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8" name="Shape 468">
                <a:extLst>
                  <a:ext uri="{FF2B5EF4-FFF2-40B4-BE49-F238E27FC236}">
                    <a16:creationId xmlns:a16="http://schemas.microsoft.com/office/drawing/2014/main" id="{D086AA88-3ED0-4D38-9348-100E52E4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9" name="Shape 469">
                <a:extLst>
                  <a:ext uri="{FF2B5EF4-FFF2-40B4-BE49-F238E27FC236}">
                    <a16:creationId xmlns:a16="http://schemas.microsoft.com/office/drawing/2014/main" id="{FF5D1A7C-F800-4D24-B8CF-CE811AD8A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0" name="Shape 470">
                <a:extLst>
                  <a:ext uri="{FF2B5EF4-FFF2-40B4-BE49-F238E27FC236}">
                    <a16:creationId xmlns:a16="http://schemas.microsoft.com/office/drawing/2014/main" id="{4169B98F-6F85-4FFC-97DF-2C4F417AE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1" name="Shape 471">
                <a:extLst>
                  <a:ext uri="{FF2B5EF4-FFF2-40B4-BE49-F238E27FC236}">
                    <a16:creationId xmlns:a16="http://schemas.microsoft.com/office/drawing/2014/main" id="{3E8682A2-324C-4A9A-AD0C-7CA095611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01" name="Shape 472">
              <a:extLst>
                <a:ext uri="{FF2B5EF4-FFF2-40B4-BE49-F238E27FC236}">
                  <a16:creationId xmlns:a16="http://schemas.microsoft.com/office/drawing/2014/main" id="{8BED74C9-018F-4C13-874F-4F8800A6A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16402" name="Shape 473">
                <a:extLst>
                  <a:ext uri="{FF2B5EF4-FFF2-40B4-BE49-F238E27FC236}">
                    <a16:creationId xmlns:a16="http://schemas.microsoft.com/office/drawing/2014/main" id="{011BAB5E-44DE-4E8D-B8BA-F7EA2B5A9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3" name="Shape 474">
                <a:extLst>
                  <a:ext uri="{FF2B5EF4-FFF2-40B4-BE49-F238E27FC236}">
                    <a16:creationId xmlns:a16="http://schemas.microsoft.com/office/drawing/2014/main" id="{D50E3F6D-B392-4C0D-90B8-3EAD57EEC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4" name="Shape 475">
                <a:extLst>
                  <a:ext uri="{FF2B5EF4-FFF2-40B4-BE49-F238E27FC236}">
                    <a16:creationId xmlns:a16="http://schemas.microsoft.com/office/drawing/2014/main" id="{4ED7C95F-CF0C-464A-A337-97DD79DA8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5" name="Shape 476">
                <a:extLst>
                  <a:ext uri="{FF2B5EF4-FFF2-40B4-BE49-F238E27FC236}">
                    <a16:creationId xmlns:a16="http://schemas.microsoft.com/office/drawing/2014/main" id="{80E1F8CA-32E2-4D3D-8777-462FBA32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6" name="Shape 477">
                <a:extLst>
                  <a:ext uri="{FF2B5EF4-FFF2-40B4-BE49-F238E27FC236}">
                    <a16:creationId xmlns:a16="http://schemas.microsoft.com/office/drawing/2014/main" id="{87D4A684-B8E5-452E-B7C0-6FE6087D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397" name="Shape 478">
            <a:extLst>
              <a:ext uri="{FF2B5EF4-FFF2-40B4-BE49-F238E27FC236}">
                <a16:creationId xmlns:a16="http://schemas.microsoft.com/office/drawing/2014/main" id="{3942570F-22FC-40FF-A075-585ED5820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9"/>
            <a:ext cx="2435225" cy="76322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根据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数量以及线程块要求，可在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上安排运行多个线程块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484">
            <a:extLst>
              <a:ext uri="{FF2B5EF4-FFF2-40B4-BE49-F238E27FC236}">
                <a16:creationId xmlns:a16="http://schemas.microsoft.com/office/drawing/2014/main" id="{2C52A9C4-B03D-4F27-9ECC-3C2B8893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1108075"/>
            <a:ext cx="2857500" cy="3984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35" name="Shape 485">
            <a:extLst>
              <a:ext uri="{FF2B5EF4-FFF2-40B4-BE49-F238E27FC236}">
                <a16:creationId xmlns:a16="http://schemas.microsoft.com/office/drawing/2014/main" id="{E59A1EB4-FAE4-4F48-9196-5D4DBF94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1146175"/>
            <a:ext cx="27987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lang="zh-CN" altLang="en-US" dirty="0"/>
          </a:p>
        </p:txBody>
      </p:sp>
      <p:grpSp>
        <p:nvGrpSpPr>
          <p:cNvPr id="18436" name="Shape 486">
            <a:extLst>
              <a:ext uri="{FF2B5EF4-FFF2-40B4-BE49-F238E27FC236}">
                <a16:creationId xmlns:a16="http://schemas.microsoft.com/office/drawing/2014/main" id="{682940A2-DEFC-498E-9C9E-5D3D3B1AC60D}"/>
              </a:ext>
            </a:extLst>
          </p:cNvPr>
          <p:cNvGrpSpPr>
            <a:grpSpLocks/>
          </p:cNvGrpSpPr>
          <p:nvPr/>
        </p:nvGrpSpPr>
        <p:grpSpPr bwMode="auto">
          <a:xfrm>
            <a:off x="3981450" y="3881438"/>
            <a:ext cx="2409825" cy="1025525"/>
            <a:chOff x="3029909" y="1271433"/>
            <a:chExt cx="2409572" cy="1025668"/>
          </a:xfrm>
        </p:grpSpPr>
        <p:grpSp>
          <p:nvGrpSpPr>
            <p:cNvPr id="18550" name="Shape 487">
              <a:extLst>
                <a:ext uri="{FF2B5EF4-FFF2-40B4-BE49-F238E27FC236}">
                  <a16:creationId xmlns:a16="http://schemas.microsoft.com/office/drawing/2014/main" id="{08235072-5CC4-4CAB-ADD5-E7B7DE7F2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576" name="Shape 488">
                <a:extLst>
                  <a:ext uri="{FF2B5EF4-FFF2-40B4-BE49-F238E27FC236}">
                    <a16:creationId xmlns:a16="http://schemas.microsoft.com/office/drawing/2014/main" id="{7D5FEB84-9D7C-4548-AE86-E8E82FBD8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95" name="Shape 489">
                  <a:extLst>
                    <a:ext uri="{FF2B5EF4-FFF2-40B4-BE49-F238E27FC236}">
                      <a16:creationId xmlns:a16="http://schemas.microsoft.com/office/drawing/2014/main" id="{EB15343C-FD97-4BC6-BE26-BD7352A2B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6" name="Shape 490">
                  <a:extLst>
                    <a:ext uri="{FF2B5EF4-FFF2-40B4-BE49-F238E27FC236}">
                      <a16:creationId xmlns:a16="http://schemas.microsoft.com/office/drawing/2014/main" id="{26A39B86-380E-4C3C-BF72-4E19E35C2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7" name="Shape 491">
                  <a:extLst>
                    <a:ext uri="{FF2B5EF4-FFF2-40B4-BE49-F238E27FC236}">
                      <a16:creationId xmlns:a16="http://schemas.microsoft.com/office/drawing/2014/main" id="{D2B65F27-196B-4BBC-AD61-8697D96A3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8" name="Shape 492">
                  <a:extLst>
                    <a:ext uri="{FF2B5EF4-FFF2-40B4-BE49-F238E27FC236}">
                      <a16:creationId xmlns:a16="http://schemas.microsoft.com/office/drawing/2014/main" id="{CEA8915A-78FC-46DD-A159-9BE916AD1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9" name="Shape 493">
                  <a:extLst>
                    <a:ext uri="{FF2B5EF4-FFF2-40B4-BE49-F238E27FC236}">
                      <a16:creationId xmlns:a16="http://schemas.microsoft.com/office/drawing/2014/main" id="{2C5EFC0E-DA64-4152-A5A1-13E0B2D08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77" name="Shape 494">
                <a:extLst>
                  <a:ext uri="{FF2B5EF4-FFF2-40B4-BE49-F238E27FC236}">
                    <a16:creationId xmlns:a16="http://schemas.microsoft.com/office/drawing/2014/main" id="{40ECDC65-495A-4835-B3E2-B069420416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90" name="Shape 495">
                  <a:extLst>
                    <a:ext uri="{FF2B5EF4-FFF2-40B4-BE49-F238E27FC236}">
                      <a16:creationId xmlns:a16="http://schemas.microsoft.com/office/drawing/2014/main" id="{8B7830F7-960E-45F8-89D0-D6E4152CE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1" name="Shape 496">
                  <a:extLst>
                    <a:ext uri="{FF2B5EF4-FFF2-40B4-BE49-F238E27FC236}">
                      <a16:creationId xmlns:a16="http://schemas.microsoft.com/office/drawing/2014/main" id="{F0A9CDBB-9247-470E-953B-413B40C54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2" name="Shape 497">
                  <a:extLst>
                    <a:ext uri="{FF2B5EF4-FFF2-40B4-BE49-F238E27FC236}">
                      <a16:creationId xmlns:a16="http://schemas.microsoft.com/office/drawing/2014/main" id="{DD6FD356-E9DA-426D-BDAF-81BD9C582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3" name="Shape 498">
                  <a:extLst>
                    <a:ext uri="{FF2B5EF4-FFF2-40B4-BE49-F238E27FC236}">
                      <a16:creationId xmlns:a16="http://schemas.microsoft.com/office/drawing/2014/main" id="{1A6E0B3D-3403-42BB-880C-6167D0D92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94" name="Shape 499">
                  <a:extLst>
                    <a:ext uri="{FF2B5EF4-FFF2-40B4-BE49-F238E27FC236}">
                      <a16:creationId xmlns:a16="http://schemas.microsoft.com/office/drawing/2014/main" id="{E72EF092-B87F-4186-B32B-941EEFBB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78" name="Shape 500">
                <a:extLst>
                  <a:ext uri="{FF2B5EF4-FFF2-40B4-BE49-F238E27FC236}">
                    <a16:creationId xmlns:a16="http://schemas.microsoft.com/office/drawing/2014/main" id="{64C57C2E-7BE8-4272-852F-0CAC5EEA0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85" name="Shape 501">
                  <a:extLst>
                    <a:ext uri="{FF2B5EF4-FFF2-40B4-BE49-F238E27FC236}">
                      <a16:creationId xmlns:a16="http://schemas.microsoft.com/office/drawing/2014/main" id="{FF17C12A-FA13-45C6-87A8-06B9EE4C5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6" name="Shape 502">
                  <a:extLst>
                    <a:ext uri="{FF2B5EF4-FFF2-40B4-BE49-F238E27FC236}">
                      <a16:creationId xmlns:a16="http://schemas.microsoft.com/office/drawing/2014/main" id="{2387D8A9-706A-4FFD-8CBB-9AD422FFB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7" name="Shape 503">
                  <a:extLst>
                    <a:ext uri="{FF2B5EF4-FFF2-40B4-BE49-F238E27FC236}">
                      <a16:creationId xmlns:a16="http://schemas.microsoft.com/office/drawing/2014/main" id="{B87DB6D6-5A8B-4E28-9453-EE098E53AB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8" name="Shape 504">
                  <a:extLst>
                    <a:ext uri="{FF2B5EF4-FFF2-40B4-BE49-F238E27FC236}">
                      <a16:creationId xmlns:a16="http://schemas.microsoft.com/office/drawing/2014/main" id="{33A865C3-DD57-43DE-96F2-D38551789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9" name="Shape 505">
                  <a:extLst>
                    <a:ext uri="{FF2B5EF4-FFF2-40B4-BE49-F238E27FC236}">
                      <a16:creationId xmlns:a16="http://schemas.microsoft.com/office/drawing/2014/main" id="{98EC1D85-8DCC-4336-88C8-795B31424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79" name="Shape 506">
                <a:extLst>
                  <a:ext uri="{FF2B5EF4-FFF2-40B4-BE49-F238E27FC236}">
                    <a16:creationId xmlns:a16="http://schemas.microsoft.com/office/drawing/2014/main" id="{B30601FD-33E2-4832-AC8F-88781BE94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80" name="Shape 507">
                  <a:extLst>
                    <a:ext uri="{FF2B5EF4-FFF2-40B4-BE49-F238E27FC236}">
                      <a16:creationId xmlns:a16="http://schemas.microsoft.com/office/drawing/2014/main" id="{C0B4B4F8-FFD3-43D1-B5EE-974BCFEAF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1" name="Shape 508">
                  <a:extLst>
                    <a:ext uri="{FF2B5EF4-FFF2-40B4-BE49-F238E27FC236}">
                      <a16:creationId xmlns:a16="http://schemas.microsoft.com/office/drawing/2014/main" id="{58588666-AF0E-4C97-BC61-5DDB89AC5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2" name="Shape 509">
                  <a:extLst>
                    <a:ext uri="{FF2B5EF4-FFF2-40B4-BE49-F238E27FC236}">
                      <a16:creationId xmlns:a16="http://schemas.microsoft.com/office/drawing/2014/main" id="{A783216C-5E06-4525-99A6-C5D79683A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3" name="Shape 510">
                  <a:extLst>
                    <a:ext uri="{FF2B5EF4-FFF2-40B4-BE49-F238E27FC236}">
                      <a16:creationId xmlns:a16="http://schemas.microsoft.com/office/drawing/2014/main" id="{4E3F3477-32D2-4117-8E03-75D7691EE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84" name="Shape 511">
                  <a:extLst>
                    <a:ext uri="{FF2B5EF4-FFF2-40B4-BE49-F238E27FC236}">
                      <a16:creationId xmlns:a16="http://schemas.microsoft.com/office/drawing/2014/main" id="{90BFDCC5-D352-4E9E-AFFF-879501D47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8551" name="Shape 512">
              <a:extLst>
                <a:ext uri="{FF2B5EF4-FFF2-40B4-BE49-F238E27FC236}">
                  <a16:creationId xmlns:a16="http://schemas.microsoft.com/office/drawing/2014/main" id="{C432FC5F-5342-4F7D-8389-CF3F1A32F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552" name="Shape 513">
                <a:extLst>
                  <a:ext uri="{FF2B5EF4-FFF2-40B4-BE49-F238E27FC236}">
                    <a16:creationId xmlns:a16="http://schemas.microsoft.com/office/drawing/2014/main" id="{CF1E798F-D3FE-40A9-B7AF-901F5E474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71" name="Shape 514">
                  <a:extLst>
                    <a:ext uri="{FF2B5EF4-FFF2-40B4-BE49-F238E27FC236}">
                      <a16:creationId xmlns:a16="http://schemas.microsoft.com/office/drawing/2014/main" id="{DE8E2866-A050-4E97-80E5-228E0DC8C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72" name="Shape 515">
                  <a:extLst>
                    <a:ext uri="{FF2B5EF4-FFF2-40B4-BE49-F238E27FC236}">
                      <a16:creationId xmlns:a16="http://schemas.microsoft.com/office/drawing/2014/main" id="{8CEA0B58-C081-4A0B-AF36-645DB4D9F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73" name="Shape 516">
                  <a:extLst>
                    <a:ext uri="{FF2B5EF4-FFF2-40B4-BE49-F238E27FC236}">
                      <a16:creationId xmlns:a16="http://schemas.microsoft.com/office/drawing/2014/main" id="{708C7E65-4FB9-4913-AB42-0E9A91C6E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74" name="Shape 517">
                  <a:extLst>
                    <a:ext uri="{FF2B5EF4-FFF2-40B4-BE49-F238E27FC236}">
                      <a16:creationId xmlns:a16="http://schemas.microsoft.com/office/drawing/2014/main" id="{C7FB3B5F-F61D-4674-BF14-E365092BA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75" name="Shape 518">
                  <a:extLst>
                    <a:ext uri="{FF2B5EF4-FFF2-40B4-BE49-F238E27FC236}">
                      <a16:creationId xmlns:a16="http://schemas.microsoft.com/office/drawing/2014/main" id="{094ED1FB-84BF-4BF1-BA9D-5F53CE322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53" name="Shape 519">
                <a:extLst>
                  <a:ext uri="{FF2B5EF4-FFF2-40B4-BE49-F238E27FC236}">
                    <a16:creationId xmlns:a16="http://schemas.microsoft.com/office/drawing/2014/main" id="{4112B35A-B5E6-4D4C-BC18-E2DA5BD67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66" name="Shape 520">
                  <a:extLst>
                    <a:ext uri="{FF2B5EF4-FFF2-40B4-BE49-F238E27FC236}">
                      <a16:creationId xmlns:a16="http://schemas.microsoft.com/office/drawing/2014/main" id="{EB97FE38-F571-490F-8D6E-6061CF5AD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7" name="Shape 521">
                  <a:extLst>
                    <a:ext uri="{FF2B5EF4-FFF2-40B4-BE49-F238E27FC236}">
                      <a16:creationId xmlns:a16="http://schemas.microsoft.com/office/drawing/2014/main" id="{7AFEF3AE-512B-4909-9DED-D40832F7A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8" name="Shape 522">
                  <a:extLst>
                    <a:ext uri="{FF2B5EF4-FFF2-40B4-BE49-F238E27FC236}">
                      <a16:creationId xmlns:a16="http://schemas.microsoft.com/office/drawing/2014/main" id="{0C61E093-1AE9-43BA-9922-CF4005664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9" name="Shape 523">
                  <a:extLst>
                    <a:ext uri="{FF2B5EF4-FFF2-40B4-BE49-F238E27FC236}">
                      <a16:creationId xmlns:a16="http://schemas.microsoft.com/office/drawing/2014/main" id="{871EFE3D-7D54-4E89-843A-A7BFE4315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70" name="Shape 524">
                  <a:extLst>
                    <a:ext uri="{FF2B5EF4-FFF2-40B4-BE49-F238E27FC236}">
                      <a16:creationId xmlns:a16="http://schemas.microsoft.com/office/drawing/2014/main" id="{469963AA-0481-4051-AAC0-8CF168A5B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54" name="Shape 525">
                <a:extLst>
                  <a:ext uri="{FF2B5EF4-FFF2-40B4-BE49-F238E27FC236}">
                    <a16:creationId xmlns:a16="http://schemas.microsoft.com/office/drawing/2014/main" id="{5CFD342F-6E07-4340-9A50-373AC531B9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61" name="Shape 526">
                  <a:extLst>
                    <a:ext uri="{FF2B5EF4-FFF2-40B4-BE49-F238E27FC236}">
                      <a16:creationId xmlns:a16="http://schemas.microsoft.com/office/drawing/2014/main" id="{12688110-65E1-4036-906D-54B6002B8B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2" name="Shape 527">
                  <a:extLst>
                    <a:ext uri="{FF2B5EF4-FFF2-40B4-BE49-F238E27FC236}">
                      <a16:creationId xmlns:a16="http://schemas.microsoft.com/office/drawing/2014/main" id="{8CAD5A0B-3734-4E54-8512-30A6E0C81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3" name="Shape 528">
                  <a:extLst>
                    <a:ext uri="{FF2B5EF4-FFF2-40B4-BE49-F238E27FC236}">
                      <a16:creationId xmlns:a16="http://schemas.microsoft.com/office/drawing/2014/main" id="{3E9A1434-E095-419A-86F1-13CFE1A0A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4" name="Shape 529">
                  <a:extLst>
                    <a:ext uri="{FF2B5EF4-FFF2-40B4-BE49-F238E27FC236}">
                      <a16:creationId xmlns:a16="http://schemas.microsoft.com/office/drawing/2014/main" id="{BEFBDB70-3C5F-45CB-A969-09FA5A8B5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5" name="Shape 530">
                  <a:extLst>
                    <a:ext uri="{FF2B5EF4-FFF2-40B4-BE49-F238E27FC236}">
                      <a16:creationId xmlns:a16="http://schemas.microsoft.com/office/drawing/2014/main" id="{1CA1DA77-8D1E-42A0-839D-5E05AB6C5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55" name="Shape 531">
                <a:extLst>
                  <a:ext uri="{FF2B5EF4-FFF2-40B4-BE49-F238E27FC236}">
                    <a16:creationId xmlns:a16="http://schemas.microsoft.com/office/drawing/2014/main" id="{5F0DCB3A-35BC-47FF-A811-8D5B483819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556" name="Shape 532">
                  <a:extLst>
                    <a:ext uri="{FF2B5EF4-FFF2-40B4-BE49-F238E27FC236}">
                      <a16:creationId xmlns:a16="http://schemas.microsoft.com/office/drawing/2014/main" id="{E479DC08-CF44-46BE-BB32-27146CACD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00528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57" name="Shape 533">
                  <a:extLst>
                    <a:ext uri="{FF2B5EF4-FFF2-40B4-BE49-F238E27FC236}">
                      <a16:creationId xmlns:a16="http://schemas.microsoft.com/office/drawing/2014/main" id="{A763A32C-6E27-4FE5-873F-22A4035F5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58" name="Shape 534">
                  <a:extLst>
                    <a:ext uri="{FF2B5EF4-FFF2-40B4-BE49-F238E27FC236}">
                      <a16:creationId xmlns:a16="http://schemas.microsoft.com/office/drawing/2014/main" id="{4B643A4E-7802-4C02-B7CE-2145349B6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59" name="Shape 535">
                  <a:extLst>
                    <a:ext uri="{FF2B5EF4-FFF2-40B4-BE49-F238E27FC236}">
                      <a16:creationId xmlns:a16="http://schemas.microsoft.com/office/drawing/2014/main" id="{61FCA348-437F-4B0B-85AA-F21A5C86C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60" name="Shape 536">
                  <a:extLst>
                    <a:ext uri="{FF2B5EF4-FFF2-40B4-BE49-F238E27FC236}">
                      <a16:creationId xmlns:a16="http://schemas.microsoft.com/office/drawing/2014/main" id="{185A16BD-35F0-45AB-9C3E-25BD69958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8437" name="Shape 537">
            <a:extLst>
              <a:ext uri="{FF2B5EF4-FFF2-40B4-BE49-F238E27FC236}">
                <a16:creationId xmlns:a16="http://schemas.microsoft.com/office/drawing/2014/main" id="{46470B0A-E071-44CF-96B9-19F31FB7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38" name="Shape 538">
            <a:extLst>
              <a:ext uri="{FF2B5EF4-FFF2-40B4-BE49-F238E27FC236}">
                <a16:creationId xmlns:a16="http://schemas.microsoft.com/office/drawing/2014/main" id="{43004483-F2D8-489B-89F7-D668ED92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39" name="Shape 539">
            <a:extLst>
              <a:ext uri="{FF2B5EF4-FFF2-40B4-BE49-F238E27FC236}">
                <a16:creationId xmlns:a16="http://schemas.microsoft.com/office/drawing/2014/main" id="{1C7D419E-BE26-4205-9DC0-D10A3B1F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0" name="Shape 540">
            <a:extLst>
              <a:ext uri="{FF2B5EF4-FFF2-40B4-BE49-F238E27FC236}">
                <a16:creationId xmlns:a16="http://schemas.microsoft.com/office/drawing/2014/main" id="{328AA05C-552E-4DEE-81D7-A9375033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1" name="Shape 541">
            <a:extLst>
              <a:ext uri="{FF2B5EF4-FFF2-40B4-BE49-F238E27FC236}">
                <a16:creationId xmlns:a16="http://schemas.microsoft.com/office/drawing/2014/main" id="{60F65A39-7C0B-47DC-A8F5-B6998241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56686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2" name="Shape 542">
            <a:extLst>
              <a:ext uri="{FF2B5EF4-FFF2-40B4-BE49-F238E27FC236}">
                <a16:creationId xmlns:a16="http://schemas.microsoft.com/office/drawing/2014/main" id="{C92A9525-9CBA-4C70-8EB0-353115E9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533525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3" name="Shape 543">
            <a:extLst>
              <a:ext uri="{FF2B5EF4-FFF2-40B4-BE49-F238E27FC236}">
                <a16:creationId xmlns:a16="http://schemas.microsoft.com/office/drawing/2014/main" id="{934A522B-0783-41B7-BB0A-B6BC8A5F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4" name="Shape 544">
            <a:extLst>
              <a:ext uri="{FF2B5EF4-FFF2-40B4-BE49-F238E27FC236}">
                <a16:creationId xmlns:a16="http://schemas.microsoft.com/office/drawing/2014/main" id="{B090DB02-ED35-4A7F-BD1C-C4F892F8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5" name="Shape 545">
            <a:extLst>
              <a:ext uri="{FF2B5EF4-FFF2-40B4-BE49-F238E27FC236}">
                <a16:creationId xmlns:a16="http://schemas.microsoft.com/office/drawing/2014/main" id="{287D5A02-4945-45C3-BD61-6676037B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6" name="Shape 546">
            <a:extLst>
              <a:ext uri="{FF2B5EF4-FFF2-40B4-BE49-F238E27FC236}">
                <a16:creationId xmlns:a16="http://schemas.microsoft.com/office/drawing/2014/main" id="{32ED6564-3938-480B-B2C9-959318A9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7" name="Shape 547">
            <a:extLst>
              <a:ext uri="{FF2B5EF4-FFF2-40B4-BE49-F238E27FC236}">
                <a16:creationId xmlns:a16="http://schemas.microsoft.com/office/drawing/2014/main" id="{FC5CCD65-BEC1-46CB-AC67-8FAA1C4A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8" name="Shape 548">
            <a:extLst>
              <a:ext uri="{FF2B5EF4-FFF2-40B4-BE49-F238E27FC236}">
                <a16:creationId xmlns:a16="http://schemas.microsoft.com/office/drawing/2014/main" id="{10A85EB8-D71F-45C4-973F-AD78BDED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9" name="Shape 549">
            <a:extLst>
              <a:ext uri="{FF2B5EF4-FFF2-40B4-BE49-F238E27FC236}">
                <a16:creationId xmlns:a16="http://schemas.microsoft.com/office/drawing/2014/main" id="{DFC17F48-3CAD-4377-96C7-E09EF502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0" name="Shape 550">
            <a:extLst>
              <a:ext uri="{FF2B5EF4-FFF2-40B4-BE49-F238E27FC236}">
                <a16:creationId xmlns:a16="http://schemas.microsoft.com/office/drawing/2014/main" id="{9D99CE21-0A86-4D65-AD9D-3908ECF8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1" name="Shape 551">
            <a:extLst>
              <a:ext uri="{FF2B5EF4-FFF2-40B4-BE49-F238E27FC236}">
                <a16:creationId xmlns:a16="http://schemas.microsoft.com/office/drawing/2014/main" id="{FE044E4C-6AE5-4B27-9F36-50BA74F6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1542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2" name="Shape 552">
            <a:extLst>
              <a:ext uri="{FF2B5EF4-FFF2-40B4-BE49-F238E27FC236}">
                <a16:creationId xmlns:a16="http://schemas.microsoft.com/office/drawing/2014/main" id="{D1FE1DA4-7165-479D-A344-0F3C1786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120900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3" name="Shape 553">
            <a:extLst>
              <a:ext uri="{FF2B5EF4-FFF2-40B4-BE49-F238E27FC236}">
                <a16:creationId xmlns:a16="http://schemas.microsoft.com/office/drawing/2014/main" id="{F9A2B2E7-B899-4728-AE6A-F3CAE02D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4" name="Shape 554">
            <a:extLst>
              <a:ext uri="{FF2B5EF4-FFF2-40B4-BE49-F238E27FC236}">
                <a16:creationId xmlns:a16="http://schemas.microsoft.com/office/drawing/2014/main" id="{708B5AB3-227C-412C-B021-C71A4C4C5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5" name="Shape 555">
            <a:extLst>
              <a:ext uri="{FF2B5EF4-FFF2-40B4-BE49-F238E27FC236}">
                <a16:creationId xmlns:a16="http://schemas.microsoft.com/office/drawing/2014/main" id="{B0F2950D-36B2-44CA-98FD-B7EB4A95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6" name="Shape 556">
            <a:extLst>
              <a:ext uri="{FF2B5EF4-FFF2-40B4-BE49-F238E27FC236}">
                <a16:creationId xmlns:a16="http://schemas.microsoft.com/office/drawing/2014/main" id="{BFCE745C-DD4F-4AE7-9059-5EA1D558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7" name="Shape 557">
            <a:extLst>
              <a:ext uri="{FF2B5EF4-FFF2-40B4-BE49-F238E27FC236}">
                <a16:creationId xmlns:a16="http://schemas.microsoft.com/office/drawing/2014/main" id="{DDB6AC89-38E5-420D-B7F2-1BCEF26B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8" name="Shape 558">
            <a:extLst>
              <a:ext uri="{FF2B5EF4-FFF2-40B4-BE49-F238E27FC236}">
                <a16:creationId xmlns:a16="http://schemas.microsoft.com/office/drawing/2014/main" id="{BDD8C177-C62F-45FD-A2F8-3440C154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9" name="Shape 559">
            <a:extLst>
              <a:ext uri="{FF2B5EF4-FFF2-40B4-BE49-F238E27FC236}">
                <a16:creationId xmlns:a16="http://schemas.microsoft.com/office/drawing/2014/main" id="{E35FF485-9B43-4E3B-9756-1559A975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0" name="Shape 560">
            <a:extLst>
              <a:ext uri="{FF2B5EF4-FFF2-40B4-BE49-F238E27FC236}">
                <a16:creationId xmlns:a16="http://schemas.microsoft.com/office/drawing/2014/main" id="{89C5CF32-DEA8-404F-952C-54C158BA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1" name="Shape 561">
            <a:extLst>
              <a:ext uri="{FF2B5EF4-FFF2-40B4-BE49-F238E27FC236}">
                <a16:creationId xmlns:a16="http://schemas.microsoft.com/office/drawing/2014/main" id="{9D38C67C-D9E4-4DC6-805F-C8953932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2" name="Shape 562">
            <a:extLst>
              <a:ext uri="{FF2B5EF4-FFF2-40B4-BE49-F238E27FC236}">
                <a16:creationId xmlns:a16="http://schemas.microsoft.com/office/drawing/2014/main" id="{18864F56-5FE7-482C-A73D-F9539820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335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3" name="Shape 563">
            <a:extLst>
              <a:ext uri="{FF2B5EF4-FFF2-40B4-BE49-F238E27FC236}">
                <a16:creationId xmlns:a16="http://schemas.microsoft.com/office/drawing/2014/main" id="{D7D37222-213B-4F16-9EF3-D13A863E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4" name="Shape 564">
            <a:extLst>
              <a:ext uri="{FF2B5EF4-FFF2-40B4-BE49-F238E27FC236}">
                <a16:creationId xmlns:a16="http://schemas.microsoft.com/office/drawing/2014/main" id="{CFAD613E-B791-474B-B70B-F802BC98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5" name="Shape 565">
            <a:extLst>
              <a:ext uri="{FF2B5EF4-FFF2-40B4-BE49-F238E27FC236}">
                <a16:creationId xmlns:a16="http://schemas.microsoft.com/office/drawing/2014/main" id="{40E0B38C-8EC2-4053-9C1F-42D58BA6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6" name="Shape 566">
            <a:extLst>
              <a:ext uri="{FF2B5EF4-FFF2-40B4-BE49-F238E27FC236}">
                <a16:creationId xmlns:a16="http://schemas.microsoft.com/office/drawing/2014/main" id="{2086A661-9D6A-406B-877C-06EA5365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7" name="Shape 567">
            <a:extLst>
              <a:ext uri="{FF2B5EF4-FFF2-40B4-BE49-F238E27FC236}">
                <a16:creationId xmlns:a16="http://schemas.microsoft.com/office/drawing/2014/main" id="{226F8030-0754-4706-9F32-4BA7FE5B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8" name="Shape 568">
            <a:extLst>
              <a:ext uri="{FF2B5EF4-FFF2-40B4-BE49-F238E27FC236}">
                <a16:creationId xmlns:a16="http://schemas.microsoft.com/office/drawing/2014/main" id="{60C57E78-4050-46E4-BA29-FD27CB53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69" name="Shape 569">
            <a:extLst>
              <a:ext uri="{FF2B5EF4-FFF2-40B4-BE49-F238E27FC236}">
                <a16:creationId xmlns:a16="http://schemas.microsoft.com/office/drawing/2014/main" id="{14F47E5E-1331-4B61-A2AD-EDA27E3D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0" name="Shape 570">
            <a:extLst>
              <a:ext uri="{FF2B5EF4-FFF2-40B4-BE49-F238E27FC236}">
                <a16:creationId xmlns:a16="http://schemas.microsoft.com/office/drawing/2014/main" id="{79B4A094-8282-4C35-9DB0-08593419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1" name="Shape 571">
            <a:extLst>
              <a:ext uri="{FF2B5EF4-FFF2-40B4-BE49-F238E27FC236}">
                <a16:creationId xmlns:a16="http://schemas.microsoft.com/office/drawing/2014/main" id="{861480A4-EE9A-4A8C-B193-95FA07F4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2" name="Shape 572">
            <a:extLst>
              <a:ext uri="{FF2B5EF4-FFF2-40B4-BE49-F238E27FC236}">
                <a16:creationId xmlns:a16="http://schemas.microsoft.com/office/drawing/2014/main" id="{7095D0C7-1ADA-475C-9CD4-1BB25C23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120900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3" name="Shape 573">
            <a:extLst>
              <a:ext uri="{FF2B5EF4-FFF2-40B4-BE49-F238E27FC236}">
                <a16:creationId xmlns:a16="http://schemas.microsoft.com/office/drawing/2014/main" id="{BCD2C08E-1269-4BDA-A845-258575F4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4" name="Shape 574">
            <a:extLst>
              <a:ext uri="{FF2B5EF4-FFF2-40B4-BE49-F238E27FC236}">
                <a16:creationId xmlns:a16="http://schemas.microsoft.com/office/drawing/2014/main" id="{A17571F8-356D-487C-9772-3678927D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5" name="Shape 575">
            <a:extLst>
              <a:ext uri="{FF2B5EF4-FFF2-40B4-BE49-F238E27FC236}">
                <a16:creationId xmlns:a16="http://schemas.microsoft.com/office/drawing/2014/main" id="{919CCB87-C8F2-4CDE-9E94-64AE84DA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6" name="Shape 576">
            <a:extLst>
              <a:ext uri="{FF2B5EF4-FFF2-40B4-BE49-F238E27FC236}">
                <a16:creationId xmlns:a16="http://schemas.microsoft.com/office/drawing/2014/main" id="{5A916F21-2475-4ECB-AF2A-32D31E4C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7" name="Shape 577">
            <a:extLst>
              <a:ext uri="{FF2B5EF4-FFF2-40B4-BE49-F238E27FC236}">
                <a16:creationId xmlns:a16="http://schemas.microsoft.com/office/drawing/2014/main" id="{924473E8-AD05-4F3F-AB96-E197E449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8" name="Shape 578">
            <a:extLst>
              <a:ext uri="{FF2B5EF4-FFF2-40B4-BE49-F238E27FC236}">
                <a16:creationId xmlns:a16="http://schemas.microsoft.com/office/drawing/2014/main" id="{FBF28BA8-01F3-4FE1-8461-1C81C367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79" name="Shape 579">
            <a:extLst>
              <a:ext uri="{FF2B5EF4-FFF2-40B4-BE49-F238E27FC236}">
                <a16:creationId xmlns:a16="http://schemas.microsoft.com/office/drawing/2014/main" id="{D2D881D8-05ED-4137-B784-554F86F86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0" name="Shape 580">
            <a:extLst>
              <a:ext uri="{FF2B5EF4-FFF2-40B4-BE49-F238E27FC236}">
                <a16:creationId xmlns:a16="http://schemas.microsoft.com/office/drawing/2014/main" id="{5E486A25-F06E-4413-AD10-FF49D0A9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1" name="Shape 581">
            <a:extLst>
              <a:ext uri="{FF2B5EF4-FFF2-40B4-BE49-F238E27FC236}">
                <a16:creationId xmlns:a16="http://schemas.microsoft.com/office/drawing/2014/main" id="{3C298C8C-8787-4670-A3CE-EA34D8AB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7416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2" name="Shape 582">
            <a:extLst>
              <a:ext uri="{FF2B5EF4-FFF2-40B4-BE49-F238E27FC236}">
                <a16:creationId xmlns:a16="http://schemas.microsoft.com/office/drawing/2014/main" id="{39B72400-F4E7-4956-984D-1C68E444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706688"/>
            <a:ext cx="490538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3" name="Shape 583">
            <a:extLst>
              <a:ext uri="{FF2B5EF4-FFF2-40B4-BE49-F238E27FC236}">
                <a16:creationId xmlns:a16="http://schemas.microsoft.com/office/drawing/2014/main" id="{A985B26E-7468-49A1-A8F0-ED5658D9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4" name="Shape 584">
            <a:extLst>
              <a:ext uri="{FF2B5EF4-FFF2-40B4-BE49-F238E27FC236}">
                <a16:creationId xmlns:a16="http://schemas.microsoft.com/office/drawing/2014/main" id="{AFD18C33-CEB5-4818-99C2-7B555F0B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5" name="Shape 585">
            <a:extLst>
              <a:ext uri="{FF2B5EF4-FFF2-40B4-BE49-F238E27FC236}">
                <a16:creationId xmlns:a16="http://schemas.microsoft.com/office/drawing/2014/main" id="{6F2EC882-3520-4062-B414-29D1FBB3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6" name="Shape 586">
            <a:extLst>
              <a:ext uri="{FF2B5EF4-FFF2-40B4-BE49-F238E27FC236}">
                <a16:creationId xmlns:a16="http://schemas.microsoft.com/office/drawing/2014/main" id="{48FCE8A8-4121-42BC-8AC0-7ED215CC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7" name="Shape 587">
            <a:extLst>
              <a:ext uri="{FF2B5EF4-FFF2-40B4-BE49-F238E27FC236}">
                <a16:creationId xmlns:a16="http://schemas.microsoft.com/office/drawing/2014/main" id="{24F44E2B-A0BE-464D-9B53-C24D6D85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8" name="Shape 588">
            <a:extLst>
              <a:ext uri="{FF2B5EF4-FFF2-40B4-BE49-F238E27FC236}">
                <a16:creationId xmlns:a16="http://schemas.microsoft.com/office/drawing/2014/main" id="{B144EE7B-B590-495D-83D3-DD5695DB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89" name="Shape 589">
            <a:extLst>
              <a:ext uri="{FF2B5EF4-FFF2-40B4-BE49-F238E27FC236}">
                <a16:creationId xmlns:a16="http://schemas.microsoft.com/office/drawing/2014/main" id="{0E7D9714-9F7D-4699-9320-FB1BA1F6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0" name="Shape 590">
            <a:extLst>
              <a:ext uri="{FF2B5EF4-FFF2-40B4-BE49-F238E27FC236}">
                <a16:creationId xmlns:a16="http://schemas.microsoft.com/office/drawing/2014/main" id="{EEB38C44-AD3E-4FFC-B32F-FEBB8876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1" name="Shape 591">
            <a:extLst>
              <a:ext uri="{FF2B5EF4-FFF2-40B4-BE49-F238E27FC236}">
                <a16:creationId xmlns:a16="http://schemas.microsoft.com/office/drawing/2014/main" id="{96BFB324-F996-4DE7-AB34-9E040BCE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3328988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2" name="Shape 592">
            <a:extLst>
              <a:ext uri="{FF2B5EF4-FFF2-40B4-BE49-F238E27FC236}">
                <a16:creationId xmlns:a16="http://schemas.microsoft.com/office/drawing/2014/main" id="{622BA419-A97B-45FD-A4B1-3605DFCB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294063"/>
            <a:ext cx="490538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3" name="Shape 593">
            <a:extLst>
              <a:ext uri="{FF2B5EF4-FFF2-40B4-BE49-F238E27FC236}">
                <a16:creationId xmlns:a16="http://schemas.microsoft.com/office/drawing/2014/main" id="{0FB87B4D-0B77-45C5-AF4C-99331EE4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4" name="Shape 594">
            <a:extLst>
              <a:ext uri="{FF2B5EF4-FFF2-40B4-BE49-F238E27FC236}">
                <a16:creationId xmlns:a16="http://schemas.microsoft.com/office/drawing/2014/main" id="{FBEE6252-C30E-4163-A421-61C103D5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5" name="Shape 595">
            <a:extLst>
              <a:ext uri="{FF2B5EF4-FFF2-40B4-BE49-F238E27FC236}">
                <a16:creationId xmlns:a16="http://schemas.microsoft.com/office/drawing/2014/main" id="{FCE0D5F2-5382-456B-9D95-B1BD5A0A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6" name="Shape 596">
            <a:extLst>
              <a:ext uri="{FF2B5EF4-FFF2-40B4-BE49-F238E27FC236}">
                <a16:creationId xmlns:a16="http://schemas.microsoft.com/office/drawing/2014/main" id="{DD797AF6-BDA3-480C-BCC6-A5DC6988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7" name="Shape 597">
            <a:extLst>
              <a:ext uri="{FF2B5EF4-FFF2-40B4-BE49-F238E27FC236}">
                <a16:creationId xmlns:a16="http://schemas.microsoft.com/office/drawing/2014/main" id="{BAEAD9E7-7A68-4CA7-94D5-A19A44BC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8" name="Shape 598">
            <a:extLst>
              <a:ext uri="{FF2B5EF4-FFF2-40B4-BE49-F238E27FC236}">
                <a16:creationId xmlns:a16="http://schemas.microsoft.com/office/drawing/2014/main" id="{CDB9AB9A-94CA-4AD6-84D1-32155BD2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99" name="Shape 599">
            <a:extLst>
              <a:ext uri="{FF2B5EF4-FFF2-40B4-BE49-F238E27FC236}">
                <a16:creationId xmlns:a16="http://schemas.microsoft.com/office/drawing/2014/main" id="{155708F1-78A6-4125-B4FE-03DC4F33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0" name="Shape 600">
            <a:extLst>
              <a:ext uri="{FF2B5EF4-FFF2-40B4-BE49-F238E27FC236}">
                <a16:creationId xmlns:a16="http://schemas.microsoft.com/office/drawing/2014/main" id="{045D9BB7-B83E-46F6-B98B-C5D468D1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1" name="Shape 601">
            <a:extLst>
              <a:ext uri="{FF2B5EF4-FFF2-40B4-BE49-F238E27FC236}">
                <a16:creationId xmlns:a16="http://schemas.microsoft.com/office/drawing/2014/main" id="{C4F50BA3-AD10-4AFC-B38F-79303CFE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2" name="Shape 602">
            <a:extLst>
              <a:ext uri="{FF2B5EF4-FFF2-40B4-BE49-F238E27FC236}">
                <a16:creationId xmlns:a16="http://schemas.microsoft.com/office/drawing/2014/main" id="{DAB8E95A-900E-40A6-A3D4-85B05895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706688"/>
            <a:ext cx="492125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3" name="Shape 603">
            <a:extLst>
              <a:ext uri="{FF2B5EF4-FFF2-40B4-BE49-F238E27FC236}">
                <a16:creationId xmlns:a16="http://schemas.microsoft.com/office/drawing/2014/main" id="{A9C85060-C734-46D8-B057-4602530F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4" name="Shape 604">
            <a:extLst>
              <a:ext uri="{FF2B5EF4-FFF2-40B4-BE49-F238E27FC236}">
                <a16:creationId xmlns:a16="http://schemas.microsoft.com/office/drawing/2014/main" id="{EAD3D063-F294-4C72-A9E7-5208E77A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5" name="Shape 605">
            <a:extLst>
              <a:ext uri="{FF2B5EF4-FFF2-40B4-BE49-F238E27FC236}">
                <a16:creationId xmlns:a16="http://schemas.microsoft.com/office/drawing/2014/main" id="{AF672CDC-AE54-4E1A-B5B1-31FF26ED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6" name="Shape 606">
            <a:extLst>
              <a:ext uri="{FF2B5EF4-FFF2-40B4-BE49-F238E27FC236}">
                <a16:creationId xmlns:a16="http://schemas.microsoft.com/office/drawing/2014/main" id="{4152A98B-7840-4C63-A769-B1D7153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7" name="Shape 607">
            <a:extLst>
              <a:ext uri="{FF2B5EF4-FFF2-40B4-BE49-F238E27FC236}">
                <a16:creationId xmlns:a16="http://schemas.microsoft.com/office/drawing/2014/main" id="{516F26CE-F95D-4DEA-A0F5-3D403F9E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8" name="Shape 608">
            <a:extLst>
              <a:ext uri="{FF2B5EF4-FFF2-40B4-BE49-F238E27FC236}">
                <a16:creationId xmlns:a16="http://schemas.microsoft.com/office/drawing/2014/main" id="{D4E1F7D1-168B-491E-A1A0-83C42793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09" name="Shape 609">
            <a:extLst>
              <a:ext uri="{FF2B5EF4-FFF2-40B4-BE49-F238E27FC236}">
                <a16:creationId xmlns:a16="http://schemas.microsoft.com/office/drawing/2014/main" id="{85C343FC-08C3-4860-A987-F0B4A8AC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0" name="Shape 610">
            <a:extLst>
              <a:ext uri="{FF2B5EF4-FFF2-40B4-BE49-F238E27FC236}">
                <a16:creationId xmlns:a16="http://schemas.microsoft.com/office/drawing/2014/main" id="{16F20E7D-799B-4406-B9FA-7E2DF9395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1" name="Shape 611">
            <a:extLst>
              <a:ext uri="{FF2B5EF4-FFF2-40B4-BE49-F238E27FC236}">
                <a16:creationId xmlns:a16="http://schemas.microsoft.com/office/drawing/2014/main" id="{A7BE59E5-5F88-433D-BE26-B29DCB53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2" name="Shape 612">
            <a:extLst>
              <a:ext uri="{FF2B5EF4-FFF2-40B4-BE49-F238E27FC236}">
                <a16:creationId xmlns:a16="http://schemas.microsoft.com/office/drawing/2014/main" id="{CEB797CF-0CA0-49F3-9092-2DB94C9D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2940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3" name="Shape 613">
            <a:extLst>
              <a:ext uri="{FF2B5EF4-FFF2-40B4-BE49-F238E27FC236}">
                <a16:creationId xmlns:a16="http://schemas.microsoft.com/office/drawing/2014/main" id="{419BF82E-8CAC-4214-92BB-3046AB22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4" name="Shape 614">
            <a:extLst>
              <a:ext uri="{FF2B5EF4-FFF2-40B4-BE49-F238E27FC236}">
                <a16:creationId xmlns:a16="http://schemas.microsoft.com/office/drawing/2014/main" id="{34567B59-45D1-478F-8298-235C6E64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5" name="Shape 615">
            <a:extLst>
              <a:ext uri="{FF2B5EF4-FFF2-40B4-BE49-F238E27FC236}">
                <a16:creationId xmlns:a16="http://schemas.microsoft.com/office/drawing/2014/main" id="{2168B7E4-BAB4-44E6-BBEB-E3EE053E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6" name="Shape 616">
            <a:extLst>
              <a:ext uri="{FF2B5EF4-FFF2-40B4-BE49-F238E27FC236}">
                <a16:creationId xmlns:a16="http://schemas.microsoft.com/office/drawing/2014/main" id="{34824A98-D301-4055-9CD3-0E86CCB1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517" name="Shape 617">
            <a:extLst>
              <a:ext uri="{FF2B5EF4-FFF2-40B4-BE49-F238E27FC236}">
                <a16:creationId xmlns:a16="http://schemas.microsoft.com/office/drawing/2014/main" id="{4B224C45-DC42-494A-BB58-7BFD4A46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8518" name="Shape 618">
            <a:extLst>
              <a:ext uri="{FF2B5EF4-FFF2-40B4-BE49-F238E27FC236}">
                <a16:creationId xmlns:a16="http://schemas.microsoft.com/office/drawing/2014/main" id="{4E895932-DFB7-4014-93AA-EB35E14826D8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795338"/>
            <a:ext cx="1458912" cy="4764087"/>
            <a:chOff x="513518" y="735495"/>
            <a:chExt cx="1457742" cy="4763524"/>
          </a:xfrm>
        </p:grpSpPr>
        <p:grpSp>
          <p:nvGrpSpPr>
            <p:cNvPr id="18522" name="Shape 619">
              <a:extLst>
                <a:ext uri="{FF2B5EF4-FFF2-40B4-BE49-F238E27FC236}">
                  <a16:creationId xmlns:a16="http://schemas.microsoft.com/office/drawing/2014/main" id="{11623923-4AB0-4244-A9AC-D65CED601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8544" name="Shape 620">
                <a:extLst>
                  <a:ext uri="{FF2B5EF4-FFF2-40B4-BE49-F238E27FC236}">
                    <a16:creationId xmlns:a16="http://schemas.microsoft.com/office/drawing/2014/main" id="{A26DAC85-3BB7-4B54-AE14-B9140DEED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48" name="Shape 621">
                  <a:extLst>
                    <a:ext uri="{FF2B5EF4-FFF2-40B4-BE49-F238E27FC236}">
                      <a16:creationId xmlns:a16="http://schemas.microsoft.com/office/drawing/2014/main" id="{C423AA71-4416-467C-879E-1602C75DF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49" name="Shape 622">
                  <a:extLst>
                    <a:ext uri="{FF2B5EF4-FFF2-40B4-BE49-F238E27FC236}">
                      <a16:creationId xmlns:a16="http://schemas.microsoft.com/office/drawing/2014/main" id="{E1E2A7EC-264B-465A-94B6-51937A6F9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45" name="Shape 623">
                <a:extLst>
                  <a:ext uri="{FF2B5EF4-FFF2-40B4-BE49-F238E27FC236}">
                    <a16:creationId xmlns:a16="http://schemas.microsoft.com/office/drawing/2014/main" id="{E3958479-DC9D-4640-B729-0BBFB30D4F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46" name="Shape 624">
                  <a:extLst>
                    <a:ext uri="{FF2B5EF4-FFF2-40B4-BE49-F238E27FC236}">
                      <a16:creationId xmlns:a16="http://schemas.microsoft.com/office/drawing/2014/main" id="{B2015A25-28EE-4950-AB69-F8144F951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47" name="Shape 625">
                  <a:extLst>
                    <a:ext uri="{FF2B5EF4-FFF2-40B4-BE49-F238E27FC236}">
                      <a16:creationId xmlns:a16="http://schemas.microsoft.com/office/drawing/2014/main" id="{9CCA5DCE-4680-442D-B427-B3BA123C9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8523" name="Shape 626">
              <a:extLst>
                <a:ext uri="{FF2B5EF4-FFF2-40B4-BE49-F238E27FC236}">
                  <a16:creationId xmlns:a16="http://schemas.microsoft.com/office/drawing/2014/main" id="{ACA5C0DD-3B69-43A6-8F21-2FC3FB4B7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8538" name="Shape 627">
                <a:extLst>
                  <a:ext uri="{FF2B5EF4-FFF2-40B4-BE49-F238E27FC236}">
                    <a16:creationId xmlns:a16="http://schemas.microsoft.com/office/drawing/2014/main" id="{F312694A-531C-41C1-993E-E5C3E454F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42" name="Shape 628">
                  <a:extLst>
                    <a:ext uri="{FF2B5EF4-FFF2-40B4-BE49-F238E27FC236}">
                      <a16:creationId xmlns:a16="http://schemas.microsoft.com/office/drawing/2014/main" id="{42C4F892-E4E7-4985-B927-A6B026874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43" name="Shape 629">
                  <a:extLst>
                    <a:ext uri="{FF2B5EF4-FFF2-40B4-BE49-F238E27FC236}">
                      <a16:creationId xmlns:a16="http://schemas.microsoft.com/office/drawing/2014/main" id="{DFD1B2C8-B96D-4EA8-A53E-400DA4B22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39" name="Shape 630">
                <a:extLst>
                  <a:ext uri="{FF2B5EF4-FFF2-40B4-BE49-F238E27FC236}">
                    <a16:creationId xmlns:a16="http://schemas.microsoft.com/office/drawing/2014/main" id="{4B0F5365-92FC-4F82-9276-4D8BC05A9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40" name="Shape 631">
                  <a:extLst>
                    <a:ext uri="{FF2B5EF4-FFF2-40B4-BE49-F238E27FC236}">
                      <a16:creationId xmlns:a16="http://schemas.microsoft.com/office/drawing/2014/main" id="{3A58DB6A-671F-4FDE-B61D-0D249D2FD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41" name="Shape 632">
                  <a:extLst>
                    <a:ext uri="{FF2B5EF4-FFF2-40B4-BE49-F238E27FC236}">
                      <a16:creationId xmlns:a16="http://schemas.microsoft.com/office/drawing/2014/main" id="{632C577C-0A37-40C4-BF82-DDFC9FC60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8524" name="Shape 633">
              <a:extLst>
                <a:ext uri="{FF2B5EF4-FFF2-40B4-BE49-F238E27FC236}">
                  <a16:creationId xmlns:a16="http://schemas.microsoft.com/office/drawing/2014/main" id="{0292CA24-D778-4B21-AB35-7222BCC25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8532" name="Shape 634">
                <a:extLst>
                  <a:ext uri="{FF2B5EF4-FFF2-40B4-BE49-F238E27FC236}">
                    <a16:creationId xmlns:a16="http://schemas.microsoft.com/office/drawing/2014/main" id="{386482E1-1540-49D2-9F8E-9875E23C9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36" name="Shape 635">
                  <a:extLst>
                    <a:ext uri="{FF2B5EF4-FFF2-40B4-BE49-F238E27FC236}">
                      <a16:creationId xmlns:a16="http://schemas.microsoft.com/office/drawing/2014/main" id="{EDB4A0D6-2B4B-4B49-94AF-878C4CF25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37" name="Shape 636">
                  <a:extLst>
                    <a:ext uri="{FF2B5EF4-FFF2-40B4-BE49-F238E27FC236}">
                      <a16:creationId xmlns:a16="http://schemas.microsoft.com/office/drawing/2014/main" id="{DFFF3CC3-6617-49DC-8592-D98B276CE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33" name="Shape 637">
                <a:extLst>
                  <a:ext uri="{FF2B5EF4-FFF2-40B4-BE49-F238E27FC236}">
                    <a16:creationId xmlns:a16="http://schemas.microsoft.com/office/drawing/2014/main" id="{54CBCE22-4E05-4877-8B36-57BD954AF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34" name="Shape 638">
                  <a:extLst>
                    <a:ext uri="{FF2B5EF4-FFF2-40B4-BE49-F238E27FC236}">
                      <a16:creationId xmlns:a16="http://schemas.microsoft.com/office/drawing/2014/main" id="{835F49E9-0F58-432F-B70F-FA6D2BC16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35" name="Shape 639">
                  <a:extLst>
                    <a:ext uri="{FF2B5EF4-FFF2-40B4-BE49-F238E27FC236}">
                      <a16:creationId xmlns:a16="http://schemas.microsoft.com/office/drawing/2014/main" id="{7B929773-62D7-4728-82FB-A722AFD5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8525" name="Shape 640">
              <a:extLst>
                <a:ext uri="{FF2B5EF4-FFF2-40B4-BE49-F238E27FC236}">
                  <a16:creationId xmlns:a16="http://schemas.microsoft.com/office/drawing/2014/main" id="{6D524738-9FD4-45F4-890C-D3340C6E9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8526" name="Shape 641">
                <a:extLst>
                  <a:ext uri="{FF2B5EF4-FFF2-40B4-BE49-F238E27FC236}">
                    <a16:creationId xmlns:a16="http://schemas.microsoft.com/office/drawing/2014/main" id="{FF7B7C7B-73DE-4FE4-B945-13D2E1896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30" name="Shape 642">
                  <a:extLst>
                    <a:ext uri="{FF2B5EF4-FFF2-40B4-BE49-F238E27FC236}">
                      <a16:creationId xmlns:a16="http://schemas.microsoft.com/office/drawing/2014/main" id="{FF724083-76F0-4236-942A-91F9D55F5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31" name="Shape 643">
                  <a:extLst>
                    <a:ext uri="{FF2B5EF4-FFF2-40B4-BE49-F238E27FC236}">
                      <a16:creationId xmlns:a16="http://schemas.microsoft.com/office/drawing/2014/main" id="{58E34845-B726-4ADC-AAA0-C8304B631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527" name="Shape 644">
                <a:extLst>
                  <a:ext uri="{FF2B5EF4-FFF2-40B4-BE49-F238E27FC236}">
                    <a16:creationId xmlns:a16="http://schemas.microsoft.com/office/drawing/2014/main" id="{198EEA10-81FF-468F-8625-850C943BA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8528" name="Shape 645">
                  <a:extLst>
                    <a:ext uri="{FF2B5EF4-FFF2-40B4-BE49-F238E27FC236}">
                      <a16:creationId xmlns:a16="http://schemas.microsoft.com/office/drawing/2014/main" id="{5AEBBF46-0DEB-4F44-91E7-FCE62D57A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29" name="Shape 646">
                  <a:extLst>
                    <a:ext uri="{FF2B5EF4-FFF2-40B4-BE49-F238E27FC236}">
                      <a16:creationId xmlns:a16="http://schemas.microsoft.com/office/drawing/2014/main" id="{9637647F-D976-4CD2-9401-22B75BBA3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8519" name="Shape 647">
            <a:extLst>
              <a:ext uri="{FF2B5EF4-FFF2-40B4-BE49-F238E27FC236}">
                <a16:creationId xmlns:a16="http://schemas.microsoft.com/office/drawing/2014/main" id="{5EEEBC91-BFA9-4A29-A9DE-B04FED3F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52400"/>
            <a:ext cx="10874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3200" b="1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520" name="Shape 648">
            <a:extLst>
              <a:ext uri="{FF2B5EF4-FFF2-40B4-BE49-F238E27FC236}">
                <a16:creationId xmlns:a16="http://schemas.microsoft.com/office/drawing/2014/main" id="{B89FA788-7967-4190-B1DD-186A5FCF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69" name="Shape 478">
            <a:extLst>
              <a:ext uri="{FF2B5EF4-FFF2-40B4-BE49-F238E27FC236}">
                <a16:creationId xmlns:a16="http://schemas.microsoft.com/office/drawing/2014/main" id="{651D0ACB-A0EB-49E7-9241-07C244E04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9"/>
            <a:ext cx="2435225" cy="76322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根据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数量以及线程块要求，可在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上安排运行多个线程块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655">
            <a:extLst>
              <a:ext uri="{FF2B5EF4-FFF2-40B4-BE49-F238E27FC236}">
                <a16:creationId xmlns:a16="http://schemas.microsoft.com/office/drawing/2014/main" id="{1D12FABC-2921-46EA-B1F3-0006332A8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0483" name="Shape 656">
            <a:extLst>
              <a:ext uri="{FF2B5EF4-FFF2-40B4-BE49-F238E27FC236}">
                <a16:creationId xmlns:a16="http://schemas.microsoft.com/office/drawing/2014/main" id="{AB7E44D4-CEF8-4922-965E-C5C61D94599F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795338"/>
            <a:ext cx="1458912" cy="1146175"/>
            <a:chOff x="530084" y="410538"/>
            <a:chExt cx="1457741" cy="2315506"/>
          </a:xfrm>
        </p:grpSpPr>
        <p:grpSp>
          <p:nvGrpSpPr>
            <p:cNvPr id="20639" name="Shape 657">
              <a:extLst>
                <a:ext uri="{FF2B5EF4-FFF2-40B4-BE49-F238E27FC236}">
                  <a16:creationId xmlns:a16="http://schemas.microsoft.com/office/drawing/2014/main" id="{762A264A-B346-4E7C-AF28-98002224E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20643" name="Shape 658">
                <a:extLst>
                  <a:ext uri="{FF2B5EF4-FFF2-40B4-BE49-F238E27FC236}">
                    <a16:creationId xmlns:a16="http://schemas.microsoft.com/office/drawing/2014/main" id="{D783450A-9B01-4BCD-AB04-DE906D069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44" name="Shape 659">
                <a:extLst>
                  <a:ext uri="{FF2B5EF4-FFF2-40B4-BE49-F238E27FC236}">
                    <a16:creationId xmlns:a16="http://schemas.microsoft.com/office/drawing/2014/main" id="{B573365D-1B11-460E-B1A4-866B031E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40" name="Shape 660">
              <a:extLst>
                <a:ext uri="{FF2B5EF4-FFF2-40B4-BE49-F238E27FC236}">
                  <a16:creationId xmlns:a16="http://schemas.microsoft.com/office/drawing/2014/main" id="{5C4E417E-3267-4E53-81E8-F0B41608B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20641" name="Shape 661">
                <a:extLst>
                  <a:ext uri="{FF2B5EF4-FFF2-40B4-BE49-F238E27FC236}">
                    <a16:creationId xmlns:a16="http://schemas.microsoft.com/office/drawing/2014/main" id="{9F70E51B-A6F5-4BEC-8D2D-592553460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42" name="Shape 662">
                <a:extLst>
                  <a:ext uri="{FF2B5EF4-FFF2-40B4-BE49-F238E27FC236}">
                    <a16:creationId xmlns:a16="http://schemas.microsoft.com/office/drawing/2014/main" id="{B6D7FD40-E217-4AE8-8D8D-D0DBC2AF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0484" name="Shape 663">
            <a:extLst>
              <a:ext uri="{FF2B5EF4-FFF2-40B4-BE49-F238E27FC236}">
                <a16:creationId xmlns:a16="http://schemas.microsoft.com/office/drawing/2014/main" id="{33B54C2E-853D-4CC0-8FE3-E91E8D5AC3FB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2009775"/>
            <a:ext cx="1458912" cy="1146175"/>
            <a:chOff x="530084" y="410538"/>
            <a:chExt cx="1457741" cy="2315506"/>
          </a:xfrm>
        </p:grpSpPr>
        <p:grpSp>
          <p:nvGrpSpPr>
            <p:cNvPr id="20633" name="Shape 664">
              <a:extLst>
                <a:ext uri="{FF2B5EF4-FFF2-40B4-BE49-F238E27FC236}">
                  <a16:creationId xmlns:a16="http://schemas.microsoft.com/office/drawing/2014/main" id="{DB1507A6-88B9-4065-8B4D-7743E97EC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20637" name="Shape 665">
                <a:extLst>
                  <a:ext uri="{FF2B5EF4-FFF2-40B4-BE49-F238E27FC236}">
                    <a16:creationId xmlns:a16="http://schemas.microsoft.com/office/drawing/2014/main" id="{96431EA0-61B1-4A5D-B34D-D38F86352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38" name="Shape 666">
                <a:extLst>
                  <a:ext uri="{FF2B5EF4-FFF2-40B4-BE49-F238E27FC236}">
                    <a16:creationId xmlns:a16="http://schemas.microsoft.com/office/drawing/2014/main" id="{0099C935-B73A-4A7E-A0E8-4C90CC878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34" name="Shape 667">
              <a:extLst>
                <a:ext uri="{FF2B5EF4-FFF2-40B4-BE49-F238E27FC236}">
                  <a16:creationId xmlns:a16="http://schemas.microsoft.com/office/drawing/2014/main" id="{816453E1-1840-4EED-9694-D80E78FBA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20635" name="Shape 668">
                <a:extLst>
                  <a:ext uri="{FF2B5EF4-FFF2-40B4-BE49-F238E27FC236}">
                    <a16:creationId xmlns:a16="http://schemas.microsoft.com/office/drawing/2014/main" id="{F5862F11-1BFE-4DC0-A407-208951824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36" name="Shape 669">
                <a:extLst>
                  <a:ext uri="{FF2B5EF4-FFF2-40B4-BE49-F238E27FC236}">
                    <a16:creationId xmlns:a16="http://schemas.microsoft.com/office/drawing/2014/main" id="{8001AD61-5EB0-47FC-8274-B32176D4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0485" name="Shape 670">
            <a:extLst>
              <a:ext uri="{FF2B5EF4-FFF2-40B4-BE49-F238E27FC236}">
                <a16:creationId xmlns:a16="http://schemas.microsoft.com/office/drawing/2014/main" id="{F8BDF1D6-B908-43ED-880A-5BC5A65E5155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208338"/>
            <a:ext cx="642937" cy="1146175"/>
            <a:chOff x="530084" y="410538"/>
            <a:chExt cx="622854" cy="4185704"/>
          </a:xfrm>
        </p:grpSpPr>
        <p:sp>
          <p:nvSpPr>
            <p:cNvPr id="20631" name="Shape 671">
              <a:extLst>
                <a:ext uri="{FF2B5EF4-FFF2-40B4-BE49-F238E27FC236}">
                  <a16:creationId xmlns:a16="http://schemas.microsoft.com/office/drawing/2014/main" id="{5E8A55C1-DAC5-4DBE-BC4B-4190AB0D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632" name="Shape 672">
              <a:extLst>
                <a:ext uri="{FF2B5EF4-FFF2-40B4-BE49-F238E27FC236}">
                  <a16:creationId xmlns:a16="http://schemas.microsoft.com/office/drawing/2014/main" id="{9E1AEBAD-0B64-4719-9C87-0443964BD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0486" name="Shape 673">
            <a:extLst>
              <a:ext uri="{FF2B5EF4-FFF2-40B4-BE49-F238E27FC236}">
                <a16:creationId xmlns:a16="http://schemas.microsoft.com/office/drawing/2014/main" id="{31073AD4-3697-475C-87D5-EEEBD779465F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208338"/>
            <a:ext cx="642937" cy="1146175"/>
            <a:chOff x="530084" y="410538"/>
            <a:chExt cx="622854" cy="4185704"/>
          </a:xfrm>
        </p:grpSpPr>
        <p:sp>
          <p:nvSpPr>
            <p:cNvPr id="20629" name="Shape 674">
              <a:extLst>
                <a:ext uri="{FF2B5EF4-FFF2-40B4-BE49-F238E27FC236}">
                  <a16:creationId xmlns:a16="http://schemas.microsoft.com/office/drawing/2014/main" id="{FCA75A53-1045-4393-803C-D2D266296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630" name="Shape 675">
              <a:extLst>
                <a:ext uri="{FF2B5EF4-FFF2-40B4-BE49-F238E27FC236}">
                  <a16:creationId xmlns:a16="http://schemas.microsoft.com/office/drawing/2014/main" id="{639C41B2-C980-4E00-B961-F9283DF6D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0487" name="Shape 676">
            <a:extLst>
              <a:ext uri="{FF2B5EF4-FFF2-40B4-BE49-F238E27FC236}">
                <a16:creationId xmlns:a16="http://schemas.microsoft.com/office/drawing/2014/main" id="{A56DC2DD-9699-4BC8-8897-9439F5BCB61C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4413250"/>
            <a:ext cx="1458912" cy="1146175"/>
            <a:chOff x="530084" y="410538"/>
            <a:chExt cx="1457741" cy="2315506"/>
          </a:xfrm>
        </p:grpSpPr>
        <p:grpSp>
          <p:nvGrpSpPr>
            <p:cNvPr id="20623" name="Shape 677">
              <a:extLst>
                <a:ext uri="{FF2B5EF4-FFF2-40B4-BE49-F238E27FC236}">
                  <a16:creationId xmlns:a16="http://schemas.microsoft.com/office/drawing/2014/main" id="{742E9F3A-BF73-4C67-B808-8FF587498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20627" name="Shape 678">
                <a:extLst>
                  <a:ext uri="{FF2B5EF4-FFF2-40B4-BE49-F238E27FC236}">
                    <a16:creationId xmlns:a16="http://schemas.microsoft.com/office/drawing/2014/main" id="{781CEBF2-F780-435E-BCC0-8250A44DD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28" name="Shape 679">
                <a:extLst>
                  <a:ext uri="{FF2B5EF4-FFF2-40B4-BE49-F238E27FC236}">
                    <a16:creationId xmlns:a16="http://schemas.microsoft.com/office/drawing/2014/main" id="{2C96A95C-AD7E-45AC-AFEC-82B9EA72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24" name="Shape 680">
              <a:extLst>
                <a:ext uri="{FF2B5EF4-FFF2-40B4-BE49-F238E27FC236}">
                  <a16:creationId xmlns:a16="http://schemas.microsoft.com/office/drawing/2014/main" id="{5BCB7745-E11E-4F98-8A1E-CAD120F17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20625" name="Shape 681">
                <a:extLst>
                  <a:ext uri="{FF2B5EF4-FFF2-40B4-BE49-F238E27FC236}">
                    <a16:creationId xmlns:a16="http://schemas.microsoft.com/office/drawing/2014/main" id="{71B38B6F-BE9F-4EC7-A794-DDB952FE3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26" name="Shape 682">
                <a:extLst>
                  <a:ext uri="{FF2B5EF4-FFF2-40B4-BE49-F238E27FC236}">
                    <a16:creationId xmlns:a16="http://schemas.microsoft.com/office/drawing/2014/main" id="{54DB560A-51ED-4739-ADCF-C1F0965F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88" name="Shape 683">
            <a:extLst>
              <a:ext uri="{FF2B5EF4-FFF2-40B4-BE49-F238E27FC236}">
                <a16:creationId xmlns:a16="http://schemas.microsoft.com/office/drawing/2014/main" id="{DBE911DF-6EE3-4387-9B33-AAC39C86449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8500" y="152400"/>
            <a:ext cx="1087438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sz="320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9" name="Shape 684">
            <a:extLst>
              <a:ext uri="{FF2B5EF4-FFF2-40B4-BE49-F238E27FC236}">
                <a16:creationId xmlns:a16="http://schemas.microsoft.com/office/drawing/2014/main" id="{B394F654-63FA-4E81-AB80-F06123C88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0490" name="Shape 685">
            <a:extLst>
              <a:ext uri="{FF2B5EF4-FFF2-40B4-BE49-F238E27FC236}">
                <a16:creationId xmlns:a16="http://schemas.microsoft.com/office/drawing/2014/main" id="{3C6662D1-C6B2-4847-86FB-0FD0207F99B9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854075"/>
            <a:ext cx="1319212" cy="1020763"/>
            <a:chOff x="581570" y="854618"/>
            <a:chExt cx="1319403" cy="1020598"/>
          </a:xfrm>
        </p:grpSpPr>
        <p:grpSp>
          <p:nvGrpSpPr>
            <p:cNvPr id="20599" name="Shape 686">
              <a:extLst>
                <a:ext uri="{FF2B5EF4-FFF2-40B4-BE49-F238E27FC236}">
                  <a16:creationId xmlns:a16="http://schemas.microsoft.com/office/drawing/2014/main" id="{8CCCBABD-BA45-4CB6-8FA6-F8DD7A20C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20618" name="Shape 687">
                <a:extLst>
                  <a:ext uri="{FF2B5EF4-FFF2-40B4-BE49-F238E27FC236}">
                    <a16:creationId xmlns:a16="http://schemas.microsoft.com/office/drawing/2014/main" id="{E22D7A0B-0C1D-4E7A-B94F-3F79DBDB0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9" name="Shape 688">
                <a:extLst>
                  <a:ext uri="{FF2B5EF4-FFF2-40B4-BE49-F238E27FC236}">
                    <a16:creationId xmlns:a16="http://schemas.microsoft.com/office/drawing/2014/main" id="{75D796B1-CD3E-4AB0-94D0-2B261C5FB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20" name="Shape 689">
                <a:extLst>
                  <a:ext uri="{FF2B5EF4-FFF2-40B4-BE49-F238E27FC236}">
                    <a16:creationId xmlns:a16="http://schemas.microsoft.com/office/drawing/2014/main" id="{A4EAA384-3DE6-42B6-91EF-18290FEC5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21" name="Shape 690">
                <a:extLst>
                  <a:ext uri="{FF2B5EF4-FFF2-40B4-BE49-F238E27FC236}">
                    <a16:creationId xmlns:a16="http://schemas.microsoft.com/office/drawing/2014/main" id="{B116C02F-7134-4EE2-AA0C-73B060CC5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22" name="Shape 691">
                <a:extLst>
                  <a:ext uri="{FF2B5EF4-FFF2-40B4-BE49-F238E27FC236}">
                    <a16:creationId xmlns:a16="http://schemas.microsoft.com/office/drawing/2014/main" id="{4893E0BA-0B94-42D6-A08A-438844CF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00" name="Shape 692">
              <a:extLst>
                <a:ext uri="{FF2B5EF4-FFF2-40B4-BE49-F238E27FC236}">
                  <a16:creationId xmlns:a16="http://schemas.microsoft.com/office/drawing/2014/main" id="{E50D73EE-B01D-4449-8525-AFF3E4AA8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20613" name="Shape 693">
                <a:extLst>
                  <a:ext uri="{FF2B5EF4-FFF2-40B4-BE49-F238E27FC236}">
                    <a16:creationId xmlns:a16="http://schemas.microsoft.com/office/drawing/2014/main" id="{FC052CC3-6A60-429C-9CD1-6E24D1484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4" name="Shape 694">
                <a:extLst>
                  <a:ext uri="{FF2B5EF4-FFF2-40B4-BE49-F238E27FC236}">
                    <a16:creationId xmlns:a16="http://schemas.microsoft.com/office/drawing/2014/main" id="{EEAFDD30-0761-4F86-B219-94737E54F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5" name="Shape 695">
                <a:extLst>
                  <a:ext uri="{FF2B5EF4-FFF2-40B4-BE49-F238E27FC236}">
                    <a16:creationId xmlns:a16="http://schemas.microsoft.com/office/drawing/2014/main" id="{DB44DF79-D0DC-4136-9181-BD8F38BA0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6" name="Shape 696">
                <a:extLst>
                  <a:ext uri="{FF2B5EF4-FFF2-40B4-BE49-F238E27FC236}">
                    <a16:creationId xmlns:a16="http://schemas.microsoft.com/office/drawing/2014/main" id="{646E24DB-1A93-4BBD-B515-AD2D6556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7" name="Shape 697">
                <a:extLst>
                  <a:ext uri="{FF2B5EF4-FFF2-40B4-BE49-F238E27FC236}">
                    <a16:creationId xmlns:a16="http://schemas.microsoft.com/office/drawing/2014/main" id="{D2AE87B8-02C1-470C-AE4A-1FE99B429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01" name="Shape 698">
              <a:extLst>
                <a:ext uri="{FF2B5EF4-FFF2-40B4-BE49-F238E27FC236}">
                  <a16:creationId xmlns:a16="http://schemas.microsoft.com/office/drawing/2014/main" id="{B1C27DF5-B21F-4942-9496-30FF6DD44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20608" name="Shape 699">
                <a:extLst>
                  <a:ext uri="{FF2B5EF4-FFF2-40B4-BE49-F238E27FC236}">
                    <a16:creationId xmlns:a16="http://schemas.microsoft.com/office/drawing/2014/main" id="{41655A14-1C3F-4234-933B-1AA7E354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9" name="Shape 700">
                <a:extLst>
                  <a:ext uri="{FF2B5EF4-FFF2-40B4-BE49-F238E27FC236}">
                    <a16:creationId xmlns:a16="http://schemas.microsoft.com/office/drawing/2014/main" id="{652D3C3F-334F-487D-B4BD-6B1C9C60D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0" name="Shape 701">
                <a:extLst>
                  <a:ext uri="{FF2B5EF4-FFF2-40B4-BE49-F238E27FC236}">
                    <a16:creationId xmlns:a16="http://schemas.microsoft.com/office/drawing/2014/main" id="{98CFDA90-5AE1-49EE-B31E-AB1BB81A5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1" name="Shape 702">
                <a:extLst>
                  <a:ext uri="{FF2B5EF4-FFF2-40B4-BE49-F238E27FC236}">
                    <a16:creationId xmlns:a16="http://schemas.microsoft.com/office/drawing/2014/main" id="{3799AE3F-105B-497D-A8DC-3D23DA0FC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12" name="Shape 703">
                <a:extLst>
                  <a:ext uri="{FF2B5EF4-FFF2-40B4-BE49-F238E27FC236}">
                    <a16:creationId xmlns:a16="http://schemas.microsoft.com/office/drawing/2014/main" id="{B495DCC1-8B3C-4363-8060-858FF158E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602" name="Shape 704">
              <a:extLst>
                <a:ext uri="{FF2B5EF4-FFF2-40B4-BE49-F238E27FC236}">
                  <a16:creationId xmlns:a16="http://schemas.microsoft.com/office/drawing/2014/main" id="{8A632AE3-1350-4BB8-A46C-658C167A1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20603" name="Shape 705">
                <a:extLst>
                  <a:ext uri="{FF2B5EF4-FFF2-40B4-BE49-F238E27FC236}">
                    <a16:creationId xmlns:a16="http://schemas.microsoft.com/office/drawing/2014/main" id="{D16B423A-079C-41C7-A841-9B469835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4" name="Shape 706">
                <a:extLst>
                  <a:ext uri="{FF2B5EF4-FFF2-40B4-BE49-F238E27FC236}">
                    <a16:creationId xmlns:a16="http://schemas.microsoft.com/office/drawing/2014/main" id="{7C06CA65-FCD9-48DF-817C-A42321069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5" name="Shape 707">
                <a:extLst>
                  <a:ext uri="{FF2B5EF4-FFF2-40B4-BE49-F238E27FC236}">
                    <a16:creationId xmlns:a16="http://schemas.microsoft.com/office/drawing/2014/main" id="{7DEE44DB-C123-40D3-BB4D-ADEBB7A46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6" name="Shape 708">
                <a:extLst>
                  <a:ext uri="{FF2B5EF4-FFF2-40B4-BE49-F238E27FC236}">
                    <a16:creationId xmlns:a16="http://schemas.microsoft.com/office/drawing/2014/main" id="{AE241E39-5B08-4B54-82AD-D5CEF4F91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7" name="Shape 709">
                <a:extLst>
                  <a:ext uri="{FF2B5EF4-FFF2-40B4-BE49-F238E27FC236}">
                    <a16:creationId xmlns:a16="http://schemas.microsoft.com/office/drawing/2014/main" id="{839545CD-5052-4651-9275-0CB618E5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91" name="Shape 710">
            <a:extLst>
              <a:ext uri="{FF2B5EF4-FFF2-40B4-BE49-F238E27FC236}">
                <a16:creationId xmlns:a16="http://schemas.microsoft.com/office/drawing/2014/main" id="{89B41063-7815-45B0-BF84-0865B078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1108075"/>
            <a:ext cx="2857500" cy="3984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2" name="Shape 711">
            <a:extLst>
              <a:ext uri="{FF2B5EF4-FFF2-40B4-BE49-F238E27FC236}">
                <a16:creationId xmlns:a16="http://schemas.microsoft.com/office/drawing/2014/main" id="{6AF57A65-CB14-4D51-9661-0952FA48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1146175"/>
            <a:ext cx="27987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lang="zh-CN" altLang="en-US" dirty="0"/>
          </a:p>
        </p:txBody>
      </p:sp>
      <p:grpSp>
        <p:nvGrpSpPr>
          <p:cNvPr id="20493" name="Shape 712">
            <a:extLst>
              <a:ext uri="{FF2B5EF4-FFF2-40B4-BE49-F238E27FC236}">
                <a16:creationId xmlns:a16="http://schemas.microsoft.com/office/drawing/2014/main" id="{530DAF3E-4A5E-492C-9CDB-1412E3A433B7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079625"/>
            <a:ext cx="1319212" cy="1020763"/>
            <a:chOff x="581570" y="854618"/>
            <a:chExt cx="1319403" cy="1020598"/>
          </a:xfrm>
        </p:grpSpPr>
        <p:grpSp>
          <p:nvGrpSpPr>
            <p:cNvPr id="20575" name="Shape 713">
              <a:extLst>
                <a:ext uri="{FF2B5EF4-FFF2-40B4-BE49-F238E27FC236}">
                  <a16:creationId xmlns:a16="http://schemas.microsoft.com/office/drawing/2014/main" id="{94F6F396-C9F7-4F14-B57F-26A473E8F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20594" name="Shape 714">
                <a:extLst>
                  <a:ext uri="{FF2B5EF4-FFF2-40B4-BE49-F238E27FC236}">
                    <a16:creationId xmlns:a16="http://schemas.microsoft.com/office/drawing/2014/main" id="{2B4E76AD-9987-4928-84AE-B58F01916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5" name="Shape 715">
                <a:extLst>
                  <a:ext uri="{FF2B5EF4-FFF2-40B4-BE49-F238E27FC236}">
                    <a16:creationId xmlns:a16="http://schemas.microsoft.com/office/drawing/2014/main" id="{22D3F52F-25EC-42CB-A7B4-7BCFD4910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6" name="Shape 716">
                <a:extLst>
                  <a:ext uri="{FF2B5EF4-FFF2-40B4-BE49-F238E27FC236}">
                    <a16:creationId xmlns:a16="http://schemas.microsoft.com/office/drawing/2014/main" id="{DC270912-2BC1-400C-96B2-4833BAC14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7" name="Shape 717">
                <a:extLst>
                  <a:ext uri="{FF2B5EF4-FFF2-40B4-BE49-F238E27FC236}">
                    <a16:creationId xmlns:a16="http://schemas.microsoft.com/office/drawing/2014/main" id="{096F82AE-8F47-443E-9815-F980795AE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8" name="Shape 718">
                <a:extLst>
                  <a:ext uri="{FF2B5EF4-FFF2-40B4-BE49-F238E27FC236}">
                    <a16:creationId xmlns:a16="http://schemas.microsoft.com/office/drawing/2014/main" id="{987CA704-1633-47F0-8A6C-20739A75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576" name="Shape 719">
              <a:extLst>
                <a:ext uri="{FF2B5EF4-FFF2-40B4-BE49-F238E27FC236}">
                  <a16:creationId xmlns:a16="http://schemas.microsoft.com/office/drawing/2014/main" id="{510FD28B-6A93-4C0D-81C6-8AD689E78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20589" name="Shape 720">
                <a:extLst>
                  <a:ext uri="{FF2B5EF4-FFF2-40B4-BE49-F238E27FC236}">
                    <a16:creationId xmlns:a16="http://schemas.microsoft.com/office/drawing/2014/main" id="{477AECF8-8632-4121-ADD5-B1420D1AD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0" name="Shape 721">
                <a:extLst>
                  <a:ext uri="{FF2B5EF4-FFF2-40B4-BE49-F238E27FC236}">
                    <a16:creationId xmlns:a16="http://schemas.microsoft.com/office/drawing/2014/main" id="{469C56FD-E926-4949-B6C3-C6CCE138E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1" name="Shape 722">
                <a:extLst>
                  <a:ext uri="{FF2B5EF4-FFF2-40B4-BE49-F238E27FC236}">
                    <a16:creationId xmlns:a16="http://schemas.microsoft.com/office/drawing/2014/main" id="{D2580250-B47E-462E-A09D-58C5A6321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2" name="Shape 723">
                <a:extLst>
                  <a:ext uri="{FF2B5EF4-FFF2-40B4-BE49-F238E27FC236}">
                    <a16:creationId xmlns:a16="http://schemas.microsoft.com/office/drawing/2014/main" id="{D8016D7D-0C43-438F-8231-A0E36074B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3" name="Shape 724">
                <a:extLst>
                  <a:ext uri="{FF2B5EF4-FFF2-40B4-BE49-F238E27FC236}">
                    <a16:creationId xmlns:a16="http://schemas.microsoft.com/office/drawing/2014/main" id="{A2E40E33-3884-497F-ABD4-1B1FA41B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577" name="Shape 725">
              <a:extLst>
                <a:ext uri="{FF2B5EF4-FFF2-40B4-BE49-F238E27FC236}">
                  <a16:creationId xmlns:a16="http://schemas.microsoft.com/office/drawing/2014/main" id="{77B18CBE-7858-4746-8F5F-8B6B95ACD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20584" name="Shape 726">
                <a:extLst>
                  <a:ext uri="{FF2B5EF4-FFF2-40B4-BE49-F238E27FC236}">
                    <a16:creationId xmlns:a16="http://schemas.microsoft.com/office/drawing/2014/main" id="{DCB58955-FFDE-4166-9726-1D8C5BF5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5" name="Shape 727">
                <a:extLst>
                  <a:ext uri="{FF2B5EF4-FFF2-40B4-BE49-F238E27FC236}">
                    <a16:creationId xmlns:a16="http://schemas.microsoft.com/office/drawing/2014/main" id="{7CE4B62C-D99E-4B8D-AA69-DC5E3ECF2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6" name="Shape 728">
                <a:extLst>
                  <a:ext uri="{FF2B5EF4-FFF2-40B4-BE49-F238E27FC236}">
                    <a16:creationId xmlns:a16="http://schemas.microsoft.com/office/drawing/2014/main" id="{E9FB7899-2485-4B2D-B453-F6A58F15D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7" name="Shape 729">
                <a:extLst>
                  <a:ext uri="{FF2B5EF4-FFF2-40B4-BE49-F238E27FC236}">
                    <a16:creationId xmlns:a16="http://schemas.microsoft.com/office/drawing/2014/main" id="{ECF1B56F-D63D-4EFD-B977-345558965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8" name="Shape 730">
                <a:extLst>
                  <a:ext uri="{FF2B5EF4-FFF2-40B4-BE49-F238E27FC236}">
                    <a16:creationId xmlns:a16="http://schemas.microsoft.com/office/drawing/2014/main" id="{B5D2F0AE-F3B4-4BFC-9751-D8301E707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578" name="Shape 731">
              <a:extLst>
                <a:ext uri="{FF2B5EF4-FFF2-40B4-BE49-F238E27FC236}">
                  <a16:creationId xmlns:a16="http://schemas.microsoft.com/office/drawing/2014/main" id="{40E29E3F-E5AE-4654-BE03-EB4A15E94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20579" name="Shape 732">
                <a:extLst>
                  <a:ext uri="{FF2B5EF4-FFF2-40B4-BE49-F238E27FC236}">
                    <a16:creationId xmlns:a16="http://schemas.microsoft.com/office/drawing/2014/main" id="{36A57A2C-7238-4AB9-AE2E-81CC372B2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528F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0" name="Shape 733">
                <a:extLst>
                  <a:ext uri="{FF2B5EF4-FFF2-40B4-BE49-F238E27FC236}">
                    <a16:creationId xmlns:a16="http://schemas.microsoft.com/office/drawing/2014/main" id="{2BC44E9A-7B71-468A-8F20-1D4AF4D66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1" name="Shape 734">
                <a:extLst>
                  <a:ext uri="{FF2B5EF4-FFF2-40B4-BE49-F238E27FC236}">
                    <a16:creationId xmlns:a16="http://schemas.microsoft.com/office/drawing/2014/main" id="{D6236BF1-FF6A-4E55-90EE-E41434126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2" name="Shape 735">
                <a:extLst>
                  <a:ext uri="{FF2B5EF4-FFF2-40B4-BE49-F238E27FC236}">
                    <a16:creationId xmlns:a16="http://schemas.microsoft.com/office/drawing/2014/main" id="{8CBC6EAF-7577-4DBC-BAF1-A2E0AC4DD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3" name="Shape 736">
                <a:extLst>
                  <a:ext uri="{FF2B5EF4-FFF2-40B4-BE49-F238E27FC236}">
                    <a16:creationId xmlns:a16="http://schemas.microsoft.com/office/drawing/2014/main" id="{9CAA551A-D8C9-49BF-81AC-5142C74CB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94" name="Shape 737">
            <a:extLst>
              <a:ext uri="{FF2B5EF4-FFF2-40B4-BE49-F238E27FC236}">
                <a16:creationId xmlns:a16="http://schemas.microsoft.com/office/drawing/2014/main" id="{E1E66CA0-9874-4DF9-9BC6-C3CE3848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5" name="Shape 738">
            <a:extLst>
              <a:ext uri="{FF2B5EF4-FFF2-40B4-BE49-F238E27FC236}">
                <a16:creationId xmlns:a16="http://schemas.microsoft.com/office/drawing/2014/main" id="{C48A60B1-EE1B-4F04-AA27-26BA0A67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6" name="Shape 739">
            <a:extLst>
              <a:ext uri="{FF2B5EF4-FFF2-40B4-BE49-F238E27FC236}">
                <a16:creationId xmlns:a16="http://schemas.microsoft.com/office/drawing/2014/main" id="{F88AA1D8-041A-4C71-A43A-D8B8AEC1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7" name="Shape 740">
            <a:extLst>
              <a:ext uri="{FF2B5EF4-FFF2-40B4-BE49-F238E27FC236}">
                <a16:creationId xmlns:a16="http://schemas.microsoft.com/office/drawing/2014/main" id="{6F2AA3A2-4B93-40A7-B952-CAE6D4AE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8" name="Shape 741">
            <a:extLst>
              <a:ext uri="{FF2B5EF4-FFF2-40B4-BE49-F238E27FC236}">
                <a16:creationId xmlns:a16="http://schemas.microsoft.com/office/drawing/2014/main" id="{360811BA-A12D-4819-8A17-F237CCB5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56686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9" name="Shape 742">
            <a:extLst>
              <a:ext uri="{FF2B5EF4-FFF2-40B4-BE49-F238E27FC236}">
                <a16:creationId xmlns:a16="http://schemas.microsoft.com/office/drawing/2014/main" id="{CEAABD40-C95E-45F2-9B12-48273504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533525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0" name="Shape 743">
            <a:extLst>
              <a:ext uri="{FF2B5EF4-FFF2-40B4-BE49-F238E27FC236}">
                <a16:creationId xmlns:a16="http://schemas.microsoft.com/office/drawing/2014/main" id="{435C40A2-8870-4063-90CA-69238C43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1" name="Shape 744">
            <a:extLst>
              <a:ext uri="{FF2B5EF4-FFF2-40B4-BE49-F238E27FC236}">
                <a16:creationId xmlns:a16="http://schemas.microsoft.com/office/drawing/2014/main" id="{97A2A50E-0553-49BA-9DBC-17A8BAF5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2" name="Shape 745">
            <a:extLst>
              <a:ext uri="{FF2B5EF4-FFF2-40B4-BE49-F238E27FC236}">
                <a16:creationId xmlns:a16="http://schemas.microsoft.com/office/drawing/2014/main" id="{9AFF4F0C-7964-4FE8-B53F-54A35FF6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3" name="Shape 746">
            <a:extLst>
              <a:ext uri="{FF2B5EF4-FFF2-40B4-BE49-F238E27FC236}">
                <a16:creationId xmlns:a16="http://schemas.microsoft.com/office/drawing/2014/main" id="{D36B3DA9-0837-4453-A624-94226E97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4" name="Shape 747">
            <a:extLst>
              <a:ext uri="{FF2B5EF4-FFF2-40B4-BE49-F238E27FC236}">
                <a16:creationId xmlns:a16="http://schemas.microsoft.com/office/drawing/2014/main" id="{33B06C51-8A1A-471B-B0B9-7AB44093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5" name="Shape 748">
            <a:extLst>
              <a:ext uri="{FF2B5EF4-FFF2-40B4-BE49-F238E27FC236}">
                <a16:creationId xmlns:a16="http://schemas.microsoft.com/office/drawing/2014/main" id="{F3F22E1A-8D95-4812-905A-3F75EEF3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6" name="Shape 749">
            <a:extLst>
              <a:ext uri="{FF2B5EF4-FFF2-40B4-BE49-F238E27FC236}">
                <a16:creationId xmlns:a16="http://schemas.microsoft.com/office/drawing/2014/main" id="{29A358AF-BA2E-483A-BA97-55A847BA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7" name="Shape 750">
            <a:extLst>
              <a:ext uri="{FF2B5EF4-FFF2-40B4-BE49-F238E27FC236}">
                <a16:creationId xmlns:a16="http://schemas.microsoft.com/office/drawing/2014/main" id="{2F6187EA-7B46-4995-AEEC-8EC2B7444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8" name="Shape 751">
            <a:extLst>
              <a:ext uri="{FF2B5EF4-FFF2-40B4-BE49-F238E27FC236}">
                <a16:creationId xmlns:a16="http://schemas.microsoft.com/office/drawing/2014/main" id="{9EDCF4E7-1BD2-4E3F-97F8-8DEF8C41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1542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9" name="Shape 752">
            <a:extLst>
              <a:ext uri="{FF2B5EF4-FFF2-40B4-BE49-F238E27FC236}">
                <a16:creationId xmlns:a16="http://schemas.microsoft.com/office/drawing/2014/main" id="{7A12846E-1813-4FDE-AE73-E69B457B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120900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0" name="Shape 753">
            <a:extLst>
              <a:ext uri="{FF2B5EF4-FFF2-40B4-BE49-F238E27FC236}">
                <a16:creationId xmlns:a16="http://schemas.microsoft.com/office/drawing/2014/main" id="{0ACFCA65-7466-478A-B3AC-6D1EA3C1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1" name="Shape 754">
            <a:extLst>
              <a:ext uri="{FF2B5EF4-FFF2-40B4-BE49-F238E27FC236}">
                <a16:creationId xmlns:a16="http://schemas.microsoft.com/office/drawing/2014/main" id="{3735D896-4837-4A8E-9525-21EBFDDA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2" name="Shape 755">
            <a:extLst>
              <a:ext uri="{FF2B5EF4-FFF2-40B4-BE49-F238E27FC236}">
                <a16:creationId xmlns:a16="http://schemas.microsoft.com/office/drawing/2014/main" id="{105212DB-17B4-4B7C-94C6-2FBD37D0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3" name="Shape 756">
            <a:extLst>
              <a:ext uri="{FF2B5EF4-FFF2-40B4-BE49-F238E27FC236}">
                <a16:creationId xmlns:a16="http://schemas.microsoft.com/office/drawing/2014/main" id="{FADBEC10-4C01-499C-8A1B-EDA78536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4" name="Shape 757">
            <a:extLst>
              <a:ext uri="{FF2B5EF4-FFF2-40B4-BE49-F238E27FC236}">
                <a16:creationId xmlns:a16="http://schemas.microsoft.com/office/drawing/2014/main" id="{A95AEB30-BD1D-449B-95D1-16C9A0A0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5" name="Shape 758">
            <a:extLst>
              <a:ext uri="{FF2B5EF4-FFF2-40B4-BE49-F238E27FC236}">
                <a16:creationId xmlns:a16="http://schemas.microsoft.com/office/drawing/2014/main" id="{2825A763-DAA7-42C0-A7ED-F3349AC2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6" name="Shape 759">
            <a:extLst>
              <a:ext uri="{FF2B5EF4-FFF2-40B4-BE49-F238E27FC236}">
                <a16:creationId xmlns:a16="http://schemas.microsoft.com/office/drawing/2014/main" id="{948BE736-EBD0-4529-B4E5-5612F3DF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7" name="Shape 760">
            <a:extLst>
              <a:ext uri="{FF2B5EF4-FFF2-40B4-BE49-F238E27FC236}">
                <a16:creationId xmlns:a16="http://schemas.microsoft.com/office/drawing/2014/main" id="{9DB994EC-F802-4295-878E-DD1D75ED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8" name="Shape 761">
            <a:extLst>
              <a:ext uri="{FF2B5EF4-FFF2-40B4-BE49-F238E27FC236}">
                <a16:creationId xmlns:a16="http://schemas.microsoft.com/office/drawing/2014/main" id="{AE0172BA-91A7-4CA1-92DE-E2C0F025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9" name="Shape 762">
            <a:extLst>
              <a:ext uri="{FF2B5EF4-FFF2-40B4-BE49-F238E27FC236}">
                <a16:creationId xmlns:a16="http://schemas.microsoft.com/office/drawing/2014/main" id="{65D1B59A-ACB1-4C5C-9FC6-40D8C969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335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0" name="Shape 763">
            <a:extLst>
              <a:ext uri="{FF2B5EF4-FFF2-40B4-BE49-F238E27FC236}">
                <a16:creationId xmlns:a16="http://schemas.microsoft.com/office/drawing/2014/main" id="{561FE32E-25D3-491D-9FF1-6F34C890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1" name="Shape 764">
            <a:extLst>
              <a:ext uri="{FF2B5EF4-FFF2-40B4-BE49-F238E27FC236}">
                <a16:creationId xmlns:a16="http://schemas.microsoft.com/office/drawing/2014/main" id="{643672D7-35D2-4FAA-9346-976FFED2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2" name="Shape 765">
            <a:extLst>
              <a:ext uri="{FF2B5EF4-FFF2-40B4-BE49-F238E27FC236}">
                <a16:creationId xmlns:a16="http://schemas.microsoft.com/office/drawing/2014/main" id="{45E257B1-290F-4919-A120-DB7F4890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3" name="Shape 766">
            <a:extLst>
              <a:ext uri="{FF2B5EF4-FFF2-40B4-BE49-F238E27FC236}">
                <a16:creationId xmlns:a16="http://schemas.microsoft.com/office/drawing/2014/main" id="{6F5A73CA-0461-4731-ABB1-F2A09C60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4" name="Shape 767">
            <a:extLst>
              <a:ext uri="{FF2B5EF4-FFF2-40B4-BE49-F238E27FC236}">
                <a16:creationId xmlns:a16="http://schemas.microsoft.com/office/drawing/2014/main" id="{AB945027-A873-416A-9036-7681DFDA9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5" name="Shape 768">
            <a:extLst>
              <a:ext uri="{FF2B5EF4-FFF2-40B4-BE49-F238E27FC236}">
                <a16:creationId xmlns:a16="http://schemas.microsoft.com/office/drawing/2014/main" id="{60114D93-CFBC-485E-A00D-61585F90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6" name="Shape 769">
            <a:extLst>
              <a:ext uri="{FF2B5EF4-FFF2-40B4-BE49-F238E27FC236}">
                <a16:creationId xmlns:a16="http://schemas.microsoft.com/office/drawing/2014/main" id="{BEC9E1F6-FD9A-4647-8578-CC068EA2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7" name="Shape 770">
            <a:extLst>
              <a:ext uri="{FF2B5EF4-FFF2-40B4-BE49-F238E27FC236}">
                <a16:creationId xmlns:a16="http://schemas.microsoft.com/office/drawing/2014/main" id="{C727AB77-6F04-4572-AAE9-16BB2084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8" name="Shape 771">
            <a:extLst>
              <a:ext uri="{FF2B5EF4-FFF2-40B4-BE49-F238E27FC236}">
                <a16:creationId xmlns:a16="http://schemas.microsoft.com/office/drawing/2014/main" id="{1279BBDE-0E16-4A66-94EF-5D39A9B2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9" name="Shape 772">
            <a:extLst>
              <a:ext uri="{FF2B5EF4-FFF2-40B4-BE49-F238E27FC236}">
                <a16:creationId xmlns:a16="http://schemas.microsoft.com/office/drawing/2014/main" id="{E6646E19-6CB8-4807-AC7E-231BD121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120900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0" name="Shape 773">
            <a:extLst>
              <a:ext uri="{FF2B5EF4-FFF2-40B4-BE49-F238E27FC236}">
                <a16:creationId xmlns:a16="http://schemas.microsoft.com/office/drawing/2014/main" id="{D8BD34F0-9F5D-4549-B1A7-DFD722C7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1" name="Shape 774">
            <a:extLst>
              <a:ext uri="{FF2B5EF4-FFF2-40B4-BE49-F238E27FC236}">
                <a16:creationId xmlns:a16="http://schemas.microsoft.com/office/drawing/2014/main" id="{C14859D4-7AE7-4EAC-8CF8-1F9FEA09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2" name="Shape 775">
            <a:extLst>
              <a:ext uri="{FF2B5EF4-FFF2-40B4-BE49-F238E27FC236}">
                <a16:creationId xmlns:a16="http://schemas.microsoft.com/office/drawing/2014/main" id="{56A55E89-5EFA-41BA-AAD6-FFDC2D68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3" name="Shape 776">
            <a:extLst>
              <a:ext uri="{FF2B5EF4-FFF2-40B4-BE49-F238E27FC236}">
                <a16:creationId xmlns:a16="http://schemas.microsoft.com/office/drawing/2014/main" id="{A3C7C2F4-3758-4619-BD1E-B4508DCB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4" name="Shape 777">
            <a:extLst>
              <a:ext uri="{FF2B5EF4-FFF2-40B4-BE49-F238E27FC236}">
                <a16:creationId xmlns:a16="http://schemas.microsoft.com/office/drawing/2014/main" id="{88F11111-1B0D-4BE9-9674-0BA31525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5" name="Shape 778">
            <a:extLst>
              <a:ext uri="{FF2B5EF4-FFF2-40B4-BE49-F238E27FC236}">
                <a16:creationId xmlns:a16="http://schemas.microsoft.com/office/drawing/2014/main" id="{B59AA436-74BC-4F28-88C3-5CB64EBD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6" name="Shape 779">
            <a:extLst>
              <a:ext uri="{FF2B5EF4-FFF2-40B4-BE49-F238E27FC236}">
                <a16:creationId xmlns:a16="http://schemas.microsoft.com/office/drawing/2014/main" id="{0FE7E01B-C4DF-47DC-8235-94D1A78A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7" name="Shape 780">
            <a:extLst>
              <a:ext uri="{FF2B5EF4-FFF2-40B4-BE49-F238E27FC236}">
                <a16:creationId xmlns:a16="http://schemas.microsoft.com/office/drawing/2014/main" id="{A1FBF454-1389-4987-B299-0BBE92F3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8" name="Shape 781">
            <a:extLst>
              <a:ext uri="{FF2B5EF4-FFF2-40B4-BE49-F238E27FC236}">
                <a16:creationId xmlns:a16="http://schemas.microsoft.com/office/drawing/2014/main" id="{6993EE23-E399-4DAE-9469-6F945AB2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7416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9" name="Shape 782">
            <a:extLst>
              <a:ext uri="{FF2B5EF4-FFF2-40B4-BE49-F238E27FC236}">
                <a16:creationId xmlns:a16="http://schemas.microsoft.com/office/drawing/2014/main" id="{4272F658-43D0-4F60-B5DE-3B6B4E0A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706688"/>
            <a:ext cx="490538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0" name="Shape 783">
            <a:extLst>
              <a:ext uri="{FF2B5EF4-FFF2-40B4-BE49-F238E27FC236}">
                <a16:creationId xmlns:a16="http://schemas.microsoft.com/office/drawing/2014/main" id="{23AEF1EE-E840-407C-9DEE-32DF0305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1" name="Shape 784">
            <a:extLst>
              <a:ext uri="{FF2B5EF4-FFF2-40B4-BE49-F238E27FC236}">
                <a16:creationId xmlns:a16="http://schemas.microsoft.com/office/drawing/2014/main" id="{C5B27DCE-9F25-4A0A-BEE9-A4E4CB31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2" name="Shape 785">
            <a:extLst>
              <a:ext uri="{FF2B5EF4-FFF2-40B4-BE49-F238E27FC236}">
                <a16:creationId xmlns:a16="http://schemas.microsoft.com/office/drawing/2014/main" id="{C825D8C5-4AB7-4462-9D38-030F943F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3" name="Shape 786">
            <a:extLst>
              <a:ext uri="{FF2B5EF4-FFF2-40B4-BE49-F238E27FC236}">
                <a16:creationId xmlns:a16="http://schemas.microsoft.com/office/drawing/2014/main" id="{9C2210D2-406C-4358-9349-C15047F2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4" name="Shape 787">
            <a:extLst>
              <a:ext uri="{FF2B5EF4-FFF2-40B4-BE49-F238E27FC236}">
                <a16:creationId xmlns:a16="http://schemas.microsoft.com/office/drawing/2014/main" id="{F86173C0-1B86-43D0-9AD8-797FC4BF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5" name="Shape 788">
            <a:extLst>
              <a:ext uri="{FF2B5EF4-FFF2-40B4-BE49-F238E27FC236}">
                <a16:creationId xmlns:a16="http://schemas.microsoft.com/office/drawing/2014/main" id="{7F4658C3-4EAA-4B2E-9567-3CE55672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6" name="Shape 789">
            <a:extLst>
              <a:ext uri="{FF2B5EF4-FFF2-40B4-BE49-F238E27FC236}">
                <a16:creationId xmlns:a16="http://schemas.microsoft.com/office/drawing/2014/main" id="{8B5AEAFF-B081-4865-9294-0561F133A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7" name="Shape 790">
            <a:extLst>
              <a:ext uri="{FF2B5EF4-FFF2-40B4-BE49-F238E27FC236}">
                <a16:creationId xmlns:a16="http://schemas.microsoft.com/office/drawing/2014/main" id="{A799923F-00C6-4AB1-B792-4AFB83CE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8" name="Shape 791">
            <a:extLst>
              <a:ext uri="{FF2B5EF4-FFF2-40B4-BE49-F238E27FC236}">
                <a16:creationId xmlns:a16="http://schemas.microsoft.com/office/drawing/2014/main" id="{DCEF2750-0426-4B3E-8646-23E3DE12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3328988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9" name="Shape 792">
            <a:extLst>
              <a:ext uri="{FF2B5EF4-FFF2-40B4-BE49-F238E27FC236}">
                <a16:creationId xmlns:a16="http://schemas.microsoft.com/office/drawing/2014/main" id="{99CF446C-416E-40C4-B5D8-78C253C1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294063"/>
            <a:ext cx="490538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0" name="Shape 793">
            <a:extLst>
              <a:ext uri="{FF2B5EF4-FFF2-40B4-BE49-F238E27FC236}">
                <a16:creationId xmlns:a16="http://schemas.microsoft.com/office/drawing/2014/main" id="{99FEBAC0-3A97-4DBB-8D44-8DA293C9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1" name="Shape 794">
            <a:extLst>
              <a:ext uri="{FF2B5EF4-FFF2-40B4-BE49-F238E27FC236}">
                <a16:creationId xmlns:a16="http://schemas.microsoft.com/office/drawing/2014/main" id="{85D0B70E-55A7-4C5D-B832-01E10536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2" name="Shape 795">
            <a:extLst>
              <a:ext uri="{FF2B5EF4-FFF2-40B4-BE49-F238E27FC236}">
                <a16:creationId xmlns:a16="http://schemas.microsoft.com/office/drawing/2014/main" id="{C28C6CC8-A037-4CFC-8CA7-54723BFB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3" name="Shape 796">
            <a:extLst>
              <a:ext uri="{FF2B5EF4-FFF2-40B4-BE49-F238E27FC236}">
                <a16:creationId xmlns:a16="http://schemas.microsoft.com/office/drawing/2014/main" id="{7D0442E7-D1F0-4431-B84C-D8CB6234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4" name="Shape 797">
            <a:extLst>
              <a:ext uri="{FF2B5EF4-FFF2-40B4-BE49-F238E27FC236}">
                <a16:creationId xmlns:a16="http://schemas.microsoft.com/office/drawing/2014/main" id="{4122DAF8-3519-4096-9A47-B0CA13AB7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5" name="Shape 798">
            <a:extLst>
              <a:ext uri="{FF2B5EF4-FFF2-40B4-BE49-F238E27FC236}">
                <a16:creationId xmlns:a16="http://schemas.microsoft.com/office/drawing/2014/main" id="{39C25E47-5248-4203-80C2-B1A7D81A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6" name="Shape 799">
            <a:extLst>
              <a:ext uri="{FF2B5EF4-FFF2-40B4-BE49-F238E27FC236}">
                <a16:creationId xmlns:a16="http://schemas.microsoft.com/office/drawing/2014/main" id="{A5461504-3505-47CA-879A-B87B2F58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7" name="Shape 800">
            <a:extLst>
              <a:ext uri="{FF2B5EF4-FFF2-40B4-BE49-F238E27FC236}">
                <a16:creationId xmlns:a16="http://schemas.microsoft.com/office/drawing/2014/main" id="{A572F253-453B-4C5E-83DF-2057AFEE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8" name="Shape 801">
            <a:extLst>
              <a:ext uri="{FF2B5EF4-FFF2-40B4-BE49-F238E27FC236}">
                <a16:creationId xmlns:a16="http://schemas.microsoft.com/office/drawing/2014/main" id="{CA9BC6A1-8316-4897-9645-EEF44738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9" name="Shape 802">
            <a:extLst>
              <a:ext uri="{FF2B5EF4-FFF2-40B4-BE49-F238E27FC236}">
                <a16:creationId xmlns:a16="http://schemas.microsoft.com/office/drawing/2014/main" id="{3491EF67-8CC2-4D6B-9B85-8C01B757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706688"/>
            <a:ext cx="492125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0" name="Shape 803">
            <a:extLst>
              <a:ext uri="{FF2B5EF4-FFF2-40B4-BE49-F238E27FC236}">
                <a16:creationId xmlns:a16="http://schemas.microsoft.com/office/drawing/2014/main" id="{728E708B-EC00-46A5-AF70-8D8CC663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1" name="Shape 804">
            <a:extLst>
              <a:ext uri="{FF2B5EF4-FFF2-40B4-BE49-F238E27FC236}">
                <a16:creationId xmlns:a16="http://schemas.microsoft.com/office/drawing/2014/main" id="{E9A28039-7423-477C-815A-774C766A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2" name="Shape 805">
            <a:extLst>
              <a:ext uri="{FF2B5EF4-FFF2-40B4-BE49-F238E27FC236}">
                <a16:creationId xmlns:a16="http://schemas.microsoft.com/office/drawing/2014/main" id="{0AC9ADBD-4235-47D5-B93A-A52AE2A6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3" name="Shape 806">
            <a:extLst>
              <a:ext uri="{FF2B5EF4-FFF2-40B4-BE49-F238E27FC236}">
                <a16:creationId xmlns:a16="http://schemas.microsoft.com/office/drawing/2014/main" id="{CBE42818-E1B4-47B0-A3EE-132167B1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4" name="Shape 807">
            <a:extLst>
              <a:ext uri="{FF2B5EF4-FFF2-40B4-BE49-F238E27FC236}">
                <a16:creationId xmlns:a16="http://schemas.microsoft.com/office/drawing/2014/main" id="{5836A419-E73B-43A6-BBF5-7BF3FB7B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5" name="Shape 808">
            <a:extLst>
              <a:ext uri="{FF2B5EF4-FFF2-40B4-BE49-F238E27FC236}">
                <a16:creationId xmlns:a16="http://schemas.microsoft.com/office/drawing/2014/main" id="{03DBD7DC-1927-4BDA-AA1E-6AB20D57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6" name="Shape 809">
            <a:extLst>
              <a:ext uri="{FF2B5EF4-FFF2-40B4-BE49-F238E27FC236}">
                <a16:creationId xmlns:a16="http://schemas.microsoft.com/office/drawing/2014/main" id="{464E5800-BA2F-4937-8125-8461856A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7" name="Shape 810">
            <a:extLst>
              <a:ext uri="{FF2B5EF4-FFF2-40B4-BE49-F238E27FC236}">
                <a16:creationId xmlns:a16="http://schemas.microsoft.com/office/drawing/2014/main" id="{4D0D9006-7D93-4CCD-A9E7-72A106EB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8" name="Shape 811">
            <a:extLst>
              <a:ext uri="{FF2B5EF4-FFF2-40B4-BE49-F238E27FC236}">
                <a16:creationId xmlns:a16="http://schemas.microsoft.com/office/drawing/2014/main" id="{1E8335D2-42A3-4F14-B367-3B768B3F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69" name="Shape 812">
            <a:extLst>
              <a:ext uri="{FF2B5EF4-FFF2-40B4-BE49-F238E27FC236}">
                <a16:creationId xmlns:a16="http://schemas.microsoft.com/office/drawing/2014/main" id="{ACE9AB22-3B85-4BE2-9188-AF9C1884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2940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70" name="Shape 813">
            <a:extLst>
              <a:ext uri="{FF2B5EF4-FFF2-40B4-BE49-F238E27FC236}">
                <a16:creationId xmlns:a16="http://schemas.microsoft.com/office/drawing/2014/main" id="{90598FFF-6D71-44F3-9405-A02EE790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71" name="Shape 814">
            <a:extLst>
              <a:ext uri="{FF2B5EF4-FFF2-40B4-BE49-F238E27FC236}">
                <a16:creationId xmlns:a16="http://schemas.microsoft.com/office/drawing/2014/main" id="{25E8B86D-16FA-4595-A624-27F80FFF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72" name="Shape 815">
            <a:extLst>
              <a:ext uri="{FF2B5EF4-FFF2-40B4-BE49-F238E27FC236}">
                <a16:creationId xmlns:a16="http://schemas.microsoft.com/office/drawing/2014/main" id="{E418F38B-4D9A-455A-A2BE-BA7A653B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73" name="Shape 816">
            <a:extLst>
              <a:ext uri="{FF2B5EF4-FFF2-40B4-BE49-F238E27FC236}">
                <a16:creationId xmlns:a16="http://schemas.microsoft.com/office/drawing/2014/main" id="{4D5D1650-F432-4D37-8D92-B2E2CB95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74" name="Shape 817">
            <a:extLst>
              <a:ext uri="{FF2B5EF4-FFF2-40B4-BE49-F238E27FC236}">
                <a16:creationId xmlns:a16="http://schemas.microsoft.com/office/drawing/2014/main" id="{37E6E266-4209-42A7-B5A2-7878DA9D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00025"/>
            <a:ext cx="2435225" cy="789326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如果网格维度能被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数量整除，则可充分提高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的利用率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823">
            <a:extLst>
              <a:ext uri="{FF2B5EF4-FFF2-40B4-BE49-F238E27FC236}">
                <a16:creationId xmlns:a16="http://schemas.microsoft.com/office/drawing/2014/main" id="{67FB1116-C206-4976-A66D-7F95CB31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11138"/>
            <a:ext cx="2435225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以下是闲置的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2531" name="Shape 824">
            <a:extLst>
              <a:ext uri="{FF2B5EF4-FFF2-40B4-BE49-F238E27FC236}">
                <a16:creationId xmlns:a16="http://schemas.microsoft.com/office/drawing/2014/main" id="{EC48FD1C-B528-4D22-8F96-364446C2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1108075"/>
            <a:ext cx="2857500" cy="3984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2" name="Shape 825">
            <a:extLst>
              <a:ext uri="{FF2B5EF4-FFF2-40B4-BE49-F238E27FC236}">
                <a16:creationId xmlns:a16="http://schemas.microsoft.com/office/drawing/2014/main" id="{BB63183C-E20B-46FD-B965-2333C735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1146175"/>
            <a:ext cx="27987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lang="zh-CN" altLang="en-US" dirty="0"/>
          </a:p>
        </p:txBody>
      </p:sp>
      <p:sp>
        <p:nvSpPr>
          <p:cNvPr id="22533" name="Shape 826">
            <a:extLst>
              <a:ext uri="{FF2B5EF4-FFF2-40B4-BE49-F238E27FC236}">
                <a16:creationId xmlns:a16="http://schemas.microsoft.com/office/drawing/2014/main" id="{1C19404C-968D-4E94-8FD6-AB6856C6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886200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4" name="Shape 827">
            <a:extLst>
              <a:ext uri="{FF2B5EF4-FFF2-40B4-BE49-F238E27FC236}">
                <a16:creationId xmlns:a16="http://schemas.microsoft.com/office/drawing/2014/main" id="{68EB7DE1-B8F1-44AE-9431-9C6A6DF4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39147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5" name="Shape 828">
            <a:extLst>
              <a:ext uri="{FF2B5EF4-FFF2-40B4-BE49-F238E27FC236}">
                <a16:creationId xmlns:a16="http://schemas.microsoft.com/office/drawing/2014/main" id="{1D9BE3F1-3E19-4E0C-A056-E4AE199B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9147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6" name="Shape 829">
            <a:extLst>
              <a:ext uri="{FF2B5EF4-FFF2-40B4-BE49-F238E27FC236}">
                <a16:creationId xmlns:a16="http://schemas.microsoft.com/office/drawing/2014/main" id="{A910467D-B2E0-44A5-B117-6B144434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39147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7" name="Shape 830">
            <a:extLst>
              <a:ext uri="{FF2B5EF4-FFF2-40B4-BE49-F238E27FC236}">
                <a16:creationId xmlns:a16="http://schemas.microsoft.com/office/drawing/2014/main" id="{54B3EDB7-D48F-425F-A204-40020A6B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9147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8" name="Shape 831">
            <a:extLst>
              <a:ext uri="{FF2B5EF4-FFF2-40B4-BE49-F238E27FC236}">
                <a16:creationId xmlns:a16="http://schemas.microsoft.com/office/drawing/2014/main" id="{B1C6B381-89A7-4104-973F-0C86C532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38814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9" name="Shape 832">
            <a:extLst>
              <a:ext uri="{FF2B5EF4-FFF2-40B4-BE49-F238E27FC236}">
                <a16:creationId xmlns:a16="http://schemas.microsoft.com/office/drawing/2014/main" id="{B9C3F428-950D-4993-9D1F-012FAB104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9100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0" name="Shape 833">
            <a:extLst>
              <a:ext uri="{FF2B5EF4-FFF2-40B4-BE49-F238E27FC236}">
                <a16:creationId xmlns:a16="http://schemas.microsoft.com/office/drawing/2014/main" id="{A18070CD-242E-4F76-8EFC-9C707E30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39100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1" name="Shape 834">
            <a:extLst>
              <a:ext uri="{FF2B5EF4-FFF2-40B4-BE49-F238E27FC236}">
                <a16:creationId xmlns:a16="http://schemas.microsoft.com/office/drawing/2014/main" id="{7846F8D0-4343-403F-806F-6003EBC2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39100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2" name="Shape 835">
            <a:extLst>
              <a:ext uri="{FF2B5EF4-FFF2-40B4-BE49-F238E27FC236}">
                <a16:creationId xmlns:a16="http://schemas.microsoft.com/office/drawing/2014/main" id="{24F19ABD-760C-4BB5-A436-C082993F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9100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3" name="Shape 836">
            <a:extLst>
              <a:ext uri="{FF2B5EF4-FFF2-40B4-BE49-F238E27FC236}">
                <a16:creationId xmlns:a16="http://schemas.microsoft.com/office/drawing/2014/main" id="{797D12E4-0CA8-4C82-AA11-D5FF98FC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47357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4" name="Shape 837">
            <a:extLst>
              <a:ext uri="{FF2B5EF4-FFF2-40B4-BE49-F238E27FC236}">
                <a16:creationId xmlns:a16="http://schemas.microsoft.com/office/drawing/2014/main" id="{4D0D2D0E-7597-43F8-823B-8B643779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450215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5" name="Shape 838">
            <a:extLst>
              <a:ext uri="{FF2B5EF4-FFF2-40B4-BE49-F238E27FC236}">
                <a16:creationId xmlns:a16="http://schemas.microsoft.com/office/drawing/2014/main" id="{461E35A6-7A14-401E-805D-472A953D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450215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6" name="Shape 839">
            <a:extLst>
              <a:ext uri="{FF2B5EF4-FFF2-40B4-BE49-F238E27FC236}">
                <a16:creationId xmlns:a16="http://schemas.microsoft.com/office/drawing/2014/main" id="{8955EC8D-8017-47B0-9938-48E51AEB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50215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7" name="Shape 840">
            <a:extLst>
              <a:ext uri="{FF2B5EF4-FFF2-40B4-BE49-F238E27FC236}">
                <a16:creationId xmlns:a16="http://schemas.microsoft.com/office/drawing/2014/main" id="{E7564C3D-F1A4-4D6C-AEA3-EEEC8D86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50215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8" name="Shape 841">
            <a:extLst>
              <a:ext uri="{FF2B5EF4-FFF2-40B4-BE49-F238E27FC236}">
                <a16:creationId xmlns:a16="http://schemas.microsoft.com/office/drawing/2014/main" id="{85197BAC-6DF3-40D1-ACDF-10F262D1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446881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9" name="Shape 842">
            <a:extLst>
              <a:ext uri="{FF2B5EF4-FFF2-40B4-BE49-F238E27FC236}">
                <a16:creationId xmlns:a16="http://schemas.microsoft.com/office/drawing/2014/main" id="{90CADB59-6E4A-4C45-8924-BFB0682C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49738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0" name="Shape 843">
            <a:extLst>
              <a:ext uri="{FF2B5EF4-FFF2-40B4-BE49-F238E27FC236}">
                <a16:creationId xmlns:a16="http://schemas.microsoft.com/office/drawing/2014/main" id="{3D81BB58-65FA-4A72-81E2-132D4F7B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449738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1" name="Shape 844">
            <a:extLst>
              <a:ext uri="{FF2B5EF4-FFF2-40B4-BE49-F238E27FC236}">
                <a16:creationId xmlns:a16="http://schemas.microsoft.com/office/drawing/2014/main" id="{57DB2C3D-85D3-480C-9F09-A9AB9247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49738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2" name="Shape 845">
            <a:extLst>
              <a:ext uri="{FF2B5EF4-FFF2-40B4-BE49-F238E27FC236}">
                <a16:creationId xmlns:a16="http://schemas.microsoft.com/office/drawing/2014/main" id="{A379F408-1530-4D18-A406-1B8A0125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49738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3" name="Shape 846">
            <a:extLst>
              <a:ext uri="{FF2B5EF4-FFF2-40B4-BE49-F238E27FC236}">
                <a16:creationId xmlns:a16="http://schemas.microsoft.com/office/drawing/2014/main" id="{C4C5380C-E4F3-404D-996E-79B20659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886200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4" name="Shape 847">
            <a:extLst>
              <a:ext uri="{FF2B5EF4-FFF2-40B4-BE49-F238E27FC236}">
                <a16:creationId xmlns:a16="http://schemas.microsoft.com/office/drawing/2014/main" id="{0F6128C7-F7D3-47F4-86B5-19946631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9147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5" name="Shape 848">
            <a:extLst>
              <a:ext uri="{FF2B5EF4-FFF2-40B4-BE49-F238E27FC236}">
                <a16:creationId xmlns:a16="http://schemas.microsoft.com/office/drawing/2014/main" id="{0E987CF8-E5F3-4B7F-A662-CE75194A5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39147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6" name="Shape 849">
            <a:extLst>
              <a:ext uri="{FF2B5EF4-FFF2-40B4-BE49-F238E27FC236}">
                <a16:creationId xmlns:a16="http://schemas.microsoft.com/office/drawing/2014/main" id="{B5E6A2B2-C4B5-4A64-8D22-83014EBA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9147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7" name="Shape 850">
            <a:extLst>
              <a:ext uri="{FF2B5EF4-FFF2-40B4-BE49-F238E27FC236}">
                <a16:creationId xmlns:a16="http://schemas.microsoft.com/office/drawing/2014/main" id="{8B3EC615-7AEF-4915-93D8-611DDAB5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9147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8" name="Shape 851">
            <a:extLst>
              <a:ext uri="{FF2B5EF4-FFF2-40B4-BE49-F238E27FC236}">
                <a16:creationId xmlns:a16="http://schemas.microsoft.com/office/drawing/2014/main" id="{EDC44460-0E53-4D3A-9F67-17041CE0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8814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9" name="Shape 852">
            <a:extLst>
              <a:ext uri="{FF2B5EF4-FFF2-40B4-BE49-F238E27FC236}">
                <a16:creationId xmlns:a16="http://schemas.microsoft.com/office/drawing/2014/main" id="{A946A86C-C1E8-45B3-950C-40C827C7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39100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0" name="Shape 853">
            <a:extLst>
              <a:ext uri="{FF2B5EF4-FFF2-40B4-BE49-F238E27FC236}">
                <a16:creationId xmlns:a16="http://schemas.microsoft.com/office/drawing/2014/main" id="{EAD0D4EA-2C3A-467E-BA6C-5B84ED45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9100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1" name="Shape 854">
            <a:extLst>
              <a:ext uri="{FF2B5EF4-FFF2-40B4-BE49-F238E27FC236}">
                <a16:creationId xmlns:a16="http://schemas.microsoft.com/office/drawing/2014/main" id="{71F892D2-994F-4760-AAEE-11DF0121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39100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2" name="Shape 855">
            <a:extLst>
              <a:ext uri="{FF2B5EF4-FFF2-40B4-BE49-F238E27FC236}">
                <a16:creationId xmlns:a16="http://schemas.microsoft.com/office/drawing/2014/main" id="{CA2A8433-9975-4752-906E-F8CA901B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39100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3" name="Shape 856">
            <a:extLst>
              <a:ext uri="{FF2B5EF4-FFF2-40B4-BE49-F238E27FC236}">
                <a16:creationId xmlns:a16="http://schemas.microsoft.com/office/drawing/2014/main" id="{1A08F0CF-9373-4B22-BB6F-36FDF836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447357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4" name="Shape 857">
            <a:extLst>
              <a:ext uri="{FF2B5EF4-FFF2-40B4-BE49-F238E27FC236}">
                <a16:creationId xmlns:a16="http://schemas.microsoft.com/office/drawing/2014/main" id="{5A64823D-3709-4172-90D5-7484E35E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50215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5" name="Shape 858">
            <a:extLst>
              <a:ext uri="{FF2B5EF4-FFF2-40B4-BE49-F238E27FC236}">
                <a16:creationId xmlns:a16="http://schemas.microsoft.com/office/drawing/2014/main" id="{4283B900-5F1B-4143-8C62-AFE8FD5D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450215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6" name="Shape 859">
            <a:extLst>
              <a:ext uri="{FF2B5EF4-FFF2-40B4-BE49-F238E27FC236}">
                <a16:creationId xmlns:a16="http://schemas.microsoft.com/office/drawing/2014/main" id="{59A53C40-15B7-47A8-8B5F-32021D6D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0215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7" name="Shape 860">
            <a:extLst>
              <a:ext uri="{FF2B5EF4-FFF2-40B4-BE49-F238E27FC236}">
                <a16:creationId xmlns:a16="http://schemas.microsoft.com/office/drawing/2014/main" id="{7C932CB0-CAF5-4513-8B44-94E2CB00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450215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8" name="Shape 861">
            <a:extLst>
              <a:ext uri="{FF2B5EF4-FFF2-40B4-BE49-F238E27FC236}">
                <a16:creationId xmlns:a16="http://schemas.microsoft.com/office/drawing/2014/main" id="{1B7F4305-D2DF-4023-9578-5A236D64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446881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69" name="Shape 862">
            <a:extLst>
              <a:ext uri="{FF2B5EF4-FFF2-40B4-BE49-F238E27FC236}">
                <a16:creationId xmlns:a16="http://schemas.microsoft.com/office/drawing/2014/main" id="{2CD0FC12-4FB1-4218-BFE2-D24DC535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449738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0" name="Shape 863">
            <a:extLst>
              <a:ext uri="{FF2B5EF4-FFF2-40B4-BE49-F238E27FC236}">
                <a16:creationId xmlns:a16="http://schemas.microsoft.com/office/drawing/2014/main" id="{7FF25277-DA31-4E1B-BE65-6F837E69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449738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1" name="Shape 864">
            <a:extLst>
              <a:ext uri="{FF2B5EF4-FFF2-40B4-BE49-F238E27FC236}">
                <a16:creationId xmlns:a16="http://schemas.microsoft.com/office/drawing/2014/main" id="{F2957058-8355-4A87-A7A0-21FF4070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449738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2" name="Shape 865">
            <a:extLst>
              <a:ext uri="{FF2B5EF4-FFF2-40B4-BE49-F238E27FC236}">
                <a16:creationId xmlns:a16="http://schemas.microsoft.com/office/drawing/2014/main" id="{A1C4105E-0CC2-4D21-BEDC-3B0FD984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449738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3" name="Shape 866">
            <a:extLst>
              <a:ext uri="{FF2B5EF4-FFF2-40B4-BE49-F238E27FC236}">
                <a16:creationId xmlns:a16="http://schemas.microsoft.com/office/drawing/2014/main" id="{AA8D7CA2-491D-49E6-9EC9-7A592CBE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4" name="Shape 867">
            <a:extLst>
              <a:ext uri="{FF2B5EF4-FFF2-40B4-BE49-F238E27FC236}">
                <a16:creationId xmlns:a16="http://schemas.microsoft.com/office/drawing/2014/main" id="{38B69887-38AD-446B-B7CE-8BAB2261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5" name="Shape 868">
            <a:extLst>
              <a:ext uri="{FF2B5EF4-FFF2-40B4-BE49-F238E27FC236}">
                <a16:creationId xmlns:a16="http://schemas.microsoft.com/office/drawing/2014/main" id="{5EA9F06E-9D70-4DD5-9665-1C2D3D1F2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6" name="Shape 869">
            <a:extLst>
              <a:ext uri="{FF2B5EF4-FFF2-40B4-BE49-F238E27FC236}">
                <a16:creationId xmlns:a16="http://schemas.microsoft.com/office/drawing/2014/main" id="{678220FA-378E-49F2-8B78-8905A096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7" name="Shape 870">
            <a:extLst>
              <a:ext uri="{FF2B5EF4-FFF2-40B4-BE49-F238E27FC236}">
                <a16:creationId xmlns:a16="http://schemas.microsoft.com/office/drawing/2014/main" id="{63C00127-27F9-403A-A1EC-79CE47A3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56686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8" name="Shape 871">
            <a:extLst>
              <a:ext uri="{FF2B5EF4-FFF2-40B4-BE49-F238E27FC236}">
                <a16:creationId xmlns:a16="http://schemas.microsoft.com/office/drawing/2014/main" id="{D79ABDD8-3DD1-4581-AAFB-9D701119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533525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79" name="Shape 872">
            <a:extLst>
              <a:ext uri="{FF2B5EF4-FFF2-40B4-BE49-F238E27FC236}">
                <a16:creationId xmlns:a16="http://schemas.microsoft.com/office/drawing/2014/main" id="{AFDE60F7-8E73-4E6C-B33D-D9EE4C78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0" name="Shape 873">
            <a:extLst>
              <a:ext uri="{FF2B5EF4-FFF2-40B4-BE49-F238E27FC236}">
                <a16:creationId xmlns:a16="http://schemas.microsoft.com/office/drawing/2014/main" id="{F862CC62-4F7C-49C1-AABD-243AAC54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1" name="Shape 874">
            <a:extLst>
              <a:ext uri="{FF2B5EF4-FFF2-40B4-BE49-F238E27FC236}">
                <a16:creationId xmlns:a16="http://schemas.microsoft.com/office/drawing/2014/main" id="{13DCB98F-74CF-4B44-A6AF-D0463FE3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2" name="Shape 875">
            <a:extLst>
              <a:ext uri="{FF2B5EF4-FFF2-40B4-BE49-F238E27FC236}">
                <a16:creationId xmlns:a16="http://schemas.microsoft.com/office/drawing/2014/main" id="{07574933-EBA0-4476-925F-224E4107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562100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3" name="Shape 876">
            <a:extLst>
              <a:ext uri="{FF2B5EF4-FFF2-40B4-BE49-F238E27FC236}">
                <a16:creationId xmlns:a16="http://schemas.microsoft.com/office/drawing/2014/main" id="{323CF835-12F2-4A79-AC24-FC9FADB9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4" name="Shape 877">
            <a:extLst>
              <a:ext uri="{FF2B5EF4-FFF2-40B4-BE49-F238E27FC236}">
                <a16:creationId xmlns:a16="http://schemas.microsoft.com/office/drawing/2014/main" id="{A03208AB-E757-4389-9FF9-E8726E28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5" name="Shape 878">
            <a:extLst>
              <a:ext uri="{FF2B5EF4-FFF2-40B4-BE49-F238E27FC236}">
                <a16:creationId xmlns:a16="http://schemas.microsoft.com/office/drawing/2014/main" id="{4B885439-418A-46FA-97EC-0EE92B9F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6" name="Shape 879">
            <a:extLst>
              <a:ext uri="{FF2B5EF4-FFF2-40B4-BE49-F238E27FC236}">
                <a16:creationId xmlns:a16="http://schemas.microsoft.com/office/drawing/2014/main" id="{EB128B89-E804-40DB-B24A-2F7BE49A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7" name="Shape 880">
            <a:extLst>
              <a:ext uri="{FF2B5EF4-FFF2-40B4-BE49-F238E27FC236}">
                <a16:creationId xmlns:a16="http://schemas.microsoft.com/office/drawing/2014/main" id="{FF50AE6A-C8C8-475E-90E7-9947B1F63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1542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8" name="Shape 881">
            <a:extLst>
              <a:ext uri="{FF2B5EF4-FFF2-40B4-BE49-F238E27FC236}">
                <a16:creationId xmlns:a16="http://schemas.microsoft.com/office/drawing/2014/main" id="{3E7B88F7-0CD9-4306-95CB-60A9DEB2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120900"/>
            <a:ext cx="490538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89" name="Shape 882">
            <a:extLst>
              <a:ext uri="{FF2B5EF4-FFF2-40B4-BE49-F238E27FC236}">
                <a16:creationId xmlns:a16="http://schemas.microsoft.com/office/drawing/2014/main" id="{635DA045-14E8-4779-93A6-4740235D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0" name="Shape 883">
            <a:extLst>
              <a:ext uri="{FF2B5EF4-FFF2-40B4-BE49-F238E27FC236}">
                <a16:creationId xmlns:a16="http://schemas.microsoft.com/office/drawing/2014/main" id="{B440AED9-7158-43AE-936A-07729F25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1" name="Shape 884">
            <a:extLst>
              <a:ext uri="{FF2B5EF4-FFF2-40B4-BE49-F238E27FC236}">
                <a16:creationId xmlns:a16="http://schemas.microsoft.com/office/drawing/2014/main" id="{A5397D53-0A46-4D28-846B-5AB424FB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2" name="Shape 885">
            <a:extLst>
              <a:ext uri="{FF2B5EF4-FFF2-40B4-BE49-F238E27FC236}">
                <a16:creationId xmlns:a16="http://schemas.microsoft.com/office/drawing/2014/main" id="{CC26E812-BC5E-455E-8E25-FBF1167B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149475"/>
            <a:ext cx="80962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3" name="Shape 886">
            <a:extLst>
              <a:ext uri="{FF2B5EF4-FFF2-40B4-BE49-F238E27FC236}">
                <a16:creationId xmlns:a16="http://schemas.microsoft.com/office/drawing/2014/main" id="{6B3E54DF-92AE-4C5A-AFA9-F26C569BD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53828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4" name="Shape 887">
            <a:extLst>
              <a:ext uri="{FF2B5EF4-FFF2-40B4-BE49-F238E27FC236}">
                <a16:creationId xmlns:a16="http://schemas.microsoft.com/office/drawing/2014/main" id="{994CB2AE-32F2-471F-8142-550213EC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5" name="Shape 888">
            <a:extLst>
              <a:ext uri="{FF2B5EF4-FFF2-40B4-BE49-F238E27FC236}">
                <a16:creationId xmlns:a16="http://schemas.microsoft.com/office/drawing/2014/main" id="{9AC62412-64CA-40FD-B92D-D0CAF520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56686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6" name="Shape 889">
            <a:extLst>
              <a:ext uri="{FF2B5EF4-FFF2-40B4-BE49-F238E27FC236}">
                <a16:creationId xmlns:a16="http://schemas.microsoft.com/office/drawing/2014/main" id="{0142C95D-FED6-4E23-B212-3FDE04BB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7" name="Shape 890">
            <a:extLst>
              <a:ext uri="{FF2B5EF4-FFF2-40B4-BE49-F238E27FC236}">
                <a16:creationId xmlns:a16="http://schemas.microsoft.com/office/drawing/2014/main" id="{751D5944-D4D6-4D74-BAD0-6BFAC557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156686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8" name="Shape 891">
            <a:extLst>
              <a:ext uri="{FF2B5EF4-FFF2-40B4-BE49-F238E27FC236}">
                <a16:creationId xmlns:a16="http://schemas.microsoft.com/office/drawing/2014/main" id="{0114E215-05AE-40B3-8FD1-9C799213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335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99" name="Shape 892">
            <a:extLst>
              <a:ext uri="{FF2B5EF4-FFF2-40B4-BE49-F238E27FC236}">
                <a16:creationId xmlns:a16="http://schemas.microsoft.com/office/drawing/2014/main" id="{24E77B1A-DF6D-42D1-BAB7-CFCB8973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0" name="Shape 893">
            <a:extLst>
              <a:ext uri="{FF2B5EF4-FFF2-40B4-BE49-F238E27FC236}">
                <a16:creationId xmlns:a16="http://schemas.microsoft.com/office/drawing/2014/main" id="{EE0F62D2-4ED8-4F99-B69D-1E7AA963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562100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1" name="Shape 894">
            <a:extLst>
              <a:ext uri="{FF2B5EF4-FFF2-40B4-BE49-F238E27FC236}">
                <a16:creationId xmlns:a16="http://schemas.microsoft.com/office/drawing/2014/main" id="{9849F726-1C10-4EAC-8F6E-9768571A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2" name="Shape 895">
            <a:extLst>
              <a:ext uri="{FF2B5EF4-FFF2-40B4-BE49-F238E27FC236}">
                <a16:creationId xmlns:a16="http://schemas.microsoft.com/office/drawing/2014/main" id="{7C429B37-7BDF-4666-85C1-8D400421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62100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3" name="Shape 896">
            <a:extLst>
              <a:ext uri="{FF2B5EF4-FFF2-40B4-BE49-F238E27FC236}">
                <a16:creationId xmlns:a16="http://schemas.microsoft.com/office/drawing/2014/main" id="{D8DA2E03-BEE0-47DF-ADDC-3B878829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1256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4" name="Shape 897">
            <a:extLst>
              <a:ext uri="{FF2B5EF4-FFF2-40B4-BE49-F238E27FC236}">
                <a16:creationId xmlns:a16="http://schemas.microsoft.com/office/drawing/2014/main" id="{C42D0EC2-B065-4F18-A309-80BDA641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5" name="Shape 898">
            <a:extLst>
              <a:ext uri="{FF2B5EF4-FFF2-40B4-BE49-F238E27FC236}">
                <a16:creationId xmlns:a16="http://schemas.microsoft.com/office/drawing/2014/main" id="{51D91D66-176C-4C2A-A73B-476DDEFE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1542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6" name="Shape 899">
            <a:extLst>
              <a:ext uri="{FF2B5EF4-FFF2-40B4-BE49-F238E27FC236}">
                <a16:creationId xmlns:a16="http://schemas.microsoft.com/office/drawing/2014/main" id="{35FA5F8E-9966-4AC8-B5AE-F1A1C7B1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7" name="Shape 900">
            <a:extLst>
              <a:ext uri="{FF2B5EF4-FFF2-40B4-BE49-F238E27FC236}">
                <a16:creationId xmlns:a16="http://schemas.microsoft.com/office/drawing/2014/main" id="{069AC832-F6A6-4D31-8737-3F7837F0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1542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8" name="Shape 901">
            <a:extLst>
              <a:ext uri="{FF2B5EF4-FFF2-40B4-BE49-F238E27FC236}">
                <a16:creationId xmlns:a16="http://schemas.microsoft.com/office/drawing/2014/main" id="{0EA8EDB6-6E93-4284-9400-8145FB9C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120900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09" name="Shape 902">
            <a:extLst>
              <a:ext uri="{FF2B5EF4-FFF2-40B4-BE49-F238E27FC236}">
                <a16:creationId xmlns:a16="http://schemas.microsoft.com/office/drawing/2014/main" id="{5C5FB48C-BA61-4893-913B-CF9A9785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0" name="Shape 903">
            <a:extLst>
              <a:ext uri="{FF2B5EF4-FFF2-40B4-BE49-F238E27FC236}">
                <a16:creationId xmlns:a16="http://schemas.microsoft.com/office/drawing/2014/main" id="{6C1E10EC-53B0-42BC-8CBF-52D30379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149475"/>
            <a:ext cx="80963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1" name="Shape 904">
            <a:extLst>
              <a:ext uri="{FF2B5EF4-FFF2-40B4-BE49-F238E27FC236}">
                <a16:creationId xmlns:a16="http://schemas.microsoft.com/office/drawing/2014/main" id="{EF055000-F161-4FB9-94CA-71E13051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2" name="Shape 905">
            <a:extLst>
              <a:ext uri="{FF2B5EF4-FFF2-40B4-BE49-F238E27FC236}">
                <a16:creationId xmlns:a16="http://schemas.microsoft.com/office/drawing/2014/main" id="{FD78FA4F-70E9-4E92-8F35-0FBACB8A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49475"/>
            <a:ext cx="79375" cy="376238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3" name="Shape 906">
            <a:extLst>
              <a:ext uri="{FF2B5EF4-FFF2-40B4-BE49-F238E27FC236}">
                <a16:creationId xmlns:a16="http://schemas.microsoft.com/office/drawing/2014/main" id="{9E7395B9-B108-4F02-96E6-0A185934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4" name="Shape 907">
            <a:extLst>
              <a:ext uri="{FF2B5EF4-FFF2-40B4-BE49-F238E27FC236}">
                <a16:creationId xmlns:a16="http://schemas.microsoft.com/office/drawing/2014/main" id="{E8CC2160-FA8B-4B69-9D78-DA0CFC91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5" name="Shape 908">
            <a:extLst>
              <a:ext uri="{FF2B5EF4-FFF2-40B4-BE49-F238E27FC236}">
                <a16:creationId xmlns:a16="http://schemas.microsoft.com/office/drawing/2014/main" id="{D48BB1F2-15A8-4A2C-A48E-84F24425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6" name="Shape 909">
            <a:extLst>
              <a:ext uri="{FF2B5EF4-FFF2-40B4-BE49-F238E27FC236}">
                <a16:creationId xmlns:a16="http://schemas.microsoft.com/office/drawing/2014/main" id="{E50FE5AB-8820-4AE9-9508-A6F4C567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7" name="Shape 910">
            <a:extLst>
              <a:ext uri="{FF2B5EF4-FFF2-40B4-BE49-F238E27FC236}">
                <a16:creationId xmlns:a16="http://schemas.microsoft.com/office/drawing/2014/main" id="{7BD1E905-A8CA-4523-ADA9-2C1C7781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741613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8" name="Shape 911">
            <a:extLst>
              <a:ext uri="{FF2B5EF4-FFF2-40B4-BE49-F238E27FC236}">
                <a16:creationId xmlns:a16="http://schemas.microsoft.com/office/drawing/2014/main" id="{296FA0EB-DD23-468B-800C-992B4D72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706688"/>
            <a:ext cx="490538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19" name="Shape 912">
            <a:extLst>
              <a:ext uri="{FF2B5EF4-FFF2-40B4-BE49-F238E27FC236}">
                <a16:creationId xmlns:a16="http://schemas.microsoft.com/office/drawing/2014/main" id="{320D5237-6ABA-44C7-B315-65364DE6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0" name="Shape 913">
            <a:extLst>
              <a:ext uri="{FF2B5EF4-FFF2-40B4-BE49-F238E27FC236}">
                <a16:creationId xmlns:a16="http://schemas.microsoft.com/office/drawing/2014/main" id="{32349E7F-9DE5-4ED5-A1D7-A1E99EBD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1" name="Shape 914">
            <a:extLst>
              <a:ext uri="{FF2B5EF4-FFF2-40B4-BE49-F238E27FC236}">
                <a16:creationId xmlns:a16="http://schemas.microsoft.com/office/drawing/2014/main" id="{EC1931B9-A8C7-4756-A2C5-841054EA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2" name="Shape 915">
            <a:extLst>
              <a:ext uri="{FF2B5EF4-FFF2-40B4-BE49-F238E27FC236}">
                <a16:creationId xmlns:a16="http://schemas.microsoft.com/office/drawing/2014/main" id="{2E62340A-EDA2-409D-81E8-C07F7719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736850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3" name="Shape 916">
            <a:extLst>
              <a:ext uri="{FF2B5EF4-FFF2-40B4-BE49-F238E27FC236}">
                <a16:creationId xmlns:a16="http://schemas.microsoft.com/office/drawing/2014/main" id="{5B19ECAB-FE0C-4A2F-BBA0-231FD290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4" name="Shape 917">
            <a:extLst>
              <a:ext uri="{FF2B5EF4-FFF2-40B4-BE49-F238E27FC236}">
                <a16:creationId xmlns:a16="http://schemas.microsoft.com/office/drawing/2014/main" id="{817D240A-C1D5-47E7-96A9-FC7BA65C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5" name="Shape 918">
            <a:extLst>
              <a:ext uri="{FF2B5EF4-FFF2-40B4-BE49-F238E27FC236}">
                <a16:creationId xmlns:a16="http://schemas.microsoft.com/office/drawing/2014/main" id="{9BF7705D-16A3-4B63-BBD8-EC3CD6F8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6" name="Shape 919">
            <a:extLst>
              <a:ext uri="{FF2B5EF4-FFF2-40B4-BE49-F238E27FC236}">
                <a16:creationId xmlns:a16="http://schemas.microsoft.com/office/drawing/2014/main" id="{159FAD34-F84B-4BD7-B299-BB5F4A41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7" name="Shape 920">
            <a:extLst>
              <a:ext uri="{FF2B5EF4-FFF2-40B4-BE49-F238E27FC236}">
                <a16:creationId xmlns:a16="http://schemas.microsoft.com/office/drawing/2014/main" id="{1D8775B1-B0C4-472B-990C-2022ECF9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3328988"/>
            <a:ext cx="80962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8" name="Shape 921">
            <a:extLst>
              <a:ext uri="{FF2B5EF4-FFF2-40B4-BE49-F238E27FC236}">
                <a16:creationId xmlns:a16="http://schemas.microsoft.com/office/drawing/2014/main" id="{551CBCC4-B870-49AA-A254-687AE074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294063"/>
            <a:ext cx="490538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29" name="Shape 922">
            <a:extLst>
              <a:ext uri="{FF2B5EF4-FFF2-40B4-BE49-F238E27FC236}">
                <a16:creationId xmlns:a16="http://schemas.microsoft.com/office/drawing/2014/main" id="{A753290B-08A4-4F19-B308-12F32C23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0" name="Shape 923">
            <a:extLst>
              <a:ext uri="{FF2B5EF4-FFF2-40B4-BE49-F238E27FC236}">
                <a16:creationId xmlns:a16="http://schemas.microsoft.com/office/drawing/2014/main" id="{D2B95530-31FC-442D-BBDB-544F9C6C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1" name="Shape 924">
            <a:extLst>
              <a:ext uri="{FF2B5EF4-FFF2-40B4-BE49-F238E27FC236}">
                <a16:creationId xmlns:a16="http://schemas.microsoft.com/office/drawing/2014/main" id="{EBB4A357-00FA-4163-ADE4-DDD69DBC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2" name="Shape 925">
            <a:extLst>
              <a:ext uri="{FF2B5EF4-FFF2-40B4-BE49-F238E27FC236}">
                <a16:creationId xmlns:a16="http://schemas.microsoft.com/office/drawing/2014/main" id="{C276D71D-C4FD-41C6-ACA5-2D6549A2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322638"/>
            <a:ext cx="80962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3" name="Shape 926">
            <a:extLst>
              <a:ext uri="{FF2B5EF4-FFF2-40B4-BE49-F238E27FC236}">
                <a16:creationId xmlns:a16="http://schemas.microsoft.com/office/drawing/2014/main" id="{2151C6B5-CE6F-4291-AD70-00DEC7F8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713038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4" name="Shape 927">
            <a:extLst>
              <a:ext uri="{FF2B5EF4-FFF2-40B4-BE49-F238E27FC236}">
                <a16:creationId xmlns:a16="http://schemas.microsoft.com/office/drawing/2014/main" id="{07BB06A3-0ADA-4693-BAE9-B3CBB69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5" name="Shape 928">
            <a:extLst>
              <a:ext uri="{FF2B5EF4-FFF2-40B4-BE49-F238E27FC236}">
                <a16:creationId xmlns:a16="http://schemas.microsoft.com/office/drawing/2014/main" id="{0D5C8848-787B-4696-B6DC-D9CEFBEA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741613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6" name="Shape 929">
            <a:extLst>
              <a:ext uri="{FF2B5EF4-FFF2-40B4-BE49-F238E27FC236}">
                <a16:creationId xmlns:a16="http://schemas.microsoft.com/office/drawing/2014/main" id="{9171D3D5-0C60-4C04-A328-EBC70F7F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7" name="Shape 930">
            <a:extLst>
              <a:ext uri="{FF2B5EF4-FFF2-40B4-BE49-F238E27FC236}">
                <a16:creationId xmlns:a16="http://schemas.microsoft.com/office/drawing/2014/main" id="{E73F868D-9EB2-472A-975B-56C0F40C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741613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8" name="Shape 931">
            <a:extLst>
              <a:ext uri="{FF2B5EF4-FFF2-40B4-BE49-F238E27FC236}">
                <a16:creationId xmlns:a16="http://schemas.microsoft.com/office/drawing/2014/main" id="{2C090FAD-714A-4D05-B4E5-2CA41DF9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706688"/>
            <a:ext cx="492125" cy="4349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39" name="Shape 932">
            <a:extLst>
              <a:ext uri="{FF2B5EF4-FFF2-40B4-BE49-F238E27FC236}">
                <a16:creationId xmlns:a16="http://schemas.microsoft.com/office/drawing/2014/main" id="{59965C33-243A-44EA-920C-57485900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0" name="Shape 933">
            <a:extLst>
              <a:ext uri="{FF2B5EF4-FFF2-40B4-BE49-F238E27FC236}">
                <a16:creationId xmlns:a16="http://schemas.microsoft.com/office/drawing/2014/main" id="{04747604-3944-4C18-A1FF-C87FE60E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736850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1" name="Shape 934">
            <a:extLst>
              <a:ext uri="{FF2B5EF4-FFF2-40B4-BE49-F238E27FC236}">
                <a16:creationId xmlns:a16="http://schemas.microsoft.com/office/drawing/2014/main" id="{E920D353-2013-44E7-8F25-C5B219DC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2" name="Shape 935">
            <a:extLst>
              <a:ext uri="{FF2B5EF4-FFF2-40B4-BE49-F238E27FC236}">
                <a16:creationId xmlns:a16="http://schemas.microsoft.com/office/drawing/2014/main" id="{AAC2C140-C160-411A-8AFD-5EDD1F8D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736850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3" name="Shape 936">
            <a:extLst>
              <a:ext uri="{FF2B5EF4-FFF2-40B4-BE49-F238E27FC236}">
                <a16:creationId xmlns:a16="http://schemas.microsoft.com/office/drawing/2014/main" id="{7B239510-5D95-4B36-83CC-1709BF73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298825"/>
            <a:ext cx="492125" cy="4333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4" name="Shape 937">
            <a:extLst>
              <a:ext uri="{FF2B5EF4-FFF2-40B4-BE49-F238E27FC236}">
                <a16:creationId xmlns:a16="http://schemas.microsoft.com/office/drawing/2014/main" id="{130FFA6B-81EE-4D8B-9D94-028C6879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5" name="Shape 938">
            <a:extLst>
              <a:ext uri="{FF2B5EF4-FFF2-40B4-BE49-F238E27FC236}">
                <a16:creationId xmlns:a16="http://schemas.microsoft.com/office/drawing/2014/main" id="{770BE99A-C449-45BA-B92B-2B773CE7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328988"/>
            <a:ext cx="79375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6" name="Shape 939">
            <a:extLst>
              <a:ext uri="{FF2B5EF4-FFF2-40B4-BE49-F238E27FC236}">
                <a16:creationId xmlns:a16="http://schemas.microsoft.com/office/drawing/2014/main" id="{C3C2B050-D659-4747-9B0C-2C27B790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7" name="Shape 940">
            <a:extLst>
              <a:ext uri="{FF2B5EF4-FFF2-40B4-BE49-F238E27FC236}">
                <a16:creationId xmlns:a16="http://schemas.microsoft.com/office/drawing/2014/main" id="{F68215C8-140C-45F8-803A-E0BBABC9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328988"/>
            <a:ext cx="80963" cy="374650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8" name="Shape 941">
            <a:extLst>
              <a:ext uri="{FF2B5EF4-FFF2-40B4-BE49-F238E27FC236}">
                <a16:creationId xmlns:a16="http://schemas.microsoft.com/office/drawing/2014/main" id="{0BE9D0D6-129C-4E0B-8C46-69886AC1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294063"/>
            <a:ext cx="492125" cy="4333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49" name="Shape 942">
            <a:extLst>
              <a:ext uri="{FF2B5EF4-FFF2-40B4-BE49-F238E27FC236}">
                <a16:creationId xmlns:a16="http://schemas.microsoft.com/office/drawing/2014/main" id="{4CA606C4-4680-41AF-A092-FCCCB9D9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0" name="Shape 943">
            <a:extLst>
              <a:ext uri="{FF2B5EF4-FFF2-40B4-BE49-F238E27FC236}">
                <a16:creationId xmlns:a16="http://schemas.microsoft.com/office/drawing/2014/main" id="{12B7C949-766E-418A-840B-51E9C17C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322638"/>
            <a:ext cx="80963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1" name="Shape 944">
            <a:extLst>
              <a:ext uri="{FF2B5EF4-FFF2-40B4-BE49-F238E27FC236}">
                <a16:creationId xmlns:a16="http://schemas.microsoft.com/office/drawing/2014/main" id="{D4C61108-898E-4D0A-8963-AA71DC68E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2" name="Shape 945">
            <a:extLst>
              <a:ext uri="{FF2B5EF4-FFF2-40B4-BE49-F238E27FC236}">
                <a16:creationId xmlns:a16="http://schemas.microsoft.com/office/drawing/2014/main" id="{BAAE6CDA-C278-4179-87C1-8C06521A2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322638"/>
            <a:ext cx="79375" cy="376237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3" name="Shape 946">
            <a:extLst>
              <a:ext uri="{FF2B5EF4-FFF2-40B4-BE49-F238E27FC236}">
                <a16:creationId xmlns:a16="http://schemas.microsoft.com/office/drawing/2014/main" id="{A0168268-1517-4825-A1C3-E4AE90F9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1138"/>
            <a:ext cx="1770062" cy="56626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4" name="Shape 947">
            <a:extLst>
              <a:ext uri="{FF2B5EF4-FFF2-40B4-BE49-F238E27FC236}">
                <a16:creationId xmlns:a16="http://schemas.microsoft.com/office/drawing/2014/main" id="{7D35007D-264A-414A-9877-E23C2370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795338"/>
            <a:ext cx="642937" cy="5461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5" name="Shape 948">
            <a:extLst>
              <a:ext uri="{FF2B5EF4-FFF2-40B4-BE49-F238E27FC236}">
                <a16:creationId xmlns:a16="http://schemas.microsoft.com/office/drawing/2014/main" id="{7665C8E3-E2DE-4B35-A3D9-4E5F7CA3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395413"/>
            <a:ext cx="642937" cy="5461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6" name="Shape 949">
            <a:extLst>
              <a:ext uri="{FF2B5EF4-FFF2-40B4-BE49-F238E27FC236}">
                <a16:creationId xmlns:a16="http://schemas.microsoft.com/office/drawing/2014/main" id="{B8EC58EE-D0B9-4954-94BE-FCB76586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795338"/>
            <a:ext cx="642937" cy="5461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657" name="Shape 950">
            <a:extLst>
              <a:ext uri="{FF2B5EF4-FFF2-40B4-BE49-F238E27FC236}">
                <a16:creationId xmlns:a16="http://schemas.microsoft.com/office/drawing/2014/main" id="{031287A6-2506-4CEB-A4BA-DC22FF8B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1395413"/>
            <a:ext cx="642937" cy="5461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2658" name="Shape 951">
            <a:extLst>
              <a:ext uri="{FF2B5EF4-FFF2-40B4-BE49-F238E27FC236}">
                <a16:creationId xmlns:a16="http://schemas.microsoft.com/office/drawing/2014/main" id="{F39AD6EA-AE11-49B4-99AD-27B3C6A5364E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2009775"/>
            <a:ext cx="1458912" cy="1146175"/>
            <a:chOff x="530084" y="410538"/>
            <a:chExt cx="1457741" cy="2315506"/>
          </a:xfrm>
        </p:grpSpPr>
        <p:grpSp>
          <p:nvGrpSpPr>
            <p:cNvPr id="22674" name="Shape 952">
              <a:extLst>
                <a:ext uri="{FF2B5EF4-FFF2-40B4-BE49-F238E27FC236}">
                  <a16:creationId xmlns:a16="http://schemas.microsoft.com/office/drawing/2014/main" id="{0B765068-BC46-4F52-B155-5C72D69A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22678" name="Shape 953">
                <a:extLst>
                  <a:ext uri="{FF2B5EF4-FFF2-40B4-BE49-F238E27FC236}">
                    <a16:creationId xmlns:a16="http://schemas.microsoft.com/office/drawing/2014/main" id="{E9CC7214-C0E1-4DD1-9060-C4ED89100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2679" name="Shape 954">
                <a:extLst>
                  <a:ext uri="{FF2B5EF4-FFF2-40B4-BE49-F238E27FC236}">
                    <a16:creationId xmlns:a16="http://schemas.microsoft.com/office/drawing/2014/main" id="{3AEE429C-ED2C-4C57-AD26-5FE0EE449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675" name="Shape 955">
              <a:extLst>
                <a:ext uri="{FF2B5EF4-FFF2-40B4-BE49-F238E27FC236}">
                  <a16:creationId xmlns:a16="http://schemas.microsoft.com/office/drawing/2014/main" id="{D459097E-46BA-4134-A53F-F2FF34299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22676" name="Shape 956">
                <a:extLst>
                  <a:ext uri="{FF2B5EF4-FFF2-40B4-BE49-F238E27FC236}">
                    <a16:creationId xmlns:a16="http://schemas.microsoft.com/office/drawing/2014/main" id="{833819E4-F27B-480D-BBF4-36B134320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2677" name="Shape 957">
                <a:extLst>
                  <a:ext uri="{FF2B5EF4-FFF2-40B4-BE49-F238E27FC236}">
                    <a16:creationId xmlns:a16="http://schemas.microsoft.com/office/drawing/2014/main" id="{34AC9F25-1667-40F4-A051-3F6D3C884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659" name="Shape 958">
            <a:extLst>
              <a:ext uri="{FF2B5EF4-FFF2-40B4-BE49-F238E27FC236}">
                <a16:creationId xmlns:a16="http://schemas.microsoft.com/office/drawing/2014/main" id="{0352905D-91A2-4C50-8D9D-6007F33D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52400"/>
            <a:ext cx="10874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3200" b="1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2660" name="Shape 959">
            <a:extLst>
              <a:ext uri="{FF2B5EF4-FFF2-40B4-BE49-F238E27FC236}">
                <a16:creationId xmlns:a16="http://schemas.microsoft.com/office/drawing/2014/main" id="{F1D7155E-88AB-4BBF-A052-50859987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6138"/>
            <a:ext cx="441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FFFF"/>
              </a:buClr>
              <a:buSzPts val="1400"/>
              <a:buFont typeface="Trebuchet MS" panose="020B0603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SM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2661" name="Shape 960">
            <a:extLst>
              <a:ext uri="{FF2B5EF4-FFF2-40B4-BE49-F238E27FC236}">
                <a16:creationId xmlns:a16="http://schemas.microsoft.com/office/drawing/2014/main" id="{7F45E26E-3793-4476-8620-290AEC8B5EE1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208338"/>
            <a:ext cx="642937" cy="1146175"/>
            <a:chOff x="530084" y="410538"/>
            <a:chExt cx="622854" cy="4185704"/>
          </a:xfrm>
        </p:grpSpPr>
        <p:sp>
          <p:nvSpPr>
            <p:cNvPr id="22672" name="Shape 961">
              <a:extLst>
                <a:ext uri="{FF2B5EF4-FFF2-40B4-BE49-F238E27FC236}">
                  <a16:creationId xmlns:a16="http://schemas.microsoft.com/office/drawing/2014/main" id="{5FCFA43D-0CA3-44AC-B942-4FE4ED4C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673" name="Shape 962">
              <a:extLst>
                <a:ext uri="{FF2B5EF4-FFF2-40B4-BE49-F238E27FC236}">
                  <a16:creationId xmlns:a16="http://schemas.microsoft.com/office/drawing/2014/main" id="{F0D3371E-25B0-4651-A4F7-E5483575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2662" name="Shape 963">
            <a:extLst>
              <a:ext uri="{FF2B5EF4-FFF2-40B4-BE49-F238E27FC236}">
                <a16:creationId xmlns:a16="http://schemas.microsoft.com/office/drawing/2014/main" id="{D3926375-63A7-4503-A762-ED1449F83C2E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208338"/>
            <a:ext cx="642937" cy="1146175"/>
            <a:chOff x="530084" y="410538"/>
            <a:chExt cx="622854" cy="4185704"/>
          </a:xfrm>
        </p:grpSpPr>
        <p:sp>
          <p:nvSpPr>
            <p:cNvPr id="22670" name="Shape 964">
              <a:extLst>
                <a:ext uri="{FF2B5EF4-FFF2-40B4-BE49-F238E27FC236}">
                  <a16:creationId xmlns:a16="http://schemas.microsoft.com/office/drawing/2014/main" id="{4BA044F8-5A14-40AA-B6ED-F1AE34988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671" name="Shape 965">
              <a:extLst>
                <a:ext uri="{FF2B5EF4-FFF2-40B4-BE49-F238E27FC236}">
                  <a16:creationId xmlns:a16="http://schemas.microsoft.com/office/drawing/2014/main" id="{359C5B95-255D-4341-BCDF-28BB72B07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2663" name="Shape 966">
            <a:extLst>
              <a:ext uri="{FF2B5EF4-FFF2-40B4-BE49-F238E27FC236}">
                <a16:creationId xmlns:a16="http://schemas.microsoft.com/office/drawing/2014/main" id="{2E31C58D-D71B-4DDE-B42B-44EFC1FECAE1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4413250"/>
            <a:ext cx="1458912" cy="1146175"/>
            <a:chOff x="530084" y="410538"/>
            <a:chExt cx="1457741" cy="2315506"/>
          </a:xfrm>
        </p:grpSpPr>
        <p:grpSp>
          <p:nvGrpSpPr>
            <p:cNvPr id="22664" name="Shape 967">
              <a:extLst>
                <a:ext uri="{FF2B5EF4-FFF2-40B4-BE49-F238E27FC236}">
                  <a16:creationId xmlns:a16="http://schemas.microsoft.com/office/drawing/2014/main" id="{A63DE6D0-CA3C-411A-A761-40EA67284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22668" name="Shape 968">
                <a:extLst>
                  <a:ext uri="{FF2B5EF4-FFF2-40B4-BE49-F238E27FC236}">
                    <a16:creationId xmlns:a16="http://schemas.microsoft.com/office/drawing/2014/main" id="{4493E916-B807-4C85-98B9-47DC069A6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2669" name="Shape 969">
                <a:extLst>
                  <a:ext uri="{FF2B5EF4-FFF2-40B4-BE49-F238E27FC236}">
                    <a16:creationId xmlns:a16="http://schemas.microsoft.com/office/drawing/2014/main" id="{E3790B02-02B2-43B2-ACB8-E3D1CA70E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665" name="Shape 970">
              <a:extLst>
                <a:ext uri="{FF2B5EF4-FFF2-40B4-BE49-F238E27FC236}">
                  <a16:creationId xmlns:a16="http://schemas.microsoft.com/office/drawing/2014/main" id="{EA02DDE1-0652-4BBA-96D1-5686A264F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22666" name="Shape 971">
                <a:extLst>
                  <a:ext uri="{FF2B5EF4-FFF2-40B4-BE49-F238E27FC236}">
                    <a16:creationId xmlns:a16="http://schemas.microsoft.com/office/drawing/2014/main" id="{CA954203-206C-4E60-A104-BE4A1BE66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2667" name="Shape 972">
                <a:extLst>
                  <a:ext uri="{FF2B5EF4-FFF2-40B4-BE49-F238E27FC236}">
                    <a16:creationId xmlns:a16="http://schemas.microsoft.com/office/drawing/2014/main" id="{172B64F2-8FCC-4167-8AB7-B6A209306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14A12A-86C8-46DE-A56B-F71FD0B19A48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Custom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流多处理器</vt:lpstr>
      <vt:lpstr>GPU</vt:lpstr>
      <vt:lpstr>GPU</vt:lpstr>
      <vt:lpstr>GPU</vt:lpstr>
      <vt:lpstr>GPU</vt:lpstr>
      <vt:lpstr>PowerPoint Presentation</vt:lpstr>
      <vt:lpstr>GPU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流多处理器</dc:title>
  <cp:lastModifiedBy>Joyce Zheng (DLI)</cp:lastModifiedBy>
  <cp:revision>5</cp:revision>
  <dcterms:modified xsi:type="dcterms:W3CDTF">2018-09-26T12:13:15Z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nzheng@nvidia.com</vt:lpwstr>
  </property>
  <property fmtid="{D5CDD505-2E9C-101B-9397-08002B2CF9AE}" pid="5" name="MSIP_Label_6b558183-044c-4105-8d9c-cea02a2a3d86_SetDate">
    <vt:lpwstr>2018-09-26T12:13:15.3172349Z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