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 Cheng" initials="CC" lastIdx="1" clrIdx="0">
    <p:extLst>
      <p:ext uri="{19B8F6BF-5375-455C-9EA6-DF929625EA0E}">
        <p15:presenceInfo xmlns:p15="http://schemas.microsoft.com/office/powerpoint/2012/main" userId="S-1-5-21-1836665704-927087201-883519231-5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>
            <a:extLst>
              <a:ext uri="{FF2B5EF4-FFF2-40B4-BE49-F238E27FC236}">
                <a16:creationId xmlns:a16="http://schemas.microsoft.com/office/drawing/2014/main" id="{37BBBE3E-316F-4DA3-9982-9EFD89C334F4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Shape 4">
            <a:extLst>
              <a:ext uri="{FF2B5EF4-FFF2-40B4-BE49-F238E27FC236}">
                <a16:creationId xmlns:a16="http://schemas.microsoft.com/office/drawing/2014/main" id="{EEE8B1A9-E20A-4C92-BECB-2BA63D1D3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Shape 5">
            <a:extLst>
              <a:ext uri="{FF2B5EF4-FFF2-40B4-BE49-F238E27FC236}">
                <a16:creationId xmlns:a16="http://schemas.microsoft.com/office/drawing/2014/main" id="{7999B137-4076-4EA4-848D-41DB26754E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7173" name="Shape 6">
            <a:extLst>
              <a:ext uri="{FF2B5EF4-FFF2-40B4-BE49-F238E27FC236}">
                <a16:creationId xmlns:a16="http://schemas.microsoft.com/office/drawing/2014/main" id="{E11334F8-0E79-47D5-8F6A-822A747E2E00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C63B1038-7661-495F-90D4-BF91936824A0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174" name="Shape 7">
            <a:extLst>
              <a:ext uri="{FF2B5EF4-FFF2-40B4-BE49-F238E27FC236}">
                <a16:creationId xmlns:a16="http://schemas.microsoft.com/office/drawing/2014/main" id="{1ADBB588-0D3C-46E1-BFC4-FFF71521A9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5">
            <a:extLst>
              <a:ext uri="{FF2B5EF4-FFF2-40B4-BE49-F238E27FC236}">
                <a16:creationId xmlns:a16="http://schemas.microsoft.com/office/drawing/2014/main" id="{A379FEBD-87D7-44EC-A04E-01725DCC6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9219" name="Shape 46">
            <a:extLst>
              <a:ext uri="{FF2B5EF4-FFF2-40B4-BE49-F238E27FC236}">
                <a16:creationId xmlns:a16="http://schemas.microsoft.com/office/drawing/2014/main" id="{BD807CAC-3B8A-45BD-91E8-EC36A0237C8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0">
            <a:extLst>
              <a:ext uri="{FF2B5EF4-FFF2-40B4-BE49-F238E27FC236}">
                <a16:creationId xmlns:a16="http://schemas.microsoft.com/office/drawing/2014/main" id="{E1525BBE-3D18-46B6-8D35-1815ED8D98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267" name="Shape 51">
            <a:extLst>
              <a:ext uri="{FF2B5EF4-FFF2-40B4-BE49-F238E27FC236}">
                <a16:creationId xmlns:a16="http://schemas.microsoft.com/office/drawing/2014/main" id="{02598319-9E8A-498D-88ED-0471E830E8E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86">
            <a:extLst>
              <a:ext uri="{FF2B5EF4-FFF2-40B4-BE49-F238E27FC236}">
                <a16:creationId xmlns:a16="http://schemas.microsoft.com/office/drawing/2014/main" id="{B0040D79-498E-42BD-841C-64D4973EB6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315" name="Shape 87">
            <a:extLst>
              <a:ext uri="{FF2B5EF4-FFF2-40B4-BE49-F238E27FC236}">
                <a16:creationId xmlns:a16="http://schemas.microsoft.com/office/drawing/2014/main" id="{3620212C-6683-41A9-A0A2-2D85C50092B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23">
            <a:extLst>
              <a:ext uri="{FF2B5EF4-FFF2-40B4-BE49-F238E27FC236}">
                <a16:creationId xmlns:a16="http://schemas.microsoft.com/office/drawing/2014/main" id="{9C905E30-98B9-4632-BF52-1D73A2CD0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5363" name="Shape 124">
            <a:extLst>
              <a:ext uri="{FF2B5EF4-FFF2-40B4-BE49-F238E27FC236}">
                <a16:creationId xmlns:a16="http://schemas.microsoft.com/office/drawing/2014/main" id="{B65BF71B-B1E6-466B-BCAF-5CDCEA95C14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4">
            <a:extLst>
              <a:ext uri="{FF2B5EF4-FFF2-40B4-BE49-F238E27FC236}">
                <a16:creationId xmlns:a16="http://schemas.microsoft.com/office/drawing/2014/main" id="{FD60A0E5-F52E-4FE5-8CBE-D8AC444CB9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411" name="Shape 155">
            <a:extLst>
              <a:ext uri="{FF2B5EF4-FFF2-40B4-BE49-F238E27FC236}">
                <a16:creationId xmlns:a16="http://schemas.microsoft.com/office/drawing/2014/main" id="{1BEC9E44-3F58-4BAF-8A82-8653109055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87">
            <a:extLst>
              <a:ext uri="{FF2B5EF4-FFF2-40B4-BE49-F238E27FC236}">
                <a16:creationId xmlns:a16="http://schemas.microsoft.com/office/drawing/2014/main" id="{AA882D41-269C-4F62-8772-63B18EA0CE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9459" name="Shape 188">
            <a:extLst>
              <a:ext uri="{FF2B5EF4-FFF2-40B4-BE49-F238E27FC236}">
                <a16:creationId xmlns:a16="http://schemas.microsoft.com/office/drawing/2014/main" id="{426938B6-573C-4821-9AC1-8BACF40F822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18">
            <a:extLst>
              <a:ext uri="{FF2B5EF4-FFF2-40B4-BE49-F238E27FC236}">
                <a16:creationId xmlns:a16="http://schemas.microsoft.com/office/drawing/2014/main" id="{F8E1600D-B06A-4B4B-975A-6E7C597998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1507" name="Shape 219">
            <a:extLst>
              <a:ext uri="{FF2B5EF4-FFF2-40B4-BE49-F238E27FC236}">
                <a16:creationId xmlns:a16="http://schemas.microsoft.com/office/drawing/2014/main" id="{D26A9A87-D87A-4E8F-B4C6-F4F57C7424C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250">
            <a:extLst>
              <a:ext uri="{FF2B5EF4-FFF2-40B4-BE49-F238E27FC236}">
                <a16:creationId xmlns:a16="http://schemas.microsoft.com/office/drawing/2014/main" id="{BA814B02-6E06-474B-96D3-B83D32957F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3555" name="Shape 251">
            <a:extLst>
              <a:ext uri="{FF2B5EF4-FFF2-40B4-BE49-F238E27FC236}">
                <a16:creationId xmlns:a16="http://schemas.microsoft.com/office/drawing/2014/main" id="{0E241128-E992-4918-AD39-BAB60502C9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283">
            <a:extLst>
              <a:ext uri="{FF2B5EF4-FFF2-40B4-BE49-F238E27FC236}">
                <a16:creationId xmlns:a16="http://schemas.microsoft.com/office/drawing/2014/main" id="{590B56C1-036C-4904-B438-2960E6C73D7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4579" name="Shape 284">
            <a:extLst>
              <a:ext uri="{FF2B5EF4-FFF2-40B4-BE49-F238E27FC236}">
                <a16:creationId xmlns:a16="http://schemas.microsoft.com/office/drawing/2014/main" id="{A1269EFC-3F3A-4F49-BDC8-91D199EBA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80" name="Shape 285">
            <a:extLst>
              <a:ext uri="{FF2B5EF4-FFF2-40B4-BE49-F238E27FC236}">
                <a16:creationId xmlns:a16="http://schemas.microsoft.com/office/drawing/2014/main" id="{B092A8D8-DD21-4C2C-A79D-84A10C35A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609DD859-06BC-41EA-9F2C-9B9098E4AFB3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9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D9985E8C-F03C-44A5-90D5-6EC01657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3407E00F-BE98-4999-81ED-623B6CAFD7B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EC4550B6-9C3E-4AEF-87E3-52C93CC12435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54AC9E5A-5C4C-44CB-AD98-99FDCE3D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>
            <a:extLst>
              <a:ext uri="{FF2B5EF4-FFF2-40B4-BE49-F238E27FC236}">
                <a16:creationId xmlns:a16="http://schemas.microsoft.com/office/drawing/2014/main" id="{C90D50BC-1E5D-412D-8D94-32ED301FC6D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3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>
            <a:extLst>
              <a:ext uri="{FF2B5EF4-FFF2-40B4-BE49-F238E27FC236}">
                <a16:creationId xmlns:a16="http://schemas.microsoft.com/office/drawing/2014/main" id="{91CE7BDE-A0B7-4997-8BC3-56C47F772E44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25">
            <a:extLst>
              <a:ext uri="{FF2B5EF4-FFF2-40B4-BE49-F238E27FC236}">
                <a16:creationId xmlns:a16="http://schemas.microsoft.com/office/drawing/2014/main" id="{B0ABD08E-B0A9-44B8-BBEF-0E5BE6E496C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6">
            <a:extLst>
              <a:ext uri="{FF2B5EF4-FFF2-40B4-BE49-F238E27FC236}">
                <a16:creationId xmlns:a16="http://schemas.microsoft.com/office/drawing/2014/main" id="{EB264A92-3111-43DD-B027-21B420DB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8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>
            <a:extLst>
              <a:ext uri="{FF2B5EF4-FFF2-40B4-BE49-F238E27FC236}">
                <a16:creationId xmlns:a16="http://schemas.microsoft.com/office/drawing/2014/main" id="{4971874D-A5B3-43EA-8A80-274B4581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11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>
            <a:extLst>
              <a:ext uri="{FF2B5EF4-FFF2-40B4-BE49-F238E27FC236}">
                <a16:creationId xmlns:a16="http://schemas.microsoft.com/office/drawing/2014/main" id="{79128699-C1C4-407D-B901-3A17329F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0">
            <a:extLst>
              <a:ext uri="{FF2B5EF4-FFF2-40B4-BE49-F238E27FC236}">
                <a16:creationId xmlns:a16="http://schemas.microsoft.com/office/drawing/2014/main" id="{6D037AD2-2E23-4618-A4E9-CF64AF1C6FD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9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2">
            <a:extLst>
              <a:ext uri="{FF2B5EF4-FFF2-40B4-BE49-F238E27FC236}">
                <a16:creationId xmlns:a16="http://schemas.microsoft.com/office/drawing/2014/main" id="{69034A2F-2A07-4FEF-BCA9-84CB0D460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1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7B6F3EE3-FE37-4DED-9EC3-D9B0A14389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58CEB2DB-3C5E-48E1-B227-1AEB5FBADF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616C0326-2398-4272-98AF-DCF3A9C2281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5" r:id="rId4"/>
    <p:sldLayoutId id="2147483662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48">
            <a:extLst>
              <a:ext uri="{FF2B5EF4-FFF2-40B4-BE49-F238E27FC236}">
                <a16:creationId xmlns:a16="http://schemas.microsoft.com/office/drawing/2014/main" id="{0FF210AB-B147-41DA-88F5-F7F942E3988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统一内存行为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Shape 53">
            <a:extLst>
              <a:ext uri="{FF2B5EF4-FFF2-40B4-BE49-F238E27FC236}">
                <a16:creationId xmlns:a16="http://schemas.microsoft.com/office/drawing/2014/main" id="{2375AEAA-F68F-4928-98B5-83CCC08A2CB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" name="Shape 54">
            <a:extLst>
              <a:ext uri="{FF2B5EF4-FFF2-40B4-BE49-F238E27FC236}">
                <a16:creationId xmlns:a16="http://schemas.microsoft.com/office/drawing/2014/main" id="{926C792A-C8E8-495E-95BD-D8B26E14F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Shape 55">
            <a:extLst>
              <a:ext uri="{FF2B5EF4-FFF2-40B4-BE49-F238E27FC236}">
                <a16:creationId xmlns:a16="http://schemas.microsoft.com/office/drawing/2014/main" id="{76E96EEE-9719-4F71-B87A-0B49BC46E8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Shape 56">
            <a:extLst>
              <a:ext uri="{FF2B5EF4-FFF2-40B4-BE49-F238E27FC236}">
                <a16:creationId xmlns:a16="http://schemas.microsoft.com/office/drawing/2014/main" id="{6CFBD5B5-AD9D-4CCC-BC9F-55CC9AB3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246" name="Shape 57">
            <a:extLst>
              <a:ext uri="{FF2B5EF4-FFF2-40B4-BE49-F238E27FC236}">
                <a16:creationId xmlns:a16="http://schemas.microsoft.com/office/drawing/2014/main" id="{C623DE57-D6C2-4E22-9EDD-C3199309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0247" name="Shape 58">
            <a:extLst>
              <a:ext uri="{FF2B5EF4-FFF2-40B4-BE49-F238E27FC236}">
                <a16:creationId xmlns:a16="http://schemas.microsoft.com/office/drawing/2014/main" id="{C1B18248-8510-46FC-BAE1-CFBBA14DFE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Shape 59">
            <a:extLst>
              <a:ext uri="{FF2B5EF4-FFF2-40B4-BE49-F238E27FC236}">
                <a16:creationId xmlns:a16="http://schemas.microsoft.com/office/drawing/2014/main" id="{99013ADA-629E-4FFC-934C-EAF98FC4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0249" name="Shape 60">
            <a:extLst>
              <a:ext uri="{FF2B5EF4-FFF2-40B4-BE49-F238E27FC236}">
                <a16:creationId xmlns:a16="http://schemas.microsoft.com/office/drawing/2014/main" id="{5B5A2B75-334F-4D5F-A827-7B4762B687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Shape 61">
            <a:extLst>
              <a:ext uri="{FF2B5EF4-FFF2-40B4-BE49-F238E27FC236}">
                <a16:creationId xmlns:a16="http://schemas.microsoft.com/office/drawing/2014/main" id="{88FA8E71-DCBA-42FC-9D63-052F1CEB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1" name="Shape 62">
            <a:extLst>
              <a:ext uri="{FF2B5EF4-FFF2-40B4-BE49-F238E27FC236}">
                <a16:creationId xmlns:a16="http://schemas.microsoft.com/office/drawing/2014/main" id="{B708155D-E92D-483C-9892-8DFB2872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2" name="Shape 63">
            <a:extLst>
              <a:ext uri="{FF2B5EF4-FFF2-40B4-BE49-F238E27FC236}">
                <a16:creationId xmlns:a16="http://schemas.microsoft.com/office/drawing/2014/main" id="{DF76B5C0-FA88-4D19-9EED-8FEC5D91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0253" name="Shape 64">
            <a:extLst>
              <a:ext uri="{FF2B5EF4-FFF2-40B4-BE49-F238E27FC236}">
                <a16:creationId xmlns:a16="http://schemas.microsoft.com/office/drawing/2014/main" id="{D27941E4-9575-499A-9980-C59E9DEDC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grpSp>
        <p:nvGrpSpPr>
          <p:cNvPr id="10254" name="Shape 65">
            <a:extLst>
              <a:ext uri="{FF2B5EF4-FFF2-40B4-BE49-F238E27FC236}">
                <a16:creationId xmlns:a16="http://schemas.microsoft.com/office/drawing/2014/main" id="{BDB3E785-9234-41B4-85FE-183BA7DD5068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2139950" cy="207963"/>
            <a:chOff x="2156059" y="1114463"/>
            <a:chExt cx="1403679" cy="136822"/>
          </a:xfrm>
        </p:grpSpPr>
        <p:grpSp>
          <p:nvGrpSpPr>
            <p:cNvPr id="10260" name="Shape 66">
              <a:extLst>
                <a:ext uri="{FF2B5EF4-FFF2-40B4-BE49-F238E27FC236}">
                  <a16:creationId xmlns:a16="http://schemas.microsoft.com/office/drawing/2014/main" id="{010F1C70-5D57-4AE0-A215-B9833BE58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268" name="Shape 67">
                <a:extLst>
                  <a:ext uri="{FF2B5EF4-FFF2-40B4-BE49-F238E27FC236}">
                    <a16:creationId xmlns:a16="http://schemas.microsoft.com/office/drawing/2014/main" id="{32A29A4E-8CAD-4349-B37C-7503F61C1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272" name="Shape 68">
                  <a:extLst>
                    <a:ext uri="{FF2B5EF4-FFF2-40B4-BE49-F238E27FC236}">
                      <a16:creationId xmlns:a16="http://schemas.microsoft.com/office/drawing/2014/main" id="{32E2DC9A-9FCB-430F-9FDA-E228F7D32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3" name="Shape 69">
                  <a:extLst>
                    <a:ext uri="{FF2B5EF4-FFF2-40B4-BE49-F238E27FC236}">
                      <a16:creationId xmlns:a16="http://schemas.microsoft.com/office/drawing/2014/main" id="{1C4DFAA2-DF5F-45D3-B18A-C61074075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269" name="Shape 70">
                <a:extLst>
                  <a:ext uri="{FF2B5EF4-FFF2-40B4-BE49-F238E27FC236}">
                    <a16:creationId xmlns:a16="http://schemas.microsoft.com/office/drawing/2014/main" id="{09A0F949-1BF0-4546-A242-A5EF420B67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270" name="Shape 71">
                  <a:extLst>
                    <a:ext uri="{FF2B5EF4-FFF2-40B4-BE49-F238E27FC236}">
                      <a16:creationId xmlns:a16="http://schemas.microsoft.com/office/drawing/2014/main" id="{FD6589C2-6025-4B0A-B6FA-209B7E033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1" name="Shape 72">
                  <a:extLst>
                    <a:ext uri="{FF2B5EF4-FFF2-40B4-BE49-F238E27FC236}">
                      <a16:creationId xmlns:a16="http://schemas.microsoft.com/office/drawing/2014/main" id="{08B0DC79-13E4-45C8-A3BF-9D8130AC1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0261" name="Shape 73">
              <a:extLst>
                <a:ext uri="{FF2B5EF4-FFF2-40B4-BE49-F238E27FC236}">
                  <a16:creationId xmlns:a16="http://schemas.microsoft.com/office/drawing/2014/main" id="{659DF72B-4672-45F8-A981-45EAE9060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0262" name="Shape 74">
                <a:extLst>
                  <a:ext uri="{FF2B5EF4-FFF2-40B4-BE49-F238E27FC236}">
                    <a16:creationId xmlns:a16="http://schemas.microsoft.com/office/drawing/2014/main" id="{54588818-98EF-4824-AE26-BD4C14392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266" name="Shape 75">
                  <a:extLst>
                    <a:ext uri="{FF2B5EF4-FFF2-40B4-BE49-F238E27FC236}">
                      <a16:creationId xmlns:a16="http://schemas.microsoft.com/office/drawing/2014/main" id="{1E8033C1-E0C8-48AF-AE44-D88F0FBE9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7" name="Shape 76">
                  <a:extLst>
                    <a:ext uri="{FF2B5EF4-FFF2-40B4-BE49-F238E27FC236}">
                      <a16:creationId xmlns:a16="http://schemas.microsoft.com/office/drawing/2014/main" id="{358E8F22-FD53-4926-ABD0-7476E9106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263" name="Shape 77">
                <a:extLst>
                  <a:ext uri="{FF2B5EF4-FFF2-40B4-BE49-F238E27FC236}">
                    <a16:creationId xmlns:a16="http://schemas.microsoft.com/office/drawing/2014/main" id="{A28D92B2-2B38-4C82-BD9C-661ADC3992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264" name="Shape 78">
                  <a:extLst>
                    <a:ext uri="{FF2B5EF4-FFF2-40B4-BE49-F238E27FC236}">
                      <a16:creationId xmlns:a16="http://schemas.microsoft.com/office/drawing/2014/main" id="{555822CD-D59C-45FF-B5CD-418160B3B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5" name="Shape 79">
                  <a:extLst>
                    <a:ext uri="{FF2B5EF4-FFF2-40B4-BE49-F238E27FC236}">
                      <a16:creationId xmlns:a16="http://schemas.microsoft.com/office/drawing/2014/main" id="{5447C540-F905-4830-A4E9-B88FF6B95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0255" name="Shape 80">
            <a:extLst>
              <a:ext uri="{FF2B5EF4-FFF2-40B4-BE49-F238E27FC236}">
                <a16:creationId xmlns:a16="http://schemas.microsoft.com/office/drawing/2014/main" id="{DCF16E20-B50E-45BA-B50D-4698D451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0256" name="Shape 81">
            <a:extLst>
              <a:ext uri="{FF2B5EF4-FFF2-40B4-BE49-F238E27FC236}">
                <a16:creationId xmlns:a16="http://schemas.microsoft.com/office/drawing/2014/main" id="{7659750A-4DA6-4E07-B3D1-C8247AB6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>
                <a:ea typeface="Noto Sans CJK SC Regular" panose="020B0500000000000000" pitchFamily="34" charset="-128"/>
              </a:rPr>
              <a:t>…</a:t>
            </a:r>
            <a:r>
              <a:rPr lang="zh-CN" altLang="en-US">
                <a:ea typeface="Noto Sans CJK SC Regular" panose="020B0500000000000000" pitchFamily="34" charset="-128"/>
              </a:rPr>
              <a:t>经 </a:t>
            </a:r>
            <a:r>
              <a:rPr lang="en-US" altLang="zh-CN">
                <a:ea typeface="Noto Sans CJK SC Regular" panose="020B0500000000000000" pitchFamily="34" charset="-128"/>
              </a:rPr>
              <a:t>CPU </a:t>
            </a:r>
            <a:r>
              <a:rPr lang="zh-CN" altLang="en-US">
                <a:ea typeface="Noto Sans CJK SC Regular" panose="020B0500000000000000" pitchFamily="34" charset="-128"/>
              </a:rPr>
              <a:t>访问的数据将会自动迁移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10257" name="Shape 82">
            <a:extLst>
              <a:ext uri="{FF2B5EF4-FFF2-40B4-BE49-F238E27FC236}">
                <a16:creationId xmlns:a16="http://schemas.microsoft.com/office/drawing/2014/main" id="{BD88ABBA-7EFD-4634-A7F3-0DED1F54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51435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分配 </a:t>
            </a:r>
            <a:r>
              <a:rPr lang="en-US" altLang="zh-CN" b="1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UM</a:t>
            </a:r>
            <a:r>
              <a:rPr lang="zh-CN" altLang="en-US" dirty="0">
                <a:ea typeface="Noto Sans CJK SC Regular" panose="020B0500000000000000" pitchFamily="34" charset="-128"/>
              </a:rPr>
              <a:t> 时，它最初可能并未驻留在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或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</a:t>
            </a:r>
          </a:p>
        </p:txBody>
      </p:sp>
      <p:cxnSp>
        <p:nvCxnSpPr>
          <p:cNvPr id="10258" name="Shape 83">
            <a:extLst>
              <a:ext uri="{FF2B5EF4-FFF2-40B4-BE49-F238E27FC236}">
                <a16:creationId xmlns:a16="http://schemas.microsoft.com/office/drawing/2014/main" id="{E0D2293B-3F7D-4C3E-879F-B6331EA625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Shape 84">
            <a:extLst>
              <a:ext uri="{FF2B5EF4-FFF2-40B4-BE49-F238E27FC236}">
                <a16:creationId xmlns:a16="http://schemas.microsoft.com/office/drawing/2014/main" id="{6942A11C-6389-42E2-9626-14DA2899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Shape 89">
            <a:extLst>
              <a:ext uri="{FF2B5EF4-FFF2-40B4-BE49-F238E27FC236}">
                <a16:creationId xmlns:a16="http://schemas.microsoft.com/office/drawing/2014/main" id="{20A4BFA2-9F95-4B7E-BD8A-1F4DC1C1FB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1" name="Shape 90">
            <a:extLst>
              <a:ext uri="{FF2B5EF4-FFF2-40B4-BE49-F238E27FC236}">
                <a16:creationId xmlns:a16="http://schemas.microsoft.com/office/drawing/2014/main" id="{B75D83F3-A8B0-4AFB-8206-6BBC28B03B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2" name="Shape 91">
            <a:extLst>
              <a:ext uri="{FF2B5EF4-FFF2-40B4-BE49-F238E27FC236}">
                <a16:creationId xmlns:a16="http://schemas.microsoft.com/office/drawing/2014/main" id="{C3AA5F04-AB8E-4027-AC85-A3E60265A3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Shape 92">
            <a:extLst>
              <a:ext uri="{FF2B5EF4-FFF2-40B4-BE49-F238E27FC236}">
                <a16:creationId xmlns:a16="http://schemas.microsoft.com/office/drawing/2014/main" id="{A5AFA657-C81E-4BFB-97E7-6AD6BF29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2294" name="Shape 93">
            <a:extLst>
              <a:ext uri="{FF2B5EF4-FFF2-40B4-BE49-F238E27FC236}">
                <a16:creationId xmlns:a16="http://schemas.microsoft.com/office/drawing/2014/main" id="{DD1FD949-3427-446D-9F69-1288A71D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2295" name="Shape 94">
            <a:extLst>
              <a:ext uri="{FF2B5EF4-FFF2-40B4-BE49-F238E27FC236}">
                <a16:creationId xmlns:a16="http://schemas.microsoft.com/office/drawing/2014/main" id="{0AFC1753-2403-4170-B190-6817820026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Shape 95">
            <a:extLst>
              <a:ext uri="{FF2B5EF4-FFF2-40B4-BE49-F238E27FC236}">
                <a16:creationId xmlns:a16="http://schemas.microsoft.com/office/drawing/2014/main" id="{EB5191F0-F191-4202-8A51-43B05F62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2297" name="Shape 96">
            <a:extLst>
              <a:ext uri="{FF2B5EF4-FFF2-40B4-BE49-F238E27FC236}">
                <a16:creationId xmlns:a16="http://schemas.microsoft.com/office/drawing/2014/main" id="{088DC78E-ABAB-46A8-B0E8-3ED0E83A4C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Shape 97">
            <a:extLst>
              <a:ext uri="{FF2B5EF4-FFF2-40B4-BE49-F238E27FC236}">
                <a16:creationId xmlns:a16="http://schemas.microsoft.com/office/drawing/2014/main" id="{CCDAD490-428C-416A-9B72-3CC5D2C4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299" name="Shape 98">
            <a:extLst>
              <a:ext uri="{FF2B5EF4-FFF2-40B4-BE49-F238E27FC236}">
                <a16:creationId xmlns:a16="http://schemas.microsoft.com/office/drawing/2014/main" id="{27C6CFF0-019C-43D2-B1A2-FC445C00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300" name="Shape 99">
            <a:extLst>
              <a:ext uri="{FF2B5EF4-FFF2-40B4-BE49-F238E27FC236}">
                <a16:creationId xmlns:a16="http://schemas.microsoft.com/office/drawing/2014/main" id="{B5340D18-2D9C-420D-A847-8080D3E2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2301" name="Shape 100">
            <a:extLst>
              <a:ext uri="{FF2B5EF4-FFF2-40B4-BE49-F238E27FC236}">
                <a16:creationId xmlns:a16="http://schemas.microsoft.com/office/drawing/2014/main" id="{18A2BEC5-F4FB-4B85-AB5B-A9B6744E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grpSp>
        <p:nvGrpSpPr>
          <p:cNvPr id="12302" name="Shape 101">
            <a:extLst>
              <a:ext uri="{FF2B5EF4-FFF2-40B4-BE49-F238E27FC236}">
                <a16:creationId xmlns:a16="http://schemas.microsoft.com/office/drawing/2014/main" id="{3386C24E-C8CA-453B-9D69-BA7E587078DA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2139950" cy="207963"/>
            <a:chOff x="2156059" y="1114463"/>
            <a:chExt cx="1403679" cy="136822"/>
          </a:xfrm>
        </p:grpSpPr>
        <p:grpSp>
          <p:nvGrpSpPr>
            <p:cNvPr id="12309" name="Shape 102">
              <a:extLst>
                <a:ext uri="{FF2B5EF4-FFF2-40B4-BE49-F238E27FC236}">
                  <a16:creationId xmlns:a16="http://schemas.microsoft.com/office/drawing/2014/main" id="{301CF50B-8E1E-4896-920E-F40B00BEB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2317" name="Shape 103">
                <a:extLst>
                  <a:ext uri="{FF2B5EF4-FFF2-40B4-BE49-F238E27FC236}">
                    <a16:creationId xmlns:a16="http://schemas.microsoft.com/office/drawing/2014/main" id="{7873D9C4-E639-49EF-8BBD-DF7846854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321" name="Shape 104">
                  <a:extLst>
                    <a:ext uri="{FF2B5EF4-FFF2-40B4-BE49-F238E27FC236}">
                      <a16:creationId xmlns:a16="http://schemas.microsoft.com/office/drawing/2014/main" id="{76E88B01-15DC-448E-9726-D861275E8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22" name="Shape 105">
                  <a:extLst>
                    <a:ext uri="{FF2B5EF4-FFF2-40B4-BE49-F238E27FC236}">
                      <a16:creationId xmlns:a16="http://schemas.microsoft.com/office/drawing/2014/main" id="{6BDAA647-3387-4E5C-9A46-5631E7713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18" name="Shape 106">
                <a:extLst>
                  <a:ext uri="{FF2B5EF4-FFF2-40B4-BE49-F238E27FC236}">
                    <a16:creationId xmlns:a16="http://schemas.microsoft.com/office/drawing/2014/main" id="{106F88E9-8934-43C9-B39F-4926A43142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319" name="Shape 107">
                  <a:extLst>
                    <a:ext uri="{FF2B5EF4-FFF2-40B4-BE49-F238E27FC236}">
                      <a16:creationId xmlns:a16="http://schemas.microsoft.com/office/drawing/2014/main" id="{0FF66CFC-EAC8-463B-890F-1AC855F85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20" name="Shape 108">
                  <a:extLst>
                    <a:ext uri="{FF2B5EF4-FFF2-40B4-BE49-F238E27FC236}">
                      <a16:creationId xmlns:a16="http://schemas.microsoft.com/office/drawing/2014/main" id="{5471765F-C6E6-4A55-B0F9-D2A7BFD4A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2310" name="Shape 109">
              <a:extLst>
                <a:ext uri="{FF2B5EF4-FFF2-40B4-BE49-F238E27FC236}">
                  <a16:creationId xmlns:a16="http://schemas.microsoft.com/office/drawing/2014/main" id="{25B6E89F-3CC7-4EDA-823B-C93B02666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2311" name="Shape 110">
                <a:extLst>
                  <a:ext uri="{FF2B5EF4-FFF2-40B4-BE49-F238E27FC236}">
                    <a16:creationId xmlns:a16="http://schemas.microsoft.com/office/drawing/2014/main" id="{4510093E-4370-4004-96DF-1CC5A1F11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315" name="Shape 111">
                  <a:extLst>
                    <a:ext uri="{FF2B5EF4-FFF2-40B4-BE49-F238E27FC236}">
                      <a16:creationId xmlns:a16="http://schemas.microsoft.com/office/drawing/2014/main" id="{958FFCD4-2CEA-4E5F-875F-72A05145E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16" name="Shape 112">
                  <a:extLst>
                    <a:ext uri="{FF2B5EF4-FFF2-40B4-BE49-F238E27FC236}">
                      <a16:creationId xmlns:a16="http://schemas.microsoft.com/office/drawing/2014/main" id="{0CE09648-9264-4BEB-8820-0A97D2C70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312" name="Shape 113">
                <a:extLst>
                  <a:ext uri="{FF2B5EF4-FFF2-40B4-BE49-F238E27FC236}">
                    <a16:creationId xmlns:a16="http://schemas.microsoft.com/office/drawing/2014/main" id="{D61DF750-CF17-4DE9-A8F5-34E421BAC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313" name="Shape 114">
                  <a:extLst>
                    <a:ext uri="{FF2B5EF4-FFF2-40B4-BE49-F238E27FC236}">
                      <a16:creationId xmlns:a16="http://schemas.microsoft.com/office/drawing/2014/main" id="{CA4C31C9-945A-4272-A1CC-ECBCFEDF7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14" name="Shape 115">
                  <a:extLst>
                    <a:ext uri="{FF2B5EF4-FFF2-40B4-BE49-F238E27FC236}">
                      <a16:creationId xmlns:a16="http://schemas.microsoft.com/office/drawing/2014/main" id="{413B1A18-2E6C-4B10-ACB0-E94686AE8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2303" name="Shape 116">
            <a:extLst>
              <a:ext uri="{FF2B5EF4-FFF2-40B4-BE49-F238E27FC236}">
                <a16:creationId xmlns:a16="http://schemas.microsoft.com/office/drawing/2014/main" id="{2477530B-D65D-41B2-A08D-51DB0D63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2304" name="Shape 117">
            <a:extLst>
              <a:ext uri="{FF2B5EF4-FFF2-40B4-BE49-F238E27FC236}">
                <a16:creationId xmlns:a16="http://schemas.microsoft.com/office/drawing/2014/main" id="{E02A82E0-7F3E-4870-87E6-81967F8DA9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Shape 118">
            <a:extLst>
              <a:ext uri="{FF2B5EF4-FFF2-40B4-BE49-F238E27FC236}">
                <a16:creationId xmlns:a16="http://schemas.microsoft.com/office/drawing/2014/main" id="{806334EF-98BC-4E61-8105-8FBD0615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2306" name="Shape 119">
            <a:extLst>
              <a:ext uri="{FF2B5EF4-FFF2-40B4-BE49-F238E27FC236}">
                <a16:creationId xmlns:a16="http://schemas.microsoft.com/office/drawing/2014/main" id="{42299940-10A3-4407-A35E-B80CB1DF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当某些工作首次请求内存时，将会发生</a:t>
            </a:r>
            <a:r>
              <a:rPr lang="zh-CN" altLang="en-US" b="1">
                <a:ea typeface="Noto Sans CJK SC Regular" panose="020B0500000000000000" pitchFamily="34" charset="-128"/>
              </a:rPr>
              <a:t>分页错误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12307" name="Shape 120">
            <a:extLst>
              <a:ext uri="{FF2B5EF4-FFF2-40B4-BE49-F238E27FC236}">
                <a16:creationId xmlns:a16="http://schemas.microsoft.com/office/drawing/2014/main" id="{CF328513-533F-44C0-8DEE-2F768B79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sp>
        <p:nvSpPr>
          <p:cNvPr id="12308" name="Shape 121">
            <a:extLst>
              <a:ext uri="{FF2B5EF4-FFF2-40B4-BE49-F238E27FC236}">
                <a16:creationId xmlns:a16="http://schemas.microsoft.com/office/drawing/2014/main" id="{C24B32FD-C009-46CE-990B-C4AC9CE3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565525"/>
            <a:ext cx="4714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00"/>
              </a:buClr>
              <a:buSzPts val="4000"/>
              <a:buFont typeface="Trebuchet MS" panose="020B0603020202020204" pitchFamily="34" charset="0"/>
              <a:buNone/>
            </a:pPr>
            <a:r>
              <a:rPr lang="en-US" altLang="zh-CN" sz="4000" b="1">
                <a:solidFill>
                  <a:srgbClr val="FF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4000" b="1" dirty="0">
              <a:solidFill>
                <a:srgbClr val="FF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hape 126">
            <a:extLst>
              <a:ext uri="{FF2B5EF4-FFF2-40B4-BE49-F238E27FC236}">
                <a16:creationId xmlns:a16="http://schemas.microsoft.com/office/drawing/2014/main" id="{97DBD968-2699-4B9F-A376-17E839737F0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hape 127">
            <a:extLst>
              <a:ext uri="{FF2B5EF4-FFF2-40B4-BE49-F238E27FC236}">
                <a16:creationId xmlns:a16="http://schemas.microsoft.com/office/drawing/2014/main" id="{C6FE78B3-4952-4B39-9856-5F89141AF7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0" name="Shape 128">
            <a:extLst>
              <a:ext uri="{FF2B5EF4-FFF2-40B4-BE49-F238E27FC236}">
                <a16:creationId xmlns:a16="http://schemas.microsoft.com/office/drawing/2014/main" id="{EB5CC7C6-4437-4365-8606-C91B9BB233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Shape 129">
            <a:extLst>
              <a:ext uri="{FF2B5EF4-FFF2-40B4-BE49-F238E27FC236}">
                <a16:creationId xmlns:a16="http://schemas.microsoft.com/office/drawing/2014/main" id="{31B29BEB-FBD3-492B-A6BA-C942D5AE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4342" name="Shape 130">
            <a:extLst>
              <a:ext uri="{FF2B5EF4-FFF2-40B4-BE49-F238E27FC236}">
                <a16:creationId xmlns:a16="http://schemas.microsoft.com/office/drawing/2014/main" id="{EE8733B8-E030-458B-92B3-F4A30164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4343" name="Shape 131">
            <a:extLst>
              <a:ext uri="{FF2B5EF4-FFF2-40B4-BE49-F238E27FC236}">
                <a16:creationId xmlns:a16="http://schemas.microsoft.com/office/drawing/2014/main" id="{C2ACAD5B-4AB7-45E2-8CF6-BA52085BCC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Shape 132">
            <a:extLst>
              <a:ext uri="{FF2B5EF4-FFF2-40B4-BE49-F238E27FC236}">
                <a16:creationId xmlns:a16="http://schemas.microsoft.com/office/drawing/2014/main" id="{264E995A-D5D8-46F4-AD92-1B393A09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4345" name="Shape 133">
            <a:extLst>
              <a:ext uri="{FF2B5EF4-FFF2-40B4-BE49-F238E27FC236}">
                <a16:creationId xmlns:a16="http://schemas.microsoft.com/office/drawing/2014/main" id="{639155B2-2B81-44EA-BB12-62F679813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Shape 134">
            <a:extLst>
              <a:ext uri="{FF2B5EF4-FFF2-40B4-BE49-F238E27FC236}">
                <a16:creationId xmlns:a16="http://schemas.microsoft.com/office/drawing/2014/main" id="{850DF048-49D1-4259-9527-4A48DE41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47" name="Shape 135">
            <a:extLst>
              <a:ext uri="{FF2B5EF4-FFF2-40B4-BE49-F238E27FC236}">
                <a16:creationId xmlns:a16="http://schemas.microsoft.com/office/drawing/2014/main" id="{C707E72C-712F-4F89-B2FD-CFAE38CE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48" name="Shape 136">
            <a:extLst>
              <a:ext uri="{FF2B5EF4-FFF2-40B4-BE49-F238E27FC236}">
                <a16:creationId xmlns:a16="http://schemas.microsoft.com/office/drawing/2014/main" id="{3CF6C844-85E7-4B4E-80DF-55934756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4349" name="Shape 137">
            <a:extLst>
              <a:ext uri="{FF2B5EF4-FFF2-40B4-BE49-F238E27FC236}">
                <a16:creationId xmlns:a16="http://schemas.microsoft.com/office/drawing/2014/main" id="{7DE73C8C-6465-454C-9650-07EB9719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grpSp>
        <p:nvGrpSpPr>
          <p:cNvPr id="14350" name="Shape 138">
            <a:extLst>
              <a:ext uri="{FF2B5EF4-FFF2-40B4-BE49-F238E27FC236}">
                <a16:creationId xmlns:a16="http://schemas.microsoft.com/office/drawing/2014/main" id="{211E5E12-55DE-4E34-BA70-4377B95DEEA0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746500" y="2009775"/>
            <a:ext cx="482600" cy="206375"/>
            <a:chOff x="2156062" y="1116531"/>
            <a:chExt cx="316026" cy="134754"/>
          </a:xfrm>
        </p:grpSpPr>
        <p:sp>
          <p:nvSpPr>
            <p:cNvPr id="14363" name="Shape 139">
              <a:extLst>
                <a:ext uri="{FF2B5EF4-FFF2-40B4-BE49-F238E27FC236}">
                  <a16:creationId xmlns:a16="http://schemas.microsoft.com/office/drawing/2014/main" id="{C5B3AAC0-6A64-4D17-A3E1-B4BE0AB5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62" y="1116531"/>
              <a:ext cx="134754" cy="13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364" name="Shape 140">
              <a:extLst>
                <a:ext uri="{FF2B5EF4-FFF2-40B4-BE49-F238E27FC236}">
                  <a16:creationId xmlns:a16="http://schemas.microsoft.com/office/drawing/2014/main" id="{13BAC961-76C9-4ED6-BA52-A9E624BA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4351" name="Shape 141">
            <a:extLst>
              <a:ext uri="{FF2B5EF4-FFF2-40B4-BE49-F238E27FC236}">
                <a16:creationId xmlns:a16="http://schemas.microsoft.com/office/drawing/2014/main" id="{96A65E05-8337-4317-8E7E-70D6E6890F5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300538" y="2009775"/>
            <a:ext cx="204787" cy="206375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52" name="Shape 142">
            <a:extLst>
              <a:ext uri="{FF2B5EF4-FFF2-40B4-BE49-F238E27FC236}">
                <a16:creationId xmlns:a16="http://schemas.microsoft.com/office/drawing/2014/main" id="{A6FB7EBC-9071-4DDF-B61C-AC60084B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4353" name="Shape 143">
            <a:extLst>
              <a:ext uri="{FF2B5EF4-FFF2-40B4-BE49-F238E27FC236}">
                <a16:creationId xmlns:a16="http://schemas.microsoft.com/office/drawing/2014/main" id="{6F0A2F68-F6A0-4A63-A2C6-8130570735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Shape 144">
            <a:extLst>
              <a:ext uri="{FF2B5EF4-FFF2-40B4-BE49-F238E27FC236}">
                <a16:creationId xmlns:a16="http://schemas.microsoft.com/office/drawing/2014/main" id="{919F7646-2701-4E9D-952A-7A841CAE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4355" name="Shape 145">
            <a:extLst>
              <a:ext uri="{FF2B5EF4-FFF2-40B4-BE49-F238E27FC236}">
                <a16:creationId xmlns:a16="http://schemas.microsoft.com/office/drawing/2014/main" id="{D4944452-54E2-4E92-A3CB-3E4BA1A3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sp>
        <p:nvSpPr>
          <p:cNvPr id="14356" name="Shape 146">
            <a:extLst>
              <a:ext uri="{FF2B5EF4-FFF2-40B4-BE49-F238E27FC236}">
                <a16:creationId xmlns:a16="http://schemas.microsoft.com/office/drawing/2014/main" id="{BE633FAA-782E-4B0E-B7A5-FA315F39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9"/>
            <a:ext cx="3262312" cy="35083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分页错误将触发所请求的内存发生迁移</a:t>
            </a:r>
          </a:p>
        </p:txBody>
      </p:sp>
      <p:grpSp>
        <p:nvGrpSpPr>
          <p:cNvPr id="14357" name="Shape 147">
            <a:extLst>
              <a:ext uri="{FF2B5EF4-FFF2-40B4-BE49-F238E27FC236}">
                <a16:creationId xmlns:a16="http://schemas.microsoft.com/office/drawing/2014/main" id="{C63B4808-5D6D-491A-A1AE-1E685756150C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482600" cy="204788"/>
            <a:chOff x="2156059" y="1116531"/>
            <a:chExt cx="316029" cy="134754"/>
          </a:xfrm>
        </p:grpSpPr>
        <p:sp>
          <p:nvSpPr>
            <p:cNvPr id="14361" name="Shape 148">
              <a:extLst>
                <a:ext uri="{FF2B5EF4-FFF2-40B4-BE49-F238E27FC236}">
                  <a16:creationId xmlns:a16="http://schemas.microsoft.com/office/drawing/2014/main" id="{16BCEB2F-A278-43B5-9074-5AF5D2E8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362" name="Shape 149">
              <a:extLst>
                <a:ext uri="{FF2B5EF4-FFF2-40B4-BE49-F238E27FC236}">
                  <a16:creationId xmlns:a16="http://schemas.microsoft.com/office/drawing/2014/main" id="{71801990-5BCE-4641-B99D-02B4C3F3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4358" name="Shape 150">
            <a:extLst>
              <a:ext uri="{FF2B5EF4-FFF2-40B4-BE49-F238E27FC236}">
                <a16:creationId xmlns:a16="http://schemas.microsoft.com/office/drawing/2014/main" id="{4C62CC23-2CB8-4FD3-904D-DB6C10392ED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757488" y="989013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59" name="Shape 151">
            <a:extLst>
              <a:ext uri="{FF2B5EF4-FFF2-40B4-BE49-F238E27FC236}">
                <a16:creationId xmlns:a16="http://schemas.microsoft.com/office/drawing/2014/main" id="{02837670-BD95-443E-93BC-69D72D3E5E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33713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60" name="Shape 152">
            <a:extLst>
              <a:ext uri="{FF2B5EF4-FFF2-40B4-BE49-F238E27FC236}">
                <a16:creationId xmlns:a16="http://schemas.microsoft.com/office/drawing/2014/main" id="{23A2678F-DD42-4A40-9E33-F92081569F0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309938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hape 157">
            <a:extLst>
              <a:ext uri="{FF2B5EF4-FFF2-40B4-BE49-F238E27FC236}">
                <a16:creationId xmlns:a16="http://schemas.microsoft.com/office/drawing/2014/main" id="{13E5ED66-1408-4160-9870-16B784B0A97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hape 158">
            <a:extLst>
              <a:ext uri="{FF2B5EF4-FFF2-40B4-BE49-F238E27FC236}">
                <a16:creationId xmlns:a16="http://schemas.microsoft.com/office/drawing/2014/main" id="{8F31A997-435F-4493-80D7-6151A60FE1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hape 159">
            <a:extLst>
              <a:ext uri="{FF2B5EF4-FFF2-40B4-BE49-F238E27FC236}">
                <a16:creationId xmlns:a16="http://schemas.microsoft.com/office/drawing/2014/main" id="{08E6253A-35D6-4632-B700-81FB05E1E5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Shape 160">
            <a:extLst>
              <a:ext uri="{FF2B5EF4-FFF2-40B4-BE49-F238E27FC236}">
                <a16:creationId xmlns:a16="http://schemas.microsoft.com/office/drawing/2014/main" id="{354E017B-76B2-4434-832B-39191D13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6390" name="Shape 161">
            <a:extLst>
              <a:ext uri="{FF2B5EF4-FFF2-40B4-BE49-F238E27FC236}">
                <a16:creationId xmlns:a16="http://schemas.microsoft.com/office/drawing/2014/main" id="{D8C49E71-F8D3-4C78-9B2D-B29D7FA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6391" name="Shape 162">
            <a:extLst>
              <a:ext uri="{FF2B5EF4-FFF2-40B4-BE49-F238E27FC236}">
                <a16:creationId xmlns:a16="http://schemas.microsoft.com/office/drawing/2014/main" id="{ABCE7DBA-876E-4227-B0A9-0DD31E8103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Shape 163">
            <a:extLst>
              <a:ext uri="{FF2B5EF4-FFF2-40B4-BE49-F238E27FC236}">
                <a16:creationId xmlns:a16="http://schemas.microsoft.com/office/drawing/2014/main" id="{078AB65C-12F7-4FB3-A46F-7D2648E8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6393" name="Shape 164">
            <a:extLst>
              <a:ext uri="{FF2B5EF4-FFF2-40B4-BE49-F238E27FC236}">
                <a16:creationId xmlns:a16="http://schemas.microsoft.com/office/drawing/2014/main" id="{B4E12F9E-25DC-4F5A-AD63-9F7218F5D3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Shape 165">
            <a:extLst>
              <a:ext uri="{FF2B5EF4-FFF2-40B4-BE49-F238E27FC236}">
                <a16:creationId xmlns:a16="http://schemas.microsoft.com/office/drawing/2014/main" id="{993FB159-46AF-49CD-A72F-37C63C2E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395" name="Shape 166">
            <a:extLst>
              <a:ext uri="{FF2B5EF4-FFF2-40B4-BE49-F238E27FC236}">
                <a16:creationId xmlns:a16="http://schemas.microsoft.com/office/drawing/2014/main" id="{AD32BC3A-6399-4F3E-8843-8D59122A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396" name="Shape 167">
            <a:extLst>
              <a:ext uri="{FF2B5EF4-FFF2-40B4-BE49-F238E27FC236}">
                <a16:creationId xmlns:a16="http://schemas.microsoft.com/office/drawing/2014/main" id="{F1F696CD-4742-4F6C-BD03-B5FFADC3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6397" name="Shape 168">
            <a:extLst>
              <a:ext uri="{FF2B5EF4-FFF2-40B4-BE49-F238E27FC236}">
                <a16:creationId xmlns:a16="http://schemas.microsoft.com/office/drawing/2014/main" id="{83907F70-A6ED-4882-9B64-4E3104F2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grpSp>
        <p:nvGrpSpPr>
          <p:cNvPr id="16398" name="Shape 169">
            <a:extLst>
              <a:ext uri="{FF2B5EF4-FFF2-40B4-BE49-F238E27FC236}">
                <a16:creationId xmlns:a16="http://schemas.microsoft.com/office/drawing/2014/main" id="{26B01007-C74E-4E74-9DF8-D3C579C5E136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746500" y="2009775"/>
            <a:ext cx="482600" cy="206375"/>
            <a:chOff x="2156059" y="1116531"/>
            <a:chExt cx="316029" cy="134754"/>
          </a:xfrm>
        </p:grpSpPr>
        <p:sp>
          <p:nvSpPr>
            <p:cNvPr id="16413" name="Shape 170">
              <a:extLst>
                <a:ext uri="{FF2B5EF4-FFF2-40B4-BE49-F238E27FC236}">
                  <a16:creationId xmlns:a16="http://schemas.microsoft.com/office/drawing/2014/main" id="{3BE3AA01-CE39-4916-AF08-809D481B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6414" name="Shape 171">
              <a:extLst>
                <a:ext uri="{FF2B5EF4-FFF2-40B4-BE49-F238E27FC236}">
                  <a16:creationId xmlns:a16="http://schemas.microsoft.com/office/drawing/2014/main" id="{238946B6-A938-42E6-96D9-F88C9EA3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399" name="Shape 172">
            <a:extLst>
              <a:ext uri="{FF2B5EF4-FFF2-40B4-BE49-F238E27FC236}">
                <a16:creationId xmlns:a16="http://schemas.microsoft.com/office/drawing/2014/main" id="{2E067E63-00D7-47D9-9724-336EF929537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300538" y="2009775"/>
            <a:ext cx="204787" cy="206375"/>
          </a:xfrm>
          <a:prstGeom prst="rect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0" name="Shape 173">
            <a:extLst>
              <a:ext uri="{FF2B5EF4-FFF2-40B4-BE49-F238E27FC236}">
                <a16:creationId xmlns:a16="http://schemas.microsoft.com/office/drawing/2014/main" id="{C48121EE-9D73-479A-99E9-17BAE6E3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6401" name="Shape 174">
            <a:extLst>
              <a:ext uri="{FF2B5EF4-FFF2-40B4-BE49-F238E27FC236}">
                <a16:creationId xmlns:a16="http://schemas.microsoft.com/office/drawing/2014/main" id="{397A7992-EB66-48CE-8886-A27E8B106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Shape 175">
            <a:extLst>
              <a:ext uri="{FF2B5EF4-FFF2-40B4-BE49-F238E27FC236}">
                <a16:creationId xmlns:a16="http://schemas.microsoft.com/office/drawing/2014/main" id="{221F05E2-98B5-4DFC-AAC2-4C44231B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403" name="Shape 176">
            <a:extLst>
              <a:ext uri="{FF2B5EF4-FFF2-40B4-BE49-F238E27FC236}">
                <a16:creationId xmlns:a16="http://schemas.microsoft.com/office/drawing/2014/main" id="{F18C8FEE-9C13-4C46-9390-27AF3018A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grpSp>
        <p:nvGrpSpPr>
          <p:cNvPr id="16404" name="Shape 177">
            <a:extLst>
              <a:ext uri="{FF2B5EF4-FFF2-40B4-BE49-F238E27FC236}">
                <a16:creationId xmlns:a16="http://schemas.microsoft.com/office/drawing/2014/main" id="{49856A35-7E81-4B37-80BD-2AACEAF5A477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482600" cy="204788"/>
            <a:chOff x="2156059" y="1116531"/>
            <a:chExt cx="316029" cy="134754"/>
          </a:xfrm>
        </p:grpSpPr>
        <p:sp>
          <p:nvSpPr>
            <p:cNvPr id="16411" name="Shape 178">
              <a:extLst>
                <a:ext uri="{FF2B5EF4-FFF2-40B4-BE49-F238E27FC236}">
                  <a16:creationId xmlns:a16="http://schemas.microsoft.com/office/drawing/2014/main" id="{C9FBDAA6-44D2-4DA1-8E20-64A26D0C9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6412" name="Shape 179">
              <a:extLst>
                <a:ext uri="{FF2B5EF4-FFF2-40B4-BE49-F238E27FC236}">
                  <a16:creationId xmlns:a16="http://schemas.microsoft.com/office/drawing/2014/main" id="{EB431082-61FD-43F8-A7E4-ADD431B5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405" name="Shape 180">
            <a:extLst>
              <a:ext uri="{FF2B5EF4-FFF2-40B4-BE49-F238E27FC236}">
                <a16:creationId xmlns:a16="http://schemas.microsoft.com/office/drawing/2014/main" id="{223F4634-55F7-408B-B8CD-06D75D4DDD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757488" y="989013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6" name="Shape 181">
            <a:extLst>
              <a:ext uri="{FF2B5EF4-FFF2-40B4-BE49-F238E27FC236}">
                <a16:creationId xmlns:a16="http://schemas.microsoft.com/office/drawing/2014/main" id="{3AB8FF92-E7E2-4439-9D0B-391E0F6B743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33713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7" name="Shape 182">
            <a:extLst>
              <a:ext uri="{FF2B5EF4-FFF2-40B4-BE49-F238E27FC236}">
                <a16:creationId xmlns:a16="http://schemas.microsoft.com/office/drawing/2014/main" id="{6F126BDA-12BA-45A7-B299-1A2738ACA1D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309938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408" name="Shape 183">
            <a:extLst>
              <a:ext uri="{FF2B5EF4-FFF2-40B4-BE49-F238E27FC236}">
                <a16:creationId xmlns:a16="http://schemas.microsoft.com/office/drawing/2014/main" id="{C69C20DB-3039-4502-8BC7-973171F67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只要在系统中并未驻留内存的位置请求内存，此过程便会重复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16409" name="Shape 184">
            <a:extLst>
              <a:ext uri="{FF2B5EF4-FFF2-40B4-BE49-F238E27FC236}">
                <a16:creationId xmlns:a16="http://schemas.microsoft.com/office/drawing/2014/main" id="{3FEF04DA-E9B3-4471-A05C-7832C38A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2606675"/>
            <a:ext cx="4714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00"/>
              </a:buClr>
              <a:buSzPts val="4000"/>
              <a:buFont typeface="Trebuchet MS" panose="020B0603020202020204" pitchFamily="34" charset="0"/>
              <a:buNone/>
            </a:pPr>
            <a:r>
              <a:rPr lang="en-US" altLang="zh-CN" sz="4000" b="1">
                <a:solidFill>
                  <a:srgbClr val="FF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4000" b="1" dirty="0">
              <a:solidFill>
                <a:srgbClr val="FF00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6410" name="Shape 185">
            <a:extLst>
              <a:ext uri="{FF2B5EF4-FFF2-40B4-BE49-F238E27FC236}">
                <a16:creationId xmlns:a16="http://schemas.microsoft.com/office/drawing/2014/main" id="{9A116F78-22E8-4112-8C9E-C8C229CE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27375"/>
            <a:ext cx="17208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Shape 190">
            <a:extLst>
              <a:ext uri="{FF2B5EF4-FFF2-40B4-BE49-F238E27FC236}">
                <a16:creationId xmlns:a16="http://schemas.microsoft.com/office/drawing/2014/main" id="{074323D9-F94B-4D41-9C8D-02638229772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5" name="Shape 191">
            <a:extLst>
              <a:ext uri="{FF2B5EF4-FFF2-40B4-BE49-F238E27FC236}">
                <a16:creationId xmlns:a16="http://schemas.microsoft.com/office/drawing/2014/main" id="{295C2B16-2E0D-436E-A139-9B3BD85B10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hape 192">
            <a:extLst>
              <a:ext uri="{FF2B5EF4-FFF2-40B4-BE49-F238E27FC236}">
                <a16:creationId xmlns:a16="http://schemas.microsoft.com/office/drawing/2014/main" id="{6806636B-3610-4077-8C57-C2BD3584F0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Shape 193">
            <a:extLst>
              <a:ext uri="{FF2B5EF4-FFF2-40B4-BE49-F238E27FC236}">
                <a16:creationId xmlns:a16="http://schemas.microsoft.com/office/drawing/2014/main" id="{4F3FD444-B697-4A7A-B6C1-927598BC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8438" name="Shape 194">
            <a:extLst>
              <a:ext uri="{FF2B5EF4-FFF2-40B4-BE49-F238E27FC236}">
                <a16:creationId xmlns:a16="http://schemas.microsoft.com/office/drawing/2014/main" id="{BD80C990-DD48-4B73-8035-222C875C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18439" name="Shape 195">
            <a:extLst>
              <a:ext uri="{FF2B5EF4-FFF2-40B4-BE49-F238E27FC236}">
                <a16:creationId xmlns:a16="http://schemas.microsoft.com/office/drawing/2014/main" id="{B5FD8F54-5033-4DE2-B87E-5383E42B42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Shape 196">
            <a:extLst>
              <a:ext uri="{FF2B5EF4-FFF2-40B4-BE49-F238E27FC236}">
                <a16:creationId xmlns:a16="http://schemas.microsoft.com/office/drawing/2014/main" id="{210754E4-B95B-4F8D-8312-FB20CC57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8441" name="Shape 197">
            <a:extLst>
              <a:ext uri="{FF2B5EF4-FFF2-40B4-BE49-F238E27FC236}">
                <a16:creationId xmlns:a16="http://schemas.microsoft.com/office/drawing/2014/main" id="{637DD34A-1E47-4625-9391-7F5E0059C5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Shape 198">
            <a:extLst>
              <a:ext uri="{FF2B5EF4-FFF2-40B4-BE49-F238E27FC236}">
                <a16:creationId xmlns:a16="http://schemas.microsoft.com/office/drawing/2014/main" id="{36AEF4E7-B645-4EE1-976E-77BA5445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3" name="Shape 199">
            <a:extLst>
              <a:ext uri="{FF2B5EF4-FFF2-40B4-BE49-F238E27FC236}">
                <a16:creationId xmlns:a16="http://schemas.microsoft.com/office/drawing/2014/main" id="{5C8D3A90-5104-42B4-ADC4-24392252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4" name="Shape 200">
            <a:extLst>
              <a:ext uri="{FF2B5EF4-FFF2-40B4-BE49-F238E27FC236}">
                <a16:creationId xmlns:a16="http://schemas.microsoft.com/office/drawing/2014/main" id="{26E8FB5D-0275-4649-AD19-5F9F8AA9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8445" name="Shape 201">
            <a:extLst>
              <a:ext uri="{FF2B5EF4-FFF2-40B4-BE49-F238E27FC236}">
                <a16:creationId xmlns:a16="http://schemas.microsoft.com/office/drawing/2014/main" id="{4F30763E-ADFA-421E-89DF-2A39DCFF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sp>
        <p:nvSpPr>
          <p:cNvPr id="18446" name="Shape 202">
            <a:extLst>
              <a:ext uri="{FF2B5EF4-FFF2-40B4-BE49-F238E27FC236}">
                <a16:creationId xmlns:a16="http://schemas.microsoft.com/office/drawing/2014/main" id="{9EECDFFB-4525-4A19-9D62-057DC017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18447" name="Shape 203">
            <a:extLst>
              <a:ext uri="{FF2B5EF4-FFF2-40B4-BE49-F238E27FC236}">
                <a16:creationId xmlns:a16="http://schemas.microsoft.com/office/drawing/2014/main" id="{CEE5218F-83DC-4259-B664-D0C6EE2BF5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Shape 204">
            <a:extLst>
              <a:ext uri="{FF2B5EF4-FFF2-40B4-BE49-F238E27FC236}">
                <a16:creationId xmlns:a16="http://schemas.microsoft.com/office/drawing/2014/main" id="{25775FA3-8B98-4AB6-80A4-14304774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8449" name="Shape 205">
            <a:extLst>
              <a:ext uri="{FF2B5EF4-FFF2-40B4-BE49-F238E27FC236}">
                <a16:creationId xmlns:a16="http://schemas.microsoft.com/office/drawing/2014/main" id="{A3CEAE4B-C163-40A7-9328-F6C9E032A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grpSp>
        <p:nvGrpSpPr>
          <p:cNvPr id="18450" name="Shape 206">
            <a:extLst>
              <a:ext uri="{FF2B5EF4-FFF2-40B4-BE49-F238E27FC236}">
                <a16:creationId xmlns:a16="http://schemas.microsoft.com/office/drawing/2014/main" id="{2DBCA435-2DCC-41D1-8A07-AFD02A9FDA14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482600" cy="204788"/>
            <a:chOff x="2156059" y="1116531"/>
            <a:chExt cx="316029" cy="134754"/>
          </a:xfrm>
        </p:grpSpPr>
        <p:sp>
          <p:nvSpPr>
            <p:cNvPr id="18459" name="Shape 207">
              <a:extLst>
                <a:ext uri="{FF2B5EF4-FFF2-40B4-BE49-F238E27FC236}">
                  <a16:creationId xmlns:a16="http://schemas.microsoft.com/office/drawing/2014/main" id="{6DAFB3CB-34DB-4018-8D16-D5DBDF38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460" name="Shape 208">
              <a:extLst>
                <a:ext uri="{FF2B5EF4-FFF2-40B4-BE49-F238E27FC236}">
                  <a16:creationId xmlns:a16="http://schemas.microsoft.com/office/drawing/2014/main" id="{2004895C-BF2B-4173-8488-74AFCB2B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8451" name="Shape 209">
            <a:extLst>
              <a:ext uri="{FF2B5EF4-FFF2-40B4-BE49-F238E27FC236}">
                <a16:creationId xmlns:a16="http://schemas.microsoft.com/office/drawing/2014/main" id="{ADF83C76-71F2-46B6-860C-125891D7F2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757488" y="989013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2" name="Shape 210">
            <a:extLst>
              <a:ext uri="{FF2B5EF4-FFF2-40B4-BE49-F238E27FC236}">
                <a16:creationId xmlns:a16="http://schemas.microsoft.com/office/drawing/2014/main" id="{CD07937D-54C0-4641-8529-A90D9F1473E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33713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3" name="Shape 211">
            <a:extLst>
              <a:ext uri="{FF2B5EF4-FFF2-40B4-BE49-F238E27FC236}">
                <a16:creationId xmlns:a16="http://schemas.microsoft.com/office/drawing/2014/main" id="{DF19C111-0290-40F2-A000-DD96A9C1E78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309938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4" name="Shape 212">
            <a:extLst>
              <a:ext uri="{FF2B5EF4-FFF2-40B4-BE49-F238E27FC236}">
                <a16:creationId xmlns:a16="http://schemas.microsoft.com/office/drawing/2014/main" id="{F93453A6-3FD9-4DA4-8946-020EE862F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只要在系统中并未驻留内存的位置请求内存，此过程便会重复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18455" name="Shape 213">
            <a:extLst>
              <a:ext uri="{FF2B5EF4-FFF2-40B4-BE49-F238E27FC236}">
                <a16:creationId xmlns:a16="http://schemas.microsoft.com/office/drawing/2014/main" id="{A65AE485-1E61-4BE9-BC3C-15BAE2B3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27375"/>
            <a:ext cx="17208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lang="zh-CN" altLang="en-US" dirty="0"/>
          </a:p>
        </p:txBody>
      </p:sp>
      <p:sp>
        <p:nvSpPr>
          <p:cNvPr id="18456" name="Shape 214">
            <a:extLst>
              <a:ext uri="{FF2B5EF4-FFF2-40B4-BE49-F238E27FC236}">
                <a16:creationId xmlns:a16="http://schemas.microsoft.com/office/drawing/2014/main" id="{3F3E6456-AF42-4A67-BB00-87F019B855D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710113" y="1406525"/>
            <a:ext cx="204787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7" name="Shape 215">
            <a:extLst>
              <a:ext uri="{FF2B5EF4-FFF2-40B4-BE49-F238E27FC236}">
                <a16:creationId xmlns:a16="http://schemas.microsoft.com/office/drawing/2014/main" id="{8A23ABDE-C425-4595-87F1-36F7945D10F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6075" y="1406525"/>
            <a:ext cx="206375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58" name="Shape 216">
            <a:extLst>
              <a:ext uri="{FF2B5EF4-FFF2-40B4-BE49-F238E27FC236}">
                <a16:creationId xmlns:a16="http://schemas.microsoft.com/office/drawing/2014/main" id="{8BC7A9F8-D7EF-4E23-88DD-7AEAEC63277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142038" y="1406525"/>
            <a:ext cx="206375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Shape 221">
            <a:extLst>
              <a:ext uri="{FF2B5EF4-FFF2-40B4-BE49-F238E27FC236}">
                <a16:creationId xmlns:a16="http://schemas.microsoft.com/office/drawing/2014/main" id="{211F9B8B-F89D-461D-A468-6D9989F5222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3" name="Shape 222">
            <a:extLst>
              <a:ext uri="{FF2B5EF4-FFF2-40B4-BE49-F238E27FC236}">
                <a16:creationId xmlns:a16="http://schemas.microsoft.com/office/drawing/2014/main" id="{F34A36EA-6F14-400E-B7C8-10EC28BCD7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4" name="Shape 223">
            <a:extLst>
              <a:ext uri="{FF2B5EF4-FFF2-40B4-BE49-F238E27FC236}">
                <a16:creationId xmlns:a16="http://schemas.microsoft.com/office/drawing/2014/main" id="{FED0063B-4E31-42B0-9E61-8FEED2583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Shape 224">
            <a:extLst>
              <a:ext uri="{FF2B5EF4-FFF2-40B4-BE49-F238E27FC236}">
                <a16:creationId xmlns:a16="http://schemas.microsoft.com/office/drawing/2014/main" id="{C54ACA5E-0BC7-406D-9F7B-96FCDE7E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86" name="Shape 225">
            <a:extLst>
              <a:ext uri="{FF2B5EF4-FFF2-40B4-BE49-F238E27FC236}">
                <a16:creationId xmlns:a16="http://schemas.microsoft.com/office/drawing/2014/main" id="{7C0877AC-AC1F-4926-B080-9F1ED2DE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0487" name="Shape 226">
            <a:extLst>
              <a:ext uri="{FF2B5EF4-FFF2-40B4-BE49-F238E27FC236}">
                <a16:creationId xmlns:a16="http://schemas.microsoft.com/office/drawing/2014/main" id="{AECA8713-E72A-4DA8-B074-8551A3AD37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Shape 227">
            <a:extLst>
              <a:ext uri="{FF2B5EF4-FFF2-40B4-BE49-F238E27FC236}">
                <a16:creationId xmlns:a16="http://schemas.microsoft.com/office/drawing/2014/main" id="{5C9701FF-CB68-4808-A849-686CAFF3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0489" name="Shape 228">
            <a:extLst>
              <a:ext uri="{FF2B5EF4-FFF2-40B4-BE49-F238E27FC236}">
                <a16:creationId xmlns:a16="http://schemas.microsoft.com/office/drawing/2014/main" id="{94055578-8808-4307-A036-B72FB4498A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Shape 229">
            <a:extLst>
              <a:ext uri="{FF2B5EF4-FFF2-40B4-BE49-F238E27FC236}">
                <a16:creationId xmlns:a16="http://schemas.microsoft.com/office/drawing/2014/main" id="{2F537F6A-544C-4C34-9D01-4094D4E7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491" name="Shape 230">
            <a:extLst>
              <a:ext uri="{FF2B5EF4-FFF2-40B4-BE49-F238E27FC236}">
                <a16:creationId xmlns:a16="http://schemas.microsoft.com/office/drawing/2014/main" id="{F432E1A2-9D7F-4EC5-A40B-539A11AD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492" name="Shape 231">
            <a:extLst>
              <a:ext uri="{FF2B5EF4-FFF2-40B4-BE49-F238E27FC236}">
                <a16:creationId xmlns:a16="http://schemas.microsoft.com/office/drawing/2014/main" id="{B1C0F125-37FB-4FC9-A441-9D691043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0493" name="Shape 232">
            <a:extLst>
              <a:ext uri="{FF2B5EF4-FFF2-40B4-BE49-F238E27FC236}">
                <a16:creationId xmlns:a16="http://schemas.microsoft.com/office/drawing/2014/main" id="{190B56E8-3E27-44F8-B5A9-F2C686825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sp>
        <p:nvSpPr>
          <p:cNvPr id="20494" name="Shape 233">
            <a:extLst>
              <a:ext uri="{FF2B5EF4-FFF2-40B4-BE49-F238E27FC236}">
                <a16:creationId xmlns:a16="http://schemas.microsoft.com/office/drawing/2014/main" id="{551A4946-6D7E-48AB-A9DA-650CF87B7EB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710113" y="1406525"/>
            <a:ext cx="204787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5" name="Shape 234">
            <a:extLst>
              <a:ext uri="{FF2B5EF4-FFF2-40B4-BE49-F238E27FC236}">
                <a16:creationId xmlns:a16="http://schemas.microsoft.com/office/drawing/2014/main" id="{E4702BDE-96DF-48DE-8433-5DAE37FA2A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6075" y="1406525"/>
            <a:ext cx="206375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6" name="Shape 235">
            <a:extLst>
              <a:ext uri="{FF2B5EF4-FFF2-40B4-BE49-F238E27FC236}">
                <a16:creationId xmlns:a16="http://schemas.microsoft.com/office/drawing/2014/main" id="{8EDC6287-58CD-4131-BD42-7CFECD662A9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142038" y="1406525"/>
            <a:ext cx="206375" cy="206375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497" name="Shape 236">
            <a:extLst>
              <a:ext uri="{FF2B5EF4-FFF2-40B4-BE49-F238E27FC236}">
                <a16:creationId xmlns:a16="http://schemas.microsoft.com/office/drawing/2014/main" id="{B866450B-3295-403A-A31B-1E592829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0498" name="Shape 237">
            <a:extLst>
              <a:ext uri="{FF2B5EF4-FFF2-40B4-BE49-F238E27FC236}">
                <a16:creationId xmlns:a16="http://schemas.microsoft.com/office/drawing/2014/main" id="{FFE50E99-C35E-4C21-A290-D47E4F2614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Shape 238">
            <a:extLst>
              <a:ext uri="{FF2B5EF4-FFF2-40B4-BE49-F238E27FC236}">
                <a16:creationId xmlns:a16="http://schemas.microsoft.com/office/drawing/2014/main" id="{DA77561F-B7B7-47D3-A073-67F0A1D8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0500" name="Shape 239">
            <a:extLst>
              <a:ext uri="{FF2B5EF4-FFF2-40B4-BE49-F238E27FC236}">
                <a16:creationId xmlns:a16="http://schemas.microsoft.com/office/drawing/2014/main" id="{2D870A3C-3E3F-4BCF-8DDB-6ADD7A41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grpSp>
        <p:nvGrpSpPr>
          <p:cNvPr id="20501" name="Shape 240">
            <a:extLst>
              <a:ext uri="{FF2B5EF4-FFF2-40B4-BE49-F238E27FC236}">
                <a16:creationId xmlns:a16="http://schemas.microsoft.com/office/drawing/2014/main" id="{1AFB8D9E-0A1E-400D-AA83-87FBBECCB15C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482600" cy="204788"/>
            <a:chOff x="2156059" y="1116531"/>
            <a:chExt cx="316029" cy="134754"/>
          </a:xfrm>
        </p:grpSpPr>
        <p:sp>
          <p:nvSpPr>
            <p:cNvPr id="20508" name="Shape 241">
              <a:extLst>
                <a:ext uri="{FF2B5EF4-FFF2-40B4-BE49-F238E27FC236}">
                  <a16:creationId xmlns:a16="http://schemas.microsoft.com/office/drawing/2014/main" id="{93DC17AC-14FE-4602-B64A-34CC89AC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509" name="Shape 242">
              <a:extLst>
                <a:ext uri="{FF2B5EF4-FFF2-40B4-BE49-F238E27FC236}">
                  <a16:creationId xmlns:a16="http://schemas.microsoft.com/office/drawing/2014/main" id="{B4DF791A-D59D-4286-8A37-0360DE99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0502" name="Shape 243">
            <a:extLst>
              <a:ext uri="{FF2B5EF4-FFF2-40B4-BE49-F238E27FC236}">
                <a16:creationId xmlns:a16="http://schemas.microsoft.com/office/drawing/2014/main" id="{55E44056-D386-4BA6-AC75-C2D59EA3256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757488" y="989013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3" name="Shape 244">
            <a:extLst>
              <a:ext uri="{FF2B5EF4-FFF2-40B4-BE49-F238E27FC236}">
                <a16:creationId xmlns:a16="http://schemas.microsoft.com/office/drawing/2014/main" id="{62330DA7-C8FF-4475-95C8-127D8573DB4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33713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4" name="Shape 245">
            <a:extLst>
              <a:ext uri="{FF2B5EF4-FFF2-40B4-BE49-F238E27FC236}">
                <a16:creationId xmlns:a16="http://schemas.microsoft.com/office/drawing/2014/main" id="{708DF197-CEE9-4A81-BE66-D8ECCF34143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309938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05" name="Shape 246">
            <a:extLst>
              <a:ext uri="{FF2B5EF4-FFF2-40B4-BE49-F238E27FC236}">
                <a16:creationId xmlns:a16="http://schemas.microsoft.com/office/drawing/2014/main" id="{8EDF8F16-D88A-4831-9B18-54FE2746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27375"/>
            <a:ext cx="17208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lang="zh-CN" altLang="en-US" dirty="0"/>
          </a:p>
        </p:txBody>
      </p:sp>
      <p:sp>
        <p:nvSpPr>
          <p:cNvPr id="20506" name="Shape 247">
            <a:extLst>
              <a:ext uri="{FF2B5EF4-FFF2-40B4-BE49-F238E27FC236}">
                <a16:creationId xmlns:a16="http://schemas.microsoft.com/office/drawing/2014/main" id="{CA1C59A4-050D-4FED-81A8-751DA4DF7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>
                <a:ea typeface="Noto Sans CJK SC Regular" panose="020B0500000000000000" pitchFamily="34" charset="-128"/>
              </a:rPr>
              <a:t>如果已知</a:t>
            </a:r>
            <a:r>
              <a:rPr lang="zh-CN" altLang="en-US" b="1">
                <a:ea typeface="Noto Sans CJK SC Regular" panose="020B0500000000000000" pitchFamily="34" charset="-128"/>
              </a:rPr>
              <a:t>将在</a:t>
            </a:r>
            <a:r>
              <a:rPr lang="zh-CN" altLang="en-US">
                <a:ea typeface="Noto Sans CJK SC Regular" panose="020B0500000000000000" pitchFamily="34" charset="-128"/>
              </a:rPr>
              <a:t>未驻留内存的位置访问内存，则可使用异步预取</a:t>
            </a:r>
            <a:endParaRPr lang="zh-CN" altLang="en-US" dirty="0">
              <a:ea typeface="Noto Sans CJK SC Regular" panose="020B0500000000000000" pitchFamily="34" charset="-128"/>
            </a:endParaRPr>
          </a:p>
        </p:txBody>
      </p:sp>
      <p:sp>
        <p:nvSpPr>
          <p:cNvPr id="20507" name="Shape 248">
            <a:extLst>
              <a:ext uri="{FF2B5EF4-FFF2-40B4-BE49-F238E27FC236}">
                <a16:creationId xmlns:a16="http://schemas.microsoft.com/office/drawing/2014/main" id="{467331E4-24A9-4589-A4E0-51B289E3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4044950"/>
            <a:ext cx="29194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Shape 253">
            <a:extLst>
              <a:ext uri="{FF2B5EF4-FFF2-40B4-BE49-F238E27FC236}">
                <a16:creationId xmlns:a16="http://schemas.microsoft.com/office/drawing/2014/main" id="{046CDC56-529C-41CB-8001-50428D08D5F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1" name="Shape 254">
            <a:extLst>
              <a:ext uri="{FF2B5EF4-FFF2-40B4-BE49-F238E27FC236}">
                <a16:creationId xmlns:a16="http://schemas.microsoft.com/office/drawing/2014/main" id="{A8077A8E-7171-452D-858B-5F160F133D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Shape 255">
            <a:extLst>
              <a:ext uri="{FF2B5EF4-FFF2-40B4-BE49-F238E27FC236}">
                <a16:creationId xmlns:a16="http://schemas.microsoft.com/office/drawing/2014/main" id="{FC41F205-C0DD-4C76-93C5-3FD0CA2E62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Shape 256">
            <a:extLst>
              <a:ext uri="{FF2B5EF4-FFF2-40B4-BE49-F238E27FC236}">
                <a16:creationId xmlns:a16="http://schemas.microsoft.com/office/drawing/2014/main" id="{8DE15D16-3F37-4DF6-A72D-B3814A87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2534" name="Shape 257">
            <a:extLst>
              <a:ext uri="{FF2B5EF4-FFF2-40B4-BE49-F238E27FC236}">
                <a16:creationId xmlns:a16="http://schemas.microsoft.com/office/drawing/2014/main" id="{36B78937-6036-4EF7-87C7-AA0040C1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2535" name="Shape 258">
            <a:extLst>
              <a:ext uri="{FF2B5EF4-FFF2-40B4-BE49-F238E27FC236}">
                <a16:creationId xmlns:a16="http://schemas.microsoft.com/office/drawing/2014/main" id="{0FB61379-9CDF-418D-B215-F0218EE720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Shape 259">
            <a:extLst>
              <a:ext uri="{FF2B5EF4-FFF2-40B4-BE49-F238E27FC236}">
                <a16:creationId xmlns:a16="http://schemas.microsoft.com/office/drawing/2014/main" id="{6B4ABDC9-CC70-4516-972F-77AA2BC4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2537" name="Shape 260">
            <a:extLst>
              <a:ext uri="{FF2B5EF4-FFF2-40B4-BE49-F238E27FC236}">
                <a16:creationId xmlns:a16="http://schemas.microsoft.com/office/drawing/2014/main" id="{AA1EDBF6-82C7-4B4E-81F7-A78894D7B9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Shape 261">
            <a:extLst>
              <a:ext uri="{FF2B5EF4-FFF2-40B4-BE49-F238E27FC236}">
                <a16:creationId xmlns:a16="http://schemas.microsoft.com/office/drawing/2014/main" id="{4970E6DD-8855-47D4-87C8-EA249766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2539" name="Shape 262">
            <a:extLst>
              <a:ext uri="{FF2B5EF4-FFF2-40B4-BE49-F238E27FC236}">
                <a16:creationId xmlns:a16="http://schemas.microsoft.com/office/drawing/2014/main" id="{91F1A229-756F-4A3D-9F16-70BF960C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2540" name="Shape 263">
            <a:extLst>
              <a:ext uri="{FF2B5EF4-FFF2-40B4-BE49-F238E27FC236}">
                <a16:creationId xmlns:a16="http://schemas.microsoft.com/office/drawing/2014/main" id="{A25F1C0D-5001-4DFB-B3D2-AE918955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2541" name="Shape 264">
            <a:extLst>
              <a:ext uri="{FF2B5EF4-FFF2-40B4-BE49-F238E27FC236}">
                <a16:creationId xmlns:a16="http://schemas.microsoft.com/office/drawing/2014/main" id="{3C507272-35C9-41E7-8745-BA9A35F2C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31457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lang="zh-CN" altLang="en-US" dirty="0"/>
          </a:p>
        </p:txBody>
      </p:sp>
      <p:sp>
        <p:nvSpPr>
          <p:cNvPr id="22542" name="Shape 265">
            <a:extLst>
              <a:ext uri="{FF2B5EF4-FFF2-40B4-BE49-F238E27FC236}">
                <a16:creationId xmlns:a16="http://schemas.microsoft.com/office/drawing/2014/main" id="{F7817AB1-3BC7-4C3E-A939-BE4C9E3FC53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70875" y="2017713"/>
            <a:ext cx="206375" cy="204787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3" name="Shape 266">
            <a:extLst>
              <a:ext uri="{FF2B5EF4-FFF2-40B4-BE49-F238E27FC236}">
                <a16:creationId xmlns:a16="http://schemas.microsoft.com/office/drawing/2014/main" id="{E736AF69-6240-4FE9-A74C-1B2E955CCD6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5188" y="2017713"/>
            <a:ext cx="204787" cy="204787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4" name="Shape 267">
            <a:extLst>
              <a:ext uri="{FF2B5EF4-FFF2-40B4-BE49-F238E27FC236}">
                <a16:creationId xmlns:a16="http://schemas.microsoft.com/office/drawing/2014/main" id="{DD3C1FC0-A010-404F-9270-D3177266B9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05850" y="2017713"/>
            <a:ext cx="204788" cy="204787"/>
          </a:xfrm>
          <a:prstGeom prst="rect">
            <a:avLst/>
          </a:prstGeom>
          <a:solidFill>
            <a:srgbClr val="C0E3FE"/>
          </a:solidFill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45" name="Shape 268">
            <a:extLst>
              <a:ext uri="{FF2B5EF4-FFF2-40B4-BE49-F238E27FC236}">
                <a16:creationId xmlns:a16="http://schemas.microsoft.com/office/drawing/2014/main" id="{D3B55A40-3C0D-46EF-911C-3B1704BC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2546" name="Shape 269">
            <a:extLst>
              <a:ext uri="{FF2B5EF4-FFF2-40B4-BE49-F238E27FC236}">
                <a16:creationId xmlns:a16="http://schemas.microsoft.com/office/drawing/2014/main" id="{8B65A7B4-2196-42B5-8EBB-172B10A129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5213" y="1290638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Shape 270">
            <a:extLst>
              <a:ext uri="{FF2B5EF4-FFF2-40B4-BE49-F238E27FC236}">
                <a16:creationId xmlns:a16="http://schemas.microsoft.com/office/drawing/2014/main" id="{6E5053B9-DA40-4C9C-B2BC-96A3047E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049338"/>
            <a:ext cx="223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?</a:t>
            </a:r>
            <a:endParaRPr lang="zh-CN" altLang="en-US" sz="12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2548" name="Shape 271">
            <a:extLst>
              <a:ext uri="{FF2B5EF4-FFF2-40B4-BE49-F238E27FC236}">
                <a16:creationId xmlns:a16="http://schemas.microsoft.com/office/drawing/2014/main" id="{9B48EA60-6222-4C7D-A9E3-76F4C36B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044950"/>
            <a:ext cx="992188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init()</a:t>
            </a:r>
            <a:endParaRPr lang="zh-CN" altLang="en-US" dirty="0"/>
          </a:p>
        </p:txBody>
      </p:sp>
      <p:grpSp>
        <p:nvGrpSpPr>
          <p:cNvPr id="22549" name="Shape 272">
            <a:extLst>
              <a:ext uri="{FF2B5EF4-FFF2-40B4-BE49-F238E27FC236}">
                <a16:creationId xmlns:a16="http://schemas.microsoft.com/office/drawing/2014/main" id="{89975509-5778-4935-9E9C-7F3E61010622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374775" y="987425"/>
            <a:ext cx="482600" cy="204788"/>
            <a:chOff x="2156059" y="1116531"/>
            <a:chExt cx="316029" cy="134754"/>
          </a:xfrm>
        </p:grpSpPr>
        <p:sp>
          <p:nvSpPr>
            <p:cNvPr id="22557" name="Shape 273">
              <a:extLst>
                <a:ext uri="{FF2B5EF4-FFF2-40B4-BE49-F238E27FC236}">
                  <a16:creationId xmlns:a16="http://schemas.microsoft.com/office/drawing/2014/main" id="{E2EC6291-83F3-4F2C-8B47-E1122534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059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2558" name="Shape 274">
              <a:extLst>
                <a:ext uri="{FF2B5EF4-FFF2-40B4-BE49-F238E27FC236}">
                  <a16:creationId xmlns:a16="http://schemas.microsoft.com/office/drawing/2014/main" id="{BD1EEE66-D257-47EC-ADB2-DE66F737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334" y="1116531"/>
              <a:ext cx="134754" cy="1347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2550" name="Shape 275">
            <a:extLst>
              <a:ext uri="{FF2B5EF4-FFF2-40B4-BE49-F238E27FC236}">
                <a16:creationId xmlns:a16="http://schemas.microsoft.com/office/drawing/2014/main" id="{3DB547CB-B225-4E14-8201-7B8176E1EA5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757488" y="989013"/>
            <a:ext cx="204787" cy="204787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1" name="Shape 276">
            <a:extLst>
              <a:ext uri="{FF2B5EF4-FFF2-40B4-BE49-F238E27FC236}">
                <a16:creationId xmlns:a16="http://schemas.microsoft.com/office/drawing/2014/main" id="{97BC0228-3569-4235-B9DE-2FD383ACC0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33713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2" name="Shape 277">
            <a:extLst>
              <a:ext uri="{FF2B5EF4-FFF2-40B4-BE49-F238E27FC236}">
                <a16:creationId xmlns:a16="http://schemas.microsoft.com/office/drawing/2014/main" id="{75EA13B6-E0E6-4948-BE41-FF0C218C6A7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309938" y="990600"/>
            <a:ext cx="204787" cy="204788"/>
          </a:xfrm>
          <a:prstGeom prst="rect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553" name="Shape 278">
            <a:extLst>
              <a:ext uri="{FF2B5EF4-FFF2-40B4-BE49-F238E27FC236}">
                <a16:creationId xmlns:a16="http://schemas.microsoft.com/office/drawing/2014/main" id="{E1F4AF4F-0D71-4718-ACFF-016C6605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27375"/>
            <a:ext cx="17208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work&lt;&lt;&lt;&gt;&gt;&gt;()</a:t>
            </a:r>
            <a:endParaRPr lang="zh-CN" altLang="en-US" dirty="0"/>
          </a:p>
        </p:txBody>
      </p:sp>
      <p:sp>
        <p:nvSpPr>
          <p:cNvPr id="22554" name="Shape 279">
            <a:extLst>
              <a:ext uri="{FF2B5EF4-FFF2-40B4-BE49-F238E27FC236}">
                <a16:creationId xmlns:a16="http://schemas.microsoft.com/office/drawing/2014/main" id="{21BB2A2C-4A7D-4E64-A89B-637167FE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异步预取能以更大批量移动内存，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并会防止发生分页错误</a:t>
            </a:r>
          </a:p>
        </p:txBody>
      </p:sp>
      <p:sp>
        <p:nvSpPr>
          <p:cNvPr id="22555" name="Shape 280">
            <a:extLst>
              <a:ext uri="{FF2B5EF4-FFF2-40B4-BE49-F238E27FC236}">
                <a16:creationId xmlns:a16="http://schemas.microsoft.com/office/drawing/2014/main" id="{CCF478AC-AF35-417E-861F-55545E30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4044950"/>
            <a:ext cx="291941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cudaMemPrefetchAsync(cpu)</a:t>
            </a:r>
            <a:endParaRPr lang="zh-CN" altLang="en-US" dirty="0"/>
          </a:p>
        </p:txBody>
      </p:sp>
      <p:sp>
        <p:nvSpPr>
          <p:cNvPr id="22556" name="Shape 281">
            <a:extLst>
              <a:ext uri="{FF2B5EF4-FFF2-40B4-BE49-F238E27FC236}">
                <a16:creationId xmlns:a16="http://schemas.microsoft.com/office/drawing/2014/main" id="{023CC48A-1295-4D21-AAAB-59E67D6E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0888" y="4044950"/>
            <a:ext cx="9921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check()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E8DAC-4DFA-47FD-8F06-E1F2E4B60EE1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304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</vt:lpstr>
      <vt:lpstr>Noto Sans CJK SC Regular</vt:lpstr>
      <vt:lpstr>Noto Sans Symbols</vt:lpstr>
      <vt:lpstr>宋体</vt:lpstr>
      <vt:lpstr>Arial</vt:lpstr>
      <vt:lpstr>Trebuchet MS</vt:lpstr>
      <vt:lpstr>Title &amp; Bullet</vt:lpstr>
      <vt:lpstr>统一内存行为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统一内存行为</dc:title>
  <cp:lastModifiedBy>Joyce Zheng (DLI)</cp:lastModifiedBy>
  <cp:revision>7</cp:revision>
  <dcterms:modified xsi:type="dcterms:W3CDTF">2018-09-26T12:13:30Z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clickc@nvidia.com</vt:lpwstr>
  </property>
  <property fmtid="{D5CDD505-2E9C-101B-9397-08002B2CF9AE}" pid="5" name="MSIP_Label_6b558183-044c-4105-8d9c-cea02a2a3d86_SetDate">
    <vt:lpwstr>2018-08-10T12:33:57.8024600Z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