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972800" cy="6172200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">
            <a:extLst>
              <a:ext uri="{FF2B5EF4-FFF2-40B4-BE49-F238E27FC236}">
                <a16:creationId xmlns:a16="http://schemas.microsoft.com/office/drawing/2014/main" id="{A1A72F3C-7C1C-4038-8F1B-269DDBA2C8E7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3020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171" name="Shape 4">
            <a:extLst>
              <a:ext uri="{FF2B5EF4-FFF2-40B4-BE49-F238E27FC236}">
                <a16:creationId xmlns:a16="http://schemas.microsoft.com/office/drawing/2014/main" id="{B9E8E183-0410-4305-B96B-E3BB08CE5F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Shape 5">
            <a:extLst>
              <a:ext uri="{FF2B5EF4-FFF2-40B4-BE49-F238E27FC236}">
                <a16:creationId xmlns:a16="http://schemas.microsoft.com/office/drawing/2014/main" id="{85AF0346-8930-4C56-B74C-409900BC8A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7173" name="Shape 6">
            <a:extLst>
              <a:ext uri="{FF2B5EF4-FFF2-40B4-BE49-F238E27FC236}">
                <a16:creationId xmlns:a16="http://schemas.microsoft.com/office/drawing/2014/main" id="{76D9C640-7D4F-4F53-A00B-E830831AEE8E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66395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75" rIns="93175" bIns="465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1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fld id="{2AD8B0D4-1009-4CBD-8D14-7E70CF408F1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174" name="Shape 7">
            <a:extLst>
              <a:ext uri="{FF2B5EF4-FFF2-40B4-BE49-F238E27FC236}">
                <a16:creationId xmlns:a16="http://schemas.microsoft.com/office/drawing/2014/main" id="{DBB5D2FD-9F18-4FD5-A8D7-CCE81B4742E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100"/>
            <a:ext cx="1193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45">
            <a:extLst>
              <a:ext uri="{FF2B5EF4-FFF2-40B4-BE49-F238E27FC236}">
                <a16:creationId xmlns:a16="http://schemas.microsoft.com/office/drawing/2014/main" id="{908594BB-3386-429E-811B-E5091DC98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9219" name="Shape 46">
            <a:extLst>
              <a:ext uri="{FF2B5EF4-FFF2-40B4-BE49-F238E27FC236}">
                <a16:creationId xmlns:a16="http://schemas.microsoft.com/office/drawing/2014/main" id="{3E899F06-F6ED-4BBD-A200-7AF4BCF1E5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69">
            <a:extLst>
              <a:ext uri="{FF2B5EF4-FFF2-40B4-BE49-F238E27FC236}">
                <a16:creationId xmlns:a16="http://schemas.microsoft.com/office/drawing/2014/main" id="{35AC6A49-6E68-41B7-AAA2-E6526DC44F3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7651" name="Shape 170">
            <a:extLst>
              <a:ext uri="{FF2B5EF4-FFF2-40B4-BE49-F238E27FC236}">
                <a16:creationId xmlns:a16="http://schemas.microsoft.com/office/drawing/2014/main" id="{802335D6-1C6F-46B9-9996-0DF9F85E44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90">
            <a:extLst>
              <a:ext uri="{FF2B5EF4-FFF2-40B4-BE49-F238E27FC236}">
                <a16:creationId xmlns:a16="http://schemas.microsoft.com/office/drawing/2014/main" id="{486BF8F2-2EBF-4431-AFA0-153EBAAF01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9699" name="Shape 191">
            <a:extLst>
              <a:ext uri="{FF2B5EF4-FFF2-40B4-BE49-F238E27FC236}">
                <a16:creationId xmlns:a16="http://schemas.microsoft.com/office/drawing/2014/main" id="{C5ED266F-B0E5-4CAB-8727-6EE5CECA570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212">
            <a:extLst>
              <a:ext uri="{FF2B5EF4-FFF2-40B4-BE49-F238E27FC236}">
                <a16:creationId xmlns:a16="http://schemas.microsoft.com/office/drawing/2014/main" id="{2DDAED85-ED25-40D3-87FF-E60AA801EC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1747" name="Shape 213">
            <a:extLst>
              <a:ext uri="{FF2B5EF4-FFF2-40B4-BE49-F238E27FC236}">
                <a16:creationId xmlns:a16="http://schemas.microsoft.com/office/drawing/2014/main" id="{1581AAB4-6BCC-4A25-8611-7924470BE03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235">
            <a:extLst>
              <a:ext uri="{FF2B5EF4-FFF2-40B4-BE49-F238E27FC236}">
                <a16:creationId xmlns:a16="http://schemas.microsoft.com/office/drawing/2014/main" id="{CCA4621D-4509-4DAF-A530-B2FE8A1311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3795" name="Shape 236">
            <a:extLst>
              <a:ext uri="{FF2B5EF4-FFF2-40B4-BE49-F238E27FC236}">
                <a16:creationId xmlns:a16="http://schemas.microsoft.com/office/drawing/2014/main" id="{D2C4E01D-FF7A-403B-BE83-BA28E4F7C8C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252">
            <a:extLst>
              <a:ext uri="{FF2B5EF4-FFF2-40B4-BE49-F238E27FC236}">
                <a16:creationId xmlns:a16="http://schemas.microsoft.com/office/drawing/2014/main" id="{F60A2C69-1B54-4F0A-B44E-4D74F21675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5843" name="Shape 253">
            <a:extLst>
              <a:ext uri="{FF2B5EF4-FFF2-40B4-BE49-F238E27FC236}">
                <a16:creationId xmlns:a16="http://schemas.microsoft.com/office/drawing/2014/main" id="{6D5E2302-7482-49CB-934A-BA4475A113C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71">
            <a:extLst>
              <a:ext uri="{FF2B5EF4-FFF2-40B4-BE49-F238E27FC236}">
                <a16:creationId xmlns:a16="http://schemas.microsoft.com/office/drawing/2014/main" id="{610F04D5-F107-4989-A783-A5C5211093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7891" name="Shape 272">
            <a:extLst>
              <a:ext uri="{FF2B5EF4-FFF2-40B4-BE49-F238E27FC236}">
                <a16:creationId xmlns:a16="http://schemas.microsoft.com/office/drawing/2014/main" id="{704604F4-4B83-4CA0-BC17-E6B316979E3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hape 291">
            <a:extLst>
              <a:ext uri="{FF2B5EF4-FFF2-40B4-BE49-F238E27FC236}">
                <a16:creationId xmlns:a16="http://schemas.microsoft.com/office/drawing/2014/main" id="{B4333F6A-A6FC-4B4A-A2C7-DA155DC501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9939" name="Shape 292">
            <a:extLst>
              <a:ext uri="{FF2B5EF4-FFF2-40B4-BE49-F238E27FC236}">
                <a16:creationId xmlns:a16="http://schemas.microsoft.com/office/drawing/2014/main" id="{409D829C-CF97-4813-B51B-9D67FC51027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312">
            <a:extLst>
              <a:ext uri="{FF2B5EF4-FFF2-40B4-BE49-F238E27FC236}">
                <a16:creationId xmlns:a16="http://schemas.microsoft.com/office/drawing/2014/main" id="{8FD723C9-7683-4B76-869C-2294FED771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1987" name="Shape 313">
            <a:extLst>
              <a:ext uri="{FF2B5EF4-FFF2-40B4-BE49-F238E27FC236}">
                <a16:creationId xmlns:a16="http://schemas.microsoft.com/office/drawing/2014/main" id="{5DFCE933-E7CE-4A8A-924E-D9978B85273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hape 334">
            <a:extLst>
              <a:ext uri="{FF2B5EF4-FFF2-40B4-BE49-F238E27FC236}">
                <a16:creationId xmlns:a16="http://schemas.microsoft.com/office/drawing/2014/main" id="{6FE12701-ACF9-47A9-962F-96D330C508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4035" name="Shape 335">
            <a:extLst>
              <a:ext uri="{FF2B5EF4-FFF2-40B4-BE49-F238E27FC236}">
                <a16:creationId xmlns:a16="http://schemas.microsoft.com/office/drawing/2014/main" id="{2BE4BA13-D0A7-438C-9C4F-9F58697662A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hape 357">
            <a:extLst>
              <a:ext uri="{FF2B5EF4-FFF2-40B4-BE49-F238E27FC236}">
                <a16:creationId xmlns:a16="http://schemas.microsoft.com/office/drawing/2014/main" id="{FDEA61DD-BE6E-4426-9B81-27D646FBD6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6083" name="Shape 358">
            <a:extLst>
              <a:ext uri="{FF2B5EF4-FFF2-40B4-BE49-F238E27FC236}">
                <a16:creationId xmlns:a16="http://schemas.microsoft.com/office/drawing/2014/main" id="{99AE1546-7057-4D55-BE8C-76971EF7FB4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0">
            <a:extLst>
              <a:ext uri="{FF2B5EF4-FFF2-40B4-BE49-F238E27FC236}">
                <a16:creationId xmlns:a16="http://schemas.microsoft.com/office/drawing/2014/main" id="{34E2631F-3815-432A-90EE-1F9EF0FF9C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1267" name="Shape 51">
            <a:extLst>
              <a:ext uri="{FF2B5EF4-FFF2-40B4-BE49-F238E27FC236}">
                <a16:creationId xmlns:a16="http://schemas.microsoft.com/office/drawing/2014/main" id="{16D18BE3-49E1-4788-8CF4-0F30B4A5832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381">
            <a:extLst>
              <a:ext uri="{FF2B5EF4-FFF2-40B4-BE49-F238E27FC236}">
                <a16:creationId xmlns:a16="http://schemas.microsoft.com/office/drawing/2014/main" id="{F064E836-DB17-4165-B11A-78C640FB20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8131" name="Shape 382">
            <a:extLst>
              <a:ext uri="{FF2B5EF4-FFF2-40B4-BE49-F238E27FC236}">
                <a16:creationId xmlns:a16="http://schemas.microsoft.com/office/drawing/2014/main" id="{41098FE8-3385-4093-863D-34E493C7FFB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406">
            <a:extLst>
              <a:ext uri="{FF2B5EF4-FFF2-40B4-BE49-F238E27FC236}">
                <a16:creationId xmlns:a16="http://schemas.microsoft.com/office/drawing/2014/main" id="{2FC35D3F-7DAA-4732-8BF1-611B0F98790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0179" name="Shape 407">
            <a:extLst>
              <a:ext uri="{FF2B5EF4-FFF2-40B4-BE49-F238E27FC236}">
                <a16:creationId xmlns:a16="http://schemas.microsoft.com/office/drawing/2014/main" id="{3FCBB4D9-2745-433B-8138-EBE3618FC0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432">
            <a:extLst>
              <a:ext uri="{FF2B5EF4-FFF2-40B4-BE49-F238E27FC236}">
                <a16:creationId xmlns:a16="http://schemas.microsoft.com/office/drawing/2014/main" id="{F6B6965E-2C11-4D7C-AB64-C1F7CFFD99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2227" name="Shape 433">
            <a:extLst>
              <a:ext uri="{FF2B5EF4-FFF2-40B4-BE49-F238E27FC236}">
                <a16:creationId xmlns:a16="http://schemas.microsoft.com/office/drawing/2014/main" id="{924BAF2F-777E-424A-8E15-643B83A6496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456">
            <a:extLst>
              <a:ext uri="{FF2B5EF4-FFF2-40B4-BE49-F238E27FC236}">
                <a16:creationId xmlns:a16="http://schemas.microsoft.com/office/drawing/2014/main" id="{8D917476-7EDC-40A7-A51B-DAA9883E5B0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53251" name="Shape 457">
            <a:extLst>
              <a:ext uri="{FF2B5EF4-FFF2-40B4-BE49-F238E27FC236}">
                <a16:creationId xmlns:a16="http://schemas.microsoft.com/office/drawing/2014/main" id="{311F6A1D-7A55-4B72-8E51-4FA0F1A547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75" tIns="46575" rIns="93175" bIns="46575"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3252" name="Shape 458">
            <a:extLst>
              <a:ext uri="{FF2B5EF4-FFF2-40B4-BE49-F238E27FC236}">
                <a16:creationId xmlns:a16="http://schemas.microsoft.com/office/drawing/2014/main" id="{C4389BF2-D4E4-4B07-96CF-124E54F87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8A261FC5-7595-4D58-B6D9-02156EAFD526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23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60">
            <a:extLst>
              <a:ext uri="{FF2B5EF4-FFF2-40B4-BE49-F238E27FC236}">
                <a16:creationId xmlns:a16="http://schemas.microsoft.com/office/drawing/2014/main" id="{1B853660-8FA3-4756-BD04-358F5D5E90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315" name="Shape 61">
            <a:extLst>
              <a:ext uri="{FF2B5EF4-FFF2-40B4-BE49-F238E27FC236}">
                <a16:creationId xmlns:a16="http://schemas.microsoft.com/office/drawing/2014/main" id="{7AAE379D-10F9-433A-853E-FB33A5F0279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71">
            <a:extLst>
              <a:ext uri="{FF2B5EF4-FFF2-40B4-BE49-F238E27FC236}">
                <a16:creationId xmlns:a16="http://schemas.microsoft.com/office/drawing/2014/main" id="{FB274806-EBD4-435F-980B-1399C4C311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5363" name="Shape 72">
            <a:extLst>
              <a:ext uri="{FF2B5EF4-FFF2-40B4-BE49-F238E27FC236}">
                <a16:creationId xmlns:a16="http://schemas.microsoft.com/office/drawing/2014/main" id="{605931DF-272F-4484-8AA2-D3BF9554BE3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84">
            <a:extLst>
              <a:ext uri="{FF2B5EF4-FFF2-40B4-BE49-F238E27FC236}">
                <a16:creationId xmlns:a16="http://schemas.microsoft.com/office/drawing/2014/main" id="{0D919549-B21F-45AD-8ACC-8BD3F33DD8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7411" name="Shape 85">
            <a:extLst>
              <a:ext uri="{FF2B5EF4-FFF2-40B4-BE49-F238E27FC236}">
                <a16:creationId xmlns:a16="http://schemas.microsoft.com/office/drawing/2014/main" id="{1C823A83-C1B7-4E0F-A1EA-DEC036FE75E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01">
            <a:extLst>
              <a:ext uri="{FF2B5EF4-FFF2-40B4-BE49-F238E27FC236}">
                <a16:creationId xmlns:a16="http://schemas.microsoft.com/office/drawing/2014/main" id="{9A293532-85E1-4277-AD11-4E253F2838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9459" name="Shape 102">
            <a:extLst>
              <a:ext uri="{FF2B5EF4-FFF2-40B4-BE49-F238E27FC236}">
                <a16:creationId xmlns:a16="http://schemas.microsoft.com/office/drawing/2014/main" id="{C9080872-6D80-4434-980C-AB3916D0019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14">
            <a:extLst>
              <a:ext uri="{FF2B5EF4-FFF2-40B4-BE49-F238E27FC236}">
                <a16:creationId xmlns:a16="http://schemas.microsoft.com/office/drawing/2014/main" id="{1AA9E963-26CB-4321-AFF2-DE4C7A3171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1507" name="Shape 115">
            <a:extLst>
              <a:ext uri="{FF2B5EF4-FFF2-40B4-BE49-F238E27FC236}">
                <a16:creationId xmlns:a16="http://schemas.microsoft.com/office/drawing/2014/main" id="{8456AD7C-B8A8-4D7B-A660-87D734CC3E3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30">
            <a:extLst>
              <a:ext uri="{FF2B5EF4-FFF2-40B4-BE49-F238E27FC236}">
                <a16:creationId xmlns:a16="http://schemas.microsoft.com/office/drawing/2014/main" id="{C238366D-32E6-4918-A146-95D655BE05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3555" name="Shape 131">
            <a:extLst>
              <a:ext uri="{FF2B5EF4-FFF2-40B4-BE49-F238E27FC236}">
                <a16:creationId xmlns:a16="http://schemas.microsoft.com/office/drawing/2014/main" id="{F6846E60-F859-40C3-BB58-8C531E3C87F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149">
            <a:extLst>
              <a:ext uri="{FF2B5EF4-FFF2-40B4-BE49-F238E27FC236}">
                <a16:creationId xmlns:a16="http://schemas.microsoft.com/office/drawing/2014/main" id="{4B24CC45-36FA-406A-9738-0A4F57AA19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5603" name="Shape 150">
            <a:extLst>
              <a:ext uri="{FF2B5EF4-FFF2-40B4-BE49-F238E27FC236}">
                <a16:creationId xmlns:a16="http://schemas.microsoft.com/office/drawing/2014/main" id="{4D1DA497-C6D4-4C76-9BAC-F22972E0260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">
            <a:extLst>
              <a:ext uri="{FF2B5EF4-FFF2-40B4-BE49-F238E27FC236}">
                <a16:creationId xmlns:a16="http://schemas.microsoft.com/office/drawing/2014/main" id="{F021A517-3B6F-4A3A-85FF-6E49DAFF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14">
            <a:extLst>
              <a:ext uri="{FF2B5EF4-FFF2-40B4-BE49-F238E27FC236}">
                <a16:creationId xmlns:a16="http://schemas.microsoft.com/office/drawing/2014/main" id="{3DFC137F-D57C-4A6E-9850-C474C350E3A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" t="-4266" r="58849" b="22932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5">
            <a:extLst>
              <a:ext uri="{FF2B5EF4-FFF2-40B4-BE49-F238E27FC236}">
                <a16:creationId xmlns:a16="http://schemas.microsoft.com/office/drawing/2014/main" id="{5C0275AC-1842-4BFB-8B94-CF20A09814B7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16">
            <a:extLst>
              <a:ext uri="{FF2B5EF4-FFF2-40B4-BE49-F238E27FC236}">
                <a16:creationId xmlns:a16="http://schemas.microsoft.com/office/drawing/2014/main" id="{05BDC6EA-8475-4E5F-9D33-2B55E8B1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8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6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3">
            <a:extLst>
              <a:ext uri="{FF2B5EF4-FFF2-40B4-BE49-F238E27FC236}">
                <a16:creationId xmlns:a16="http://schemas.microsoft.com/office/drawing/2014/main" id="{D1C87462-C722-47AD-A6E8-4F6E15BFE6C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1" t="26753" r="64278" b="-168"/>
          <a:stretch>
            <a:fillRect/>
          </a:stretch>
        </p:blipFill>
        <p:spPr bwMode="auto">
          <a:xfrm>
            <a:off x="0" y="0"/>
            <a:ext cx="10972800" cy="59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24">
            <a:extLst>
              <a:ext uri="{FF2B5EF4-FFF2-40B4-BE49-F238E27FC236}">
                <a16:creationId xmlns:a16="http://schemas.microsoft.com/office/drawing/2014/main" id="{D51DCA68-1291-462E-9594-732982E309E1}"/>
              </a:ext>
            </a:extLst>
          </p:cNvPr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25">
            <a:extLst>
              <a:ext uri="{FF2B5EF4-FFF2-40B4-BE49-F238E27FC236}">
                <a16:creationId xmlns:a16="http://schemas.microsoft.com/office/drawing/2014/main" id="{E4412625-F7B8-491C-B32F-03B8C84272F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902075"/>
            <a:ext cx="32337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26">
            <a:extLst>
              <a:ext uri="{FF2B5EF4-FFF2-40B4-BE49-F238E27FC236}">
                <a16:creationId xmlns:a16="http://schemas.microsoft.com/office/drawing/2014/main" id="{F3CEA50B-2AB8-497E-B754-8AABFB8E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159375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000"/>
              <a:buFont typeface="Trebuchet MS" panose="020B0603020202020204" pitchFamily="34" charset="0"/>
              <a:buNone/>
            </a:pPr>
            <a:r>
              <a:rPr lang="en-US" altLang="zh-CN" sz="2000">
                <a:solidFill>
                  <a:srgbClr val="76B900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www.nvidia.com/dli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34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">
            <a:extLst>
              <a:ext uri="{FF2B5EF4-FFF2-40B4-BE49-F238E27FC236}">
                <a16:creationId xmlns:a16="http://schemas.microsoft.com/office/drawing/2014/main" id="{6B4A8364-9F5A-4F51-8F37-05817C6E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5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06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>
            <a:extLst>
              <a:ext uri="{FF2B5EF4-FFF2-40B4-BE49-F238E27FC236}">
                <a16:creationId xmlns:a16="http://schemas.microsoft.com/office/drawing/2014/main" id="{6B15D52F-EE42-4A5C-9B5F-64467D7A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40">
            <a:extLst>
              <a:ext uri="{FF2B5EF4-FFF2-40B4-BE49-F238E27FC236}">
                <a16:creationId xmlns:a16="http://schemas.microsoft.com/office/drawing/2014/main" id="{89286D9B-C84E-49A2-B488-6582A929521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9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2">
            <a:extLst>
              <a:ext uri="{FF2B5EF4-FFF2-40B4-BE49-F238E27FC236}">
                <a16:creationId xmlns:a16="http://schemas.microsoft.com/office/drawing/2014/main" id="{896E87E2-387C-48F2-AB9B-D94D3D28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98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>
            <a:extLst>
              <a:ext uri="{FF2B5EF4-FFF2-40B4-BE49-F238E27FC236}">
                <a16:creationId xmlns:a16="http://schemas.microsoft.com/office/drawing/2014/main" id="{0B1B6A67-B033-4C39-835A-8485DF7FB78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Shape 10">
            <a:extLst>
              <a:ext uri="{FF2B5EF4-FFF2-40B4-BE49-F238E27FC236}">
                <a16:creationId xmlns:a16="http://schemas.microsoft.com/office/drawing/2014/main" id="{8172FE76-014F-4558-9633-628E041853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1028" name="Shape 11">
            <a:extLst>
              <a:ext uri="{FF2B5EF4-FFF2-40B4-BE49-F238E27FC236}">
                <a16:creationId xmlns:a16="http://schemas.microsoft.com/office/drawing/2014/main" id="{D096CB5B-90E8-4C6B-8AF9-A6389EBE56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5" r:id="rId4"/>
    <p:sldLayoutId id="2147483662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48">
            <a:extLst>
              <a:ext uri="{FF2B5EF4-FFF2-40B4-BE49-F238E27FC236}">
                <a16:creationId xmlns:a16="http://schemas.microsoft.com/office/drawing/2014/main" id="{512E482A-ABF7-420F-AA87-D34FDBBA4EF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8475" y="2790825"/>
            <a:ext cx="9975850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并发 </a:t>
            </a:r>
            <a:r>
              <a:rPr lang="en-US" altLang="zh-CN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CUDA </a:t>
            </a:r>
            <a:r>
              <a:rPr lang="zh-CN" altLang="en-US" dirty="0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流</a:t>
            </a:r>
            <a:endParaRPr lang="zh-CN" altLang="en-US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hape 173">
            <a:extLst>
              <a:ext uri="{FF2B5EF4-FFF2-40B4-BE49-F238E27FC236}">
                <a16:creationId xmlns:a16="http://schemas.microsoft.com/office/drawing/2014/main" id="{7CC733D3-8CBB-4C3D-88E3-7220A14A4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6628" name="Shape 174">
            <a:extLst>
              <a:ext uri="{FF2B5EF4-FFF2-40B4-BE49-F238E27FC236}">
                <a16:creationId xmlns:a16="http://schemas.microsoft.com/office/drawing/2014/main" id="{0AF923A4-BE51-4AEB-8D1C-B293D12461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9" name="Shape 175">
            <a:extLst>
              <a:ext uri="{FF2B5EF4-FFF2-40B4-BE49-F238E27FC236}">
                <a16:creationId xmlns:a16="http://schemas.microsoft.com/office/drawing/2014/main" id="{203BC861-5407-4E85-95E3-539FE80D03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0" name="Shape 176">
            <a:extLst>
              <a:ext uri="{FF2B5EF4-FFF2-40B4-BE49-F238E27FC236}">
                <a16:creationId xmlns:a16="http://schemas.microsoft.com/office/drawing/2014/main" id="{E33CD1BD-0B5F-47ED-B811-63C90FCC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6631" name="Shape 177">
            <a:extLst>
              <a:ext uri="{FF2B5EF4-FFF2-40B4-BE49-F238E27FC236}">
                <a16:creationId xmlns:a16="http://schemas.microsoft.com/office/drawing/2014/main" id="{CE499D7D-23DD-4C73-8E83-5EF29E465DF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6632" name="Shape 178">
            <a:extLst>
              <a:ext uri="{FF2B5EF4-FFF2-40B4-BE49-F238E27FC236}">
                <a16:creationId xmlns:a16="http://schemas.microsoft.com/office/drawing/2014/main" id="{DAAA42B7-3479-497D-A042-78687BB2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6633" name="Shape 179">
            <a:extLst>
              <a:ext uri="{FF2B5EF4-FFF2-40B4-BE49-F238E27FC236}">
                <a16:creationId xmlns:a16="http://schemas.microsoft.com/office/drawing/2014/main" id="{536E98B4-3740-4425-98F5-972B7D4BC7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Shape 180">
            <a:extLst>
              <a:ext uri="{FF2B5EF4-FFF2-40B4-BE49-F238E27FC236}">
                <a16:creationId xmlns:a16="http://schemas.microsoft.com/office/drawing/2014/main" id="{49F957A6-6018-44ED-BB96-D69074EE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6635" name="Shape 181">
            <a:extLst>
              <a:ext uri="{FF2B5EF4-FFF2-40B4-BE49-F238E27FC236}">
                <a16:creationId xmlns:a16="http://schemas.microsoft.com/office/drawing/2014/main" id="{80D1EFF1-6905-46BC-90F2-96C0A9CD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6636" name="Shape 182">
            <a:extLst>
              <a:ext uri="{FF2B5EF4-FFF2-40B4-BE49-F238E27FC236}">
                <a16:creationId xmlns:a16="http://schemas.microsoft.com/office/drawing/2014/main" id="{88C83260-1608-4572-9833-353A3247FF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Shape 183">
            <a:extLst>
              <a:ext uri="{FF2B5EF4-FFF2-40B4-BE49-F238E27FC236}">
                <a16:creationId xmlns:a16="http://schemas.microsoft.com/office/drawing/2014/main" id="{0EB89861-3FA3-4B3F-BE8A-4CB65594D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26638" name="Shape 184">
            <a:extLst>
              <a:ext uri="{FF2B5EF4-FFF2-40B4-BE49-F238E27FC236}">
                <a16:creationId xmlns:a16="http://schemas.microsoft.com/office/drawing/2014/main" id="{23045BD1-B577-47B0-816A-72E05E9A29C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26641" name="Shape 185">
              <a:extLst>
                <a:ext uri="{FF2B5EF4-FFF2-40B4-BE49-F238E27FC236}">
                  <a16:creationId xmlns:a16="http://schemas.microsoft.com/office/drawing/2014/main" id="{83F7A5BA-3E85-4A52-9BBF-BAD5DED6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  <p:sp>
          <p:nvSpPr>
            <p:cNvPr id="26642" name="Shape 186">
              <a:extLst>
                <a:ext uri="{FF2B5EF4-FFF2-40B4-BE49-F238E27FC236}">
                  <a16:creationId xmlns:a16="http://schemas.microsoft.com/office/drawing/2014/main" id="{A1A2AD77-1078-449C-A3C9-EDDD38415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</p:grpSp>
      <p:sp>
        <p:nvSpPr>
          <p:cNvPr id="26639" name="Shape 187">
            <a:extLst>
              <a:ext uri="{FF2B5EF4-FFF2-40B4-BE49-F238E27FC236}">
                <a16:creationId xmlns:a16="http://schemas.microsoft.com/office/drawing/2014/main" id="{A9F3A99E-8FED-4501-98F1-FE208F87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Courier"/>
              <a:sym typeface="Courier"/>
            </a:endParaRPr>
          </a:p>
        </p:txBody>
      </p:sp>
      <p:sp>
        <p:nvSpPr>
          <p:cNvPr id="26640" name="Shape 188">
            <a:extLst>
              <a:ext uri="{FF2B5EF4-FFF2-40B4-BE49-F238E27FC236}">
                <a16:creationId xmlns:a16="http://schemas.microsoft.com/office/drawing/2014/main" id="{FE4A823E-C005-48DF-A6E0-DDFBFA16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Courier"/>
              <a:sym typeface="Courier"/>
            </a:endParaRPr>
          </a:p>
        </p:txBody>
      </p:sp>
      <p:sp>
        <p:nvSpPr>
          <p:cNvPr id="19" name="Shape 152">
            <a:extLst>
              <a:ext uri="{FF2B5EF4-FFF2-40B4-BE49-F238E27FC236}">
                <a16:creationId xmlns:a16="http://schemas.microsoft.com/office/drawing/2014/main" id="{8D5D4A0E-A3C4-4468-8139-AABC4FB1F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不过，</a:t>
            </a:r>
            <a:r>
              <a:rPr lang="zh-CN" altLang="en-US" b="1">
                <a:ea typeface="Noto Sans CJK SC Regular" panose="020B0500000000000000" pitchFamily="34" charset="-128"/>
              </a:rPr>
              <a:t>不同的非默认流</a:t>
            </a:r>
            <a:r>
              <a:rPr lang="zh-CN" altLang="en-US">
                <a:ea typeface="Noto Sans CJK SC Regular" panose="020B0500000000000000" pitchFamily="34" charset="-128"/>
              </a:rPr>
              <a:t>中的核函数则可同时交互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hape 194">
            <a:extLst>
              <a:ext uri="{FF2B5EF4-FFF2-40B4-BE49-F238E27FC236}">
                <a16:creationId xmlns:a16="http://schemas.microsoft.com/office/drawing/2014/main" id="{5ADC4FC4-748E-4025-9B44-4613C38DB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8676" name="Shape 195">
            <a:extLst>
              <a:ext uri="{FF2B5EF4-FFF2-40B4-BE49-F238E27FC236}">
                <a16:creationId xmlns:a16="http://schemas.microsoft.com/office/drawing/2014/main" id="{B1D605C4-1DC5-4FE2-BF31-A26C738B3E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7" name="Shape 196">
            <a:extLst>
              <a:ext uri="{FF2B5EF4-FFF2-40B4-BE49-F238E27FC236}">
                <a16:creationId xmlns:a16="http://schemas.microsoft.com/office/drawing/2014/main" id="{DA97CB86-7B2C-4679-8DB3-F7D6A10D7C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8" name="Shape 197">
            <a:extLst>
              <a:ext uri="{FF2B5EF4-FFF2-40B4-BE49-F238E27FC236}">
                <a16:creationId xmlns:a16="http://schemas.microsoft.com/office/drawing/2014/main" id="{C7A282EB-91ED-414F-BEAC-BDFE86A7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8679" name="Shape 198">
            <a:extLst>
              <a:ext uri="{FF2B5EF4-FFF2-40B4-BE49-F238E27FC236}">
                <a16:creationId xmlns:a16="http://schemas.microsoft.com/office/drawing/2014/main" id="{3482B0DD-5228-48F4-9D2D-0507B13F369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8680" name="Shape 199">
            <a:extLst>
              <a:ext uri="{FF2B5EF4-FFF2-40B4-BE49-F238E27FC236}">
                <a16:creationId xmlns:a16="http://schemas.microsoft.com/office/drawing/2014/main" id="{8AB75635-03BD-4819-9775-E0411767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8681" name="Shape 200">
            <a:extLst>
              <a:ext uri="{FF2B5EF4-FFF2-40B4-BE49-F238E27FC236}">
                <a16:creationId xmlns:a16="http://schemas.microsoft.com/office/drawing/2014/main" id="{492CED79-2A85-4C8A-B20B-8CE728282D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Shape 201">
            <a:extLst>
              <a:ext uri="{FF2B5EF4-FFF2-40B4-BE49-F238E27FC236}">
                <a16:creationId xmlns:a16="http://schemas.microsoft.com/office/drawing/2014/main" id="{CF2FA9C7-4638-4612-AC39-63C0717F3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8683" name="Shape 202">
            <a:extLst>
              <a:ext uri="{FF2B5EF4-FFF2-40B4-BE49-F238E27FC236}">
                <a16:creationId xmlns:a16="http://schemas.microsoft.com/office/drawing/2014/main" id="{6D24B925-43CF-4D67-B963-53E98D55F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8684" name="Shape 203">
            <a:extLst>
              <a:ext uri="{FF2B5EF4-FFF2-40B4-BE49-F238E27FC236}">
                <a16:creationId xmlns:a16="http://schemas.microsoft.com/office/drawing/2014/main" id="{7F544505-F1D0-4C6B-BAB8-ABAA522F10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Shape 204">
            <a:extLst>
              <a:ext uri="{FF2B5EF4-FFF2-40B4-BE49-F238E27FC236}">
                <a16:creationId xmlns:a16="http://schemas.microsoft.com/office/drawing/2014/main" id="{A4913EFD-AB94-4B8F-8D0B-75C214675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28686" name="Shape 205">
            <a:extLst>
              <a:ext uri="{FF2B5EF4-FFF2-40B4-BE49-F238E27FC236}">
                <a16:creationId xmlns:a16="http://schemas.microsoft.com/office/drawing/2014/main" id="{03481A6B-D86B-4BB6-A04E-3E56E73BFFF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28690" name="Shape 206">
              <a:extLst>
                <a:ext uri="{FF2B5EF4-FFF2-40B4-BE49-F238E27FC236}">
                  <a16:creationId xmlns:a16="http://schemas.microsoft.com/office/drawing/2014/main" id="{5B79236D-3127-4B7F-836F-92DBF9206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28691" name="Shape 207">
              <a:extLst>
                <a:ext uri="{FF2B5EF4-FFF2-40B4-BE49-F238E27FC236}">
                  <a16:creationId xmlns:a16="http://schemas.microsoft.com/office/drawing/2014/main" id="{02A09B44-43EF-4A15-BA4A-A9232EBE1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28687" name="Shape 208">
            <a:extLst>
              <a:ext uri="{FF2B5EF4-FFF2-40B4-BE49-F238E27FC236}">
                <a16:creationId xmlns:a16="http://schemas.microsoft.com/office/drawing/2014/main" id="{28BB53EF-86E2-40FC-B9FA-ED2265FB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28688" name="Shape 209">
            <a:extLst>
              <a:ext uri="{FF2B5EF4-FFF2-40B4-BE49-F238E27FC236}">
                <a16:creationId xmlns:a16="http://schemas.microsoft.com/office/drawing/2014/main" id="{CDA2CE11-10CB-427D-AC07-5174BC66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28689" name="Shape 210">
            <a:extLst>
              <a:ext uri="{FF2B5EF4-FFF2-40B4-BE49-F238E27FC236}">
                <a16:creationId xmlns:a16="http://schemas.microsoft.com/office/drawing/2014/main" id="{B8CE957C-7761-4BFB-B6E2-3E964723C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581275"/>
            <a:ext cx="1509712" cy="446088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5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20" name="Shape 152">
            <a:extLst>
              <a:ext uri="{FF2B5EF4-FFF2-40B4-BE49-F238E27FC236}">
                <a16:creationId xmlns:a16="http://schemas.microsoft.com/office/drawing/2014/main" id="{32EE6954-C7D6-4B2F-A57E-0E73FB104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不过，</a:t>
            </a:r>
            <a:r>
              <a:rPr lang="zh-CN" altLang="en-US" b="1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不同的非默认流</a:t>
            </a:r>
            <a:r>
              <a:rPr lang="zh-CN" altLang="en-US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中的核函数则可同时交互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hape 216">
            <a:extLst>
              <a:ext uri="{FF2B5EF4-FFF2-40B4-BE49-F238E27FC236}">
                <a16:creationId xmlns:a16="http://schemas.microsoft.com/office/drawing/2014/main" id="{DC6E8589-6F48-4020-A308-345E39FF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0724" name="Shape 217">
            <a:extLst>
              <a:ext uri="{FF2B5EF4-FFF2-40B4-BE49-F238E27FC236}">
                <a16:creationId xmlns:a16="http://schemas.microsoft.com/office/drawing/2014/main" id="{448A8D61-81E4-4F51-95E5-B9E62606EA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5" name="Shape 218">
            <a:extLst>
              <a:ext uri="{FF2B5EF4-FFF2-40B4-BE49-F238E27FC236}">
                <a16:creationId xmlns:a16="http://schemas.microsoft.com/office/drawing/2014/main" id="{D5252287-E7CF-4172-91D2-51B2578F9C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6" name="Shape 219">
            <a:extLst>
              <a:ext uri="{FF2B5EF4-FFF2-40B4-BE49-F238E27FC236}">
                <a16:creationId xmlns:a16="http://schemas.microsoft.com/office/drawing/2014/main" id="{5B0B2217-00A8-4DEC-AAA4-64F2FF04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0727" name="Shape 220">
            <a:extLst>
              <a:ext uri="{FF2B5EF4-FFF2-40B4-BE49-F238E27FC236}">
                <a16:creationId xmlns:a16="http://schemas.microsoft.com/office/drawing/2014/main" id="{7E53437C-2D59-4D74-9E91-9716E1E039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0728" name="Shape 221">
            <a:extLst>
              <a:ext uri="{FF2B5EF4-FFF2-40B4-BE49-F238E27FC236}">
                <a16:creationId xmlns:a16="http://schemas.microsoft.com/office/drawing/2014/main" id="{9E39D3EC-0695-48A7-89E6-8484D727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0729" name="Shape 222">
            <a:extLst>
              <a:ext uri="{FF2B5EF4-FFF2-40B4-BE49-F238E27FC236}">
                <a16:creationId xmlns:a16="http://schemas.microsoft.com/office/drawing/2014/main" id="{EC3B9E5A-DB6A-4779-A309-F2DA6A1A86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Shape 223">
            <a:extLst>
              <a:ext uri="{FF2B5EF4-FFF2-40B4-BE49-F238E27FC236}">
                <a16:creationId xmlns:a16="http://schemas.microsoft.com/office/drawing/2014/main" id="{45C3422E-4D65-40A6-8167-1EABC7351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0731" name="Shape 224">
            <a:extLst>
              <a:ext uri="{FF2B5EF4-FFF2-40B4-BE49-F238E27FC236}">
                <a16:creationId xmlns:a16="http://schemas.microsoft.com/office/drawing/2014/main" id="{B750EC3E-A639-4741-9B4D-8516FCA2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0732" name="Shape 225">
            <a:extLst>
              <a:ext uri="{FF2B5EF4-FFF2-40B4-BE49-F238E27FC236}">
                <a16:creationId xmlns:a16="http://schemas.microsoft.com/office/drawing/2014/main" id="{84C13303-D072-468F-A97C-F329312EE0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3" name="Shape 226">
            <a:extLst>
              <a:ext uri="{FF2B5EF4-FFF2-40B4-BE49-F238E27FC236}">
                <a16:creationId xmlns:a16="http://schemas.microsoft.com/office/drawing/2014/main" id="{CA840915-7F7D-4A17-A3B3-0E1B9C8B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0734" name="Shape 227">
            <a:extLst>
              <a:ext uri="{FF2B5EF4-FFF2-40B4-BE49-F238E27FC236}">
                <a16:creationId xmlns:a16="http://schemas.microsoft.com/office/drawing/2014/main" id="{4952ACB8-2FE9-46C1-BE78-EB5E1BC77F1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30739" name="Shape 228">
              <a:extLst>
                <a:ext uri="{FF2B5EF4-FFF2-40B4-BE49-F238E27FC236}">
                  <a16:creationId xmlns:a16="http://schemas.microsoft.com/office/drawing/2014/main" id="{5E6C71A7-0CEA-4C38-ADA0-596A82BC3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30740" name="Shape 229">
              <a:extLst>
                <a:ext uri="{FF2B5EF4-FFF2-40B4-BE49-F238E27FC236}">
                  <a16:creationId xmlns:a16="http://schemas.microsoft.com/office/drawing/2014/main" id="{E5405A27-74A3-47EC-83D0-8397D689B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30735" name="Shape 230">
            <a:extLst>
              <a:ext uri="{FF2B5EF4-FFF2-40B4-BE49-F238E27FC236}">
                <a16:creationId xmlns:a16="http://schemas.microsoft.com/office/drawing/2014/main" id="{C77E984A-1474-4522-9EC4-38F26D401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30736" name="Shape 231">
            <a:extLst>
              <a:ext uri="{FF2B5EF4-FFF2-40B4-BE49-F238E27FC236}">
                <a16:creationId xmlns:a16="http://schemas.microsoft.com/office/drawing/2014/main" id="{7E3A7C24-8A62-4F86-84E8-BE1D293F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30737" name="Shape 232">
            <a:extLst>
              <a:ext uri="{FF2B5EF4-FFF2-40B4-BE49-F238E27FC236}">
                <a16:creationId xmlns:a16="http://schemas.microsoft.com/office/drawing/2014/main" id="{513124F4-B1F5-400D-9462-52D32370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581275"/>
            <a:ext cx="1509712" cy="446088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5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30738" name="Shape 233">
            <a:extLst>
              <a:ext uri="{FF2B5EF4-FFF2-40B4-BE49-F238E27FC236}">
                <a16:creationId xmlns:a16="http://schemas.microsoft.com/office/drawing/2014/main" id="{B1331B44-426E-4964-967B-F0C568E10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8" y="3384550"/>
            <a:ext cx="1509712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6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21" name="Shape 152">
            <a:extLst>
              <a:ext uri="{FF2B5EF4-FFF2-40B4-BE49-F238E27FC236}">
                <a16:creationId xmlns:a16="http://schemas.microsoft.com/office/drawing/2014/main" id="{7E32AC21-E241-459F-BD54-1861DF31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不过，</a:t>
            </a:r>
            <a:r>
              <a:rPr lang="zh-CN" altLang="en-US" b="1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不同的非默认流</a:t>
            </a:r>
            <a:r>
              <a:rPr lang="zh-CN" altLang="en-US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中的核函数则可同时交互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238">
            <a:extLst>
              <a:ext uri="{FF2B5EF4-FFF2-40B4-BE49-F238E27FC236}">
                <a16:creationId xmlns:a16="http://schemas.microsoft.com/office/drawing/2014/main" id="{2DA20002-71D8-4A4C-9671-06997E10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771" name="Shape 239">
            <a:extLst>
              <a:ext uri="{FF2B5EF4-FFF2-40B4-BE49-F238E27FC236}">
                <a16:creationId xmlns:a16="http://schemas.microsoft.com/office/drawing/2014/main" id="{CC47C88B-AA71-4C2C-9941-333F4402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2772" name="Shape 240">
            <a:extLst>
              <a:ext uri="{FF2B5EF4-FFF2-40B4-BE49-F238E27FC236}">
                <a16:creationId xmlns:a16="http://schemas.microsoft.com/office/drawing/2014/main" id="{D359132F-89EC-4F5F-B717-FC5CB986F6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3" name="Shape 241">
            <a:extLst>
              <a:ext uri="{FF2B5EF4-FFF2-40B4-BE49-F238E27FC236}">
                <a16:creationId xmlns:a16="http://schemas.microsoft.com/office/drawing/2014/main" id="{12632879-3183-497B-8D2D-46E1062CE8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Shape 242">
            <a:extLst>
              <a:ext uri="{FF2B5EF4-FFF2-40B4-BE49-F238E27FC236}">
                <a16:creationId xmlns:a16="http://schemas.microsoft.com/office/drawing/2014/main" id="{986A30E7-3161-4BB7-967E-3C78E1BE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775" name="Shape 243">
            <a:extLst>
              <a:ext uri="{FF2B5EF4-FFF2-40B4-BE49-F238E27FC236}">
                <a16:creationId xmlns:a16="http://schemas.microsoft.com/office/drawing/2014/main" id="{9BC4F6B1-390E-45A7-9EA6-BCA67289E31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2776" name="Shape 244">
            <a:extLst>
              <a:ext uri="{FF2B5EF4-FFF2-40B4-BE49-F238E27FC236}">
                <a16:creationId xmlns:a16="http://schemas.microsoft.com/office/drawing/2014/main" id="{97FE9827-2637-4CAE-9C87-30F2CE4A7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2777" name="Shape 245">
            <a:extLst>
              <a:ext uri="{FF2B5EF4-FFF2-40B4-BE49-F238E27FC236}">
                <a16:creationId xmlns:a16="http://schemas.microsoft.com/office/drawing/2014/main" id="{89DB5C13-EA10-450B-94CF-BDC4D1C8C7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Shape 246">
            <a:extLst>
              <a:ext uri="{FF2B5EF4-FFF2-40B4-BE49-F238E27FC236}">
                <a16:creationId xmlns:a16="http://schemas.microsoft.com/office/drawing/2014/main" id="{5D5CFE6B-2121-4E21-B118-62AE8F74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779" name="Shape 247">
            <a:extLst>
              <a:ext uri="{FF2B5EF4-FFF2-40B4-BE49-F238E27FC236}">
                <a16:creationId xmlns:a16="http://schemas.microsoft.com/office/drawing/2014/main" id="{8F9D1E50-CAC0-4E8C-9CDC-E9E6032D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2780" name="Shape 248">
            <a:extLst>
              <a:ext uri="{FF2B5EF4-FFF2-40B4-BE49-F238E27FC236}">
                <a16:creationId xmlns:a16="http://schemas.microsoft.com/office/drawing/2014/main" id="{AE2B3CE4-6834-4A8E-AD92-57354A4EC1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Shape 249">
            <a:extLst>
              <a:ext uri="{FF2B5EF4-FFF2-40B4-BE49-F238E27FC236}">
                <a16:creationId xmlns:a16="http://schemas.microsoft.com/office/drawing/2014/main" id="{8741039D-32F3-4CD7-BAA1-7EACDEB5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782" name="Shape 250">
            <a:extLst>
              <a:ext uri="{FF2B5EF4-FFF2-40B4-BE49-F238E27FC236}">
                <a16:creationId xmlns:a16="http://schemas.microsoft.com/office/drawing/2014/main" id="{72A825C0-F4E1-41FB-9072-D24E9A61F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84550"/>
            <a:ext cx="1509712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1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255">
            <a:extLst>
              <a:ext uri="{FF2B5EF4-FFF2-40B4-BE49-F238E27FC236}">
                <a16:creationId xmlns:a16="http://schemas.microsoft.com/office/drawing/2014/main" id="{BE3D0A01-B561-467D-A573-84497191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4819" name="Shape 256">
            <a:extLst>
              <a:ext uri="{FF2B5EF4-FFF2-40B4-BE49-F238E27FC236}">
                <a16:creationId xmlns:a16="http://schemas.microsoft.com/office/drawing/2014/main" id="{E8E716A6-916B-4E57-87E3-FE394CF595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0" name="Shape 257">
            <a:extLst>
              <a:ext uri="{FF2B5EF4-FFF2-40B4-BE49-F238E27FC236}">
                <a16:creationId xmlns:a16="http://schemas.microsoft.com/office/drawing/2014/main" id="{0C0658BC-56E5-4E34-9D2D-8E6135F2A9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Shape 258">
            <a:extLst>
              <a:ext uri="{FF2B5EF4-FFF2-40B4-BE49-F238E27FC236}">
                <a16:creationId xmlns:a16="http://schemas.microsoft.com/office/drawing/2014/main" id="{0D97E3BB-947D-4C76-8121-401DACCA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34822" name="Shape 259">
            <a:extLst>
              <a:ext uri="{FF2B5EF4-FFF2-40B4-BE49-F238E27FC236}">
                <a16:creationId xmlns:a16="http://schemas.microsoft.com/office/drawing/2014/main" id="{4496724D-6101-4849-AD40-89F8DBD1FE1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4823" name="Shape 260">
            <a:extLst>
              <a:ext uri="{FF2B5EF4-FFF2-40B4-BE49-F238E27FC236}">
                <a16:creationId xmlns:a16="http://schemas.microsoft.com/office/drawing/2014/main" id="{9A1330F0-D231-41B4-AB25-03ECBDEE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4824" name="Shape 261">
            <a:extLst>
              <a:ext uri="{FF2B5EF4-FFF2-40B4-BE49-F238E27FC236}">
                <a16:creationId xmlns:a16="http://schemas.microsoft.com/office/drawing/2014/main" id="{86D3BD8B-5A30-4E53-81B8-FB393856CA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5" name="Shape 262">
            <a:extLst>
              <a:ext uri="{FF2B5EF4-FFF2-40B4-BE49-F238E27FC236}">
                <a16:creationId xmlns:a16="http://schemas.microsoft.com/office/drawing/2014/main" id="{470592C1-85FD-4BF7-B3B3-796BC2DC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34826" name="Shape 263">
            <a:extLst>
              <a:ext uri="{FF2B5EF4-FFF2-40B4-BE49-F238E27FC236}">
                <a16:creationId xmlns:a16="http://schemas.microsoft.com/office/drawing/2014/main" id="{FEDFA788-BF7E-47B7-9B60-C8703F10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4827" name="Shape 264">
            <a:extLst>
              <a:ext uri="{FF2B5EF4-FFF2-40B4-BE49-F238E27FC236}">
                <a16:creationId xmlns:a16="http://schemas.microsoft.com/office/drawing/2014/main" id="{4E45BF8B-C4D0-47C0-B285-F56339F573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8" name="Shape 265">
            <a:extLst>
              <a:ext uri="{FF2B5EF4-FFF2-40B4-BE49-F238E27FC236}">
                <a16:creationId xmlns:a16="http://schemas.microsoft.com/office/drawing/2014/main" id="{D1E10617-2638-4DFA-B208-39FF8D33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grpSp>
        <p:nvGrpSpPr>
          <p:cNvPr id="34829" name="Shape 266">
            <a:extLst>
              <a:ext uri="{FF2B5EF4-FFF2-40B4-BE49-F238E27FC236}">
                <a16:creationId xmlns:a16="http://schemas.microsoft.com/office/drawing/2014/main" id="{067EEE80-E6AB-4022-B5DC-4D1A022B0F8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34831" name="Shape 267">
              <a:extLst>
                <a:ext uri="{FF2B5EF4-FFF2-40B4-BE49-F238E27FC236}">
                  <a16:creationId xmlns:a16="http://schemas.microsoft.com/office/drawing/2014/main" id="{6469F416-39B6-46A4-A9D4-50D3CC7A3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34832" name="Shape 268">
              <a:extLst>
                <a:ext uri="{FF2B5EF4-FFF2-40B4-BE49-F238E27FC236}">
                  <a16:creationId xmlns:a16="http://schemas.microsoft.com/office/drawing/2014/main" id="{FA401505-5EA0-49CB-AFA6-7BD1F425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17" name="Shape 238">
            <a:extLst>
              <a:ext uri="{FF2B5EF4-FFF2-40B4-BE49-F238E27FC236}">
                <a16:creationId xmlns:a16="http://schemas.microsoft.com/office/drawing/2014/main" id="{E670AD24-739F-48F5-B1FC-DDD7C0F3D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74">
            <a:extLst>
              <a:ext uri="{FF2B5EF4-FFF2-40B4-BE49-F238E27FC236}">
                <a16:creationId xmlns:a16="http://schemas.microsoft.com/office/drawing/2014/main" id="{5FFFCD46-DA50-44A8-AF18-3514E7AB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6867" name="Shape 275">
            <a:extLst>
              <a:ext uri="{FF2B5EF4-FFF2-40B4-BE49-F238E27FC236}">
                <a16:creationId xmlns:a16="http://schemas.microsoft.com/office/drawing/2014/main" id="{A41BACB0-B2C9-4DFA-9B52-280D58384C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8" name="Shape 276">
            <a:extLst>
              <a:ext uri="{FF2B5EF4-FFF2-40B4-BE49-F238E27FC236}">
                <a16:creationId xmlns:a16="http://schemas.microsoft.com/office/drawing/2014/main" id="{6BE36384-FD2D-42DA-ADBC-2C3A1A3C83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Shape 277">
            <a:extLst>
              <a:ext uri="{FF2B5EF4-FFF2-40B4-BE49-F238E27FC236}">
                <a16:creationId xmlns:a16="http://schemas.microsoft.com/office/drawing/2014/main" id="{09206E1C-6E72-46B1-ACD0-AD70F0E7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36870" name="Shape 278">
            <a:extLst>
              <a:ext uri="{FF2B5EF4-FFF2-40B4-BE49-F238E27FC236}">
                <a16:creationId xmlns:a16="http://schemas.microsoft.com/office/drawing/2014/main" id="{012457B8-17EF-4889-A60D-AD8A59E6127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6871" name="Shape 279">
            <a:extLst>
              <a:ext uri="{FF2B5EF4-FFF2-40B4-BE49-F238E27FC236}">
                <a16:creationId xmlns:a16="http://schemas.microsoft.com/office/drawing/2014/main" id="{46DDBE62-1ADD-44FC-9CE9-DA13DF48D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6872" name="Shape 280">
            <a:extLst>
              <a:ext uri="{FF2B5EF4-FFF2-40B4-BE49-F238E27FC236}">
                <a16:creationId xmlns:a16="http://schemas.microsoft.com/office/drawing/2014/main" id="{DC16386F-666F-48BD-A26A-CB474CDE6B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Shape 281">
            <a:extLst>
              <a:ext uri="{FF2B5EF4-FFF2-40B4-BE49-F238E27FC236}">
                <a16:creationId xmlns:a16="http://schemas.microsoft.com/office/drawing/2014/main" id="{29A01E20-B265-4FC7-B411-4D064F2D8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36874" name="Shape 282">
            <a:extLst>
              <a:ext uri="{FF2B5EF4-FFF2-40B4-BE49-F238E27FC236}">
                <a16:creationId xmlns:a16="http://schemas.microsoft.com/office/drawing/2014/main" id="{C0515476-7B72-4BFD-BACB-04FE0BEB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6875" name="Shape 283">
            <a:extLst>
              <a:ext uri="{FF2B5EF4-FFF2-40B4-BE49-F238E27FC236}">
                <a16:creationId xmlns:a16="http://schemas.microsoft.com/office/drawing/2014/main" id="{D789213F-447D-4119-864D-C34D816F55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Shape 284">
            <a:extLst>
              <a:ext uri="{FF2B5EF4-FFF2-40B4-BE49-F238E27FC236}">
                <a16:creationId xmlns:a16="http://schemas.microsoft.com/office/drawing/2014/main" id="{1DA7B925-0FEE-4A72-9019-3C68FE285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grpSp>
        <p:nvGrpSpPr>
          <p:cNvPr id="36877" name="Shape 285">
            <a:extLst>
              <a:ext uri="{FF2B5EF4-FFF2-40B4-BE49-F238E27FC236}">
                <a16:creationId xmlns:a16="http://schemas.microsoft.com/office/drawing/2014/main" id="{77A5EB94-15C4-43CE-B378-FD1378C8DCD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36880" name="Shape 286">
              <a:extLst>
                <a:ext uri="{FF2B5EF4-FFF2-40B4-BE49-F238E27FC236}">
                  <a16:creationId xmlns:a16="http://schemas.microsoft.com/office/drawing/2014/main" id="{228D94FE-97C7-4299-BDAF-0BEF45E3F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36881" name="Shape 287">
              <a:extLst>
                <a:ext uri="{FF2B5EF4-FFF2-40B4-BE49-F238E27FC236}">
                  <a16:creationId xmlns:a16="http://schemas.microsoft.com/office/drawing/2014/main" id="{00954A76-6089-4F47-A5EB-F1D9D0183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36878" name="Shape 288">
            <a:extLst>
              <a:ext uri="{FF2B5EF4-FFF2-40B4-BE49-F238E27FC236}">
                <a16:creationId xmlns:a16="http://schemas.microsoft.com/office/drawing/2014/main" id="{9B9811BF-4AAC-4B87-A991-BF98DF2C0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18" name="Shape 238">
            <a:extLst>
              <a:ext uri="{FF2B5EF4-FFF2-40B4-BE49-F238E27FC236}">
                <a16:creationId xmlns:a16="http://schemas.microsoft.com/office/drawing/2014/main" id="{C4F402CB-C959-4E96-9EDC-FB3244A3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294">
            <a:extLst>
              <a:ext uri="{FF2B5EF4-FFF2-40B4-BE49-F238E27FC236}">
                <a16:creationId xmlns:a16="http://schemas.microsoft.com/office/drawing/2014/main" id="{88EA923F-C211-4B82-AE1F-DACC34298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8915" name="Shape 295">
            <a:extLst>
              <a:ext uri="{FF2B5EF4-FFF2-40B4-BE49-F238E27FC236}">
                <a16:creationId xmlns:a16="http://schemas.microsoft.com/office/drawing/2014/main" id="{42FC8A4A-16D6-45A6-9F48-FA90F12A95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6" name="Shape 296">
            <a:extLst>
              <a:ext uri="{FF2B5EF4-FFF2-40B4-BE49-F238E27FC236}">
                <a16:creationId xmlns:a16="http://schemas.microsoft.com/office/drawing/2014/main" id="{32D16D55-3170-4B12-A9A1-D431D7587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7" name="Shape 297">
            <a:extLst>
              <a:ext uri="{FF2B5EF4-FFF2-40B4-BE49-F238E27FC236}">
                <a16:creationId xmlns:a16="http://schemas.microsoft.com/office/drawing/2014/main" id="{AAD1F5BD-A1D0-4358-969F-A4236992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38918" name="Shape 298">
            <a:extLst>
              <a:ext uri="{FF2B5EF4-FFF2-40B4-BE49-F238E27FC236}">
                <a16:creationId xmlns:a16="http://schemas.microsoft.com/office/drawing/2014/main" id="{DE18D78C-D71D-4B29-8759-DB17AD008C9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8919" name="Shape 299">
            <a:extLst>
              <a:ext uri="{FF2B5EF4-FFF2-40B4-BE49-F238E27FC236}">
                <a16:creationId xmlns:a16="http://schemas.microsoft.com/office/drawing/2014/main" id="{A0C10F64-6600-46D5-9D68-828DDE4A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8920" name="Shape 300">
            <a:extLst>
              <a:ext uri="{FF2B5EF4-FFF2-40B4-BE49-F238E27FC236}">
                <a16:creationId xmlns:a16="http://schemas.microsoft.com/office/drawing/2014/main" id="{1E4A72E8-5EA6-4179-BE87-47886B66D8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1" name="Shape 301">
            <a:extLst>
              <a:ext uri="{FF2B5EF4-FFF2-40B4-BE49-F238E27FC236}">
                <a16:creationId xmlns:a16="http://schemas.microsoft.com/office/drawing/2014/main" id="{AB23FC03-5854-40B8-8D57-ED80F2466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38922" name="Shape 302">
            <a:extLst>
              <a:ext uri="{FF2B5EF4-FFF2-40B4-BE49-F238E27FC236}">
                <a16:creationId xmlns:a16="http://schemas.microsoft.com/office/drawing/2014/main" id="{4079EAC5-D70B-4E1E-B780-7CAEDA25D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38923" name="Shape 303">
            <a:extLst>
              <a:ext uri="{FF2B5EF4-FFF2-40B4-BE49-F238E27FC236}">
                <a16:creationId xmlns:a16="http://schemas.microsoft.com/office/drawing/2014/main" id="{60E75DDB-ADD5-4A42-BA06-9286E85CF6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4" name="Shape 304">
            <a:extLst>
              <a:ext uri="{FF2B5EF4-FFF2-40B4-BE49-F238E27FC236}">
                <a16:creationId xmlns:a16="http://schemas.microsoft.com/office/drawing/2014/main" id="{FCD0F829-2937-40A3-8EA3-62823A47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grpSp>
        <p:nvGrpSpPr>
          <p:cNvPr id="38925" name="Shape 305">
            <a:extLst>
              <a:ext uri="{FF2B5EF4-FFF2-40B4-BE49-F238E27FC236}">
                <a16:creationId xmlns:a16="http://schemas.microsoft.com/office/drawing/2014/main" id="{7B745757-C91D-4744-A2D6-F5CAE66D835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38929" name="Shape 306">
              <a:extLst>
                <a:ext uri="{FF2B5EF4-FFF2-40B4-BE49-F238E27FC236}">
                  <a16:creationId xmlns:a16="http://schemas.microsoft.com/office/drawing/2014/main" id="{82F25577-A91D-461A-9E47-7810096F1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38930" name="Shape 307">
              <a:extLst>
                <a:ext uri="{FF2B5EF4-FFF2-40B4-BE49-F238E27FC236}">
                  <a16:creationId xmlns:a16="http://schemas.microsoft.com/office/drawing/2014/main" id="{42859F9D-AE84-4A6A-9E96-1AE668502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38926" name="Shape 308">
            <a:extLst>
              <a:ext uri="{FF2B5EF4-FFF2-40B4-BE49-F238E27FC236}">
                <a16:creationId xmlns:a16="http://schemas.microsoft.com/office/drawing/2014/main" id="{E3D1397B-32A7-49DD-B365-E89C5B47C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38927" name="Shape 309">
            <a:extLst>
              <a:ext uri="{FF2B5EF4-FFF2-40B4-BE49-F238E27FC236}">
                <a16:creationId xmlns:a16="http://schemas.microsoft.com/office/drawing/2014/main" id="{E1E29A0A-D2F2-4699-AB1D-5A564446C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19" name="Shape 238">
            <a:extLst>
              <a:ext uri="{FF2B5EF4-FFF2-40B4-BE49-F238E27FC236}">
                <a16:creationId xmlns:a16="http://schemas.microsoft.com/office/drawing/2014/main" id="{4471CABB-BFDD-4419-A2B9-252E2CB2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15">
            <a:extLst>
              <a:ext uri="{FF2B5EF4-FFF2-40B4-BE49-F238E27FC236}">
                <a16:creationId xmlns:a16="http://schemas.microsoft.com/office/drawing/2014/main" id="{70C17BB3-961D-494E-AA19-DABB586D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0963" name="Shape 316">
            <a:extLst>
              <a:ext uri="{FF2B5EF4-FFF2-40B4-BE49-F238E27FC236}">
                <a16:creationId xmlns:a16="http://schemas.microsoft.com/office/drawing/2014/main" id="{C8B5F467-A0EF-491A-8C94-288D36B909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" name="Shape 317">
            <a:extLst>
              <a:ext uri="{FF2B5EF4-FFF2-40B4-BE49-F238E27FC236}">
                <a16:creationId xmlns:a16="http://schemas.microsoft.com/office/drawing/2014/main" id="{CBC94A71-A220-48F7-AA50-0EC17A9979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5" name="Shape 318">
            <a:extLst>
              <a:ext uri="{FF2B5EF4-FFF2-40B4-BE49-F238E27FC236}">
                <a16:creationId xmlns:a16="http://schemas.microsoft.com/office/drawing/2014/main" id="{E801ADCA-B143-469A-BFB7-C9E634B4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0966" name="Shape 319">
            <a:extLst>
              <a:ext uri="{FF2B5EF4-FFF2-40B4-BE49-F238E27FC236}">
                <a16:creationId xmlns:a16="http://schemas.microsoft.com/office/drawing/2014/main" id="{0493F6C7-F499-4535-8C61-59FCB24799C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0967" name="Shape 320">
            <a:extLst>
              <a:ext uri="{FF2B5EF4-FFF2-40B4-BE49-F238E27FC236}">
                <a16:creationId xmlns:a16="http://schemas.microsoft.com/office/drawing/2014/main" id="{FB316533-9920-46C3-A00A-563F976E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0968" name="Shape 321">
            <a:extLst>
              <a:ext uri="{FF2B5EF4-FFF2-40B4-BE49-F238E27FC236}">
                <a16:creationId xmlns:a16="http://schemas.microsoft.com/office/drawing/2014/main" id="{579080F0-4CBF-431F-BE52-B90A1003D1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Shape 322">
            <a:extLst>
              <a:ext uri="{FF2B5EF4-FFF2-40B4-BE49-F238E27FC236}">
                <a16:creationId xmlns:a16="http://schemas.microsoft.com/office/drawing/2014/main" id="{CDD63A0A-CE96-40C3-A455-5D7DB324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0970" name="Shape 323">
            <a:extLst>
              <a:ext uri="{FF2B5EF4-FFF2-40B4-BE49-F238E27FC236}">
                <a16:creationId xmlns:a16="http://schemas.microsoft.com/office/drawing/2014/main" id="{E6AC3FF9-5B6B-4C39-BB40-9B3D665E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0971" name="Shape 324">
            <a:extLst>
              <a:ext uri="{FF2B5EF4-FFF2-40B4-BE49-F238E27FC236}">
                <a16:creationId xmlns:a16="http://schemas.microsoft.com/office/drawing/2014/main" id="{736F7946-816B-473B-8D0B-BCA382241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2" name="Shape 325">
            <a:extLst>
              <a:ext uri="{FF2B5EF4-FFF2-40B4-BE49-F238E27FC236}">
                <a16:creationId xmlns:a16="http://schemas.microsoft.com/office/drawing/2014/main" id="{F786A182-39C2-4A63-912B-544D3021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grpSp>
        <p:nvGrpSpPr>
          <p:cNvPr id="40973" name="Shape 326">
            <a:extLst>
              <a:ext uri="{FF2B5EF4-FFF2-40B4-BE49-F238E27FC236}">
                <a16:creationId xmlns:a16="http://schemas.microsoft.com/office/drawing/2014/main" id="{92BD3219-F0E4-4E70-A252-B7B02B770EC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40978" name="Shape 327">
              <a:extLst>
                <a:ext uri="{FF2B5EF4-FFF2-40B4-BE49-F238E27FC236}">
                  <a16:creationId xmlns:a16="http://schemas.microsoft.com/office/drawing/2014/main" id="{07E033C2-D14C-47D2-A160-B468EE78B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40979" name="Shape 328">
              <a:extLst>
                <a:ext uri="{FF2B5EF4-FFF2-40B4-BE49-F238E27FC236}">
                  <a16:creationId xmlns:a16="http://schemas.microsoft.com/office/drawing/2014/main" id="{39289ECE-D436-4FD7-956F-A8E292744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40974" name="Shape 329">
            <a:extLst>
              <a:ext uri="{FF2B5EF4-FFF2-40B4-BE49-F238E27FC236}">
                <a16:creationId xmlns:a16="http://schemas.microsoft.com/office/drawing/2014/main" id="{CF86C87B-EB0D-4F71-9DA8-67EECF75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0975" name="Shape 330">
            <a:extLst>
              <a:ext uri="{FF2B5EF4-FFF2-40B4-BE49-F238E27FC236}">
                <a16:creationId xmlns:a16="http://schemas.microsoft.com/office/drawing/2014/main" id="{77126926-C7F9-4777-9607-D31A78000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cxnSp>
        <p:nvCxnSpPr>
          <p:cNvPr id="40976" name="Shape 331">
            <a:extLst>
              <a:ext uri="{FF2B5EF4-FFF2-40B4-BE49-F238E27FC236}">
                <a16:creationId xmlns:a16="http://schemas.microsoft.com/office/drawing/2014/main" id="{5F8E90A0-9F53-4EB7-ADAF-5120AD95E8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6300" y="1838325"/>
            <a:ext cx="0" cy="3416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Shape 238">
            <a:extLst>
              <a:ext uri="{FF2B5EF4-FFF2-40B4-BE49-F238E27FC236}">
                <a16:creationId xmlns:a16="http://schemas.microsoft.com/office/drawing/2014/main" id="{2E934862-4A47-4C58-BC4B-CFA818894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hape 337">
            <a:extLst>
              <a:ext uri="{FF2B5EF4-FFF2-40B4-BE49-F238E27FC236}">
                <a16:creationId xmlns:a16="http://schemas.microsoft.com/office/drawing/2014/main" id="{88C35985-4967-4B15-BFCE-057F3BB1B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3011" name="Shape 338">
            <a:extLst>
              <a:ext uri="{FF2B5EF4-FFF2-40B4-BE49-F238E27FC236}">
                <a16:creationId xmlns:a16="http://schemas.microsoft.com/office/drawing/2014/main" id="{574B62EC-CEE4-4AB3-9F4A-714FCBABA0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2" name="Shape 339">
            <a:extLst>
              <a:ext uri="{FF2B5EF4-FFF2-40B4-BE49-F238E27FC236}">
                <a16:creationId xmlns:a16="http://schemas.microsoft.com/office/drawing/2014/main" id="{E1E0FE86-C6B0-4B1A-81C9-42A0E13BF7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3" name="Shape 340">
            <a:extLst>
              <a:ext uri="{FF2B5EF4-FFF2-40B4-BE49-F238E27FC236}">
                <a16:creationId xmlns:a16="http://schemas.microsoft.com/office/drawing/2014/main" id="{2C15D119-3357-4254-9D18-75D46548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3014" name="Shape 341">
            <a:extLst>
              <a:ext uri="{FF2B5EF4-FFF2-40B4-BE49-F238E27FC236}">
                <a16:creationId xmlns:a16="http://schemas.microsoft.com/office/drawing/2014/main" id="{9E21A853-C96B-4896-A8A1-B7801302FFF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3015" name="Shape 342">
            <a:extLst>
              <a:ext uri="{FF2B5EF4-FFF2-40B4-BE49-F238E27FC236}">
                <a16:creationId xmlns:a16="http://schemas.microsoft.com/office/drawing/2014/main" id="{6EDA6C75-AC77-4D68-8EE5-2413809B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3016" name="Shape 343">
            <a:extLst>
              <a:ext uri="{FF2B5EF4-FFF2-40B4-BE49-F238E27FC236}">
                <a16:creationId xmlns:a16="http://schemas.microsoft.com/office/drawing/2014/main" id="{B903C85B-BF6C-4C67-9AFF-40698F73F8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7" name="Shape 344">
            <a:extLst>
              <a:ext uri="{FF2B5EF4-FFF2-40B4-BE49-F238E27FC236}">
                <a16:creationId xmlns:a16="http://schemas.microsoft.com/office/drawing/2014/main" id="{FC9BC539-9B5F-4BA2-8214-C8776B8A8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3018" name="Shape 345">
            <a:extLst>
              <a:ext uri="{FF2B5EF4-FFF2-40B4-BE49-F238E27FC236}">
                <a16:creationId xmlns:a16="http://schemas.microsoft.com/office/drawing/2014/main" id="{876AF8F2-05B2-4526-B04B-4539FB79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3019" name="Shape 346">
            <a:extLst>
              <a:ext uri="{FF2B5EF4-FFF2-40B4-BE49-F238E27FC236}">
                <a16:creationId xmlns:a16="http://schemas.microsoft.com/office/drawing/2014/main" id="{03352D80-837E-44E2-850D-0359B72FB9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0" name="Shape 347">
            <a:extLst>
              <a:ext uri="{FF2B5EF4-FFF2-40B4-BE49-F238E27FC236}">
                <a16:creationId xmlns:a16="http://schemas.microsoft.com/office/drawing/2014/main" id="{1EDF42B8-E75B-4632-9419-F7E861259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grpSp>
        <p:nvGrpSpPr>
          <p:cNvPr id="43021" name="Shape 348">
            <a:extLst>
              <a:ext uri="{FF2B5EF4-FFF2-40B4-BE49-F238E27FC236}">
                <a16:creationId xmlns:a16="http://schemas.microsoft.com/office/drawing/2014/main" id="{65BCF960-E079-4434-9B5A-4BD3805A432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43027" name="Shape 349">
              <a:extLst>
                <a:ext uri="{FF2B5EF4-FFF2-40B4-BE49-F238E27FC236}">
                  <a16:creationId xmlns:a16="http://schemas.microsoft.com/office/drawing/2014/main" id="{62818DDE-00A7-4B4C-A098-C1A0A071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43028" name="Shape 350">
              <a:extLst>
                <a:ext uri="{FF2B5EF4-FFF2-40B4-BE49-F238E27FC236}">
                  <a16:creationId xmlns:a16="http://schemas.microsoft.com/office/drawing/2014/main" id="{4843E12D-B259-4370-8392-DFBAFD479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43022" name="Shape 351">
            <a:extLst>
              <a:ext uri="{FF2B5EF4-FFF2-40B4-BE49-F238E27FC236}">
                <a16:creationId xmlns:a16="http://schemas.microsoft.com/office/drawing/2014/main" id="{817F47F5-2BD4-44B9-B13F-DB5611F9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3023" name="Shape 352">
            <a:extLst>
              <a:ext uri="{FF2B5EF4-FFF2-40B4-BE49-F238E27FC236}">
                <a16:creationId xmlns:a16="http://schemas.microsoft.com/office/drawing/2014/main" id="{C3C0B9FC-8AD2-421A-9025-EF0B3AFA8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3024" name="Shape 353">
            <a:extLst>
              <a:ext uri="{FF2B5EF4-FFF2-40B4-BE49-F238E27FC236}">
                <a16:creationId xmlns:a16="http://schemas.microsoft.com/office/drawing/2014/main" id="{47DD9927-3D55-49C5-95EB-2F8663E0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192588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5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cxnSp>
        <p:nvCxnSpPr>
          <p:cNvPr id="43025" name="Shape 354">
            <a:extLst>
              <a:ext uri="{FF2B5EF4-FFF2-40B4-BE49-F238E27FC236}">
                <a16:creationId xmlns:a16="http://schemas.microsoft.com/office/drawing/2014/main" id="{491C756D-1050-430A-84F6-DAEBB6DF0B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6300" y="1838325"/>
            <a:ext cx="0" cy="3416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Shape 238">
            <a:extLst>
              <a:ext uri="{FF2B5EF4-FFF2-40B4-BE49-F238E27FC236}">
                <a16:creationId xmlns:a16="http://schemas.microsoft.com/office/drawing/2014/main" id="{DD4FB210-5318-482F-B76E-12C58C07D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ape 360">
            <a:extLst>
              <a:ext uri="{FF2B5EF4-FFF2-40B4-BE49-F238E27FC236}">
                <a16:creationId xmlns:a16="http://schemas.microsoft.com/office/drawing/2014/main" id="{59A55486-335E-40CA-9F15-E769BC2B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5059" name="Shape 361">
            <a:extLst>
              <a:ext uri="{FF2B5EF4-FFF2-40B4-BE49-F238E27FC236}">
                <a16:creationId xmlns:a16="http://schemas.microsoft.com/office/drawing/2014/main" id="{220238D3-825A-448A-A113-A875B47411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0" name="Shape 362">
            <a:extLst>
              <a:ext uri="{FF2B5EF4-FFF2-40B4-BE49-F238E27FC236}">
                <a16:creationId xmlns:a16="http://schemas.microsoft.com/office/drawing/2014/main" id="{CF5D7C90-4BC3-406C-AA5A-3655B34743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1" name="Shape 363">
            <a:extLst>
              <a:ext uri="{FF2B5EF4-FFF2-40B4-BE49-F238E27FC236}">
                <a16:creationId xmlns:a16="http://schemas.microsoft.com/office/drawing/2014/main" id="{C6C12C81-C949-48A7-A5A0-093DE7C6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5062" name="Shape 364">
            <a:extLst>
              <a:ext uri="{FF2B5EF4-FFF2-40B4-BE49-F238E27FC236}">
                <a16:creationId xmlns:a16="http://schemas.microsoft.com/office/drawing/2014/main" id="{51BD66E3-CDA8-4350-ADAB-90F76C914E2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5063" name="Shape 365">
            <a:extLst>
              <a:ext uri="{FF2B5EF4-FFF2-40B4-BE49-F238E27FC236}">
                <a16:creationId xmlns:a16="http://schemas.microsoft.com/office/drawing/2014/main" id="{9AB848F6-83BC-4780-8EA9-AD88805C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5064" name="Shape 366">
            <a:extLst>
              <a:ext uri="{FF2B5EF4-FFF2-40B4-BE49-F238E27FC236}">
                <a16:creationId xmlns:a16="http://schemas.microsoft.com/office/drawing/2014/main" id="{7496F573-B9B5-41BC-BDEB-55920E4723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5" name="Shape 367">
            <a:extLst>
              <a:ext uri="{FF2B5EF4-FFF2-40B4-BE49-F238E27FC236}">
                <a16:creationId xmlns:a16="http://schemas.microsoft.com/office/drawing/2014/main" id="{703404DA-9C0F-4472-93D7-795B6F9A7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5066" name="Shape 368">
            <a:extLst>
              <a:ext uri="{FF2B5EF4-FFF2-40B4-BE49-F238E27FC236}">
                <a16:creationId xmlns:a16="http://schemas.microsoft.com/office/drawing/2014/main" id="{C080AC6D-3D7C-4F9E-9A80-6639ADB1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5067" name="Shape 369">
            <a:extLst>
              <a:ext uri="{FF2B5EF4-FFF2-40B4-BE49-F238E27FC236}">
                <a16:creationId xmlns:a16="http://schemas.microsoft.com/office/drawing/2014/main" id="{BB2C3C39-038E-4351-B469-2A1705398C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8" name="Shape 370">
            <a:extLst>
              <a:ext uri="{FF2B5EF4-FFF2-40B4-BE49-F238E27FC236}">
                <a16:creationId xmlns:a16="http://schemas.microsoft.com/office/drawing/2014/main" id="{23545595-1014-4574-A7F9-7F8555C2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grpSp>
        <p:nvGrpSpPr>
          <p:cNvPr id="45069" name="Shape 371">
            <a:extLst>
              <a:ext uri="{FF2B5EF4-FFF2-40B4-BE49-F238E27FC236}">
                <a16:creationId xmlns:a16="http://schemas.microsoft.com/office/drawing/2014/main" id="{C8175D48-854A-410F-89A4-3E31BC9EC0B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45076" name="Shape 372">
              <a:extLst>
                <a:ext uri="{FF2B5EF4-FFF2-40B4-BE49-F238E27FC236}">
                  <a16:creationId xmlns:a16="http://schemas.microsoft.com/office/drawing/2014/main" id="{7F7BBC0C-7062-45A9-AA3F-C2563C7D3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45077" name="Shape 373">
              <a:extLst>
                <a:ext uri="{FF2B5EF4-FFF2-40B4-BE49-F238E27FC236}">
                  <a16:creationId xmlns:a16="http://schemas.microsoft.com/office/drawing/2014/main" id="{3E0ED6D6-D755-439A-9B6A-B43AD40C5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45070" name="Shape 374">
            <a:extLst>
              <a:ext uri="{FF2B5EF4-FFF2-40B4-BE49-F238E27FC236}">
                <a16:creationId xmlns:a16="http://schemas.microsoft.com/office/drawing/2014/main" id="{7E80DC5B-F422-427F-9275-C28AA1070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5071" name="Shape 375">
            <a:extLst>
              <a:ext uri="{FF2B5EF4-FFF2-40B4-BE49-F238E27FC236}">
                <a16:creationId xmlns:a16="http://schemas.microsoft.com/office/drawing/2014/main" id="{7D928851-33C9-4B87-83B3-1287E1DC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5072" name="Shape 376">
            <a:extLst>
              <a:ext uri="{FF2B5EF4-FFF2-40B4-BE49-F238E27FC236}">
                <a16:creationId xmlns:a16="http://schemas.microsoft.com/office/drawing/2014/main" id="{AEADC51A-C3DA-4820-B379-9D4A24CF5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192588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5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cxnSp>
        <p:nvCxnSpPr>
          <p:cNvPr id="45073" name="Shape 377">
            <a:extLst>
              <a:ext uri="{FF2B5EF4-FFF2-40B4-BE49-F238E27FC236}">
                <a16:creationId xmlns:a16="http://schemas.microsoft.com/office/drawing/2014/main" id="{A93D8178-0F92-428A-9E83-F37D65B1B9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6300" y="1838325"/>
            <a:ext cx="0" cy="3416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Shape 378">
            <a:extLst>
              <a:ext uri="{FF2B5EF4-FFF2-40B4-BE49-F238E27FC236}">
                <a16:creationId xmlns:a16="http://schemas.microsoft.com/office/drawing/2014/main" id="{6FEF2F4F-D5A5-458F-A6D4-C598D39471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8575" y="1838325"/>
            <a:ext cx="0" cy="3416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Shape 238">
            <a:extLst>
              <a:ext uri="{FF2B5EF4-FFF2-40B4-BE49-F238E27FC236}">
                <a16:creationId xmlns:a16="http://schemas.microsoft.com/office/drawing/2014/main" id="{CD042E95-DF2D-4491-93FE-0398CB9DA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53">
            <a:extLst>
              <a:ext uri="{FF2B5EF4-FFF2-40B4-BE49-F238E27FC236}">
                <a16:creationId xmlns:a16="http://schemas.microsoft.com/office/drawing/2014/main" id="{DEE765FD-B903-4B51-8F9A-F4A09A1D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b="1" dirty="0">
                <a:ea typeface="Noto Sans CJK SC Regular" panose="020B0500000000000000" pitchFamily="34" charset="-128"/>
              </a:rPr>
              <a:t>流</a:t>
            </a:r>
            <a:r>
              <a:rPr lang="zh-CN" altLang="en-US" dirty="0">
                <a:ea typeface="Noto Sans CJK SC Regular" panose="020B0500000000000000" pitchFamily="34" charset="-128"/>
              </a:rPr>
              <a:t>是指一系列指令，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且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CUDA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具有</a:t>
            </a:r>
            <a:r>
              <a:rPr lang="zh-CN" altLang="en-US" b="1" dirty="0">
                <a:ea typeface="Noto Sans CJK SC Regular" panose="020B0500000000000000" pitchFamily="34" charset="-128"/>
              </a:rPr>
              <a:t>默认流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sp>
        <p:nvSpPr>
          <p:cNvPr id="10243" name="Shape 54">
            <a:extLst>
              <a:ext uri="{FF2B5EF4-FFF2-40B4-BE49-F238E27FC236}">
                <a16:creationId xmlns:a16="http://schemas.microsoft.com/office/drawing/2014/main" id="{25EDEF62-4E4B-4540-B90A-F0490822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0244" name="Shape 55">
            <a:extLst>
              <a:ext uri="{FF2B5EF4-FFF2-40B4-BE49-F238E27FC236}">
                <a16:creationId xmlns:a16="http://schemas.microsoft.com/office/drawing/2014/main" id="{46B27331-4C58-41A2-95B9-1CA09FB74F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5" name="Shape 56">
            <a:extLst>
              <a:ext uri="{FF2B5EF4-FFF2-40B4-BE49-F238E27FC236}">
                <a16:creationId xmlns:a16="http://schemas.microsoft.com/office/drawing/2014/main" id="{F9B9D841-4891-4D23-8704-2D35DD0CF4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Shape 57">
            <a:extLst>
              <a:ext uri="{FF2B5EF4-FFF2-40B4-BE49-F238E27FC236}">
                <a16:creationId xmlns:a16="http://schemas.microsoft.com/office/drawing/2014/main" id="{AD98A64B-0BBD-45CD-9999-5BF9785E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0247" name="Shape 58">
            <a:extLst>
              <a:ext uri="{FF2B5EF4-FFF2-40B4-BE49-F238E27FC236}">
                <a16:creationId xmlns:a16="http://schemas.microsoft.com/office/drawing/2014/main" id="{FF1F98D0-3313-4A34-BA17-8377E16C82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22313" y="4029075"/>
            <a:ext cx="8845550" cy="592138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hape 384">
            <a:extLst>
              <a:ext uri="{FF2B5EF4-FFF2-40B4-BE49-F238E27FC236}">
                <a16:creationId xmlns:a16="http://schemas.microsoft.com/office/drawing/2014/main" id="{7F5A1F8F-1741-4996-ABC1-89DCCC68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7107" name="Shape 385">
            <a:extLst>
              <a:ext uri="{FF2B5EF4-FFF2-40B4-BE49-F238E27FC236}">
                <a16:creationId xmlns:a16="http://schemas.microsoft.com/office/drawing/2014/main" id="{66D0A986-A295-491F-9EFF-A2C3A08E7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8" name="Shape 386">
            <a:extLst>
              <a:ext uri="{FF2B5EF4-FFF2-40B4-BE49-F238E27FC236}">
                <a16:creationId xmlns:a16="http://schemas.microsoft.com/office/drawing/2014/main" id="{BB0E657F-42D9-49F0-B775-F41916CE1F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9" name="Shape 387">
            <a:extLst>
              <a:ext uri="{FF2B5EF4-FFF2-40B4-BE49-F238E27FC236}">
                <a16:creationId xmlns:a16="http://schemas.microsoft.com/office/drawing/2014/main" id="{DA55DA64-8E3D-4C85-8388-A9281225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7110" name="Shape 388">
            <a:extLst>
              <a:ext uri="{FF2B5EF4-FFF2-40B4-BE49-F238E27FC236}">
                <a16:creationId xmlns:a16="http://schemas.microsoft.com/office/drawing/2014/main" id="{35694CB2-3A94-4B64-B62A-7E6523B07FB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7111" name="Shape 389">
            <a:extLst>
              <a:ext uri="{FF2B5EF4-FFF2-40B4-BE49-F238E27FC236}">
                <a16:creationId xmlns:a16="http://schemas.microsoft.com/office/drawing/2014/main" id="{AC91FA7A-98BB-4A9A-9091-D61E5041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7112" name="Shape 390">
            <a:extLst>
              <a:ext uri="{FF2B5EF4-FFF2-40B4-BE49-F238E27FC236}">
                <a16:creationId xmlns:a16="http://schemas.microsoft.com/office/drawing/2014/main" id="{9D679A00-BD2E-483F-B113-25612D734A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Shape 391">
            <a:extLst>
              <a:ext uri="{FF2B5EF4-FFF2-40B4-BE49-F238E27FC236}">
                <a16:creationId xmlns:a16="http://schemas.microsoft.com/office/drawing/2014/main" id="{41A6E463-431A-457A-BCC7-B11C7B016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7114" name="Shape 392">
            <a:extLst>
              <a:ext uri="{FF2B5EF4-FFF2-40B4-BE49-F238E27FC236}">
                <a16:creationId xmlns:a16="http://schemas.microsoft.com/office/drawing/2014/main" id="{14918CF2-7E48-4F6E-A323-8C26D5E34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7115" name="Shape 393">
            <a:extLst>
              <a:ext uri="{FF2B5EF4-FFF2-40B4-BE49-F238E27FC236}">
                <a16:creationId xmlns:a16="http://schemas.microsoft.com/office/drawing/2014/main" id="{CEB84D09-BE8C-4FCB-AECE-7C045844DF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Shape 394">
            <a:extLst>
              <a:ext uri="{FF2B5EF4-FFF2-40B4-BE49-F238E27FC236}">
                <a16:creationId xmlns:a16="http://schemas.microsoft.com/office/drawing/2014/main" id="{66CF7E12-7041-47A9-99F5-833B8A14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grpSp>
        <p:nvGrpSpPr>
          <p:cNvPr id="47117" name="Shape 395">
            <a:extLst>
              <a:ext uri="{FF2B5EF4-FFF2-40B4-BE49-F238E27FC236}">
                <a16:creationId xmlns:a16="http://schemas.microsoft.com/office/drawing/2014/main" id="{83A72353-2224-455D-969A-57B948E2F3C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47125" name="Shape 396">
              <a:extLst>
                <a:ext uri="{FF2B5EF4-FFF2-40B4-BE49-F238E27FC236}">
                  <a16:creationId xmlns:a16="http://schemas.microsoft.com/office/drawing/2014/main" id="{16649559-46F2-40E1-B692-0039B11A7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47126" name="Shape 397">
              <a:extLst>
                <a:ext uri="{FF2B5EF4-FFF2-40B4-BE49-F238E27FC236}">
                  <a16:creationId xmlns:a16="http://schemas.microsoft.com/office/drawing/2014/main" id="{D7661CAA-C237-4083-A3B1-E52D80A61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47118" name="Shape 398">
            <a:extLst>
              <a:ext uri="{FF2B5EF4-FFF2-40B4-BE49-F238E27FC236}">
                <a16:creationId xmlns:a16="http://schemas.microsoft.com/office/drawing/2014/main" id="{068EF64E-12A5-4D43-B8F2-F399706D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7119" name="Shape 399">
            <a:extLst>
              <a:ext uri="{FF2B5EF4-FFF2-40B4-BE49-F238E27FC236}">
                <a16:creationId xmlns:a16="http://schemas.microsoft.com/office/drawing/2014/main" id="{3C5FB5E3-CD38-4CEB-B9ED-2C2BF39CB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7120" name="Shape 400">
            <a:extLst>
              <a:ext uri="{FF2B5EF4-FFF2-40B4-BE49-F238E27FC236}">
                <a16:creationId xmlns:a16="http://schemas.microsoft.com/office/drawing/2014/main" id="{087A1DCA-07E6-41CB-B8A9-67133884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192588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5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7121" name="Shape 401">
            <a:extLst>
              <a:ext uri="{FF2B5EF4-FFF2-40B4-BE49-F238E27FC236}">
                <a16:creationId xmlns:a16="http://schemas.microsoft.com/office/drawing/2014/main" id="{F8095A9C-3585-45BB-9255-51E8ADBB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2581275"/>
            <a:ext cx="1509712" cy="446088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6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cxnSp>
        <p:nvCxnSpPr>
          <p:cNvPr id="47122" name="Shape 402">
            <a:extLst>
              <a:ext uri="{FF2B5EF4-FFF2-40B4-BE49-F238E27FC236}">
                <a16:creationId xmlns:a16="http://schemas.microsoft.com/office/drawing/2014/main" id="{3890A7AC-3218-41CA-91DE-BA6138BC96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6300" y="1838325"/>
            <a:ext cx="0" cy="3416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Shape 403">
            <a:extLst>
              <a:ext uri="{FF2B5EF4-FFF2-40B4-BE49-F238E27FC236}">
                <a16:creationId xmlns:a16="http://schemas.microsoft.com/office/drawing/2014/main" id="{C2141612-120A-41DA-B689-8A2A0556B7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8575" y="1838325"/>
            <a:ext cx="0" cy="3416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Shape 238">
            <a:extLst>
              <a:ext uri="{FF2B5EF4-FFF2-40B4-BE49-F238E27FC236}">
                <a16:creationId xmlns:a16="http://schemas.microsoft.com/office/drawing/2014/main" id="{578026D2-F583-4B9B-AD86-1F25B0303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409">
            <a:extLst>
              <a:ext uri="{FF2B5EF4-FFF2-40B4-BE49-F238E27FC236}">
                <a16:creationId xmlns:a16="http://schemas.microsoft.com/office/drawing/2014/main" id="{EFFE325C-3CE9-42CA-8001-1A970238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9155" name="Shape 410">
            <a:extLst>
              <a:ext uri="{FF2B5EF4-FFF2-40B4-BE49-F238E27FC236}">
                <a16:creationId xmlns:a16="http://schemas.microsoft.com/office/drawing/2014/main" id="{FF63EA3D-4B30-4466-BE84-659BAF706F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6" name="Shape 411">
            <a:extLst>
              <a:ext uri="{FF2B5EF4-FFF2-40B4-BE49-F238E27FC236}">
                <a16:creationId xmlns:a16="http://schemas.microsoft.com/office/drawing/2014/main" id="{D724F410-0346-4627-BAF3-92F77C9E04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7" name="Shape 412">
            <a:extLst>
              <a:ext uri="{FF2B5EF4-FFF2-40B4-BE49-F238E27FC236}">
                <a16:creationId xmlns:a16="http://schemas.microsoft.com/office/drawing/2014/main" id="{96C76F2B-2970-40CC-B7D7-7B74101CB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9158" name="Shape 413">
            <a:extLst>
              <a:ext uri="{FF2B5EF4-FFF2-40B4-BE49-F238E27FC236}">
                <a16:creationId xmlns:a16="http://schemas.microsoft.com/office/drawing/2014/main" id="{2371BF72-2CAF-4E14-9D32-F1601F36994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9159" name="Shape 414">
            <a:extLst>
              <a:ext uri="{FF2B5EF4-FFF2-40B4-BE49-F238E27FC236}">
                <a16:creationId xmlns:a16="http://schemas.microsoft.com/office/drawing/2014/main" id="{F554781A-4E8D-4BC6-BA4E-4212BB23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9160" name="Shape 415">
            <a:extLst>
              <a:ext uri="{FF2B5EF4-FFF2-40B4-BE49-F238E27FC236}">
                <a16:creationId xmlns:a16="http://schemas.microsoft.com/office/drawing/2014/main" id="{9DE856C7-BFBF-4AB1-9CCF-DAE7F6B3BF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Shape 416">
            <a:extLst>
              <a:ext uri="{FF2B5EF4-FFF2-40B4-BE49-F238E27FC236}">
                <a16:creationId xmlns:a16="http://schemas.microsoft.com/office/drawing/2014/main" id="{BE51E6BC-DFA8-4234-8B80-A6E9AEC2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sp>
        <p:nvSpPr>
          <p:cNvPr id="49162" name="Shape 417">
            <a:extLst>
              <a:ext uri="{FF2B5EF4-FFF2-40B4-BE49-F238E27FC236}">
                <a16:creationId xmlns:a16="http://schemas.microsoft.com/office/drawing/2014/main" id="{192CF02F-2529-4A5C-9592-A86288BD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ea typeface="Noto Sans CJK SC Regular" panose="020B0500000000000000" pitchFamily="34" charset="-122"/>
            </a:endParaRPr>
          </a:p>
        </p:txBody>
      </p:sp>
      <p:cxnSp>
        <p:nvCxnSpPr>
          <p:cNvPr id="49163" name="Shape 418">
            <a:extLst>
              <a:ext uri="{FF2B5EF4-FFF2-40B4-BE49-F238E27FC236}">
                <a16:creationId xmlns:a16="http://schemas.microsoft.com/office/drawing/2014/main" id="{E321EC6A-E338-4EC6-B314-80C8FAE800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4" name="Shape 419">
            <a:extLst>
              <a:ext uri="{FF2B5EF4-FFF2-40B4-BE49-F238E27FC236}">
                <a16:creationId xmlns:a16="http://schemas.microsoft.com/office/drawing/2014/main" id="{D1AB7DDB-2407-4E75-B066-341E905F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2"/>
            </a:endParaRPr>
          </a:p>
        </p:txBody>
      </p:sp>
      <p:grpSp>
        <p:nvGrpSpPr>
          <p:cNvPr id="49165" name="Shape 420">
            <a:extLst>
              <a:ext uri="{FF2B5EF4-FFF2-40B4-BE49-F238E27FC236}">
                <a16:creationId xmlns:a16="http://schemas.microsoft.com/office/drawing/2014/main" id="{1F1F2289-2345-4ED3-8399-AE0BDE93AF1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49174" name="Shape 421">
              <a:extLst>
                <a:ext uri="{FF2B5EF4-FFF2-40B4-BE49-F238E27FC236}">
                  <a16:creationId xmlns:a16="http://schemas.microsoft.com/office/drawing/2014/main" id="{F3153459-3ECC-4360-A21B-BB262E92B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49175" name="Shape 422">
              <a:extLst>
                <a:ext uri="{FF2B5EF4-FFF2-40B4-BE49-F238E27FC236}">
                  <a16:creationId xmlns:a16="http://schemas.microsoft.com/office/drawing/2014/main" id="{2C13C9E6-ABE6-4D60-9B20-F9A88A1C4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49166" name="Shape 423">
            <a:extLst>
              <a:ext uri="{FF2B5EF4-FFF2-40B4-BE49-F238E27FC236}">
                <a16:creationId xmlns:a16="http://schemas.microsoft.com/office/drawing/2014/main" id="{B78BDD1C-39AB-46FB-B2E5-237081B1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9167" name="Shape 424">
            <a:extLst>
              <a:ext uri="{FF2B5EF4-FFF2-40B4-BE49-F238E27FC236}">
                <a16:creationId xmlns:a16="http://schemas.microsoft.com/office/drawing/2014/main" id="{65FAE359-80ED-4D09-8243-BD2BC73F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9168" name="Shape 425">
            <a:extLst>
              <a:ext uri="{FF2B5EF4-FFF2-40B4-BE49-F238E27FC236}">
                <a16:creationId xmlns:a16="http://schemas.microsoft.com/office/drawing/2014/main" id="{6C379D39-2C14-456E-B900-4360FDF2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192588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5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9169" name="Shape 426">
            <a:extLst>
              <a:ext uri="{FF2B5EF4-FFF2-40B4-BE49-F238E27FC236}">
                <a16:creationId xmlns:a16="http://schemas.microsoft.com/office/drawing/2014/main" id="{5307FD89-A905-409D-802C-6F9BE5D82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384550"/>
            <a:ext cx="1509713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7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49170" name="Shape 427">
            <a:extLst>
              <a:ext uri="{FF2B5EF4-FFF2-40B4-BE49-F238E27FC236}">
                <a16:creationId xmlns:a16="http://schemas.microsoft.com/office/drawing/2014/main" id="{C73D28F9-13DF-4788-91DA-C5E211DC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2581275"/>
            <a:ext cx="1509712" cy="446088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6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cxnSp>
        <p:nvCxnSpPr>
          <p:cNvPr id="49171" name="Shape 428">
            <a:extLst>
              <a:ext uri="{FF2B5EF4-FFF2-40B4-BE49-F238E27FC236}">
                <a16:creationId xmlns:a16="http://schemas.microsoft.com/office/drawing/2014/main" id="{F4614CE0-A3B7-4F48-9BAD-AD4A00DBCB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6300" y="1838325"/>
            <a:ext cx="0" cy="3416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Shape 429">
            <a:extLst>
              <a:ext uri="{FF2B5EF4-FFF2-40B4-BE49-F238E27FC236}">
                <a16:creationId xmlns:a16="http://schemas.microsoft.com/office/drawing/2014/main" id="{DF22AEA9-33CD-4959-8391-490B21F270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8575" y="1838325"/>
            <a:ext cx="0" cy="3416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38">
            <a:extLst>
              <a:ext uri="{FF2B5EF4-FFF2-40B4-BE49-F238E27FC236}">
                <a16:creationId xmlns:a16="http://schemas.microsoft.com/office/drawing/2014/main" id="{276725C7-8CE8-48B6-B3BD-B8D37F40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 435">
            <a:extLst>
              <a:ext uri="{FF2B5EF4-FFF2-40B4-BE49-F238E27FC236}">
                <a16:creationId xmlns:a16="http://schemas.microsoft.com/office/drawing/2014/main" id="{12696E3B-2347-4326-B12E-92E590BC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"/>
              <a:ea typeface="Noto Sans CJK SC Regular" panose="020B0500000000000000" pitchFamily="34" charset="-122"/>
            </a:endParaRPr>
          </a:p>
        </p:txBody>
      </p:sp>
      <p:cxnSp>
        <p:nvCxnSpPr>
          <p:cNvPr id="51203" name="Shape 436">
            <a:extLst>
              <a:ext uri="{FF2B5EF4-FFF2-40B4-BE49-F238E27FC236}">
                <a16:creationId xmlns:a16="http://schemas.microsoft.com/office/drawing/2014/main" id="{13020E63-5CB4-4FC3-8765-979A355F09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4" name="Shape 437">
            <a:extLst>
              <a:ext uri="{FF2B5EF4-FFF2-40B4-BE49-F238E27FC236}">
                <a16:creationId xmlns:a16="http://schemas.microsoft.com/office/drawing/2014/main" id="{D3761BD9-BAA4-49B3-9B2A-B6C40D39C8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5" name="Shape 438">
            <a:extLst>
              <a:ext uri="{FF2B5EF4-FFF2-40B4-BE49-F238E27FC236}">
                <a16:creationId xmlns:a16="http://schemas.microsoft.com/office/drawing/2014/main" id="{E02783D0-7F7B-404B-9727-1EECAF68C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"/>
              <a:ea typeface="Noto Sans CJK SC Regular" panose="020B0500000000000000" pitchFamily="34" charset="-122"/>
            </a:endParaRPr>
          </a:p>
        </p:txBody>
      </p:sp>
      <p:sp>
        <p:nvSpPr>
          <p:cNvPr id="51206" name="Shape 439">
            <a:extLst>
              <a:ext uri="{FF2B5EF4-FFF2-40B4-BE49-F238E27FC236}">
                <a16:creationId xmlns:a16="http://schemas.microsoft.com/office/drawing/2014/main" id="{DE312871-460D-4E78-8E52-19F41F50B4D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1207" name="Shape 440">
            <a:extLst>
              <a:ext uri="{FF2B5EF4-FFF2-40B4-BE49-F238E27FC236}">
                <a16:creationId xmlns:a16="http://schemas.microsoft.com/office/drawing/2014/main" id="{D21CD869-7425-4575-B8C0-DB2A7806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"/>
              <a:ea typeface="Noto Sans CJK SC Regular" panose="020B0500000000000000" pitchFamily="34" charset="-122"/>
            </a:endParaRPr>
          </a:p>
        </p:txBody>
      </p:sp>
      <p:cxnSp>
        <p:nvCxnSpPr>
          <p:cNvPr id="51208" name="Shape 441">
            <a:extLst>
              <a:ext uri="{FF2B5EF4-FFF2-40B4-BE49-F238E27FC236}">
                <a16:creationId xmlns:a16="http://schemas.microsoft.com/office/drawing/2014/main" id="{E3E183B1-105A-4B2E-A3E8-82D1731A84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9" name="Shape 442">
            <a:extLst>
              <a:ext uri="{FF2B5EF4-FFF2-40B4-BE49-F238E27FC236}">
                <a16:creationId xmlns:a16="http://schemas.microsoft.com/office/drawing/2014/main" id="{F6DD73A7-EB37-4F8D-A5DE-155B00F9A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"/>
              <a:ea typeface="Noto Sans CJK SC Regular" panose="020B0500000000000000" pitchFamily="34" charset="-122"/>
            </a:endParaRPr>
          </a:p>
        </p:txBody>
      </p:sp>
      <p:sp>
        <p:nvSpPr>
          <p:cNvPr id="51210" name="Shape 443">
            <a:extLst>
              <a:ext uri="{FF2B5EF4-FFF2-40B4-BE49-F238E27FC236}">
                <a16:creationId xmlns:a16="http://schemas.microsoft.com/office/drawing/2014/main" id="{3387C7DD-7A6A-4567-95E0-F49D6CFE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"/>
              <a:ea typeface="Noto Sans CJK SC Regular" panose="020B0500000000000000" pitchFamily="34" charset="-122"/>
            </a:endParaRPr>
          </a:p>
        </p:txBody>
      </p:sp>
      <p:cxnSp>
        <p:nvCxnSpPr>
          <p:cNvPr id="51211" name="Shape 444">
            <a:extLst>
              <a:ext uri="{FF2B5EF4-FFF2-40B4-BE49-F238E27FC236}">
                <a16:creationId xmlns:a16="http://schemas.microsoft.com/office/drawing/2014/main" id="{69D19B1A-C96F-4BC0-A491-CB97C85443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2" name="Shape 445">
            <a:extLst>
              <a:ext uri="{FF2B5EF4-FFF2-40B4-BE49-F238E27FC236}">
                <a16:creationId xmlns:a16="http://schemas.microsoft.com/office/drawing/2014/main" id="{061423CC-B3BA-4228-B165-19EEECB24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"/>
              <a:ea typeface="Noto Sans CJK SC Regular" panose="020B0500000000000000" pitchFamily="34" charset="-122"/>
            </a:endParaRPr>
          </a:p>
        </p:txBody>
      </p:sp>
      <p:grpSp>
        <p:nvGrpSpPr>
          <p:cNvPr id="51213" name="Shape 446">
            <a:extLst>
              <a:ext uri="{FF2B5EF4-FFF2-40B4-BE49-F238E27FC236}">
                <a16:creationId xmlns:a16="http://schemas.microsoft.com/office/drawing/2014/main" id="{9B868F27-51B8-4DEF-8135-6D6BA361CC4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51220" name="Shape 447">
              <a:extLst>
                <a:ext uri="{FF2B5EF4-FFF2-40B4-BE49-F238E27FC236}">
                  <a16:creationId xmlns:a16="http://schemas.microsoft.com/office/drawing/2014/main" id="{8FFA00BB-7B88-4E9C-83EC-8497CB0A8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51221" name="Shape 448">
              <a:extLst>
                <a:ext uri="{FF2B5EF4-FFF2-40B4-BE49-F238E27FC236}">
                  <a16:creationId xmlns:a16="http://schemas.microsoft.com/office/drawing/2014/main" id="{462EE69E-1902-420E-BF93-2B8511155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51214" name="Shape 449">
            <a:extLst>
              <a:ext uri="{FF2B5EF4-FFF2-40B4-BE49-F238E27FC236}">
                <a16:creationId xmlns:a16="http://schemas.microsoft.com/office/drawing/2014/main" id="{7D49E303-E9E3-45DF-8DC1-E7B6658D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 dirty="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 dirty="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51215" name="Shape 450">
            <a:extLst>
              <a:ext uri="{FF2B5EF4-FFF2-40B4-BE49-F238E27FC236}">
                <a16:creationId xmlns:a16="http://schemas.microsoft.com/office/drawing/2014/main" id="{362041D9-1CA3-4D5B-8C34-A2A02E9FB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4</a:t>
            </a:r>
            <a:endParaRPr lang="zh-CN" altLang="en-US" sz="1800" dirty="0">
              <a:latin typeface="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51216" name="Shape 451">
            <a:extLst>
              <a:ext uri="{FF2B5EF4-FFF2-40B4-BE49-F238E27FC236}">
                <a16:creationId xmlns:a16="http://schemas.microsoft.com/office/drawing/2014/main" id="{F15388EE-9733-48EE-BB54-C7F623B8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192588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5</a:t>
            </a:r>
            <a:endParaRPr lang="zh-CN" altLang="en-US" sz="1800" dirty="0">
              <a:latin typeface="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51217" name="Shape 452">
            <a:extLst>
              <a:ext uri="{FF2B5EF4-FFF2-40B4-BE49-F238E27FC236}">
                <a16:creationId xmlns:a16="http://schemas.microsoft.com/office/drawing/2014/main" id="{D7F04875-7F67-4D68-B89E-81AA9AED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384550"/>
            <a:ext cx="1509713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7</a:t>
            </a:r>
            <a:endParaRPr lang="zh-CN" altLang="en-US" sz="1800" dirty="0">
              <a:latin typeface="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51218" name="Shape 453">
            <a:extLst>
              <a:ext uri="{FF2B5EF4-FFF2-40B4-BE49-F238E27FC236}">
                <a16:creationId xmlns:a16="http://schemas.microsoft.com/office/drawing/2014/main" id="{FFD683E2-1A15-4807-922D-6CCB162E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2581275"/>
            <a:ext cx="1509712" cy="446088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"/>
                <a:ea typeface="Noto Sans CJK SC Regular" panose="020B0500000000000000" pitchFamily="34" charset="-122"/>
                <a:cs typeface="Courier"/>
                <a:sym typeface="Courier"/>
              </a:rPr>
              <a:t>6</a:t>
            </a:r>
            <a:endParaRPr lang="zh-CN" altLang="en-US" sz="1800" dirty="0">
              <a:latin typeface="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  <p:sp>
        <p:nvSpPr>
          <p:cNvPr id="22" name="Shape 238">
            <a:extLst>
              <a:ext uri="{FF2B5EF4-FFF2-40B4-BE49-F238E27FC236}">
                <a16:creationId xmlns:a16="http://schemas.microsoft.com/office/drawing/2014/main" id="{32EC1094-EF10-40F5-8AED-1ABBE923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latin typeface=""/>
                <a:ea typeface="Noto Sans CJK SC Regular" panose="020B0500000000000000" pitchFamily="34" charset="-122"/>
              </a:rPr>
              <a:t>默认流较为特殊：</a:t>
            </a:r>
            <a:r>
              <a:rPr lang="zh-CN" altLang="en-US" b="1">
                <a:latin typeface=""/>
                <a:ea typeface="Noto Sans CJK SC Regular" panose="020B0500000000000000" pitchFamily="34" charset="-122"/>
              </a:rPr>
              <a:t>它会阻止其他流</a:t>
            </a:r>
            <a:r>
              <a:rPr lang="zh-CN" altLang="en-US">
                <a:latin typeface=""/>
                <a:ea typeface="Noto Sans CJK SC Regular" panose="020B0500000000000000" pitchFamily="34" charset="-122"/>
              </a:rPr>
              <a:t>中的所有核函数</a:t>
            </a:r>
            <a:endParaRPr lang="zh-CN" altLang="en-US" dirty="0">
              <a:latin typeface=""/>
              <a:ea typeface="Noto Sans CJK SC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07AEE6-928D-4EA5-A607-FABA193B3975}"/>
              </a:ext>
            </a:extLst>
          </p:cNvPr>
          <p:cNvSpPr txBox="1"/>
          <p:nvPr/>
        </p:nvSpPr>
        <p:spPr>
          <a:xfrm>
            <a:off x="491272" y="5145717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63">
            <a:extLst>
              <a:ext uri="{FF2B5EF4-FFF2-40B4-BE49-F238E27FC236}">
                <a16:creationId xmlns:a16="http://schemas.microsoft.com/office/drawing/2014/main" id="{F336F1FD-F167-45A7-981E-972D959D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默认情况下，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CUDA</a:t>
            </a:r>
            <a:r>
              <a:rPr lang="zh-CN" altLang="en-US" dirty="0">
                <a:ea typeface="Noto Sans CJK SC Regular" panose="020B0500000000000000" pitchFamily="34" charset="-128"/>
              </a:rPr>
              <a:t> 核函数会在</a:t>
            </a:r>
            <a:r>
              <a:rPr lang="zh-CN" altLang="en-US" b="1" dirty="0">
                <a:ea typeface="Noto Sans CJK SC Regular" panose="020B0500000000000000" pitchFamily="34" charset="-128"/>
              </a:rPr>
              <a:t>默认流</a:t>
            </a:r>
            <a:r>
              <a:rPr lang="zh-CN" altLang="en-US" dirty="0">
                <a:ea typeface="Noto Sans CJK SC Regular" panose="020B0500000000000000" pitchFamily="34" charset="-128"/>
              </a:rPr>
              <a:t>中运行</a:t>
            </a:r>
          </a:p>
        </p:txBody>
      </p:sp>
      <p:sp>
        <p:nvSpPr>
          <p:cNvPr id="12291" name="Shape 64">
            <a:extLst>
              <a:ext uri="{FF2B5EF4-FFF2-40B4-BE49-F238E27FC236}">
                <a16:creationId xmlns:a16="http://schemas.microsoft.com/office/drawing/2014/main" id="{09D511CC-C6C2-4AE7-BAEA-598D7DFA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2292" name="Shape 65">
            <a:extLst>
              <a:ext uri="{FF2B5EF4-FFF2-40B4-BE49-F238E27FC236}">
                <a16:creationId xmlns:a16="http://schemas.microsoft.com/office/drawing/2014/main" id="{921E18D0-E095-45FC-9DA4-C4B2FAD2B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Shape 66">
            <a:extLst>
              <a:ext uri="{FF2B5EF4-FFF2-40B4-BE49-F238E27FC236}">
                <a16:creationId xmlns:a16="http://schemas.microsoft.com/office/drawing/2014/main" id="{E24D1D8A-E893-439C-9B90-CA35D4AD91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Shape 67">
            <a:extLst>
              <a:ext uri="{FF2B5EF4-FFF2-40B4-BE49-F238E27FC236}">
                <a16:creationId xmlns:a16="http://schemas.microsoft.com/office/drawing/2014/main" id="{925FA217-8A56-4241-914A-5C657440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 dirty="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2295" name="Shape 68">
            <a:extLst>
              <a:ext uri="{FF2B5EF4-FFF2-40B4-BE49-F238E27FC236}">
                <a16:creationId xmlns:a16="http://schemas.microsoft.com/office/drawing/2014/main" id="{EC802317-0E0C-4850-BE1A-E62B4B7D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03700"/>
            <a:ext cx="1509712" cy="446088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rPr>
              <a:t>1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Courier"/>
              <a:sym typeface="Courier"/>
            </a:endParaRPr>
          </a:p>
        </p:txBody>
      </p:sp>
      <p:sp>
        <p:nvSpPr>
          <p:cNvPr id="12296" name="Shape 69">
            <a:extLst>
              <a:ext uri="{FF2B5EF4-FFF2-40B4-BE49-F238E27FC236}">
                <a16:creationId xmlns:a16="http://schemas.microsoft.com/office/drawing/2014/main" id="{B50F0D9D-78F4-44FD-A818-00854CD278D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74">
            <a:extLst>
              <a:ext uri="{FF2B5EF4-FFF2-40B4-BE49-F238E27FC236}">
                <a16:creationId xmlns:a16="http://schemas.microsoft.com/office/drawing/2014/main" id="{9FA10C0E-C781-4874-81F2-5F7325A78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823183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在任何流（包括默认流）中，其所含指令（此处为核函数启动）必须在下一个流开始之前完成</a:t>
            </a:r>
          </a:p>
        </p:txBody>
      </p:sp>
      <p:sp>
        <p:nvSpPr>
          <p:cNvPr id="14339" name="Shape 75">
            <a:extLst>
              <a:ext uri="{FF2B5EF4-FFF2-40B4-BE49-F238E27FC236}">
                <a16:creationId xmlns:a16="http://schemas.microsoft.com/office/drawing/2014/main" id="{F1431976-7C0E-47CC-ACF2-C9F5B777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4340" name="Shape 76">
            <a:extLst>
              <a:ext uri="{FF2B5EF4-FFF2-40B4-BE49-F238E27FC236}">
                <a16:creationId xmlns:a16="http://schemas.microsoft.com/office/drawing/2014/main" id="{2D9C416C-FC5A-49C7-B2C4-6ACE4116B5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1" name="Shape 77">
            <a:extLst>
              <a:ext uri="{FF2B5EF4-FFF2-40B4-BE49-F238E27FC236}">
                <a16:creationId xmlns:a16="http://schemas.microsoft.com/office/drawing/2014/main" id="{1890ECC5-0EC9-41FE-BEE1-7A3CEFCF63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Shape 78">
            <a:extLst>
              <a:ext uri="{FF2B5EF4-FFF2-40B4-BE49-F238E27FC236}">
                <a16:creationId xmlns:a16="http://schemas.microsoft.com/office/drawing/2014/main" id="{43536D3D-2B47-49DB-AAF1-AB9AA47E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14343" name="Shape 79">
            <a:extLst>
              <a:ext uri="{FF2B5EF4-FFF2-40B4-BE49-F238E27FC236}">
                <a16:creationId xmlns:a16="http://schemas.microsoft.com/office/drawing/2014/main" id="{2B7C55E4-6E94-4EDF-8A3D-9385518E22C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203700"/>
            <a:ext cx="3395662" cy="446088"/>
            <a:chOff x="611841" y="4203121"/>
            <a:chExt cx="3063467" cy="447224"/>
          </a:xfrm>
        </p:grpSpPr>
        <p:sp>
          <p:nvSpPr>
            <p:cNvPr id="14345" name="Shape 80">
              <a:extLst>
                <a:ext uri="{FF2B5EF4-FFF2-40B4-BE49-F238E27FC236}">
                  <a16:creationId xmlns:a16="http://schemas.microsoft.com/office/drawing/2014/main" id="{FC4ADC5C-4D73-413C-B4D7-252BC669A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  <p:sp>
          <p:nvSpPr>
            <p:cNvPr id="14346" name="Shape 81">
              <a:extLst>
                <a:ext uri="{FF2B5EF4-FFF2-40B4-BE49-F238E27FC236}">
                  <a16:creationId xmlns:a16="http://schemas.microsoft.com/office/drawing/2014/main" id="{E72539CB-D689-4F75-8000-3F167828D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</p:grpSp>
      <p:sp>
        <p:nvSpPr>
          <p:cNvPr id="14344" name="Shape 82">
            <a:extLst>
              <a:ext uri="{FF2B5EF4-FFF2-40B4-BE49-F238E27FC236}">
                <a16:creationId xmlns:a16="http://schemas.microsoft.com/office/drawing/2014/main" id="{C5E6EBB1-EAB3-42E6-BB97-0946EF8C856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87">
            <a:extLst>
              <a:ext uri="{FF2B5EF4-FFF2-40B4-BE49-F238E27FC236}">
                <a16:creationId xmlns:a16="http://schemas.microsoft.com/office/drawing/2014/main" id="{0E8F6F21-2CE7-4A2F-9E4C-C05D8478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6387" name="Shape 88">
            <a:extLst>
              <a:ext uri="{FF2B5EF4-FFF2-40B4-BE49-F238E27FC236}">
                <a16:creationId xmlns:a16="http://schemas.microsoft.com/office/drawing/2014/main" id="{F9FC2D8F-7B98-4A01-9CD9-EC8B9F1787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Shape 89">
            <a:extLst>
              <a:ext uri="{FF2B5EF4-FFF2-40B4-BE49-F238E27FC236}">
                <a16:creationId xmlns:a16="http://schemas.microsoft.com/office/drawing/2014/main" id="{E7E7AC22-511C-4C9E-A379-1E715475B0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Shape 90">
            <a:extLst>
              <a:ext uri="{FF2B5EF4-FFF2-40B4-BE49-F238E27FC236}">
                <a16:creationId xmlns:a16="http://schemas.microsoft.com/office/drawing/2014/main" id="{CC61E821-8532-49DD-81CA-5394014AD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16390" name="Shape 91">
            <a:extLst>
              <a:ext uri="{FF2B5EF4-FFF2-40B4-BE49-F238E27FC236}">
                <a16:creationId xmlns:a16="http://schemas.microsoft.com/office/drawing/2014/main" id="{1F6FB21B-4D28-4798-B961-800E2BA96FB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203700"/>
            <a:ext cx="9051925" cy="446088"/>
            <a:chOff x="611841" y="4203121"/>
            <a:chExt cx="8169668" cy="447224"/>
          </a:xfrm>
        </p:grpSpPr>
        <p:grpSp>
          <p:nvGrpSpPr>
            <p:cNvPr id="16393" name="Shape 92">
              <a:extLst>
                <a:ext uri="{FF2B5EF4-FFF2-40B4-BE49-F238E27FC236}">
                  <a16:creationId xmlns:a16="http://schemas.microsoft.com/office/drawing/2014/main" id="{D3B6E84E-3F6E-42D6-9AA2-8A497FC1A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41" y="4203121"/>
              <a:ext cx="3063467" cy="447224"/>
              <a:chOff x="611841" y="4203121"/>
              <a:chExt cx="3063467" cy="447224"/>
            </a:xfrm>
          </p:grpSpPr>
          <p:sp>
            <p:nvSpPr>
              <p:cNvPr id="16397" name="Shape 93">
                <a:extLst>
                  <a:ext uri="{FF2B5EF4-FFF2-40B4-BE49-F238E27FC236}">
                    <a16:creationId xmlns:a16="http://schemas.microsoft.com/office/drawing/2014/main" id="{D0E5763B-9A81-44AB-9F05-DB535C834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841" y="4203121"/>
                <a:ext cx="1361400" cy="44722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800"/>
                  <a:buFont typeface="Courier"/>
                  <a:buNone/>
                </a:pPr>
                <a:r>
                  <a:rPr lang="zh-CN" altLang="en-US" sz="1800" dirty="0">
                    <a:latin typeface="Noto Sans CJK SC Regular" panose="020B0500000000000000" pitchFamily="34" charset="-122"/>
                    <a:ea typeface="Noto Sans CJK SC Regular" panose="020B0500000000000000" pitchFamily="34" charset="-122"/>
                    <a:cs typeface="Courier"/>
                    <a:sym typeface="Courier"/>
                  </a:rPr>
                  <a:t>核函数 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  <a:cs typeface="Courier"/>
                    <a:sym typeface="Courier"/>
                  </a:rPr>
                  <a:t>1</a:t>
                </a:r>
                <a:endPara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endParaRPr>
              </a:p>
            </p:txBody>
          </p:sp>
          <p:sp>
            <p:nvSpPr>
              <p:cNvPr id="16398" name="Shape 94">
                <a:extLst>
                  <a:ext uri="{FF2B5EF4-FFF2-40B4-BE49-F238E27FC236}">
                    <a16:creationId xmlns:a16="http://schemas.microsoft.com/office/drawing/2014/main" id="{3A160925-2C33-4FFD-91A3-BD057168F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3908" y="4203121"/>
                <a:ext cx="1361400" cy="44722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800"/>
                  <a:buFont typeface="Courier"/>
                  <a:buNone/>
                </a:pPr>
                <a:r>
                  <a:rPr lang="zh-CN" altLang="en-US" sz="1800" dirty="0">
                    <a:latin typeface="Noto Sans CJK SC Regular" panose="020B0500000000000000" pitchFamily="34" charset="-122"/>
                    <a:ea typeface="Noto Sans CJK SC Regular" panose="020B0500000000000000" pitchFamily="34" charset="-122"/>
                    <a:cs typeface="Courier"/>
                    <a:sym typeface="Courier"/>
                  </a:rPr>
                  <a:t>核函数 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  <a:cs typeface="Courier"/>
                    <a:sym typeface="Courier"/>
                  </a:rPr>
                  <a:t>2</a:t>
                </a:r>
                <a:endPara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endParaRPr>
              </a:p>
            </p:txBody>
          </p:sp>
        </p:grpSp>
        <p:sp>
          <p:nvSpPr>
            <p:cNvPr id="16394" name="Shape 95">
              <a:extLst>
                <a:ext uri="{FF2B5EF4-FFF2-40B4-BE49-F238E27FC236}">
                  <a16:creationId xmlns:a16="http://schemas.microsoft.com/office/drawing/2014/main" id="{6049AC1E-7342-4048-A833-D83C0206D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975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3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  <p:sp>
          <p:nvSpPr>
            <p:cNvPr id="16395" name="Shape 96">
              <a:extLst>
                <a:ext uri="{FF2B5EF4-FFF2-40B4-BE49-F238E27FC236}">
                  <a16:creationId xmlns:a16="http://schemas.microsoft.com/office/drawing/2014/main" id="{E8ED8DB9-28FC-44FB-A6C8-5F2379462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042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4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  <p:sp>
          <p:nvSpPr>
            <p:cNvPr id="16396" name="Shape 97">
              <a:extLst>
                <a:ext uri="{FF2B5EF4-FFF2-40B4-BE49-F238E27FC236}">
                  <a16:creationId xmlns:a16="http://schemas.microsoft.com/office/drawing/2014/main" id="{68ECC158-8E68-47C2-9C82-3A4B06591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0109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5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</p:grpSp>
      <p:sp>
        <p:nvSpPr>
          <p:cNvPr id="16391" name="Shape 98">
            <a:extLst>
              <a:ext uri="{FF2B5EF4-FFF2-40B4-BE49-F238E27FC236}">
                <a16:creationId xmlns:a16="http://schemas.microsoft.com/office/drawing/2014/main" id="{B9019298-C79B-4851-92B2-F8F946CD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3959225"/>
            <a:ext cx="1501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默认流</a:t>
            </a:r>
          </a:p>
        </p:txBody>
      </p:sp>
      <p:sp>
        <p:nvSpPr>
          <p:cNvPr id="16392" name="Shape 99">
            <a:extLst>
              <a:ext uri="{FF2B5EF4-FFF2-40B4-BE49-F238E27FC236}">
                <a16:creationId xmlns:a16="http://schemas.microsoft.com/office/drawing/2014/main" id="{B6D04C2D-1FA6-4AAC-8D49-4E5FF8F0E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808193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在任何流（包括默认流）中，其所含指令（此处为核函数启动）必须在下一个流开始之前完成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04">
            <a:extLst>
              <a:ext uri="{FF2B5EF4-FFF2-40B4-BE49-F238E27FC236}">
                <a16:creationId xmlns:a16="http://schemas.microsoft.com/office/drawing/2014/main" id="{058F23C2-ABD8-4B59-A5A7-A84B0E7A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我们还可创建</a:t>
            </a:r>
            <a:r>
              <a:rPr lang="zh-CN" altLang="en-US" b="1" dirty="0">
                <a:ea typeface="Noto Sans CJK SC Regular" panose="020B0500000000000000" pitchFamily="34" charset="-128"/>
              </a:rPr>
              <a:t>非默认流</a:t>
            </a:r>
            <a:r>
              <a:rPr lang="zh-CN" altLang="en-US" dirty="0">
                <a:ea typeface="Noto Sans CJK SC Regular" panose="020B0500000000000000" pitchFamily="34" charset="-128"/>
              </a:rPr>
              <a:t>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以便核函数执行</a:t>
            </a:r>
            <a:endParaRPr lang="zh-CN" altLang="en-US" b="1" dirty="0">
              <a:ea typeface="Noto Sans CJK SC Regular" panose="020B0500000000000000" pitchFamily="34" charset="-128"/>
            </a:endParaRPr>
          </a:p>
        </p:txBody>
      </p:sp>
      <p:sp>
        <p:nvSpPr>
          <p:cNvPr id="18435" name="Shape 105">
            <a:extLst>
              <a:ext uri="{FF2B5EF4-FFF2-40B4-BE49-F238E27FC236}">
                <a16:creationId xmlns:a16="http://schemas.microsoft.com/office/drawing/2014/main" id="{6FF346EF-17DA-4C6A-BFFE-EA917B8C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8436" name="Shape 106">
            <a:extLst>
              <a:ext uri="{FF2B5EF4-FFF2-40B4-BE49-F238E27FC236}">
                <a16:creationId xmlns:a16="http://schemas.microsoft.com/office/drawing/2014/main" id="{6BFC263E-1DAF-4D39-809F-8580712566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Shape 107">
            <a:extLst>
              <a:ext uri="{FF2B5EF4-FFF2-40B4-BE49-F238E27FC236}">
                <a16:creationId xmlns:a16="http://schemas.microsoft.com/office/drawing/2014/main" id="{134D88FF-529E-40FD-8A6A-ED560B029E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Shape 108">
            <a:extLst>
              <a:ext uri="{FF2B5EF4-FFF2-40B4-BE49-F238E27FC236}">
                <a16:creationId xmlns:a16="http://schemas.microsoft.com/office/drawing/2014/main" id="{8BBAC820-32E7-417F-9079-A4BEA00A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 dirty="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8439" name="Shape 109">
            <a:extLst>
              <a:ext uri="{FF2B5EF4-FFF2-40B4-BE49-F238E27FC236}">
                <a16:creationId xmlns:a16="http://schemas.microsoft.com/office/drawing/2014/main" id="{BF1DDA23-9990-4DDF-B7D8-98C43FE1F35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8440" name="Shape 110">
            <a:extLst>
              <a:ext uri="{FF2B5EF4-FFF2-40B4-BE49-F238E27FC236}">
                <a16:creationId xmlns:a16="http://schemas.microsoft.com/office/drawing/2014/main" id="{EDE7E524-1DE3-435B-B63A-24E353B4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18441" name="Shape 111">
            <a:extLst>
              <a:ext uri="{FF2B5EF4-FFF2-40B4-BE49-F238E27FC236}">
                <a16:creationId xmlns:a16="http://schemas.microsoft.com/office/drawing/2014/main" id="{EFDE22F7-2310-4DCE-9923-FAF295AE80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Shape 112">
            <a:extLst>
              <a:ext uri="{FF2B5EF4-FFF2-40B4-BE49-F238E27FC236}">
                <a16:creationId xmlns:a16="http://schemas.microsoft.com/office/drawing/2014/main" id="{BD2AFD4A-E2C3-40FB-92E5-B2ECE70D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非默认流 </a:t>
            </a:r>
            <a:r>
              <a:rPr lang="en-US" altLang="zh-CN" sz="12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17">
            <a:extLst>
              <a:ext uri="{FF2B5EF4-FFF2-40B4-BE49-F238E27FC236}">
                <a16:creationId xmlns:a16="http://schemas.microsoft.com/office/drawing/2014/main" id="{C8B01126-F73B-4426-B8AC-84366A2C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我们还可创建</a:t>
            </a:r>
            <a:r>
              <a:rPr lang="zh-CN" altLang="en-US" b="1" dirty="0">
                <a:ea typeface="Noto Sans CJK SC Regular" panose="020B0500000000000000" pitchFamily="34" charset="-128"/>
              </a:rPr>
              <a:t>非默认流</a:t>
            </a:r>
            <a:r>
              <a:rPr lang="zh-CN" altLang="en-US" dirty="0">
                <a:ea typeface="Noto Sans CJK SC Regular" panose="020B0500000000000000" pitchFamily="34" charset="-128"/>
              </a:rPr>
              <a:t>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以便核函数执行</a:t>
            </a:r>
            <a:endParaRPr lang="zh-CN" altLang="en-US" b="1" dirty="0">
              <a:ea typeface="Noto Sans CJK SC Regular" panose="020B0500000000000000" pitchFamily="34" charset="-128"/>
            </a:endParaRPr>
          </a:p>
        </p:txBody>
      </p:sp>
      <p:sp>
        <p:nvSpPr>
          <p:cNvPr id="20483" name="Shape 118">
            <a:extLst>
              <a:ext uri="{FF2B5EF4-FFF2-40B4-BE49-F238E27FC236}">
                <a16:creationId xmlns:a16="http://schemas.microsoft.com/office/drawing/2014/main" id="{70ED7C1D-CF54-4EE0-B48F-B859040F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0484" name="Shape 119">
            <a:extLst>
              <a:ext uri="{FF2B5EF4-FFF2-40B4-BE49-F238E27FC236}">
                <a16:creationId xmlns:a16="http://schemas.microsoft.com/office/drawing/2014/main" id="{0A10DAC5-DB21-4833-9324-757431D7C0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5" name="Shape 120">
            <a:extLst>
              <a:ext uri="{FF2B5EF4-FFF2-40B4-BE49-F238E27FC236}">
                <a16:creationId xmlns:a16="http://schemas.microsoft.com/office/drawing/2014/main" id="{9A467D61-F8A1-47C4-9282-B91D337FE9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Shape 121">
            <a:extLst>
              <a:ext uri="{FF2B5EF4-FFF2-40B4-BE49-F238E27FC236}">
                <a16:creationId xmlns:a16="http://schemas.microsoft.com/office/drawing/2014/main" id="{C6494CDF-92A7-4578-874B-2284F2F0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0487" name="Shape 122">
            <a:extLst>
              <a:ext uri="{FF2B5EF4-FFF2-40B4-BE49-F238E27FC236}">
                <a16:creationId xmlns:a16="http://schemas.microsoft.com/office/drawing/2014/main" id="{CC9CEF3C-8476-4A31-80E9-31C631D4B94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488" name="Shape 123">
            <a:extLst>
              <a:ext uri="{FF2B5EF4-FFF2-40B4-BE49-F238E27FC236}">
                <a16:creationId xmlns:a16="http://schemas.microsoft.com/office/drawing/2014/main" id="{F92492C3-1162-4683-9BD6-619E6AF8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0489" name="Shape 124">
            <a:extLst>
              <a:ext uri="{FF2B5EF4-FFF2-40B4-BE49-F238E27FC236}">
                <a16:creationId xmlns:a16="http://schemas.microsoft.com/office/drawing/2014/main" id="{110F4EBF-E75F-487A-812C-C032E67747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Shape 125">
            <a:extLst>
              <a:ext uri="{FF2B5EF4-FFF2-40B4-BE49-F238E27FC236}">
                <a16:creationId xmlns:a16="http://schemas.microsoft.com/office/drawing/2014/main" id="{0EC274CB-B4B3-45E8-8624-DEE97497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0491" name="Shape 126">
            <a:extLst>
              <a:ext uri="{FF2B5EF4-FFF2-40B4-BE49-F238E27FC236}">
                <a16:creationId xmlns:a16="http://schemas.microsoft.com/office/drawing/2014/main" id="{DECFB184-3039-4638-8871-88A52704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0492" name="Shape 127">
            <a:extLst>
              <a:ext uri="{FF2B5EF4-FFF2-40B4-BE49-F238E27FC236}">
                <a16:creationId xmlns:a16="http://schemas.microsoft.com/office/drawing/2014/main" id="{9B2D962C-A269-430C-B1CD-9CD4638E83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Shape 128">
            <a:extLst>
              <a:ext uri="{FF2B5EF4-FFF2-40B4-BE49-F238E27FC236}">
                <a16:creationId xmlns:a16="http://schemas.microsoft.com/office/drawing/2014/main" id="{75A1FE45-04D1-496F-847E-332BE092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33">
            <a:extLst>
              <a:ext uri="{FF2B5EF4-FFF2-40B4-BE49-F238E27FC236}">
                <a16:creationId xmlns:a16="http://schemas.microsoft.com/office/drawing/2014/main" id="{26101E2D-8DC7-4792-8354-1A7C6E0F5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358488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任一流中的核函数均须按顺序执行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sp>
        <p:nvSpPr>
          <p:cNvPr id="22531" name="Shape 134">
            <a:extLst>
              <a:ext uri="{FF2B5EF4-FFF2-40B4-BE49-F238E27FC236}">
                <a16:creationId xmlns:a16="http://schemas.microsoft.com/office/drawing/2014/main" id="{D32CCDD0-A422-4956-8471-1E557AB6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2532" name="Shape 135">
            <a:extLst>
              <a:ext uri="{FF2B5EF4-FFF2-40B4-BE49-F238E27FC236}">
                <a16:creationId xmlns:a16="http://schemas.microsoft.com/office/drawing/2014/main" id="{747F8396-0DCC-482D-AA60-A9B72D7AA4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Shape 136">
            <a:extLst>
              <a:ext uri="{FF2B5EF4-FFF2-40B4-BE49-F238E27FC236}">
                <a16:creationId xmlns:a16="http://schemas.microsoft.com/office/drawing/2014/main" id="{FE4342AC-2FED-49C2-A3D2-BF01E58C7A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Shape 137">
            <a:extLst>
              <a:ext uri="{FF2B5EF4-FFF2-40B4-BE49-F238E27FC236}">
                <a16:creationId xmlns:a16="http://schemas.microsoft.com/office/drawing/2014/main" id="{7B9C82B4-B2C0-4C26-B0BF-82D072C8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2535" name="Shape 138">
            <a:extLst>
              <a:ext uri="{FF2B5EF4-FFF2-40B4-BE49-F238E27FC236}">
                <a16:creationId xmlns:a16="http://schemas.microsoft.com/office/drawing/2014/main" id="{8942F1C8-E2F8-4574-B0CD-39F46566896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2536" name="Shape 139">
            <a:extLst>
              <a:ext uri="{FF2B5EF4-FFF2-40B4-BE49-F238E27FC236}">
                <a16:creationId xmlns:a16="http://schemas.microsoft.com/office/drawing/2014/main" id="{B52EA927-89B9-401D-97BB-7F9CB061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2537" name="Shape 140">
            <a:extLst>
              <a:ext uri="{FF2B5EF4-FFF2-40B4-BE49-F238E27FC236}">
                <a16:creationId xmlns:a16="http://schemas.microsoft.com/office/drawing/2014/main" id="{2454AE7B-4C62-4E29-B72D-600D0323E4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Shape 141">
            <a:extLst>
              <a:ext uri="{FF2B5EF4-FFF2-40B4-BE49-F238E27FC236}">
                <a16:creationId xmlns:a16="http://schemas.microsoft.com/office/drawing/2014/main" id="{466996EB-D642-46FB-A9E6-03858487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2539" name="Shape 142">
            <a:extLst>
              <a:ext uri="{FF2B5EF4-FFF2-40B4-BE49-F238E27FC236}">
                <a16:creationId xmlns:a16="http://schemas.microsoft.com/office/drawing/2014/main" id="{B15A5327-3583-44A2-A563-5D2B73D7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22540" name="Shape 143">
            <a:extLst>
              <a:ext uri="{FF2B5EF4-FFF2-40B4-BE49-F238E27FC236}">
                <a16:creationId xmlns:a16="http://schemas.microsoft.com/office/drawing/2014/main" id="{94B6A301-4620-445E-ABA2-8E0AB8154E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Shape 144">
            <a:extLst>
              <a:ext uri="{FF2B5EF4-FFF2-40B4-BE49-F238E27FC236}">
                <a16:creationId xmlns:a16="http://schemas.microsoft.com/office/drawing/2014/main" id="{A1591E43-CED1-452A-BC30-D4E171B0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22542" name="Shape 145">
            <a:extLst>
              <a:ext uri="{FF2B5EF4-FFF2-40B4-BE49-F238E27FC236}">
                <a16:creationId xmlns:a16="http://schemas.microsoft.com/office/drawing/2014/main" id="{96E86C3B-8960-4644-9DFD-445AA196D57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22543" name="Shape 146">
              <a:extLst>
                <a:ext uri="{FF2B5EF4-FFF2-40B4-BE49-F238E27FC236}">
                  <a16:creationId xmlns:a16="http://schemas.microsoft.com/office/drawing/2014/main" id="{E2E190B5-5586-4E24-9A85-38A31B88F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  <p:sp>
          <p:nvSpPr>
            <p:cNvPr id="22544" name="Shape 147">
              <a:extLst>
                <a:ext uri="{FF2B5EF4-FFF2-40B4-BE49-F238E27FC236}">
                  <a16:creationId xmlns:a16="http://schemas.microsoft.com/office/drawing/2014/main" id="{78D27E9A-2D42-4CFE-9F21-BDE448EFA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 dirty="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152">
            <a:extLst>
              <a:ext uri="{FF2B5EF4-FFF2-40B4-BE49-F238E27FC236}">
                <a16:creationId xmlns:a16="http://schemas.microsoft.com/office/drawing/2014/main" id="{635CF24F-628E-4EBB-BCA5-C0E884DE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51911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不过，</a:t>
            </a:r>
            <a:r>
              <a:rPr lang="zh-CN" altLang="en-US" b="1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不同的非默认流</a:t>
            </a:r>
            <a:r>
              <a:rPr lang="zh-CN" altLang="en-US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中的核函数则可同时交互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4579" name="Shape 153">
            <a:extLst>
              <a:ext uri="{FF2B5EF4-FFF2-40B4-BE49-F238E27FC236}">
                <a16:creationId xmlns:a16="http://schemas.microsoft.com/office/drawing/2014/main" id="{9B68641E-0B89-4090-B67D-E59496CB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937000"/>
            <a:ext cx="9326562" cy="773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4580" name="Shape 154">
            <a:extLst>
              <a:ext uri="{FF2B5EF4-FFF2-40B4-BE49-F238E27FC236}">
                <a16:creationId xmlns:a16="http://schemas.microsoft.com/office/drawing/2014/main" id="{F4564688-0BFC-4883-8F15-9013B2D366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92906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hape 155">
            <a:extLst>
              <a:ext uri="{FF2B5EF4-FFF2-40B4-BE49-F238E27FC236}">
                <a16:creationId xmlns:a16="http://schemas.microsoft.com/office/drawing/2014/main" id="{FF25B4AA-6228-49EB-B59C-D11E50C889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Shape 156">
            <a:extLst>
              <a:ext uri="{FF2B5EF4-FFF2-40B4-BE49-F238E27FC236}">
                <a16:creationId xmlns:a16="http://schemas.microsoft.com/office/drawing/2014/main" id="{3F96A271-5ED9-4E22-AF52-FA4F1500E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4583" name="Shape 157">
            <a:extLst>
              <a:ext uri="{FF2B5EF4-FFF2-40B4-BE49-F238E27FC236}">
                <a16:creationId xmlns:a16="http://schemas.microsoft.com/office/drawing/2014/main" id="{2E5A7913-0A73-4B9B-8BD4-FD20218F45E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86275" y="3959225"/>
            <a:ext cx="1501775" cy="24447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Arial" panose="020B0604020202020204" pitchFamily="34" charset="0"/>
                <a:sym typeface="Trebuchet MS" panose="020B0603020202020204" pitchFamily="34" charset="0"/>
              </a:rPr>
              <a:t>默认流</a:t>
            </a:r>
            <a:endParaRPr lang="zh-CN" altLang="en-US" dirty="0">
              <a:solidFill>
                <a:srgbClr val="00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4584" name="Shape 158">
            <a:extLst>
              <a:ext uri="{FF2B5EF4-FFF2-40B4-BE49-F238E27FC236}">
                <a16:creationId xmlns:a16="http://schemas.microsoft.com/office/drawing/2014/main" id="{D05D8977-60A5-4019-819F-F00B7EB4D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130550"/>
            <a:ext cx="9326562" cy="773113"/>
          </a:xfrm>
          <a:prstGeom prst="rect">
            <a:avLst/>
          </a:prstGeom>
          <a:solidFill>
            <a:srgbClr val="E6F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4585" name="Shape 159">
            <a:extLst>
              <a:ext uri="{FF2B5EF4-FFF2-40B4-BE49-F238E27FC236}">
                <a16:creationId xmlns:a16="http://schemas.microsoft.com/office/drawing/2014/main" id="{D86123D0-C9B9-40EF-A61F-F7A8C76B5E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31226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Shape 160">
            <a:extLst>
              <a:ext uri="{FF2B5EF4-FFF2-40B4-BE49-F238E27FC236}">
                <a16:creationId xmlns:a16="http://schemas.microsoft.com/office/drawing/2014/main" id="{DB7C003B-A0F1-4B83-92D0-EC42BA80D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31750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1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4587" name="Shape 161">
            <a:extLst>
              <a:ext uri="{FF2B5EF4-FFF2-40B4-BE49-F238E27FC236}">
                <a16:creationId xmlns:a16="http://schemas.microsoft.com/office/drawing/2014/main" id="{BF7C4DCF-CA53-4220-897C-E860F4DA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339975"/>
            <a:ext cx="9326562" cy="771525"/>
          </a:xfrm>
          <a:prstGeom prst="rect">
            <a:avLst/>
          </a:prstGeom>
          <a:solidFill>
            <a:srgbClr val="CFF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4588" name="Shape 162">
            <a:extLst>
              <a:ext uri="{FF2B5EF4-FFF2-40B4-BE49-F238E27FC236}">
                <a16:creationId xmlns:a16="http://schemas.microsoft.com/office/drawing/2014/main" id="{EF167321-1748-4E5B-84B3-0B0238C2AE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2322513"/>
            <a:ext cx="931703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9" name="Shape 163">
            <a:extLst>
              <a:ext uri="{FF2B5EF4-FFF2-40B4-BE49-F238E27FC236}">
                <a16:creationId xmlns:a16="http://schemas.microsoft.com/office/drawing/2014/main" id="{6E5849D6-F614-4B74-A016-E4450F17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74900"/>
            <a:ext cx="2065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1400"/>
              <a:buFont typeface="Trebuchet MS" panose="020B0603020202020204" pitchFamily="34" charset="0"/>
              <a:buNone/>
            </a:pPr>
            <a:r>
              <a:rPr lang="zh-CN" altLang="en-US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非默认流 </a:t>
            </a:r>
            <a:r>
              <a:rPr lang="en-US" altLang="zh-CN" sz="1200" b="1">
                <a:latin typeface="Noto Sans CJK SC Regular" panose="020B0500000000000000" pitchFamily="34" charset="-122"/>
                <a:ea typeface="Noto Sans CJK SC Regular" panose="020B0500000000000000" pitchFamily="34" charset="-122"/>
                <a:sym typeface="Trebuchet MS" panose="020B0603020202020204" pitchFamily="34" charset="0"/>
              </a:rPr>
              <a:t>2</a:t>
            </a:r>
            <a:endParaRPr lang="zh-CN" altLang="en-US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24590" name="Shape 164">
            <a:extLst>
              <a:ext uri="{FF2B5EF4-FFF2-40B4-BE49-F238E27FC236}">
                <a16:creationId xmlns:a16="http://schemas.microsoft.com/office/drawing/2014/main" id="{D4432403-2ECD-4995-A6E5-2F664888030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84550"/>
            <a:ext cx="3395662" cy="447675"/>
            <a:chOff x="611841" y="4203121"/>
            <a:chExt cx="3063467" cy="447224"/>
          </a:xfrm>
        </p:grpSpPr>
        <p:sp>
          <p:nvSpPr>
            <p:cNvPr id="24592" name="Shape 165">
              <a:extLst>
                <a:ext uri="{FF2B5EF4-FFF2-40B4-BE49-F238E27FC236}">
                  <a16:creationId xmlns:a16="http://schemas.microsoft.com/office/drawing/2014/main" id="{8050F67D-42D7-4523-894D-D2C07F77F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1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  <p:sp>
          <p:nvSpPr>
            <p:cNvPr id="24593" name="Shape 166">
              <a:extLst>
                <a:ext uri="{FF2B5EF4-FFF2-40B4-BE49-F238E27FC236}">
                  <a16:creationId xmlns:a16="http://schemas.microsoft.com/office/drawing/2014/main" id="{79D217C5-FE26-4552-8929-9A5C539FC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800"/>
                <a:buFont typeface="Courier"/>
                <a:buNone/>
              </a:pPr>
              <a:r>
                <a:rPr lang="zh-CN" altLang="en-US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核函数 </a:t>
              </a:r>
              <a:r>
                <a:rPr lang="en-US" altLang="zh-CN" sz="1800"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Courier"/>
                  <a:sym typeface="Courier"/>
                </a:rPr>
                <a:t>2</a:t>
              </a:r>
              <a:endParaRPr lang="zh-CN" altLang="en-US" sz="1800" dirty="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endParaRPr>
            </a:p>
          </p:txBody>
        </p:sp>
      </p:grpSp>
      <p:sp>
        <p:nvSpPr>
          <p:cNvPr id="24591" name="Shape 167">
            <a:extLst>
              <a:ext uri="{FF2B5EF4-FFF2-40B4-BE49-F238E27FC236}">
                <a16:creationId xmlns:a16="http://schemas.microsoft.com/office/drawing/2014/main" id="{0B4DB8E6-9950-4EFA-B522-8CC0C4250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584450"/>
            <a:ext cx="1508125" cy="447675"/>
          </a:xfrm>
          <a:prstGeom prst="rect">
            <a:avLst/>
          </a:prstGeom>
          <a:solidFill>
            <a:srgbClr val="D8D8D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  <a:buFont typeface="Courier"/>
              <a:buNone/>
            </a:pPr>
            <a:r>
              <a:rPr lang="zh-CN" altLang="en-US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核函数 </a:t>
            </a:r>
            <a:r>
              <a:rPr lang="en-US" altLang="zh-CN" sz="1800"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Courier"/>
                <a:sym typeface="Courier"/>
              </a:rPr>
              <a:t>3</a:t>
            </a:r>
            <a:endParaRPr lang="zh-CN" altLang="en-US" sz="1800" dirty="0">
              <a:latin typeface="Noto Sans CJK SC Regular" panose="020B0500000000000000" pitchFamily="34" charset="-122"/>
              <a:ea typeface="Noto Sans CJK SC Regular" panose="020B0500000000000000" pitchFamily="34" charset="-122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1020</Words>
  <Application>Microsoft Office PowerPoint</Application>
  <PresentationFormat>Custom</PresentationFormat>
  <Paragraphs>171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Courier</vt:lpstr>
      <vt:lpstr>Noto Sans CJK SC Regular</vt:lpstr>
      <vt:lpstr>Noto Sans Symbols</vt:lpstr>
      <vt:lpstr>宋体</vt:lpstr>
      <vt:lpstr>Arial</vt:lpstr>
      <vt:lpstr>Trebuchet MS</vt:lpstr>
      <vt:lpstr>Title &amp; Bullet</vt:lpstr>
      <vt:lpstr>并发 CUDA 流</vt:lpstr>
      <vt:lpstr>默认流</vt:lpstr>
      <vt:lpstr>默认流</vt:lpstr>
      <vt:lpstr>默认流</vt:lpstr>
      <vt:lpstr>PowerPoint Presentation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默认流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 CUDA 流</dc:title>
  <cp:lastModifiedBy>Joyce Zheng (DLI)</cp:lastModifiedBy>
  <cp:revision>6</cp:revision>
  <dcterms:modified xsi:type="dcterms:W3CDTF">2018-09-26T12:13:48Z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nzheng@nvidia.com</vt:lpwstr>
  </property>
  <property fmtid="{D5CDD505-2E9C-101B-9397-08002B2CF9AE}" pid="5" name="MSIP_Label_6b558183-044c-4105-8d9c-cea02a2a3d86_SetDate">
    <vt:lpwstr>2018-09-26T12:13:47.7571341Z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