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425" r:id="rId2"/>
    <p:sldId id="426" r:id="rId3"/>
    <p:sldId id="428" r:id="rId4"/>
    <p:sldId id="429" r:id="rId5"/>
    <p:sldId id="430" r:id="rId6"/>
    <p:sldId id="431" r:id="rId7"/>
    <p:sldId id="42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C94498-0F5B-9A41-B035-DE1DC564CED1}" v="4132" dt="2021-04-20T21:44:17.075"/>
    <p1510:client id="{FD86E114-BE0E-8595-AD58-BE300B77BF61}" v="6" vWet="7" dt="2021-04-20T21:39:46.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ale, Pratik Uday" userId="S::prm73@pitt.edu::8b757300-8097-40c5-aee2-5d0849d2046d" providerId="AD" clId="Web-{6F28A282-6537-B62F-0CA3-2EE5B5D9DA86}"/>
    <pc:docChg chg="modSld">
      <pc:chgData name="Musale, Pratik Uday" userId="S::prm73@pitt.edu::8b757300-8097-40c5-aee2-5d0849d2046d" providerId="AD" clId="Web-{6F28A282-6537-B62F-0CA3-2EE5B5D9DA86}" dt="2021-04-14T15:36:48.405" v="1" actId="1076"/>
      <pc:docMkLst>
        <pc:docMk/>
      </pc:docMkLst>
      <pc:sldChg chg="modSp">
        <pc:chgData name="Musale, Pratik Uday" userId="S::prm73@pitt.edu::8b757300-8097-40c5-aee2-5d0849d2046d" providerId="AD" clId="Web-{6F28A282-6537-B62F-0CA3-2EE5B5D9DA86}" dt="2021-04-14T15:36:48.405" v="1" actId="1076"/>
        <pc:sldMkLst>
          <pc:docMk/>
          <pc:sldMk cId="1940642137" sldId="420"/>
        </pc:sldMkLst>
        <pc:picChg chg="mod">
          <ac:chgData name="Musale, Pratik Uday" userId="S::prm73@pitt.edu::8b757300-8097-40c5-aee2-5d0849d2046d" providerId="AD" clId="Web-{6F28A282-6537-B62F-0CA3-2EE5B5D9DA86}" dt="2021-04-14T15:36:48.405" v="1" actId="1076"/>
          <ac:picMkLst>
            <pc:docMk/>
            <pc:sldMk cId="1940642137" sldId="420"/>
            <ac:picMk id="6" creationId="{77C03419-1476-2C44-8286-8EAC9E272983}"/>
          </ac:picMkLst>
        </pc:picChg>
      </pc:sldChg>
    </pc:docChg>
  </pc:docChgLst>
  <pc:docChgLst>
    <pc:chgData name="Musale, Pratik Uday" userId="S::prm73@pitt.edu::8b757300-8097-40c5-aee2-5d0849d2046d" providerId="AD" clId="Web-{EF85BE9F-9091-0000-C803-BDC9DA364711}"/>
    <pc:docChg chg="addSld modSld sldOrd">
      <pc:chgData name="Musale, Pratik Uday" userId="S::prm73@pitt.edu::8b757300-8097-40c5-aee2-5d0849d2046d" providerId="AD" clId="Web-{EF85BE9F-9091-0000-C803-BDC9DA364711}" dt="2021-04-15T15:42:12.904" v="15" actId="20577"/>
      <pc:docMkLst>
        <pc:docMk/>
      </pc:docMkLst>
      <pc:sldChg chg="modSp add ord">
        <pc:chgData name="Musale, Pratik Uday" userId="S::prm73@pitt.edu::8b757300-8097-40c5-aee2-5d0849d2046d" providerId="AD" clId="Web-{EF85BE9F-9091-0000-C803-BDC9DA364711}" dt="2021-04-15T15:42:12.904" v="15" actId="20577"/>
        <pc:sldMkLst>
          <pc:docMk/>
          <pc:sldMk cId="2294234740" sldId="425"/>
        </pc:sldMkLst>
        <pc:spChg chg="mod">
          <ac:chgData name="Musale, Pratik Uday" userId="S::prm73@pitt.edu::8b757300-8097-40c5-aee2-5d0849d2046d" providerId="AD" clId="Web-{EF85BE9F-9091-0000-C803-BDC9DA364711}" dt="2021-04-15T15:42:12.904" v="15" actId="20577"/>
          <ac:spMkLst>
            <pc:docMk/>
            <pc:sldMk cId="2294234740" sldId="425"/>
            <ac:spMk id="3" creationId="{00000000-0000-0000-0000-000000000000}"/>
          </ac:spMkLst>
        </pc:spChg>
      </pc:sldChg>
    </pc:docChg>
  </pc:docChgLst>
  <pc:docChgLst>
    <pc:chgData name="Musale, Pratik Uday" userId="S::prm73@pitt.edu::8b757300-8097-40c5-aee2-5d0849d2046d" providerId="AD" clId="Web-{FD86E114-BE0E-8595-AD58-BE300B77BF61}"/>
    <pc:docChg chg="modSld">
      <pc:chgData name="Musale, Pratik Uday" userId="S::prm73@pitt.edu::8b757300-8097-40c5-aee2-5d0849d2046d" providerId="AD" clId="Web-{FD86E114-BE0E-8595-AD58-BE300B77BF61}" dt="2021-04-20T21:39:45.939" v="2" actId="20577"/>
      <pc:docMkLst>
        <pc:docMk/>
      </pc:docMkLst>
      <pc:sldChg chg="modSp">
        <pc:chgData name="Musale, Pratik Uday" userId="S::prm73@pitt.edu::8b757300-8097-40c5-aee2-5d0849d2046d" providerId="AD" clId="Web-{FD86E114-BE0E-8595-AD58-BE300B77BF61}" dt="2021-04-20T21:39:45.939" v="2" actId="20577"/>
        <pc:sldMkLst>
          <pc:docMk/>
          <pc:sldMk cId="2294234740" sldId="425"/>
        </pc:sldMkLst>
        <pc:spChg chg="mod">
          <ac:chgData name="Musale, Pratik Uday" userId="S::prm73@pitt.edu::8b757300-8097-40c5-aee2-5d0849d2046d" providerId="AD" clId="Web-{FD86E114-BE0E-8595-AD58-BE300B77BF61}" dt="2021-04-20T21:39:45.939" v="2" actId="20577"/>
          <ac:spMkLst>
            <pc:docMk/>
            <pc:sldMk cId="2294234740" sldId="425"/>
            <ac:spMk id="3" creationId="{00000000-0000-0000-0000-000000000000}"/>
          </ac:spMkLst>
        </pc:spChg>
      </pc:sldChg>
    </pc:docChg>
  </pc:docChgLst>
  <pc:docChgLst>
    <pc:chgData name="Musale, Pratik Uday" userId="S::prm73@pitt.edu::8b757300-8097-40c5-aee2-5d0849d2046d" providerId="AD" clId="Web-{AD2E1BC3-FC1F-1EB7-2B09-6102E58867C8}"/>
    <pc:docChg chg="addSld delSld sldOrd">
      <pc:chgData name="Musale, Pratik Uday" userId="S::prm73@pitt.edu::8b757300-8097-40c5-aee2-5d0849d2046d" providerId="AD" clId="Web-{AD2E1BC3-FC1F-1EB7-2B09-6102E58867C8}" dt="2021-04-08T00:07:22.554" v="67"/>
      <pc:docMkLst>
        <pc:docMk/>
      </pc:docMkLst>
      <pc:sldChg chg="ord">
        <pc:chgData name="Musale, Pratik Uday" userId="S::prm73@pitt.edu::8b757300-8097-40c5-aee2-5d0849d2046d" providerId="AD" clId="Web-{AD2E1BC3-FC1F-1EB7-2B09-6102E58867C8}" dt="2021-04-08T00:07:06.132" v="45"/>
        <pc:sldMkLst>
          <pc:docMk/>
          <pc:sldMk cId="4220667276" sldId="276"/>
        </pc:sldMkLst>
      </pc:sldChg>
      <pc:sldChg chg="ord">
        <pc:chgData name="Musale, Pratik Uday" userId="S::prm73@pitt.edu::8b757300-8097-40c5-aee2-5d0849d2046d" providerId="AD" clId="Web-{AD2E1BC3-FC1F-1EB7-2B09-6102E58867C8}" dt="2021-04-08T00:06:53.288" v="43"/>
        <pc:sldMkLst>
          <pc:docMk/>
          <pc:sldMk cId="1305181462" sldId="379"/>
        </pc:sldMkLst>
      </pc:sldChg>
      <pc:sldChg chg="add del">
        <pc:chgData name="Musale, Pratik Uday" userId="S::prm73@pitt.edu::8b757300-8097-40c5-aee2-5d0849d2046d" providerId="AD" clId="Web-{AD2E1BC3-FC1F-1EB7-2B09-6102E58867C8}" dt="2021-04-08T00:06:48.131" v="41"/>
        <pc:sldMkLst>
          <pc:docMk/>
          <pc:sldMk cId="2353625772" sldId="403"/>
        </pc:sldMkLst>
      </pc:sldChg>
      <pc:sldChg chg="new del">
        <pc:chgData name="Musale, Pratik Uday" userId="S::prm73@pitt.edu::8b757300-8097-40c5-aee2-5d0849d2046d" providerId="AD" clId="Web-{AD2E1BC3-FC1F-1EB7-2B09-6102E58867C8}" dt="2021-04-08T00:07:22.554" v="67"/>
        <pc:sldMkLst>
          <pc:docMk/>
          <pc:sldMk cId="2708211467" sldId="403"/>
        </pc:sldMkLst>
      </pc:sldChg>
      <pc:sldChg chg="add del">
        <pc:chgData name="Musale, Pratik Uday" userId="S::prm73@pitt.edu::8b757300-8097-40c5-aee2-5d0849d2046d" providerId="AD" clId="Web-{AD2E1BC3-FC1F-1EB7-2B09-6102E58867C8}" dt="2021-04-08T00:06:48.131" v="40"/>
        <pc:sldMkLst>
          <pc:docMk/>
          <pc:sldMk cId="2758871673" sldId="404"/>
        </pc:sldMkLst>
      </pc:sldChg>
      <pc:sldChg chg="add">
        <pc:chgData name="Musale, Pratik Uday" userId="S::prm73@pitt.edu::8b757300-8097-40c5-aee2-5d0849d2046d" providerId="AD" clId="Web-{AD2E1BC3-FC1F-1EB7-2B09-6102E58867C8}" dt="2021-04-08T00:07:08.460" v="46"/>
        <pc:sldMkLst>
          <pc:docMk/>
          <pc:sldMk cId="3645376429" sldId="404"/>
        </pc:sldMkLst>
      </pc:sldChg>
      <pc:sldChg chg="add del">
        <pc:chgData name="Musale, Pratik Uday" userId="S::prm73@pitt.edu::8b757300-8097-40c5-aee2-5d0849d2046d" providerId="AD" clId="Web-{AD2E1BC3-FC1F-1EB7-2B09-6102E58867C8}" dt="2021-04-08T00:06:48.131" v="39"/>
        <pc:sldMkLst>
          <pc:docMk/>
          <pc:sldMk cId="327560679" sldId="405"/>
        </pc:sldMkLst>
      </pc:sldChg>
      <pc:sldChg chg="add">
        <pc:chgData name="Musale, Pratik Uday" userId="S::prm73@pitt.edu::8b757300-8097-40c5-aee2-5d0849d2046d" providerId="AD" clId="Web-{AD2E1BC3-FC1F-1EB7-2B09-6102E58867C8}" dt="2021-04-08T00:07:08.507" v="47"/>
        <pc:sldMkLst>
          <pc:docMk/>
          <pc:sldMk cId="3177467903" sldId="405"/>
        </pc:sldMkLst>
      </pc:sldChg>
      <pc:sldChg chg="add del">
        <pc:chgData name="Musale, Pratik Uday" userId="S::prm73@pitt.edu::8b757300-8097-40c5-aee2-5d0849d2046d" providerId="AD" clId="Web-{AD2E1BC3-FC1F-1EB7-2B09-6102E58867C8}" dt="2021-04-08T00:06:48.131" v="38"/>
        <pc:sldMkLst>
          <pc:docMk/>
          <pc:sldMk cId="105728736" sldId="406"/>
        </pc:sldMkLst>
      </pc:sldChg>
      <pc:sldChg chg="add">
        <pc:chgData name="Musale, Pratik Uday" userId="S::prm73@pitt.edu::8b757300-8097-40c5-aee2-5d0849d2046d" providerId="AD" clId="Web-{AD2E1BC3-FC1F-1EB7-2B09-6102E58867C8}" dt="2021-04-08T00:07:08.538" v="48"/>
        <pc:sldMkLst>
          <pc:docMk/>
          <pc:sldMk cId="1620209548" sldId="406"/>
        </pc:sldMkLst>
      </pc:sldChg>
      <pc:sldChg chg="add del">
        <pc:chgData name="Musale, Pratik Uday" userId="S::prm73@pitt.edu::8b757300-8097-40c5-aee2-5d0849d2046d" providerId="AD" clId="Web-{AD2E1BC3-FC1F-1EB7-2B09-6102E58867C8}" dt="2021-04-08T00:06:48.131" v="37"/>
        <pc:sldMkLst>
          <pc:docMk/>
          <pc:sldMk cId="2198255596" sldId="407"/>
        </pc:sldMkLst>
      </pc:sldChg>
      <pc:sldChg chg="add">
        <pc:chgData name="Musale, Pratik Uday" userId="S::prm73@pitt.edu::8b757300-8097-40c5-aee2-5d0849d2046d" providerId="AD" clId="Web-{AD2E1BC3-FC1F-1EB7-2B09-6102E58867C8}" dt="2021-04-08T00:07:08.569" v="49"/>
        <pc:sldMkLst>
          <pc:docMk/>
          <pc:sldMk cId="2256842149" sldId="407"/>
        </pc:sldMkLst>
      </pc:sldChg>
      <pc:sldChg chg="add">
        <pc:chgData name="Musale, Pratik Uday" userId="S::prm73@pitt.edu::8b757300-8097-40c5-aee2-5d0849d2046d" providerId="AD" clId="Web-{AD2E1BC3-FC1F-1EB7-2B09-6102E58867C8}" dt="2021-04-08T00:07:08.585" v="50"/>
        <pc:sldMkLst>
          <pc:docMk/>
          <pc:sldMk cId="536438598" sldId="408"/>
        </pc:sldMkLst>
      </pc:sldChg>
      <pc:sldChg chg="add del">
        <pc:chgData name="Musale, Pratik Uday" userId="S::prm73@pitt.edu::8b757300-8097-40c5-aee2-5d0849d2046d" providerId="AD" clId="Web-{AD2E1BC3-FC1F-1EB7-2B09-6102E58867C8}" dt="2021-04-08T00:06:48.131" v="36"/>
        <pc:sldMkLst>
          <pc:docMk/>
          <pc:sldMk cId="3927462489" sldId="408"/>
        </pc:sldMkLst>
      </pc:sldChg>
      <pc:sldChg chg="add del">
        <pc:chgData name="Musale, Pratik Uday" userId="S::prm73@pitt.edu::8b757300-8097-40c5-aee2-5d0849d2046d" providerId="AD" clId="Web-{AD2E1BC3-FC1F-1EB7-2B09-6102E58867C8}" dt="2021-04-08T00:06:48.131" v="35"/>
        <pc:sldMkLst>
          <pc:docMk/>
          <pc:sldMk cId="736168467" sldId="409"/>
        </pc:sldMkLst>
      </pc:sldChg>
      <pc:sldChg chg="add">
        <pc:chgData name="Musale, Pratik Uday" userId="S::prm73@pitt.edu::8b757300-8097-40c5-aee2-5d0849d2046d" providerId="AD" clId="Web-{AD2E1BC3-FC1F-1EB7-2B09-6102E58867C8}" dt="2021-04-08T00:07:08.600" v="51"/>
        <pc:sldMkLst>
          <pc:docMk/>
          <pc:sldMk cId="4269366499" sldId="409"/>
        </pc:sldMkLst>
      </pc:sldChg>
      <pc:sldChg chg="add del">
        <pc:chgData name="Musale, Pratik Uday" userId="S::prm73@pitt.edu::8b757300-8097-40c5-aee2-5d0849d2046d" providerId="AD" clId="Web-{AD2E1BC3-FC1F-1EB7-2B09-6102E58867C8}" dt="2021-04-08T00:06:48.131" v="34"/>
        <pc:sldMkLst>
          <pc:docMk/>
          <pc:sldMk cId="2152778295" sldId="410"/>
        </pc:sldMkLst>
      </pc:sldChg>
      <pc:sldChg chg="add">
        <pc:chgData name="Musale, Pratik Uday" userId="S::prm73@pitt.edu::8b757300-8097-40c5-aee2-5d0849d2046d" providerId="AD" clId="Web-{AD2E1BC3-FC1F-1EB7-2B09-6102E58867C8}" dt="2021-04-08T00:07:08.632" v="52"/>
        <pc:sldMkLst>
          <pc:docMk/>
          <pc:sldMk cId="2416582499" sldId="410"/>
        </pc:sldMkLst>
      </pc:sldChg>
      <pc:sldChg chg="add del">
        <pc:chgData name="Musale, Pratik Uday" userId="S::prm73@pitt.edu::8b757300-8097-40c5-aee2-5d0849d2046d" providerId="AD" clId="Web-{AD2E1BC3-FC1F-1EB7-2B09-6102E58867C8}" dt="2021-04-08T00:06:48.131" v="33"/>
        <pc:sldMkLst>
          <pc:docMk/>
          <pc:sldMk cId="119657053" sldId="411"/>
        </pc:sldMkLst>
      </pc:sldChg>
      <pc:sldChg chg="add">
        <pc:chgData name="Musale, Pratik Uday" userId="S::prm73@pitt.edu::8b757300-8097-40c5-aee2-5d0849d2046d" providerId="AD" clId="Web-{AD2E1BC3-FC1F-1EB7-2B09-6102E58867C8}" dt="2021-04-08T00:07:08.679" v="53"/>
        <pc:sldMkLst>
          <pc:docMk/>
          <pc:sldMk cId="1906202334" sldId="411"/>
        </pc:sldMkLst>
      </pc:sldChg>
      <pc:sldChg chg="add del">
        <pc:chgData name="Musale, Pratik Uday" userId="S::prm73@pitt.edu::8b757300-8097-40c5-aee2-5d0849d2046d" providerId="AD" clId="Web-{AD2E1BC3-FC1F-1EB7-2B09-6102E58867C8}" dt="2021-04-08T00:06:48.116" v="32"/>
        <pc:sldMkLst>
          <pc:docMk/>
          <pc:sldMk cId="3842768048" sldId="412"/>
        </pc:sldMkLst>
      </pc:sldChg>
      <pc:sldChg chg="add">
        <pc:chgData name="Musale, Pratik Uday" userId="S::prm73@pitt.edu::8b757300-8097-40c5-aee2-5d0849d2046d" providerId="AD" clId="Web-{AD2E1BC3-FC1F-1EB7-2B09-6102E58867C8}" dt="2021-04-08T00:07:08.725" v="54"/>
        <pc:sldMkLst>
          <pc:docMk/>
          <pc:sldMk cId="4236062377" sldId="412"/>
        </pc:sldMkLst>
      </pc:sldChg>
      <pc:sldChg chg="add">
        <pc:chgData name="Musale, Pratik Uday" userId="S::prm73@pitt.edu::8b757300-8097-40c5-aee2-5d0849d2046d" providerId="AD" clId="Web-{AD2E1BC3-FC1F-1EB7-2B09-6102E58867C8}" dt="2021-04-08T00:07:08.741" v="55"/>
        <pc:sldMkLst>
          <pc:docMk/>
          <pc:sldMk cId="795548238" sldId="413"/>
        </pc:sldMkLst>
      </pc:sldChg>
      <pc:sldChg chg="add del">
        <pc:chgData name="Musale, Pratik Uday" userId="S::prm73@pitt.edu::8b757300-8097-40c5-aee2-5d0849d2046d" providerId="AD" clId="Web-{AD2E1BC3-FC1F-1EB7-2B09-6102E58867C8}" dt="2021-04-08T00:06:48.116" v="31"/>
        <pc:sldMkLst>
          <pc:docMk/>
          <pc:sldMk cId="3132932069" sldId="413"/>
        </pc:sldMkLst>
      </pc:sldChg>
      <pc:sldChg chg="add del">
        <pc:chgData name="Musale, Pratik Uday" userId="S::prm73@pitt.edu::8b757300-8097-40c5-aee2-5d0849d2046d" providerId="AD" clId="Web-{AD2E1BC3-FC1F-1EB7-2B09-6102E58867C8}" dt="2021-04-08T00:06:48.116" v="30"/>
        <pc:sldMkLst>
          <pc:docMk/>
          <pc:sldMk cId="2625180815" sldId="414"/>
        </pc:sldMkLst>
      </pc:sldChg>
      <pc:sldChg chg="add">
        <pc:chgData name="Musale, Pratik Uday" userId="S::prm73@pitt.edu::8b757300-8097-40c5-aee2-5d0849d2046d" providerId="AD" clId="Web-{AD2E1BC3-FC1F-1EB7-2B09-6102E58867C8}" dt="2021-04-08T00:07:08.788" v="56"/>
        <pc:sldMkLst>
          <pc:docMk/>
          <pc:sldMk cId="3123348416" sldId="414"/>
        </pc:sldMkLst>
      </pc:sldChg>
      <pc:sldChg chg="add">
        <pc:chgData name="Musale, Pratik Uday" userId="S::prm73@pitt.edu::8b757300-8097-40c5-aee2-5d0849d2046d" providerId="AD" clId="Web-{AD2E1BC3-FC1F-1EB7-2B09-6102E58867C8}" dt="2021-04-08T00:07:08.835" v="57"/>
        <pc:sldMkLst>
          <pc:docMk/>
          <pc:sldMk cId="859184337" sldId="415"/>
        </pc:sldMkLst>
      </pc:sldChg>
      <pc:sldChg chg="add del">
        <pc:chgData name="Musale, Pratik Uday" userId="S::prm73@pitt.edu::8b757300-8097-40c5-aee2-5d0849d2046d" providerId="AD" clId="Web-{AD2E1BC3-FC1F-1EB7-2B09-6102E58867C8}" dt="2021-04-08T00:06:48.116" v="29"/>
        <pc:sldMkLst>
          <pc:docMk/>
          <pc:sldMk cId="3534952302" sldId="415"/>
        </pc:sldMkLst>
      </pc:sldChg>
      <pc:sldChg chg="add">
        <pc:chgData name="Musale, Pratik Uday" userId="S::prm73@pitt.edu::8b757300-8097-40c5-aee2-5d0849d2046d" providerId="AD" clId="Web-{AD2E1BC3-FC1F-1EB7-2B09-6102E58867C8}" dt="2021-04-08T00:07:08.882" v="58"/>
        <pc:sldMkLst>
          <pc:docMk/>
          <pc:sldMk cId="1094940627" sldId="416"/>
        </pc:sldMkLst>
      </pc:sldChg>
      <pc:sldChg chg="add del">
        <pc:chgData name="Musale, Pratik Uday" userId="S::prm73@pitt.edu::8b757300-8097-40c5-aee2-5d0849d2046d" providerId="AD" clId="Web-{AD2E1BC3-FC1F-1EB7-2B09-6102E58867C8}" dt="2021-04-08T00:06:48.116" v="28"/>
        <pc:sldMkLst>
          <pc:docMk/>
          <pc:sldMk cId="2695032041" sldId="416"/>
        </pc:sldMkLst>
      </pc:sldChg>
      <pc:sldChg chg="add del">
        <pc:chgData name="Musale, Pratik Uday" userId="S::prm73@pitt.edu::8b757300-8097-40c5-aee2-5d0849d2046d" providerId="AD" clId="Web-{AD2E1BC3-FC1F-1EB7-2B09-6102E58867C8}" dt="2021-04-08T00:06:48.116" v="27"/>
        <pc:sldMkLst>
          <pc:docMk/>
          <pc:sldMk cId="641092366" sldId="417"/>
        </pc:sldMkLst>
      </pc:sldChg>
      <pc:sldChg chg="add">
        <pc:chgData name="Musale, Pratik Uday" userId="S::prm73@pitt.edu::8b757300-8097-40c5-aee2-5d0849d2046d" providerId="AD" clId="Web-{AD2E1BC3-FC1F-1EB7-2B09-6102E58867C8}" dt="2021-04-08T00:07:08.944" v="59"/>
        <pc:sldMkLst>
          <pc:docMk/>
          <pc:sldMk cId="2463236737" sldId="417"/>
        </pc:sldMkLst>
      </pc:sldChg>
      <pc:sldChg chg="add del">
        <pc:chgData name="Musale, Pratik Uday" userId="S::prm73@pitt.edu::8b757300-8097-40c5-aee2-5d0849d2046d" providerId="AD" clId="Web-{AD2E1BC3-FC1F-1EB7-2B09-6102E58867C8}" dt="2021-04-08T00:06:48.116" v="26"/>
        <pc:sldMkLst>
          <pc:docMk/>
          <pc:sldMk cId="2549437310" sldId="418"/>
        </pc:sldMkLst>
      </pc:sldChg>
      <pc:sldChg chg="add">
        <pc:chgData name="Musale, Pratik Uday" userId="S::prm73@pitt.edu::8b757300-8097-40c5-aee2-5d0849d2046d" providerId="AD" clId="Web-{AD2E1BC3-FC1F-1EB7-2B09-6102E58867C8}" dt="2021-04-08T00:07:09.132" v="60"/>
        <pc:sldMkLst>
          <pc:docMk/>
          <pc:sldMk cId="4238632090" sldId="418"/>
        </pc:sldMkLst>
      </pc:sldChg>
      <pc:sldChg chg="add">
        <pc:chgData name="Musale, Pratik Uday" userId="S::prm73@pitt.edu::8b757300-8097-40c5-aee2-5d0849d2046d" providerId="AD" clId="Web-{AD2E1BC3-FC1F-1EB7-2B09-6102E58867C8}" dt="2021-04-08T00:07:09.288" v="61"/>
        <pc:sldMkLst>
          <pc:docMk/>
          <pc:sldMk cId="876431249" sldId="419"/>
        </pc:sldMkLst>
      </pc:sldChg>
      <pc:sldChg chg="add del">
        <pc:chgData name="Musale, Pratik Uday" userId="S::prm73@pitt.edu::8b757300-8097-40c5-aee2-5d0849d2046d" providerId="AD" clId="Web-{AD2E1BC3-FC1F-1EB7-2B09-6102E58867C8}" dt="2021-04-08T00:06:48.116" v="25"/>
        <pc:sldMkLst>
          <pc:docMk/>
          <pc:sldMk cId="1326988119" sldId="419"/>
        </pc:sldMkLst>
      </pc:sldChg>
      <pc:sldChg chg="add">
        <pc:chgData name="Musale, Pratik Uday" userId="S::prm73@pitt.edu::8b757300-8097-40c5-aee2-5d0849d2046d" providerId="AD" clId="Web-{AD2E1BC3-FC1F-1EB7-2B09-6102E58867C8}" dt="2021-04-08T00:07:09.444" v="62"/>
        <pc:sldMkLst>
          <pc:docMk/>
          <pc:sldMk cId="1940642137" sldId="420"/>
        </pc:sldMkLst>
      </pc:sldChg>
      <pc:sldChg chg="add del">
        <pc:chgData name="Musale, Pratik Uday" userId="S::prm73@pitt.edu::8b757300-8097-40c5-aee2-5d0849d2046d" providerId="AD" clId="Web-{AD2E1BC3-FC1F-1EB7-2B09-6102E58867C8}" dt="2021-04-08T00:06:48.116" v="24"/>
        <pc:sldMkLst>
          <pc:docMk/>
          <pc:sldMk cId="3813440138" sldId="420"/>
        </pc:sldMkLst>
      </pc:sldChg>
      <pc:sldChg chg="add">
        <pc:chgData name="Musale, Pratik Uday" userId="S::prm73@pitt.edu::8b757300-8097-40c5-aee2-5d0849d2046d" providerId="AD" clId="Web-{AD2E1BC3-FC1F-1EB7-2B09-6102E58867C8}" dt="2021-04-08T00:07:09.554" v="63"/>
        <pc:sldMkLst>
          <pc:docMk/>
          <pc:sldMk cId="1428156780" sldId="421"/>
        </pc:sldMkLst>
      </pc:sldChg>
      <pc:sldChg chg="add del">
        <pc:chgData name="Musale, Pratik Uday" userId="S::prm73@pitt.edu::8b757300-8097-40c5-aee2-5d0849d2046d" providerId="AD" clId="Web-{AD2E1BC3-FC1F-1EB7-2B09-6102E58867C8}" dt="2021-04-08T00:06:48.116" v="23"/>
        <pc:sldMkLst>
          <pc:docMk/>
          <pc:sldMk cId="4054803749" sldId="421"/>
        </pc:sldMkLst>
      </pc:sldChg>
      <pc:sldChg chg="add">
        <pc:chgData name="Musale, Pratik Uday" userId="S::prm73@pitt.edu::8b757300-8097-40c5-aee2-5d0849d2046d" providerId="AD" clId="Web-{AD2E1BC3-FC1F-1EB7-2B09-6102E58867C8}" dt="2021-04-08T00:07:09.663" v="64"/>
        <pc:sldMkLst>
          <pc:docMk/>
          <pc:sldMk cId="126054650" sldId="422"/>
        </pc:sldMkLst>
      </pc:sldChg>
      <pc:sldChg chg="add del">
        <pc:chgData name="Musale, Pratik Uday" userId="S::prm73@pitt.edu::8b757300-8097-40c5-aee2-5d0849d2046d" providerId="AD" clId="Web-{AD2E1BC3-FC1F-1EB7-2B09-6102E58867C8}" dt="2021-04-08T00:06:48.116" v="22"/>
        <pc:sldMkLst>
          <pc:docMk/>
          <pc:sldMk cId="276320518" sldId="422"/>
        </pc:sldMkLst>
      </pc:sldChg>
      <pc:sldChg chg="add">
        <pc:chgData name="Musale, Pratik Uday" userId="S::prm73@pitt.edu::8b757300-8097-40c5-aee2-5d0849d2046d" providerId="AD" clId="Web-{AD2E1BC3-FC1F-1EB7-2B09-6102E58867C8}" dt="2021-04-08T00:07:09.757" v="65"/>
        <pc:sldMkLst>
          <pc:docMk/>
          <pc:sldMk cId="109006871" sldId="423"/>
        </pc:sldMkLst>
      </pc:sldChg>
      <pc:sldChg chg="add del">
        <pc:chgData name="Musale, Pratik Uday" userId="S::prm73@pitt.edu::8b757300-8097-40c5-aee2-5d0849d2046d" providerId="AD" clId="Web-{AD2E1BC3-FC1F-1EB7-2B09-6102E58867C8}" dt="2021-04-08T00:06:48.116" v="21"/>
        <pc:sldMkLst>
          <pc:docMk/>
          <pc:sldMk cId="3755355943" sldId="423"/>
        </pc:sldMkLst>
      </pc:sldChg>
      <pc:sldChg chg="add">
        <pc:chgData name="Musale, Pratik Uday" userId="S::prm73@pitt.edu::8b757300-8097-40c5-aee2-5d0849d2046d" providerId="AD" clId="Web-{AD2E1BC3-FC1F-1EB7-2B09-6102E58867C8}" dt="2021-04-08T00:07:09.835" v="66"/>
        <pc:sldMkLst>
          <pc:docMk/>
          <pc:sldMk cId="4012540142" sldId="424"/>
        </pc:sldMkLst>
      </pc:sldChg>
    </pc:docChg>
  </pc:docChgLst>
  <pc:docChgLst>
    <pc:chgData name="Musale, Pratik Uday" userId="S::prm73@pitt.edu::8b757300-8097-40c5-aee2-5d0849d2046d" providerId="AD" clId="Web-{D5757946-360F-D5F4-04BC-6AE6590983F5}"/>
    <pc:docChg chg="modSld">
      <pc:chgData name="Musale, Pratik Uday" userId="S::prm73@pitt.edu::8b757300-8097-40c5-aee2-5d0849d2046d" providerId="AD" clId="Web-{D5757946-360F-D5F4-04BC-6AE6590983F5}" dt="2021-04-15T16:39:23.980" v="6" actId="20577"/>
      <pc:docMkLst>
        <pc:docMk/>
      </pc:docMkLst>
      <pc:sldChg chg="modSp">
        <pc:chgData name="Musale, Pratik Uday" userId="S::prm73@pitt.edu::8b757300-8097-40c5-aee2-5d0849d2046d" providerId="AD" clId="Web-{D5757946-360F-D5F4-04BC-6AE6590983F5}" dt="2021-04-15T16:39:23.980" v="6" actId="20577"/>
        <pc:sldMkLst>
          <pc:docMk/>
          <pc:sldMk cId="3123348416" sldId="414"/>
        </pc:sldMkLst>
        <pc:spChg chg="mod">
          <ac:chgData name="Musale, Pratik Uday" userId="S::prm73@pitt.edu::8b757300-8097-40c5-aee2-5d0849d2046d" providerId="AD" clId="Web-{D5757946-360F-D5F4-04BC-6AE6590983F5}" dt="2021-04-15T16:39:23.980" v="6" actId="20577"/>
          <ac:spMkLst>
            <pc:docMk/>
            <pc:sldMk cId="3123348416" sldId="414"/>
            <ac:spMk id="21" creationId="{1333D693-1D09-4A70-9DA9-CABBB2EA1A76}"/>
          </ac:spMkLst>
        </pc:spChg>
      </pc:sldChg>
    </pc:docChg>
  </pc:docChgLst>
  <pc:docChgLst>
    <pc:chgData name="Khattab, Sherif" userId="c83b1e15-36f3-4f46-aceb-05aac24c545e" providerId="ADAL" clId="{4C69B5A5-D36C-324F-B46D-9145633E1116}"/>
    <pc:docChg chg="custSel delSld modSld">
      <pc:chgData name="Khattab, Sherif" userId="c83b1e15-36f3-4f46-aceb-05aac24c545e" providerId="ADAL" clId="{4C69B5A5-D36C-324F-B46D-9145633E1116}" dt="2021-04-14T16:19:55.600" v="285" actId="20577"/>
      <pc:docMkLst>
        <pc:docMk/>
      </pc:docMkLst>
      <pc:sldChg chg="del">
        <pc:chgData name="Khattab, Sherif" userId="c83b1e15-36f3-4f46-aceb-05aac24c545e" providerId="ADAL" clId="{4C69B5A5-D36C-324F-B46D-9145633E1116}" dt="2021-04-14T15:55:17.383" v="17" actId="2696"/>
        <pc:sldMkLst>
          <pc:docMk/>
          <pc:sldMk cId="4220667276" sldId="276"/>
        </pc:sldMkLst>
      </pc:sldChg>
      <pc:sldChg chg="modSp mod">
        <pc:chgData name="Khattab, Sherif" userId="c83b1e15-36f3-4f46-aceb-05aac24c545e" providerId="ADAL" clId="{4C69B5A5-D36C-324F-B46D-9145633E1116}" dt="2021-04-14T16:12:20.210" v="141" actId="20577"/>
        <pc:sldMkLst>
          <pc:docMk/>
          <pc:sldMk cId="2169811484" sldId="375"/>
        </pc:sldMkLst>
        <pc:spChg chg="mod">
          <ac:chgData name="Khattab, Sherif" userId="c83b1e15-36f3-4f46-aceb-05aac24c545e" providerId="ADAL" clId="{4C69B5A5-D36C-324F-B46D-9145633E1116}" dt="2021-04-14T16:12:20.210" v="141" actId="20577"/>
          <ac:spMkLst>
            <pc:docMk/>
            <pc:sldMk cId="2169811484" sldId="375"/>
            <ac:spMk id="4" creationId="{00000000-0000-0000-0000-000000000000}"/>
          </ac:spMkLst>
        </pc:spChg>
      </pc:sldChg>
      <pc:sldChg chg="del">
        <pc:chgData name="Khattab, Sherif" userId="c83b1e15-36f3-4f46-aceb-05aac24c545e" providerId="ADAL" clId="{4C69B5A5-D36C-324F-B46D-9145633E1116}" dt="2021-04-14T15:55:50.082" v="18" actId="2696"/>
        <pc:sldMkLst>
          <pc:docMk/>
          <pc:sldMk cId="1305181462" sldId="379"/>
        </pc:sldMkLst>
      </pc:sldChg>
      <pc:sldChg chg="del">
        <pc:chgData name="Khattab, Sherif" userId="c83b1e15-36f3-4f46-aceb-05aac24c545e" providerId="ADAL" clId="{4C69B5A5-D36C-324F-B46D-9145633E1116}" dt="2021-04-14T15:55:50.966" v="19" actId="2696"/>
        <pc:sldMkLst>
          <pc:docMk/>
          <pc:sldMk cId="1367826784" sldId="380"/>
        </pc:sldMkLst>
      </pc:sldChg>
      <pc:sldChg chg="modSp mod">
        <pc:chgData name="Khattab, Sherif" userId="c83b1e15-36f3-4f46-aceb-05aac24c545e" providerId="ADAL" clId="{4C69B5A5-D36C-324F-B46D-9145633E1116}" dt="2021-04-14T16:08:33.571" v="139" actId="14734"/>
        <pc:sldMkLst>
          <pc:docMk/>
          <pc:sldMk cId="1712285481" sldId="394"/>
        </pc:sldMkLst>
        <pc:graphicFrameChg chg="modGraphic">
          <ac:chgData name="Khattab, Sherif" userId="c83b1e15-36f3-4f46-aceb-05aac24c545e" providerId="ADAL" clId="{4C69B5A5-D36C-324F-B46D-9145633E1116}" dt="2021-04-14T16:08:33.571" v="139" actId="14734"/>
          <ac:graphicFrameMkLst>
            <pc:docMk/>
            <pc:sldMk cId="1712285481" sldId="394"/>
            <ac:graphicFrameMk id="32" creationId="{458D7F4B-3C40-BA41-A336-D6C77EEAC98D}"/>
          </ac:graphicFrameMkLst>
        </pc:graphicFrameChg>
      </pc:sldChg>
      <pc:sldChg chg="modSp mod">
        <pc:chgData name="Khattab, Sherif" userId="c83b1e15-36f3-4f46-aceb-05aac24c545e" providerId="ADAL" clId="{4C69B5A5-D36C-324F-B46D-9145633E1116}" dt="2021-04-14T15:59:10.992" v="132"/>
        <pc:sldMkLst>
          <pc:docMk/>
          <pc:sldMk cId="1947975869" sldId="398"/>
        </pc:sldMkLst>
        <pc:spChg chg="mod">
          <ac:chgData name="Khattab, Sherif" userId="c83b1e15-36f3-4f46-aceb-05aac24c545e" providerId="ADAL" clId="{4C69B5A5-D36C-324F-B46D-9145633E1116}" dt="2021-04-14T15:56:05.594" v="23" actId="313"/>
          <ac:spMkLst>
            <pc:docMk/>
            <pc:sldMk cId="1947975869" sldId="398"/>
            <ac:spMk id="2" creationId="{BE030911-1E53-7E4B-84D3-0EB61AE5881E}"/>
          </ac:spMkLst>
        </pc:spChg>
        <pc:spChg chg="mod">
          <ac:chgData name="Khattab, Sherif" userId="c83b1e15-36f3-4f46-aceb-05aac24c545e" providerId="ADAL" clId="{4C69B5A5-D36C-324F-B46D-9145633E1116}" dt="2021-04-14T15:59:10.992" v="132"/>
          <ac:spMkLst>
            <pc:docMk/>
            <pc:sldMk cId="1947975869" sldId="398"/>
            <ac:spMk id="3" creationId="{F368D3F7-E3E6-2146-A4C6-DB150919F9C0}"/>
          </ac:spMkLst>
        </pc:spChg>
      </pc:sldChg>
      <pc:sldChg chg="modSp mod">
        <pc:chgData name="Khattab, Sherif" userId="c83b1e15-36f3-4f46-aceb-05aac24c545e" providerId="ADAL" clId="{4C69B5A5-D36C-324F-B46D-9145633E1116}" dt="2021-04-14T16:01:51.436" v="138" actId="20577"/>
        <pc:sldMkLst>
          <pc:docMk/>
          <pc:sldMk cId="586776158" sldId="401"/>
        </pc:sldMkLst>
        <pc:spChg chg="mod">
          <ac:chgData name="Khattab, Sherif" userId="c83b1e15-36f3-4f46-aceb-05aac24c545e" providerId="ADAL" clId="{4C69B5A5-D36C-324F-B46D-9145633E1116}" dt="2021-04-14T16:01:51.436" v="138" actId="20577"/>
          <ac:spMkLst>
            <pc:docMk/>
            <pc:sldMk cId="586776158" sldId="401"/>
            <ac:spMk id="3" creationId="{F368D3F7-E3E6-2146-A4C6-DB150919F9C0}"/>
          </ac:spMkLst>
        </pc:spChg>
      </pc:sldChg>
      <pc:sldChg chg="modSp mod">
        <pc:chgData name="Khattab, Sherif" userId="c83b1e15-36f3-4f46-aceb-05aac24c545e" providerId="ADAL" clId="{4C69B5A5-D36C-324F-B46D-9145633E1116}" dt="2021-04-14T16:19:55.600" v="285" actId="20577"/>
        <pc:sldMkLst>
          <pc:docMk/>
          <pc:sldMk cId="446005102" sldId="402"/>
        </pc:sldMkLst>
        <pc:spChg chg="mod">
          <ac:chgData name="Khattab, Sherif" userId="c83b1e15-36f3-4f46-aceb-05aac24c545e" providerId="ADAL" clId="{4C69B5A5-D36C-324F-B46D-9145633E1116}" dt="2021-04-14T16:19:55.600" v="285" actId="20577"/>
          <ac:spMkLst>
            <pc:docMk/>
            <pc:sldMk cId="446005102" sldId="402"/>
            <ac:spMk id="3" creationId="{4A4E56F7-3534-1746-B5AC-AEB7E44489C4}"/>
          </ac:spMkLst>
        </pc:spChg>
      </pc:sldChg>
      <pc:sldChg chg="modSp mod">
        <pc:chgData name="Khattab, Sherif" userId="c83b1e15-36f3-4f46-aceb-05aac24c545e" providerId="ADAL" clId="{4C69B5A5-D36C-324F-B46D-9145633E1116}" dt="2021-04-14T15:46:22.837" v="16" actId="20577"/>
        <pc:sldMkLst>
          <pc:docMk/>
          <pc:sldMk cId="2416582499" sldId="410"/>
        </pc:sldMkLst>
        <pc:spChg chg="mod">
          <ac:chgData name="Khattab, Sherif" userId="c83b1e15-36f3-4f46-aceb-05aac24c545e" providerId="ADAL" clId="{4C69B5A5-D36C-324F-B46D-9145633E1116}" dt="2021-04-14T15:46:22.837" v="16" actId="20577"/>
          <ac:spMkLst>
            <pc:docMk/>
            <pc:sldMk cId="2416582499" sldId="410"/>
            <ac:spMk id="3" creationId="{E290F10C-EE05-B04E-BF17-35BD8D26FD59}"/>
          </ac:spMkLst>
        </pc:spChg>
      </pc:sldChg>
      <pc:sldChg chg="modSp mod">
        <pc:chgData name="Khattab, Sherif" userId="c83b1e15-36f3-4f46-aceb-05aac24c545e" providerId="ADAL" clId="{4C69B5A5-D36C-324F-B46D-9145633E1116}" dt="2021-04-14T15:45:44.107" v="11" actId="20577"/>
        <pc:sldMkLst>
          <pc:docMk/>
          <pc:sldMk cId="1906202334" sldId="411"/>
        </pc:sldMkLst>
        <pc:spChg chg="mod">
          <ac:chgData name="Khattab, Sherif" userId="c83b1e15-36f3-4f46-aceb-05aac24c545e" providerId="ADAL" clId="{4C69B5A5-D36C-324F-B46D-9145633E1116}" dt="2021-04-14T15:45:37.501" v="9" actId="20577"/>
          <ac:spMkLst>
            <pc:docMk/>
            <pc:sldMk cId="1906202334" sldId="411"/>
            <ac:spMk id="3" creationId="{E290F10C-EE05-B04E-BF17-35BD8D26FD59}"/>
          </ac:spMkLst>
        </pc:spChg>
        <pc:spChg chg="mod">
          <ac:chgData name="Khattab, Sherif" userId="c83b1e15-36f3-4f46-aceb-05aac24c545e" providerId="ADAL" clId="{4C69B5A5-D36C-324F-B46D-9145633E1116}" dt="2021-04-14T15:45:44.107" v="11" actId="20577"/>
          <ac:spMkLst>
            <pc:docMk/>
            <pc:sldMk cId="1906202334" sldId="411"/>
            <ac:spMk id="6" creationId="{7790C03C-8F44-4854-B5D3-09C626022502}"/>
          </ac:spMkLst>
        </pc:spChg>
      </pc:sldChg>
      <pc:sldChg chg="modSp mod">
        <pc:chgData name="Khattab, Sherif" userId="c83b1e15-36f3-4f46-aceb-05aac24c545e" providerId="ADAL" clId="{4C69B5A5-D36C-324F-B46D-9145633E1116}" dt="2021-04-14T15:45:24.749" v="7" actId="20577"/>
        <pc:sldMkLst>
          <pc:docMk/>
          <pc:sldMk cId="4236062377" sldId="412"/>
        </pc:sldMkLst>
        <pc:spChg chg="mod">
          <ac:chgData name="Khattab, Sherif" userId="c83b1e15-36f3-4f46-aceb-05aac24c545e" providerId="ADAL" clId="{4C69B5A5-D36C-324F-B46D-9145633E1116}" dt="2021-04-14T15:45:18.923" v="5" actId="20577"/>
          <ac:spMkLst>
            <pc:docMk/>
            <pc:sldMk cId="4236062377" sldId="412"/>
            <ac:spMk id="3" creationId="{E290F10C-EE05-B04E-BF17-35BD8D26FD59}"/>
          </ac:spMkLst>
        </pc:spChg>
        <pc:spChg chg="mod">
          <ac:chgData name="Khattab, Sherif" userId="c83b1e15-36f3-4f46-aceb-05aac24c545e" providerId="ADAL" clId="{4C69B5A5-D36C-324F-B46D-9145633E1116}" dt="2021-04-14T15:45:24.749" v="7" actId="20577"/>
          <ac:spMkLst>
            <pc:docMk/>
            <pc:sldMk cId="4236062377" sldId="412"/>
            <ac:spMk id="39" creationId="{B6456CC9-603A-4B5E-938D-A54BAB0E88C1}"/>
          </ac:spMkLst>
        </pc:spChg>
      </pc:sldChg>
      <pc:sldChg chg="modSp mod">
        <pc:chgData name="Khattab, Sherif" userId="c83b1e15-36f3-4f46-aceb-05aac24c545e" providerId="ADAL" clId="{4C69B5A5-D36C-324F-B46D-9145633E1116}" dt="2021-04-14T15:44:44.682" v="3" actId="20577"/>
        <pc:sldMkLst>
          <pc:docMk/>
          <pc:sldMk cId="795548238" sldId="413"/>
        </pc:sldMkLst>
        <pc:spChg chg="mod">
          <ac:chgData name="Khattab, Sherif" userId="c83b1e15-36f3-4f46-aceb-05aac24c545e" providerId="ADAL" clId="{4C69B5A5-D36C-324F-B46D-9145633E1116}" dt="2021-04-14T15:44:44.682" v="3" actId="20577"/>
          <ac:spMkLst>
            <pc:docMk/>
            <pc:sldMk cId="795548238" sldId="413"/>
            <ac:spMk id="3" creationId="{E290F10C-EE05-B04E-BF17-35BD8D26FD59}"/>
          </ac:spMkLst>
        </pc:spChg>
      </pc:sldChg>
      <pc:sldChg chg="modSp mod">
        <pc:chgData name="Khattab, Sherif" userId="c83b1e15-36f3-4f46-aceb-05aac24c545e" providerId="ADAL" clId="{4C69B5A5-D36C-324F-B46D-9145633E1116}" dt="2021-04-14T15:43:02.048" v="1" actId="20577"/>
        <pc:sldMkLst>
          <pc:docMk/>
          <pc:sldMk cId="3123348416" sldId="414"/>
        </pc:sldMkLst>
        <pc:spChg chg="mod">
          <ac:chgData name="Khattab, Sherif" userId="c83b1e15-36f3-4f46-aceb-05aac24c545e" providerId="ADAL" clId="{4C69B5A5-D36C-324F-B46D-9145633E1116}" dt="2021-04-14T15:43:02.048" v="1" actId="20577"/>
          <ac:spMkLst>
            <pc:docMk/>
            <pc:sldMk cId="3123348416" sldId="414"/>
            <ac:spMk id="25" creationId="{00000000-0000-0000-0000-000000000000}"/>
          </ac:spMkLst>
        </pc:spChg>
      </pc:sldChg>
      <pc:sldChg chg="del">
        <pc:chgData name="Khattab, Sherif" userId="c83b1e15-36f3-4f46-aceb-05aac24c545e" providerId="ADAL" clId="{4C69B5A5-D36C-324F-B46D-9145633E1116}" dt="2021-04-14T15:42:37.575" v="0" actId="2696"/>
        <pc:sldMkLst>
          <pc:docMk/>
          <pc:sldMk cId="859184337" sldId="415"/>
        </pc:sldMkLst>
      </pc:sldChg>
    </pc:docChg>
  </pc:docChgLst>
  <pc:docChgLst>
    <pc:chgData name="Khattab, Sherif" userId="c83b1e15-36f3-4f46-aceb-05aac24c545e" providerId="ADAL" clId="{F8C94498-0F5B-9A41-B035-DE1DC564CED1}"/>
    <pc:docChg chg="undo custSel addSld delSld modSld">
      <pc:chgData name="Khattab, Sherif" userId="c83b1e15-36f3-4f46-aceb-05aac24c545e" providerId="ADAL" clId="{F8C94498-0F5B-9A41-B035-DE1DC564CED1}" dt="2021-04-20T21:44:17.075" v="4465" actId="20577"/>
      <pc:docMkLst>
        <pc:docMk/>
      </pc:docMkLst>
      <pc:sldChg chg="del">
        <pc:chgData name="Khattab, Sherif" userId="c83b1e15-36f3-4f46-aceb-05aac24c545e" providerId="ADAL" clId="{F8C94498-0F5B-9A41-B035-DE1DC564CED1}" dt="2021-04-20T20:50:38.649" v="0" actId="2696"/>
        <pc:sldMkLst>
          <pc:docMk/>
          <pc:sldMk cId="2169811484" sldId="375"/>
        </pc:sldMkLst>
      </pc:sldChg>
      <pc:sldChg chg="del">
        <pc:chgData name="Khattab, Sherif" userId="c83b1e15-36f3-4f46-aceb-05aac24c545e" providerId="ADAL" clId="{F8C94498-0F5B-9A41-B035-DE1DC564CED1}" dt="2021-04-20T20:50:38.649" v="0" actId="2696"/>
        <pc:sldMkLst>
          <pc:docMk/>
          <pc:sldMk cId="1642012292" sldId="383"/>
        </pc:sldMkLst>
      </pc:sldChg>
      <pc:sldChg chg="del">
        <pc:chgData name="Khattab, Sherif" userId="c83b1e15-36f3-4f46-aceb-05aac24c545e" providerId="ADAL" clId="{F8C94498-0F5B-9A41-B035-DE1DC564CED1}" dt="2021-04-20T20:50:38.649" v="0" actId="2696"/>
        <pc:sldMkLst>
          <pc:docMk/>
          <pc:sldMk cId="2029082094" sldId="384"/>
        </pc:sldMkLst>
      </pc:sldChg>
      <pc:sldChg chg="del">
        <pc:chgData name="Khattab, Sherif" userId="c83b1e15-36f3-4f46-aceb-05aac24c545e" providerId="ADAL" clId="{F8C94498-0F5B-9A41-B035-DE1DC564CED1}" dt="2021-04-20T20:50:38.649" v="0" actId="2696"/>
        <pc:sldMkLst>
          <pc:docMk/>
          <pc:sldMk cId="622215851" sldId="385"/>
        </pc:sldMkLst>
      </pc:sldChg>
      <pc:sldChg chg="del">
        <pc:chgData name="Khattab, Sherif" userId="c83b1e15-36f3-4f46-aceb-05aac24c545e" providerId="ADAL" clId="{F8C94498-0F5B-9A41-B035-DE1DC564CED1}" dt="2021-04-20T20:50:38.649" v="0" actId="2696"/>
        <pc:sldMkLst>
          <pc:docMk/>
          <pc:sldMk cId="690840757" sldId="386"/>
        </pc:sldMkLst>
      </pc:sldChg>
      <pc:sldChg chg="del">
        <pc:chgData name="Khattab, Sherif" userId="c83b1e15-36f3-4f46-aceb-05aac24c545e" providerId="ADAL" clId="{F8C94498-0F5B-9A41-B035-DE1DC564CED1}" dt="2021-04-20T20:50:38.649" v="0" actId="2696"/>
        <pc:sldMkLst>
          <pc:docMk/>
          <pc:sldMk cId="1136118472" sldId="387"/>
        </pc:sldMkLst>
      </pc:sldChg>
      <pc:sldChg chg="del">
        <pc:chgData name="Khattab, Sherif" userId="c83b1e15-36f3-4f46-aceb-05aac24c545e" providerId="ADAL" clId="{F8C94498-0F5B-9A41-B035-DE1DC564CED1}" dt="2021-04-20T20:50:38.649" v="0" actId="2696"/>
        <pc:sldMkLst>
          <pc:docMk/>
          <pc:sldMk cId="640301465" sldId="388"/>
        </pc:sldMkLst>
      </pc:sldChg>
      <pc:sldChg chg="del">
        <pc:chgData name="Khattab, Sherif" userId="c83b1e15-36f3-4f46-aceb-05aac24c545e" providerId="ADAL" clId="{F8C94498-0F5B-9A41-B035-DE1DC564CED1}" dt="2021-04-20T20:50:38.649" v="0" actId="2696"/>
        <pc:sldMkLst>
          <pc:docMk/>
          <pc:sldMk cId="145040128" sldId="389"/>
        </pc:sldMkLst>
      </pc:sldChg>
      <pc:sldChg chg="del">
        <pc:chgData name="Khattab, Sherif" userId="c83b1e15-36f3-4f46-aceb-05aac24c545e" providerId="ADAL" clId="{F8C94498-0F5B-9A41-B035-DE1DC564CED1}" dt="2021-04-20T20:50:38.649" v="0" actId="2696"/>
        <pc:sldMkLst>
          <pc:docMk/>
          <pc:sldMk cId="325493040" sldId="390"/>
        </pc:sldMkLst>
      </pc:sldChg>
      <pc:sldChg chg="del">
        <pc:chgData name="Khattab, Sherif" userId="c83b1e15-36f3-4f46-aceb-05aac24c545e" providerId="ADAL" clId="{F8C94498-0F5B-9A41-B035-DE1DC564CED1}" dt="2021-04-20T20:50:38.649" v="0" actId="2696"/>
        <pc:sldMkLst>
          <pc:docMk/>
          <pc:sldMk cId="1203031804" sldId="391"/>
        </pc:sldMkLst>
      </pc:sldChg>
      <pc:sldChg chg="del">
        <pc:chgData name="Khattab, Sherif" userId="c83b1e15-36f3-4f46-aceb-05aac24c545e" providerId="ADAL" clId="{F8C94498-0F5B-9A41-B035-DE1DC564CED1}" dt="2021-04-20T20:50:38.649" v="0" actId="2696"/>
        <pc:sldMkLst>
          <pc:docMk/>
          <pc:sldMk cId="449018449" sldId="392"/>
        </pc:sldMkLst>
      </pc:sldChg>
      <pc:sldChg chg="del">
        <pc:chgData name="Khattab, Sherif" userId="c83b1e15-36f3-4f46-aceb-05aac24c545e" providerId="ADAL" clId="{F8C94498-0F5B-9A41-B035-DE1DC564CED1}" dt="2021-04-20T20:50:38.649" v="0" actId="2696"/>
        <pc:sldMkLst>
          <pc:docMk/>
          <pc:sldMk cId="898381977" sldId="393"/>
        </pc:sldMkLst>
      </pc:sldChg>
      <pc:sldChg chg="del">
        <pc:chgData name="Khattab, Sherif" userId="c83b1e15-36f3-4f46-aceb-05aac24c545e" providerId="ADAL" clId="{F8C94498-0F5B-9A41-B035-DE1DC564CED1}" dt="2021-04-20T20:50:38.649" v="0" actId="2696"/>
        <pc:sldMkLst>
          <pc:docMk/>
          <pc:sldMk cId="1712285481" sldId="394"/>
        </pc:sldMkLst>
      </pc:sldChg>
      <pc:sldChg chg="del">
        <pc:chgData name="Khattab, Sherif" userId="c83b1e15-36f3-4f46-aceb-05aac24c545e" providerId="ADAL" clId="{F8C94498-0F5B-9A41-B035-DE1DC564CED1}" dt="2021-04-20T20:50:38.649" v="0" actId="2696"/>
        <pc:sldMkLst>
          <pc:docMk/>
          <pc:sldMk cId="1241531139" sldId="395"/>
        </pc:sldMkLst>
      </pc:sldChg>
      <pc:sldChg chg="del">
        <pc:chgData name="Khattab, Sherif" userId="c83b1e15-36f3-4f46-aceb-05aac24c545e" providerId="ADAL" clId="{F8C94498-0F5B-9A41-B035-DE1DC564CED1}" dt="2021-04-20T20:50:38.649" v="0" actId="2696"/>
        <pc:sldMkLst>
          <pc:docMk/>
          <pc:sldMk cId="1100882733" sldId="396"/>
        </pc:sldMkLst>
      </pc:sldChg>
      <pc:sldChg chg="del">
        <pc:chgData name="Khattab, Sherif" userId="c83b1e15-36f3-4f46-aceb-05aac24c545e" providerId="ADAL" clId="{F8C94498-0F5B-9A41-B035-DE1DC564CED1}" dt="2021-04-20T20:50:38.649" v="0" actId="2696"/>
        <pc:sldMkLst>
          <pc:docMk/>
          <pc:sldMk cId="1279211301" sldId="397"/>
        </pc:sldMkLst>
      </pc:sldChg>
      <pc:sldChg chg="del">
        <pc:chgData name="Khattab, Sherif" userId="c83b1e15-36f3-4f46-aceb-05aac24c545e" providerId="ADAL" clId="{F8C94498-0F5B-9A41-B035-DE1DC564CED1}" dt="2021-04-20T20:50:38.649" v="0" actId="2696"/>
        <pc:sldMkLst>
          <pc:docMk/>
          <pc:sldMk cId="1947975869" sldId="398"/>
        </pc:sldMkLst>
      </pc:sldChg>
      <pc:sldChg chg="del">
        <pc:chgData name="Khattab, Sherif" userId="c83b1e15-36f3-4f46-aceb-05aac24c545e" providerId="ADAL" clId="{F8C94498-0F5B-9A41-B035-DE1DC564CED1}" dt="2021-04-20T20:50:38.649" v="0" actId="2696"/>
        <pc:sldMkLst>
          <pc:docMk/>
          <pc:sldMk cId="1532337543" sldId="399"/>
        </pc:sldMkLst>
      </pc:sldChg>
      <pc:sldChg chg="del">
        <pc:chgData name="Khattab, Sherif" userId="c83b1e15-36f3-4f46-aceb-05aac24c545e" providerId="ADAL" clId="{F8C94498-0F5B-9A41-B035-DE1DC564CED1}" dt="2021-04-20T20:50:38.649" v="0" actId="2696"/>
        <pc:sldMkLst>
          <pc:docMk/>
          <pc:sldMk cId="586776158" sldId="401"/>
        </pc:sldMkLst>
      </pc:sldChg>
      <pc:sldChg chg="del">
        <pc:chgData name="Khattab, Sherif" userId="c83b1e15-36f3-4f46-aceb-05aac24c545e" providerId="ADAL" clId="{F8C94498-0F5B-9A41-B035-DE1DC564CED1}" dt="2021-04-20T20:50:38.649" v="0" actId="2696"/>
        <pc:sldMkLst>
          <pc:docMk/>
          <pc:sldMk cId="446005102" sldId="402"/>
        </pc:sldMkLst>
      </pc:sldChg>
      <pc:sldChg chg="del">
        <pc:chgData name="Khattab, Sherif" userId="c83b1e15-36f3-4f46-aceb-05aac24c545e" providerId="ADAL" clId="{F8C94498-0F5B-9A41-B035-DE1DC564CED1}" dt="2021-04-20T20:50:38.649" v="0" actId="2696"/>
        <pc:sldMkLst>
          <pc:docMk/>
          <pc:sldMk cId="3645376429" sldId="404"/>
        </pc:sldMkLst>
      </pc:sldChg>
      <pc:sldChg chg="del">
        <pc:chgData name="Khattab, Sherif" userId="c83b1e15-36f3-4f46-aceb-05aac24c545e" providerId="ADAL" clId="{F8C94498-0F5B-9A41-B035-DE1DC564CED1}" dt="2021-04-20T20:50:38.649" v="0" actId="2696"/>
        <pc:sldMkLst>
          <pc:docMk/>
          <pc:sldMk cId="3177467903" sldId="405"/>
        </pc:sldMkLst>
      </pc:sldChg>
      <pc:sldChg chg="del">
        <pc:chgData name="Khattab, Sherif" userId="c83b1e15-36f3-4f46-aceb-05aac24c545e" providerId="ADAL" clId="{F8C94498-0F5B-9A41-B035-DE1DC564CED1}" dt="2021-04-20T20:50:38.649" v="0" actId="2696"/>
        <pc:sldMkLst>
          <pc:docMk/>
          <pc:sldMk cId="1620209548" sldId="406"/>
        </pc:sldMkLst>
      </pc:sldChg>
      <pc:sldChg chg="del">
        <pc:chgData name="Khattab, Sherif" userId="c83b1e15-36f3-4f46-aceb-05aac24c545e" providerId="ADAL" clId="{F8C94498-0F5B-9A41-B035-DE1DC564CED1}" dt="2021-04-20T20:50:38.649" v="0" actId="2696"/>
        <pc:sldMkLst>
          <pc:docMk/>
          <pc:sldMk cId="2256842149" sldId="407"/>
        </pc:sldMkLst>
      </pc:sldChg>
      <pc:sldChg chg="del">
        <pc:chgData name="Khattab, Sherif" userId="c83b1e15-36f3-4f46-aceb-05aac24c545e" providerId="ADAL" clId="{F8C94498-0F5B-9A41-B035-DE1DC564CED1}" dt="2021-04-20T20:50:38.649" v="0" actId="2696"/>
        <pc:sldMkLst>
          <pc:docMk/>
          <pc:sldMk cId="536438598" sldId="408"/>
        </pc:sldMkLst>
      </pc:sldChg>
      <pc:sldChg chg="del">
        <pc:chgData name="Khattab, Sherif" userId="c83b1e15-36f3-4f46-aceb-05aac24c545e" providerId="ADAL" clId="{F8C94498-0F5B-9A41-B035-DE1DC564CED1}" dt="2021-04-20T20:50:38.649" v="0" actId="2696"/>
        <pc:sldMkLst>
          <pc:docMk/>
          <pc:sldMk cId="4269366499" sldId="409"/>
        </pc:sldMkLst>
      </pc:sldChg>
      <pc:sldChg chg="del">
        <pc:chgData name="Khattab, Sherif" userId="c83b1e15-36f3-4f46-aceb-05aac24c545e" providerId="ADAL" clId="{F8C94498-0F5B-9A41-B035-DE1DC564CED1}" dt="2021-04-20T20:50:38.649" v="0" actId="2696"/>
        <pc:sldMkLst>
          <pc:docMk/>
          <pc:sldMk cId="2416582499" sldId="410"/>
        </pc:sldMkLst>
      </pc:sldChg>
      <pc:sldChg chg="del">
        <pc:chgData name="Khattab, Sherif" userId="c83b1e15-36f3-4f46-aceb-05aac24c545e" providerId="ADAL" clId="{F8C94498-0F5B-9A41-B035-DE1DC564CED1}" dt="2021-04-20T20:50:38.649" v="0" actId="2696"/>
        <pc:sldMkLst>
          <pc:docMk/>
          <pc:sldMk cId="1906202334" sldId="411"/>
        </pc:sldMkLst>
      </pc:sldChg>
      <pc:sldChg chg="del">
        <pc:chgData name="Khattab, Sherif" userId="c83b1e15-36f3-4f46-aceb-05aac24c545e" providerId="ADAL" clId="{F8C94498-0F5B-9A41-B035-DE1DC564CED1}" dt="2021-04-20T20:50:38.649" v="0" actId="2696"/>
        <pc:sldMkLst>
          <pc:docMk/>
          <pc:sldMk cId="4236062377" sldId="412"/>
        </pc:sldMkLst>
      </pc:sldChg>
      <pc:sldChg chg="del">
        <pc:chgData name="Khattab, Sherif" userId="c83b1e15-36f3-4f46-aceb-05aac24c545e" providerId="ADAL" clId="{F8C94498-0F5B-9A41-B035-DE1DC564CED1}" dt="2021-04-20T20:50:38.649" v="0" actId="2696"/>
        <pc:sldMkLst>
          <pc:docMk/>
          <pc:sldMk cId="795548238" sldId="413"/>
        </pc:sldMkLst>
      </pc:sldChg>
      <pc:sldChg chg="del">
        <pc:chgData name="Khattab, Sherif" userId="c83b1e15-36f3-4f46-aceb-05aac24c545e" providerId="ADAL" clId="{F8C94498-0F5B-9A41-B035-DE1DC564CED1}" dt="2021-04-20T20:50:38.649" v="0" actId="2696"/>
        <pc:sldMkLst>
          <pc:docMk/>
          <pc:sldMk cId="3123348416" sldId="414"/>
        </pc:sldMkLst>
      </pc:sldChg>
      <pc:sldChg chg="del">
        <pc:chgData name="Khattab, Sherif" userId="c83b1e15-36f3-4f46-aceb-05aac24c545e" providerId="ADAL" clId="{F8C94498-0F5B-9A41-B035-DE1DC564CED1}" dt="2021-04-20T20:50:38.649" v="0" actId="2696"/>
        <pc:sldMkLst>
          <pc:docMk/>
          <pc:sldMk cId="1094940627" sldId="416"/>
        </pc:sldMkLst>
      </pc:sldChg>
      <pc:sldChg chg="del">
        <pc:chgData name="Khattab, Sherif" userId="c83b1e15-36f3-4f46-aceb-05aac24c545e" providerId="ADAL" clId="{F8C94498-0F5B-9A41-B035-DE1DC564CED1}" dt="2021-04-20T20:50:38.649" v="0" actId="2696"/>
        <pc:sldMkLst>
          <pc:docMk/>
          <pc:sldMk cId="2463236737" sldId="417"/>
        </pc:sldMkLst>
      </pc:sldChg>
      <pc:sldChg chg="del">
        <pc:chgData name="Khattab, Sherif" userId="c83b1e15-36f3-4f46-aceb-05aac24c545e" providerId="ADAL" clId="{F8C94498-0F5B-9A41-B035-DE1DC564CED1}" dt="2021-04-20T20:50:38.649" v="0" actId="2696"/>
        <pc:sldMkLst>
          <pc:docMk/>
          <pc:sldMk cId="4238632090" sldId="418"/>
        </pc:sldMkLst>
      </pc:sldChg>
      <pc:sldChg chg="del">
        <pc:chgData name="Khattab, Sherif" userId="c83b1e15-36f3-4f46-aceb-05aac24c545e" providerId="ADAL" clId="{F8C94498-0F5B-9A41-B035-DE1DC564CED1}" dt="2021-04-20T20:50:38.649" v="0" actId="2696"/>
        <pc:sldMkLst>
          <pc:docMk/>
          <pc:sldMk cId="876431249" sldId="419"/>
        </pc:sldMkLst>
      </pc:sldChg>
      <pc:sldChg chg="del">
        <pc:chgData name="Khattab, Sherif" userId="c83b1e15-36f3-4f46-aceb-05aac24c545e" providerId="ADAL" clId="{F8C94498-0F5B-9A41-B035-DE1DC564CED1}" dt="2021-04-20T20:50:38.649" v="0" actId="2696"/>
        <pc:sldMkLst>
          <pc:docMk/>
          <pc:sldMk cId="1940642137" sldId="420"/>
        </pc:sldMkLst>
      </pc:sldChg>
      <pc:sldChg chg="del">
        <pc:chgData name="Khattab, Sherif" userId="c83b1e15-36f3-4f46-aceb-05aac24c545e" providerId="ADAL" clId="{F8C94498-0F5B-9A41-B035-DE1DC564CED1}" dt="2021-04-20T20:50:38.649" v="0" actId="2696"/>
        <pc:sldMkLst>
          <pc:docMk/>
          <pc:sldMk cId="1428156780" sldId="421"/>
        </pc:sldMkLst>
      </pc:sldChg>
      <pc:sldChg chg="del">
        <pc:chgData name="Khattab, Sherif" userId="c83b1e15-36f3-4f46-aceb-05aac24c545e" providerId="ADAL" clId="{F8C94498-0F5B-9A41-B035-DE1DC564CED1}" dt="2021-04-20T20:50:38.649" v="0" actId="2696"/>
        <pc:sldMkLst>
          <pc:docMk/>
          <pc:sldMk cId="126054650" sldId="422"/>
        </pc:sldMkLst>
      </pc:sldChg>
      <pc:sldChg chg="del">
        <pc:chgData name="Khattab, Sherif" userId="c83b1e15-36f3-4f46-aceb-05aac24c545e" providerId="ADAL" clId="{F8C94498-0F5B-9A41-B035-DE1DC564CED1}" dt="2021-04-20T20:50:38.649" v="0" actId="2696"/>
        <pc:sldMkLst>
          <pc:docMk/>
          <pc:sldMk cId="109006871" sldId="423"/>
        </pc:sldMkLst>
      </pc:sldChg>
      <pc:sldChg chg="del">
        <pc:chgData name="Khattab, Sherif" userId="c83b1e15-36f3-4f46-aceb-05aac24c545e" providerId="ADAL" clId="{F8C94498-0F5B-9A41-B035-DE1DC564CED1}" dt="2021-04-20T20:50:38.649" v="0" actId="2696"/>
        <pc:sldMkLst>
          <pc:docMk/>
          <pc:sldMk cId="4012540142" sldId="424"/>
        </pc:sldMkLst>
      </pc:sldChg>
      <pc:sldChg chg="modSp new mod">
        <pc:chgData name="Khattab, Sherif" userId="c83b1e15-36f3-4f46-aceb-05aac24c545e" providerId="ADAL" clId="{F8C94498-0F5B-9A41-B035-DE1DC564CED1}" dt="2021-04-20T21:10:06.991" v="1627" actId="20577"/>
        <pc:sldMkLst>
          <pc:docMk/>
          <pc:sldMk cId="4100789437" sldId="426"/>
        </pc:sldMkLst>
        <pc:spChg chg="mod">
          <ac:chgData name="Khattab, Sherif" userId="c83b1e15-36f3-4f46-aceb-05aac24c545e" providerId="ADAL" clId="{F8C94498-0F5B-9A41-B035-DE1DC564CED1}" dt="2021-04-20T20:50:44.500" v="8" actId="20577"/>
          <ac:spMkLst>
            <pc:docMk/>
            <pc:sldMk cId="4100789437" sldId="426"/>
            <ac:spMk id="2" creationId="{B0B1A2D2-2C01-8747-975E-2838E99E3B33}"/>
          </ac:spMkLst>
        </pc:spChg>
        <pc:spChg chg="mod">
          <ac:chgData name="Khattab, Sherif" userId="c83b1e15-36f3-4f46-aceb-05aac24c545e" providerId="ADAL" clId="{F8C94498-0F5B-9A41-B035-DE1DC564CED1}" dt="2021-04-20T21:10:06.991" v="1627" actId="20577"/>
          <ac:spMkLst>
            <pc:docMk/>
            <pc:sldMk cId="4100789437" sldId="426"/>
            <ac:spMk id="3" creationId="{4B27A8F0-3E2A-8946-8028-799CC6B1CD92}"/>
          </ac:spMkLst>
        </pc:spChg>
      </pc:sldChg>
      <pc:sldChg chg="modSp new mod">
        <pc:chgData name="Khattab, Sherif" userId="c83b1e15-36f3-4f46-aceb-05aac24c545e" providerId="ADAL" clId="{F8C94498-0F5B-9A41-B035-DE1DC564CED1}" dt="2021-04-20T21:18:24.789" v="2618" actId="20577"/>
        <pc:sldMkLst>
          <pc:docMk/>
          <pc:sldMk cId="929783850" sldId="427"/>
        </pc:sldMkLst>
        <pc:spChg chg="mod">
          <ac:chgData name="Khattab, Sherif" userId="c83b1e15-36f3-4f46-aceb-05aac24c545e" providerId="ADAL" clId="{F8C94498-0F5B-9A41-B035-DE1DC564CED1}" dt="2021-04-20T20:57:57.147" v="758" actId="20577"/>
          <ac:spMkLst>
            <pc:docMk/>
            <pc:sldMk cId="929783850" sldId="427"/>
            <ac:spMk id="2" creationId="{495DF006-0A2F-E043-97D4-D8E275355853}"/>
          </ac:spMkLst>
        </pc:spChg>
        <pc:spChg chg="mod">
          <ac:chgData name="Khattab, Sherif" userId="c83b1e15-36f3-4f46-aceb-05aac24c545e" providerId="ADAL" clId="{F8C94498-0F5B-9A41-B035-DE1DC564CED1}" dt="2021-04-20T21:18:24.789" v="2618" actId="20577"/>
          <ac:spMkLst>
            <pc:docMk/>
            <pc:sldMk cId="929783850" sldId="427"/>
            <ac:spMk id="3" creationId="{85B16301-C3BA-2E49-928B-A593E39F2606}"/>
          </ac:spMkLst>
        </pc:spChg>
      </pc:sldChg>
      <pc:sldChg chg="modSp new mod">
        <pc:chgData name="Khattab, Sherif" userId="c83b1e15-36f3-4f46-aceb-05aac24c545e" providerId="ADAL" clId="{F8C94498-0F5B-9A41-B035-DE1DC564CED1}" dt="2021-04-20T21:33:17.905" v="3472" actId="20577"/>
        <pc:sldMkLst>
          <pc:docMk/>
          <pc:sldMk cId="2703872896" sldId="428"/>
        </pc:sldMkLst>
        <pc:spChg chg="mod">
          <ac:chgData name="Khattab, Sherif" userId="c83b1e15-36f3-4f46-aceb-05aac24c545e" providerId="ADAL" clId="{F8C94498-0F5B-9A41-B035-DE1DC564CED1}" dt="2021-04-20T21:10:34.461" v="1637" actId="20577"/>
          <ac:spMkLst>
            <pc:docMk/>
            <pc:sldMk cId="2703872896" sldId="428"/>
            <ac:spMk id="2" creationId="{7BF1DDAC-F9D2-CF4A-940F-67250D673CC3}"/>
          </ac:spMkLst>
        </pc:spChg>
        <pc:spChg chg="mod">
          <ac:chgData name="Khattab, Sherif" userId="c83b1e15-36f3-4f46-aceb-05aac24c545e" providerId="ADAL" clId="{F8C94498-0F5B-9A41-B035-DE1DC564CED1}" dt="2021-04-20T21:33:17.905" v="3472" actId="20577"/>
          <ac:spMkLst>
            <pc:docMk/>
            <pc:sldMk cId="2703872896" sldId="428"/>
            <ac:spMk id="3" creationId="{D3E97293-9017-534A-9B58-D7BEEAA0FC82}"/>
          </ac:spMkLst>
        </pc:spChg>
      </pc:sldChg>
      <pc:sldChg chg="modSp new mod">
        <pc:chgData name="Khattab, Sherif" userId="c83b1e15-36f3-4f46-aceb-05aac24c545e" providerId="ADAL" clId="{F8C94498-0F5B-9A41-B035-DE1DC564CED1}" dt="2021-04-20T21:27:36.180" v="3305" actId="20577"/>
        <pc:sldMkLst>
          <pc:docMk/>
          <pc:sldMk cId="215250371" sldId="429"/>
        </pc:sldMkLst>
        <pc:spChg chg="mod">
          <ac:chgData name="Khattab, Sherif" userId="c83b1e15-36f3-4f46-aceb-05aac24c545e" providerId="ADAL" clId="{F8C94498-0F5B-9A41-B035-DE1DC564CED1}" dt="2021-04-20T21:17:50.580" v="2562" actId="20577"/>
          <ac:spMkLst>
            <pc:docMk/>
            <pc:sldMk cId="215250371" sldId="429"/>
            <ac:spMk id="2" creationId="{E6A81709-9007-0A46-866A-8C8F4998E345}"/>
          </ac:spMkLst>
        </pc:spChg>
        <pc:spChg chg="mod">
          <ac:chgData name="Khattab, Sherif" userId="c83b1e15-36f3-4f46-aceb-05aac24c545e" providerId="ADAL" clId="{F8C94498-0F5B-9A41-B035-DE1DC564CED1}" dt="2021-04-20T21:27:36.180" v="3305" actId="20577"/>
          <ac:spMkLst>
            <pc:docMk/>
            <pc:sldMk cId="215250371" sldId="429"/>
            <ac:spMk id="3" creationId="{F196278D-4651-DF4C-B8ED-6885E4E8CEF4}"/>
          </ac:spMkLst>
        </pc:spChg>
      </pc:sldChg>
      <pc:sldChg chg="modSp new mod">
        <pc:chgData name="Khattab, Sherif" userId="c83b1e15-36f3-4f46-aceb-05aac24c545e" providerId="ADAL" clId="{F8C94498-0F5B-9A41-B035-DE1DC564CED1}" dt="2021-04-20T21:36:50.715" v="3856" actId="6549"/>
        <pc:sldMkLst>
          <pc:docMk/>
          <pc:sldMk cId="2571906849" sldId="430"/>
        </pc:sldMkLst>
        <pc:spChg chg="mod">
          <ac:chgData name="Khattab, Sherif" userId="c83b1e15-36f3-4f46-aceb-05aac24c545e" providerId="ADAL" clId="{F8C94498-0F5B-9A41-B035-DE1DC564CED1}" dt="2021-04-20T21:28:07.095" v="3311" actId="20577"/>
          <ac:spMkLst>
            <pc:docMk/>
            <pc:sldMk cId="2571906849" sldId="430"/>
            <ac:spMk id="2" creationId="{4BBD3715-29FA-F344-B82A-5131B9A32A49}"/>
          </ac:spMkLst>
        </pc:spChg>
        <pc:spChg chg="mod">
          <ac:chgData name="Khattab, Sherif" userId="c83b1e15-36f3-4f46-aceb-05aac24c545e" providerId="ADAL" clId="{F8C94498-0F5B-9A41-B035-DE1DC564CED1}" dt="2021-04-20T21:36:50.715" v="3856" actId="6549"/>
          <ac:spMkLst>
            <pc:docMk/>
            <pc:sldMk cId="2571906849" sldId="430"/>
            <ac:spMk id="3" creationId="{2D48E75E-3BF0-B640-B0C1-D907AC40FED6}"/>
          </ac:spMkLst>
        </pc:spChg>
      </pc:sldChg>
      <pc:sldChg chg="modSp new mod">
        <pc:chgData name="Khattab, Sherif" userId="c83b1e15-36f3-4f46-aceb-05aac24c545e" providerId="ADAL" clId="{F8C94498-0F5B-9A41-B035-DE1DC564CED1}" dt="2021-04-20T21:44:17.075" v="4465" actId="20577"/>
        <pc:sldMkLst>
          <pc:docMk/>
          <pc:sldMk cId="1561542414" sldId="431"/>
        </pc:sldMkLst>
        <pc:spChg chg="mod">
          <ac:chgData name="Khattab, Sherif" userId="c83b1e15-36f3-4f46-aceb-05aac24c545e" providerId="ADAL" clId="{F8C94498-0F5B-9A41-B035-DE1DC564CED1}" dt="2021-04-20T21:37:18.045" v="3861" actId="20577"/>
          <ac:spMkLst>
            <pc:docMk/>
            <pc:sldMk cId="1561542414" sldId="431"/>
            <ac:spMk id="2" creationId="{62E088B6-4C9F-C748-AE03-0A65ECD7B8D9}"/>
          </ac:spMkLst>
        </pc:spChg>
        <pc:spChg chg="mod">
          <ac:chgData name="Khattab, Sherif" userId="c83b1e15-36f3-4f46-aceb-05aac24c545e" providerId="ADAL" clId="{F8C94498-0F5B-9A41-B035-DE1DC564CED1}" dt="2021-04-20T21:44:17.075" v="4465" actId="20577"/>
          <ac:spMkLst>
            <pc:docMk/>
            <pc:sldMk cId="1561542414" sldId="431"/>
            <ac:spMk id="3" creationId="{7C6C5FCC-ED2C-754D-8139-DFF70F19C7F6}"/>
          </ac:spMkLst>
        </pc:spChg>
      </pc:sldChg>
    </pc:docChg>
  </pc:docChgLst>
  <pc:docChgLst>
    <pc:chgData name="Musale, Pratik Uday" userId="8b757300-8097-40c5-aee2-5d0849d2046d" providerId="ADAL" clId="{BB04B403-19E5-5C48-A0D5-52907707E84F}"/>
    <pc:docChg chg="undo custSel addSld delSld modSld">
      <pc:chgData name="Musale, Pratik Uday" userId="8b757300-8097-40c5-aee2-5d0849d2046d" providerId="ADAL" clId="{BB04B403-19E5-5C48-A0D5-52907707E84F}" dt="2021-04-16T16:20:48.387" v="35" actId="11529"/>
      <pc:docMkLst>
        <pc:docMk/>
      </pc:docMkLst>
      <pc:sldChg chg="modSp mod">
        <pc:chgData name="Musale, Pratik Uday" userId="8b757300-8097-40c5-aee2-5d0849d2046d" providerId="ADAL" clId="{BB04B403-19E5-5C48-A0D5-52907707E84F}" dt="2021-04-16T13:42:08.651" v="19" actId="20577"/>
        <pc:sldMkLst>
          <pc:docMk/>
          <pc:sldMk cId="446005102" sldId="402"/>
        </pc:sldMkLst>
        <pc:spChg chg="mod">
          <ac:chgData name="Musale, Pratik Uday" userId="8b757300-8097-40c5-aee2-5d0849d2046d" providerId="ADAL" clId="{BB04B403-19E5-5C48-A0D5-52907707E84F}" dt="2021-04-16T13:42:08.651" v="19" actId="20577"/>
          <ac:spMkLst>
            <pc:docMk/>
            <pc:sldMk cId="446005102" sldId="402"/>
            <ac:spMk id="3" creationId="{4A4E56F7-3534-1746-B5AC-AEB7E44489C4}"/>
          </ac:spMkLst>
        </pc:spChg>
      </pc:sldChg>
      <pc:sldChg chg="addSp delSp modSp mod">
        <pc:chgData name="Musale, Pratik Uday" userId="8b757300-8097-40c5-aee2-5d0849d2046d" providerId="ADAL" clId="{BB04B403-19E5-5C48-A0D5-52907707E84F}" dt="2021-04-16T16:20:48.387" v="35" actId="11529"/>
        <pc:sldMkLst>
          <pc:docMk/>
          <pc:sldMk cId="1940642137" sldId="420"/>
        </pc:sldMkLst>
        <pc:spChg chg="add">
          <ac:chgData name="Musale, Pratik Uday" userId="8b757300-8097-40c5-aee2-5d0849d2046d" providerId="ADAL" clId="{BB04B403-19E5-5C48-A0D5-52907707E84F}" dt="2021-04-16T16:20:23.627" v="32" actId="11529"/>
          <ac:spMkLst>
            <pc:docMk/>
            <pc:sldMk cId="1940642137" sldId="420"/>
            <ac:spMk id="5" creationId="{728C6277-C54D-654A-B7AB-7AF5787ED258}"/>
          </ac:spMkLst>
        </pc:spChg>
        <pc:spChg chg="add del mod">
          <ac:chgData name="Musale, Pratik Uday" userId="8b757300-8097-40c5-aee2-5d0849d2046d" providerId="ADAL" clId="{BB04B403-19E5-5C48-A0D5-52907707E84F}" dt="2021-04-16T14:14:35.654" v="30" actId="478"/>
          <ac:spMkLst>
            <pc:docMk/>
            <pc:sldMk cId="1940642137" sldId="420"/>
            <ac:spMk id="5" creationId="{758FBA1B-9725-2744-AF69-05E196136858}"/>
          </ac:spMkLst>
        </pc:spChg>
        <pc:spChg chg="add del">
          <ac:chgData name="Musale, Pratik Uday" userId="8b757300-8097-40c5-aee2-5d0849d2046d" providerId="ADAL" clId="{BB04B403-19E5-5C48-A0D5-52907707E84F}" dt="2021-04-16T14:14:37.237" v="31" actId="478"/>
          <ac:spMkLst>
            <pc:docMk/>
            <pc:sldMk cId="1940642137" sldId="420"/>
            <ac:spMk id="7" creationId="{51E89CCD-833B-E14D-AA62-07AFF1362DED}"/>
          </ac:spMkLst>
        </pc:spChg>
        <pc:spChg chg="add">
          <ac:chgData name="Musale, Pratik Uday" userId="8b757300-8097-40c5-aee2-5d0849d2046d" providerId="ADAL" clId="{BB04B403-19E5-5C48-A0D5-52907707E84F}" dt="2021-04-16T16:20:30.182" v="33" actId="11529"/>
          <ac:spMkLst>
            <pc:docMk/>
            <pc:sldMk cId="1940642137" sldId="420"/>
            <ac:spMk id="7" creationId="{979E1E68-5560-204B-9412-D8613C3F1285}"/>
          </ac:spMkLst>
        </pc:spChg>
        <pc:spChg chg="add">
          <ac:chgData name="Musale, Pratik Uday" userId="8b757300-8097-40c5-aee2-5d0849d2046d" providerId="ADAL" clId="{BB04B403-19E5-5C48-A0D5-52907707E84F}" dt="2021-04-16T16:20:48.387" v="35" actId="11529"/>
          <ac:spMkLst>
            <pc:docMk/>
            <pc:sldMk cId="1940642137" sldId="420"/>
            <ac:spMk id="10" creationId="{4BD2FAA9-38B1-2B47-8E57-9AE6D84D571F}"/>
          </ac:spMkLst>
        </pc:spChg>
        <pc:picChg chg="mod">
          <ac:chgData name="Musale, Pratik Uday" userId="8b757300-8097-40c5-aee2-5d0849d2046d" providerId="ADAL" clId="{BB04B403-19E5-5C48-A0D5-52907707E84F}" dt="2021-04-16T14:14:28.252" v="28" actId="1076"/>
          <ac:picMkLst>
            <pc:docMk/>
            <pc:sldMk cId="1940642137" sldId="420"/>
            <ac:picMk id="6" creationId="{77C03419-1476-2C44-8286-8EAC9E272983}"/>
          </ac:picMkLst>
        </pc:picChg>
        <pc:cxnChg chg="add">
          <ac:chgData name="Musale, Pratik Uday" userId="8b757300-8097-40c5-aee2-5d0849d2046d" providerId="ADAL" clId="{BB04B403-19E5-5C48-A0D5-52907707E84F}" dt="2021-04-16T16:20:38.720" v="34" actId="11529"/>
          <ac:cxnSpMkLst>
            <pc:docMk/>
            <pc:sldMk cId="1940642137" sldId="420"/>
            <ac:cxnSpMk id="9" creationId="{52841821-E46C-B440-A8C2-4D7076549784}"/>
          </ac:cxnSpMkLst>
        </pc:cxnChg>
        <pc:cxnChg chg="add del mod">
          <ac:chgData name="Musale, Pratik Uday" userId="8b757300-8097-40c5-aee2-5d0849d2046d" providerId="ADAL" clId="{BB04B403-19E5-5C48-A0D5-52907707E84F}" dt="2021-04-16T14:14:33.905" v="29" actId="478"/>
          <ac:cxnSpMkLst>
            <pc:docMk/>
            <pc:sldMk cId="1940642137" sldId="420"/>
            <ac:cxnSpMk id="9" creationId="{C8CFE510-B472-2940-8219-C1CA6312AE35}"/>
          </ac:cxnSpMkLst>
        </pc:cxnChg>
      </pc:sldChg>
      <pc:sldChg chg="new del">
        <pc:chgData name="Musale, Pratik Uday" userId="8b757300-8097-40c5-aee2-5d0849d2046d" providerId="ADAL" clId="{BB04B403-19E5-5C48-A0D5-52907707E84F}" dt="2021-04-16T14:13:30.238" v="23" actId="2696"/>
        <pc:sldMkLst>
          <pc:docMk/>
          <pc:sldMk cId="1437581177" sldId="426"/>
        </pc:sldMkLst>
      </pc:sldChg>
    </pc:docChg>
  </pc:docChgLst>
  <pc:docChgLst>
    <pc:chgData name="Zheng, Hanzhong" userId="S::haz78@pitt.edu::68b6b7c3-377a-484b-a39f-4b687c10254d" providerId="AD" clId="Web-{7FEEBD9F-D0EA-0000-AA39-49DE619C0F59}"/>
    <pc:docChg chg="addSld delSld">
      <pc:chgData name="Zheng, Hanzhong" userId="S::haz78@pitt.edu::68b6b7c3-377a-484b-a39f-4b687c10254d" providerId="AD" clId="Web-{7FEEBD9F-D0EA-0000-AA39-49DE619C0F59}" dt="2021-04-13T19:36:38.746" v="3"/>
      <pc:docMkLst>
        <pc:docMk/>
      </pc:docMkLst>
      <pc:sldChg chg="add del">
        <pc:chgData name="Zheng, Hanzhong" userId="S::haz78@pitt.edu::68b6b7c3-377a-484b-a39f-4b687c10254d" providerId="AD" clId="Web-{7FEEBD9F-D0EA-0000-AA39-49DE619C0F59}" dt="2021-04-13T19:36:37.668" v="2"/>
        <pc:sldMkLst>
          <pc:docMk/>
          <pc:sldMk cId="795548238" sldId="413"/>
        </pc:sldMkLst>
      </pc:sldChg>
      <pc:sldChg chg="add del">
        <pc:chgData name="Zheng, Hanzhong" userId="S::haz78@pitt.edu::68b6b7c3-377a-484b-a39f-4b687c10254d" providerId="AD" clId="Web-{7FEEBD9F-D0EA-0000-AA39-49DE619C0F59}" dt="2021-04-13T19:36:38.746" v="3"/>
        <pc:sldMkLst>
          <pc:docMk/>
          <pc:sldMk cId="3123348416" sldId="4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7E753-5E4E-6141-B289-CFDC6ACC581D}"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F1516-F6A7-C948-BAA8-CA7CE77974A3}" type="slidenum">
              <a:rPr lang="en-US" smtClean="0"/>
              <a:t>‹#›</a:t>
            </a:fld>
            <a:endParaRPr lang="en-US"/>
          </a:p>
        </p:txBody>
      </p:sp>
    </p:spTree>
    <p:extLst>
      <p:ext uri="{BB962C8B-B14F-4D97-AF65-F5344CB8AC3E}">
        <p14:creationId xmlns:p14="http://schemas.microsoft.com/office/powerpoint/2010/main" val="65102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725E-126D-1240-B7D1-9E00A78C3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DB20D-72D4-9E41-A4C7-06DC899DC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B2F02-86C1-D448-97FF-B982705059F5}"/>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5" name="Footer Placeholder 4">
            <a:extLst>
              <a:ext uri="{FF2B5EF4-FFF2-40B4-BE49-F238E27FC236}">
                <a16:creationId xmlns:a16="http://schemas.microsoft.com/office/drawing/2014/main" id="{93A4231E-008D-1246-B6E0-18BBF76FD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28ABE-1F52-5A41-AD69-4748B7125BFA}"/>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263951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414-6CA6-8A48-BEA5-A316C7611B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E1447C-A2E3-5E4D-9A4E-E0CD1B9EEB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CDC3E-2577-B848-BF89-02FDC12C1E04}"/>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5" name="Footer Placeholder 4">
            <a:extLst>
              <a:ext uri="{FF2B5EF4-FFF2-40B4-BE49-F238E27FC236}">
                <a16:creationId xmlns:a16="http://schemas.microsoft.com/office/drawing/2014/main" id="{A74BA828-C1E2-2442-A59B-09874BCF8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06CAE-99E9-B64B-81F5-3678BBC2DA5E}"/>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235006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FBABAD-41F6-2E45-BA0F-D18918E6EC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A6A3CC-CCC2-7440-BD2C-0F8B440431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B46C8-516F-5741-88FB-087E22514E76}"/>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5" name="Footer Placeholder 4">
            <a:extLst>
              <a:ext uri="{FF2B5EF4-FFF2-40B4-BE49-F238E27FC236}">
                <a16:creationId xmlns:a16="http://schemas.microsoft.com/office/drawing/2014/main" id="{833636C5-5441-FD4C-887E-872282B41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C0A77-5E50-F74E-9949-20991F146ED4}"/>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305452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4E3E-F71B-0E4C-A19C-3C5F9152C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FCD2F-D0A8-444A-A583-643C180636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F056E-7B24-B440-BF84-9F9AA6184224}"/>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5" name="Footer Placeholder 4">
            <a:extLst>
              <a:ext uri="{FF2B5EF4-FFF2-40B4-BE49-F238E27FC236}">
                <a16:creationId xmlns:a16="http://schemas.microsoft.com/office/drawing/2014/main" id="{E2106053-5F92-1543-B6DE-7B31A6F00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7A1E8-6281-6D41-913E-895D342699C0}"/>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160089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BE95-28D4-A545-B6F6-ADD458154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52169-5DEE-8B4F-933C-2DBAFA1DD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0956A0-EC10-4E44-AF4F-6F79CCBBA691}"/>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5" name="Footer Placeholder 4">
            <a:extLst>
              <a:ext uri="{FF2B5EF4-FFF2-40B4-BE49-F238E27FC236}">
                <a16:creationId xmlns:a16="http://schemas.microsoft.com/office/drawing/2014/main" id="{CE5D0F78-F544-B049-B72A-39E5B798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AE609-D113-3840-8E96-3DE1EA545343}"/>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323005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9AE9-870A-704E-AAC6-4964EB032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B0B16-4211-4F4D-A4E1-57A39865CD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9EED4E-3B28-DC4E-9A65-B339A953AE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23626-CDB5-E149-8903-46F91254A27D}"/>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6" name="Footer Placeholder 5">
            <a:extLst>
              <a:ext uri="{FF2B5EF4-FFF2-40B4-BE49-F238E27FC236}">
                <a16:creationId xmlns:a16="http://schemas.microsoft.com/office/drawing/2014/main" id="{8A02ACDD-DE4F-A248-BF22-61FB03560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523D7-65EB-4E4D-90B8-0C8654FEF34B}"/>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168190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1A76-13B1-A24B-B7C5-6D349C75E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773793-8F14-8D4C-8C11-EC641DE03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15B638-B0B9-B648-8963-2EAFC95333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3547C2-C549-3440-88DE-4428226EF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2B05FE-3D7D-1642-A7CD-3928C74EBF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3D16B8-22C5-B34F-B43B-6411DC19DA82}"/>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8" name="Footer Placeholder 7">
            <a:extLst>
              <a:ext uri="{FF2B5EF4-FFF2-40B4-BE49-F238E27FC236}">
                <a16:creationId xmlns:a16="http://schemas.microsoft.com/office/drawing/2014/main" id="{1EBE72F9-4595-F642-80D3-C04B2030D5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D1261-DD67-4945-8B71-8A2C4A6B5AF5}"/>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340205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ABFC-87AB-604D-B6F6-851DD7D41A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2C407-7706-0444-9220-1EA572E71ACF}"/>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4" name="Footer Placeholder 3">
            <a:extLst>
              <a:ext uri="{FF2B5EF4-FFF2-40B4-BE49-F238E27FC236}">
                <a16:creationId xmlns:a16="http://schemas.microsoft.com/office/drawing/2014/main" id="{4BAEC57A-233D-2748-960E-946110443B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A8FF7-EBA1-5A47-8703-476B27254F4F}"/>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150399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BF3C8-581F-234E-87CC-0001E2081665}"/>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3" name="Footer Placeholder 2">
            <a:extLst>
              <a:ext uri="{FF2B5EF4-FFF2-40B4-BE49-F238E27FC236}">
                <a16:creationId xmlns:a16="http://schemas.microsoft.com/office/drawing/2014/main" id="{AF66C27D-7EC3-6546-8157-0E478F9945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2DCEDB-E610-BD4D-9BD0-16DD4127A371}"/>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144830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4059-ECCE-FC4F-98F3-541918A2A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C637AC-91F8-1745-B825-82ADD683E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022EFC-3897-0B44-8F49-0CC7A4251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188CCB-D8B6-3542-B1A4-EFBE15066E5D}"/>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6" name="Footer Placeholder 5">
            <a:extLst>
              <a:ext uri="{FF2B5EF4-FFF2-40B4-BE49-F238E27FC236}">
                <a16:creationId xmlns:a16="http://schemas.microsoft.com/office/drawing/2014/main" id="{EF28C912-B6BD-634B-8F2B-1025F0CB8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92C06-56B3-BE41-B865-F41C0E21A71C}"/>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61016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59BF-D43B-8945-9531-27957A915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BD86A5-47BB-324E-BFD6-E77032D7B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409651-162B-CC47-81CD-DF62AF357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37A2A7-A81D-ED40-91FC-2E3EF626883E}"/>
              </a:ext>
            </a:extLst>
          </p:cNvPr>
          <p:cNvSpPr>
            <a:spLocks noGrp="1"/>
          </p:cNvSpPr>
          <p:nvPr>
            <p:ph type="dt" sz="half" idx="10"/>
          </p:nvPr>
        </p:nvSpPr>
        <p:spPr/>
        <p:txBody>
          <a:bodyPr/>
          <a:lstStyle/>
          <a:p>
            <a:fld id="{0FB71A25-B1EC-1A44-BE82-AD70F375101F}" type="datetimeFigureOut">
              <a:rPr lang="en-US" smtClean="0"/>
              <a:t>4/20/2021</a:t>
            </a:fld>
            <a:endParaRPr lang="en-US"/>
          </a:p>
        </p:txBody>
      </p:sp>
      <p:sp>
        <p:nvSpPr>
          <p:cNvPr id="6" name="Footer Placeholder 5">
            <a:extLst>
              <a:ext uri="{FF2B5EF4-FFF2-40B4-BE49-F238E27FC236}">
                <a16:creationId xmlns:a16="http://schemas.microsoft.com/office/drawing/2014/main" id="{2190B503-CFB6-5345-805D-CBE5F3F17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FAFC0-C621-B249-9AE9-3005602A3FF1}"/>
              </a:ext>
            </a:extLst>
          </p:cNvPr>
          <p:cNvSpPr>
            <a:spLocks noGrp="1"/>
          </p:cNvSpPr>
          <p:nvPr>
            <p:ph type="sldNum" sz="quarter" idx="12"/>
          </p:nvPr>
        </p:nvSpPr>
        <p:spPr/>
        <p:txBody>
          <a:bodyPr/>
          <a:lstStyle/>
          <a:p>
            <a:fld id="{D96814FF-2AED-7749-90E5-99C92539742A}" type="slidenum">
              <a:rPr lang="en-US" smtClean="0"/>
              <a:t>‹#›</a:t>
            </a:fld>
            <a:endParaRPr lang="en-US"/>
          </a:p>
        </p:txBody>
      </p:sp>
    </p:spTree>
    <p:extLst>
      <p:ext uri="{BB962C8B-B14F-4D97-AF65-F5344CB8AC3E}">
        <p14:creationId xmlns:p14="http://schemas.microsoft.com/office/powerpoint/2010/main" val="31079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BF321-4582-7E45-A1C4-BDED06F2A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D20F2-3BA1-114B-ADEE-50EF5DD6E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C03D1-9FBF-AD45-9894-9B982AAC1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71A25-B1EC-1A44-BE82-AD70F375101F}" type="datetimeFigureOut">
              <a:rPr lang="en-US" smtClean="0"/>
              <a:t>4/20/2021</a:t>
            </a:fld>
            <a:endParaRPr lang="en-US"/>
          </a:p>
        </p:txBody>
      </p:sp>
      <p:sp>
        <p:nvSpPr>
          <p:cNvPr id="5" name="Footer Placeholder 4">
            <a:extLst>
              <a:ext uri="{FF2B5EF4-FFF2-40B4-BE49-F238E27FC236}">
                <a16:creationId xmlns:a16="http://schemas.microsoft.com/office/drawing/2014/main" id="{80FFCEB2-735D-854F-985B-D9B0B9B5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AEA908-49C1-6943-ACFF-FF9EC97A5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814FF-2AED-7749-90E5-99C92539742A}" type="slidenum">
              <a:rPr lang="en-US" smtClean="0"/>
              <a:t>‹#›</a:t>
            </a:fld>
            <a:endParaRPr lang="en-US"/>
          </a:p>
        </p:txBody>
      </p:sp>
    </p:spTree>
    <p:extLst>
      <p:ext uri="{BB962C8B-B14F-4D97-AF65-F5344CB8AC3E}">
        <p14:creationId xmlns:p14="http://schemas.microsoft.com/office/powerpoint/2010/main" val="382677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 1550</a:t>
            </a:r>
          </a:p>
        </p:txBody>
      </p:sp>
      <p:sp>
        <p:nvSpPr>
          <p:cNvPr id="3" name="Subtitle 2"/>
          <p:cNvSpPr>
            <a:spLocks noGrp="1"/>
          </p:cNvSpPr>
          <p:nvPr>
            <p:ph type="subTitle" idx="1"/>
          </p:nvPr>
        </p:nvSpPr>
        <p:spPr>
          <a:xfrm>
            <a:off x="1524000" y="3602037"/>
            <a:ext cx="9144000" cy="3038459"/>
          </a:xfrm>
        </p:spPr>
        <p:txBody>
          <a:bodyPr vert="horz" lIns="91440" tIns="45720" rIns="91440" bIns="45720" rtlCol="0" anchor="t">
            <a:normAutofit/>
          </a:bodyPr>
          <a:lstStyle/>
          <a:p>
            <a:r>
              <a:rPr lang="en-US"/>
              <a:t>Week 13</a:t>
            </a:r>
            <a:r>
              <a:rPr lang="zh-CN" altLang="en-US">
                <a:ea typeface="等线"/>
              </a:rPr>
              <a:t>    </a:t>
            </a:r>
            <a:r>
              <a:rPr lang="en-US"/>
              <a:t>Project 4- Part III</a:t>
            </a:r>
          </a:p>
          <a:p>
            <a:endParaRPr lang="en-US"/>
          </a:p>
          <a:p>
            <a:r>
              <a:rPr lang="en-US" altLang="zh-CN">
                <a:ea typeface="等线"/>
              </a:rPr>
              <a:t>TA:</a:t>
            </a:r>
            <a:r>
              <a:rPr lang="zh-CN" altLang="en-US">
                <a:ea typeface="等线"/>
              </a:rPr>
              <a:t> </a:t>
            </a:r>
            <a:r>
              <a:rPr lang="en-US" altLang="zh-CN">
                <a:ea typeface="等线"/>
              </a:rPr>
              <a:t>Pratik </a:t>
            </a:r>
            <a:r>
              <a:rPr lang="en-US" altLang="zh-CN" err="1">
                <a:ea typeface="等线"/>
              </a:rPr>
              <a:t>Musale</a:t>
            </a:r>
            <a:endParaRPr lang="en-US" altLang="zh-CN" err="1">
              <a:ea typeface="等线"/>
              <a:cs typeface="Calibri"/>
            </a:endParaRPr>
          </a:p>
        </p:txBody>
      </p:sp>
      <p:pic>
        <p:nvPicPr>
          <p:cNvPr id="1026" name="Picture 2" descr="https://upload.wikimedia.org/wikipedia/en/thumb/f/fb/University_of_Pittsburgh_seal.svg/1200px-University_of_Pittsburgh_sea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17" y="546409"/>
            <a:ext cx="1579419" cy="160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3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A2D2-2C01-8747-975E-2838E99E3B33}"/>
              </a:ext>
            </a:extLst>
          </p:cNvPr>
          <p:cNvSpPr>
            <a:spLocks noGrp="1"/>
          </p:cNvSpPr>
          <p:nvPr>
            <p:ph type="title"/>
          </p:nvPr>
        </p:nvSpPr>
        <p:spPr/>
        <p:txBody>
          <a:bodyPr/>
          <a:lstStyle/>
          <a:p>
            <a:r>
              <a:rPr lang="en-US" err="1"/>
              <a:t>getattr</a:t>
            </a:r>
            <a:endParaRPr lang="en-US"/>
          </a:p>
        </p:txBody>
      </p:sp>
      <p:sp>
        <p:nvSpPr>
          <p:cNvPr id="3" name="Content Placeholder 2">
            <a:extLst>
              <a:ext uri="{FF2B5EF4-FFF2-40B4-BE49-F238E27FC236}">
                <a16:creationId xmlns:a16="http://schemas.microsoft.com/office/drawing/2014/main" id="{4B27A8F0-3E2A-8946-8028-799CC6B1CD92}"/>
              </a:ext>
            </a:extLst>
          </p:cNvPr>
          <p:cNvSpPr>
            <a:spLocks noGrp="1"/>
          </p:cNvSpPr>
          <p:nvPr>
            <p:ph idx="1"/>
          </p:nvPr>
        </p:nvSpPr>
        <p:spPr/>
        <p:txBody>
          <a:bodyPr>
            <a:normAutofit fontScale="40000" lnSpcReduction="20000"/>
          </a:bodyPr>
          <a:lstStyle/>
          <a:p>
            <a:r>
              <a:rPr lang="en-US"/>
              <a:t>if (path is the root (“/”) )</a:t>
            </a:r>
          </a:p>
          <a:p>
            <a:pPr lvl="1"/>
            <a:r>
              <a:rPr lang="en-US"/>
              <a:t>return that it is a directory with given permissions in cs1550.c and with 2 links</a:t>
            </a:r>
          </a:p>
          <a:p>
            <a:r>
              <a:rPr lang="en-US"/>
              <a:t>parse the path using </a:t>
            </a:r>
            <a:r>
              <a:rPr lang="en-US" err="1"/>
              <a:t>sscanf</a:t>
            </a:r>
            <a:endParaRPr lang="en-US"/>
          </a:p>
          <a:p>
            <a:r>
              <a:rPr lang="en-US"/>
              <a:t>Use the return value of </a:t>
            </a:r>
            <a:r>
              <a:rPr lang="en-US" err="1"/>
              <a:t>sscanf</a:t>
            </a:r>
            <a:r>
              <a:rPr lang="en-US"/>
              <a:t> to determine if the path is a subdirectory (Case 1), a file without an extension (Case 2), or a file with an extension (Case 3)</a:t>
            </a:r>
          </a:p>
          <a:p>
            <a:r>
              <a:rPr lang="en-US"/>
              <a:t>Case 1: if( path is a subdirectory (e.g., “/dir1”))</a:t>
            </a:r>
          </a:p>
          <a:p>
            <a:pPr lvl="1"/>
            <a:r>
              <a:rPr lang="en-US"/>
              <a:t>read the root directory block into a variable of type cs1550_root_directory</a:t>
            </a:r>
          </a:p>
          <a:p>
            <a:pPr lvl="1"/>
            <a:r>
              <a:rPr lang="en-US"/>
              <a:t>iterate over the array of directory entries using the number of directories as the number of iterations</a:t>
            </a:r>
          </a:p>
          <a:p>
            <a:pPr lvl="2"/>
            <a:r>
              <a:rPr lang="en-US"/>
              <a:t>Each iteration compares the directory name from the path with the directory name in the entry using </a:t>
            </a:r>
            <a:r>
              <a:rPr lang="en-US" err="1"/>
              <a:t>strncmp</a:t>
            </a:r>
            <a:endParaRPr lang="en-US"/>
          </a:p>
          <a:p>
            <a:pPr lvl="2"/>
            <a:r>
              <a:rPr lang="en-US"/>
              <a:t>if directory found</a:t>
            </a:r>
          </a:p>
          <a:p>
            <a:pPr lvl="3"/>
            <a:r>
              <a:rPr lang="en-US"/>
              <a:t>return that it is a directory with given permissions in cs1550.c and with 2 links</a:t>
            </a:r>
          </a:p>
          <a:p>
            <a:pPr lvl="2"/>
            <a:r>
              <a:rPr lang="en-US"/>
              <a:t>else return not found error</a:t>
            </a:r>
          </a:p>
          <a:p>
            <a:r>
              <a:rPr lang="en-US"/>
              <a:t>Case 2 and 3: if( path is a subdirectory and a file without </a:t>
            </a:r>
            <a:r>
              <a:rPr lang="en-US" err="1"/>
              <a:t>orweith</a:t>
            </a:r>
            <a:r>
              <a:rPr lang="en-US"/>
              <a:t> an extension (e.g., “/dir1/file1”))</a:t>
            </a:r>
          </a:p>
          <a:p>
            <a:pPr lvl="1"/>
            <a:r>
              <a:rPr lang="en-US"/>
              <a:t>read the root directory block into a variable of type cs1550_root_directory</a:t>
            </a:r>
          </a:p>
          <a:p>
            <a:pPr lvl="1"/>
            <a:r>
              <a:rPr lang="en-US"/>
              <a:t>iterate over the array of directory entries using the number of directories as the number of iterations</a:t>
            </a:r>
          </a:p>
          <a:p>
            <a:pPr lvl="2"/>
            <a:r>
              <a:rPr lang="en-US"/>
              <a:t>Each iteration compares the directory name from the path with the directory name in the entry using </a:t>
            </a:r>
            <a:r>
              <a:rPr lang="en-US" err="1"/>
              <a:t>strncmp</a:t>
            </a:r>
            <a:endParaRPr lang="en-US"/>
          </a:p>
          <a:p>
            <a:pPr lvl="2"/>
            <a:r>
              <a:rPr lang="en-US"/>
              <a:t>if directory not found</a:t>
            </a:r>
          </a:p>
          <a:p>
            <a:pPr lvl="3"/>
            <a:r>
              <a:rPr lang="en-US"/>
              <a:t>return not found error</a:t>
            </a:r>
          </a:p>
          <a:p>
            <a:pPr lvl="2"/>
            <a:r>
              <a:rPr lang="en-US"/>
              <a:t>if directory found</a:t>
            </a:r>
          </a:p>
          <a:p>
            <a:pPr lvl="3"/>
            <a:r>
              <a:rPr lang="en-US"/>
              <a:t>get the block number from the entry</a:t>
            </a:r>
          </a:p>
          <a:p>
            <a:pPr lvl="2"/>
            <a:r>
              <a:rPr lang="en-US"/>
              <a:t>read the file directory block into a variable of type cs1550_directory_entry</a:t>
            </a:r>
          </a:p>
          <a:p>
            <a:pPr lvl="1"/>
            <a:r>
              <a:rPr lang="en-US"/>
              <a:t>iterate over the array of file entries using the number of file as the number of iterations</a:t>
            </a:r>
          </a:p>
          <a:p>
            <a:pPr lvl="2"/>
            <a:r>
              <a:rPr lang="en-US"/>
              <a:t>Each iteration compares the file name (and the extension in Case 3) from the path with the file name (and extension n Case 3) in the entry using </a:t>
            </a:r>
            <a:r>
              <a:rPr lang="en-US" err="1"/>
              <a:t>strncmp</a:t>
            </a:r>
            <a:endParaRPr lang="en-US"/>
          </a:p>
          <a:p>
            <a:pPr lvl="2"/>
            <a:r>
              <a:rPr lang="en-US"/>
              <a:t>if file found</a:t>
            </a:r>
          </a:p>
          <a:p>
            <a:pPr lvl="3"/>
            <a:r>
              <a:rPr lang="en-US"/>
              <a:t>return that it is a file with given permissions in cs1550.c, with 1 link, and with the correct size from the file entry</a:t>
            </a:r>
          </a:p>
          <a:p>
            <a:pPr lvl="2"/>
            <a:r>
              <a:rPr lang="en-US"/>
              <a:t>else return not found error</a:t>
            </a:r>
          </a:p>
        </p:txBody>
      </p:sp>
    </p:spTree>
    <p:extLst>
      <p:ext uri="{BB962C8B-B14F-4D97-AF65-F5344CB8AC3E}">
        <p14:creationId xmlns:p14="http://schemas.microsoft.com/office/powerpoint/2010/main" val="410078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DDAC-F9D2-CF4A-940F-67250D673CC3}"/>
              </a:ext>
            </a:extLst>
          </p:cNvPr>
          <p:cNvSpPr>
            <a:spLocks noGrp="1"/>
          </p:cNvSpPr>
          <p:nvPr>
            <p:ph type="title"/>
          </p:nvPr>
        </p:nvSpPr>
        <p:spPr/>
        <p:txBody>
          <a:bodyPr/>
          <a:lstStyle/>
          <a:p>
            <a:r>
              <a:rPr lang="en-US" err="1"/>
              <a:t>mkdir</a:t>
            </a:r>
            <a:endParaRPr lang="en-US"/>
          </a:p>
        </p:txBody>
      </p:sp>
      <p:sp>
        <p:nvSpPr>
          <p:cNvPr id="3" name="Content Placeholder 2">
            <a:extLst>
              <a:ext uri="{FF2B5EF4-FFF2-40B4-BE49-F238E27FC236}">
                <a16:creationId xmlns:a16="http://schemas.microsoft.com/office/drawing/2014/main" id="{D3E97293-9017-534A-9B58-D7BEEAA0FC82}"/>
              </a:ext>
            </a:extLst>
          </p:cNvPr>
          <p:cNvSpPr>
            <a:spLocks noGrp="1"/>
          </p:cNvSpPr>
          <p:nvPr>
            <p:ph idx="1"/>
          </p:nvPr>
        </p:nvSpPr>
        <p:spPr/>
        <p:txBody>
          <a:bodyPr>
            <a:normAutofit fontScale="85000" lnSpcReduction="20000"/>
          </a:bodyPr>
          <a:lstStyle/>
          <a:p>
            <a:r>
              <a:rPr lang="en-US"/>
              <a:t>parse and validate the path</a:t>
            </a:r>
          </a:p>
          <a:p>
            <a:pPr lvl="1"/>
            <a:r>
              <a:rPr lang="en-US"/>
              <a:t>check </a:t>
            </a:r>
            <a:r>
              <a:rPr lang="en-US" err="1"/>
              <a:t>getattr</a:t>
            </a:r>
            <a:r>
              <a:rPr lang="en-US"/>
              <a:t> for more details on how to parse and validate the the directory doesn’t exist</a:t>
            </a:r>
          </a:p>
          <a:p>
            <a:r>
              <a:rPr lang="en-US"/>
              <a:t>read the root directory block into a variable of type cs1550_root_directory</a:t>
            </a:r>
          </a:p>
          <a:p>
            <a:r>
              <a:rPr lang="en-US"/>
              <a:t>check if maximum number of directories already hit</a:t>
            </a:r>
          </a:p>
          <a:p>
            <a:pPr lvl="1"/>
            <a:r>
              <a:rPr lang="en-US"/>
              <a:t>if so, return no space error</a:t>
            </a:r>
          </a:p>
          <a:p>
            <a:r>
              <a:rPr lang="en-US"/>
              <a:t>copy the directory name from the path to the directory name at entry at index </a:t>
            </a:r>
            <a:r>
              <a:rPr lang="en-US" err="1"/>
              <a:t>num_directories</a:t>
            </a:r>
            <a:endParaRPr lang="en-US"/>
          </a:p>
          <a:p>
            <a:r>
              <a:rPr lang="en-US"/>
              <a:t>Use the </a:t>
            </a:r>
            <a:r>
              <a:rPr lang="en-US" err="1"/>
              <a:t>last_allocated_block</a:t>
            </a:r>
            <a:r>
              <a:rPr lang="en-US"/>
              <a:t> as the block number for the new directory and increment </a:t>
            </a:r>
            <a:r>
              <a:rPr lang="en-US" err="1"/>
              <a:t>last_allocated_block</a:t>
            </a:r>
            <a:endParaRPr lang="en-US"/>
          </a:p>
          <a:p>
            <a:r>
              <a:rPr lang="en-US"/>
              <a:t>Increment </a:t>
            </a:r>
            <a:r>
              <a:rPr lang="en-US" err="1"/>
              <a:t>num_directories</a:t>
            </a:r>
            <a:endParaRPr lang="en-US"/>
          </a:p>
          <a:p>
            <a:r>
              <a:rPr lang="en-US"/>
              <a:t>seek to the beginning of the file and write the root directory back to the file</a:t>
            </a:r>
          </a:p>
          <a:p>
            <a:r>
              <a:rPr lang="en-US"/>
              <a:t>return success</a:t>
            </a:r>
          </a:p>
        </p:txBody>
      </p:sp>
    </p:spTree>
    <p:extLst>
      <p:ext uri="{BB962C8B-B14F-4D97-AF65-F5344CB8AC3E}">
        <p14:creationId xmlns:p14="http://schemas.microsoft.com/office/powerpoint/2010/main" val="270387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1709-9007-0A46-866A-8C8F4998E345}"/>
              </a:ext>
            </a:extLst>
          </p:cNvPr>
          <p:cNvSpPr>
            <a:spLocks noGrp="1"/>
          </p:cNvSpPr>
          <p:nvPr>
            <p:ph type="title"/>
          </p:nvPr>
        </p:nvSpPr>
        <p:spPr/>
        <p:txBody>
          <a:bodyPr/>
          <a:lstStyle/>
          <a:p>
            <a:r>
              <a:rPr lang="en-US" err="1"/>
              <a:t>readdir</a:t>
            </a:r>
            <a:endParaRPr lang="en-US"/>
          </a:p>
        </p:txBody>
      </p:sp>
      <p:sp>
        <p:nvSpPr>
          <p:cNvPr id="3" name="Content Placeholder 2">
            <a:extLst>
              <a:ext uri="{FF2B5EF4-FFF2-40B4-BE49-F238E27FC236}">
                <a16:creationId xmlns:a16="http://schemas.microsoft.com/office/drawing/2014/main" id="{F196278D-4651-DF4C-B8ED-6885E4E8CEF4}"/>
              </a:ext>
            </a:extLst>
          </p:cNvPr>
          <p:cNvSpPr>
            <a:spLocks noGrp="1"/>
          </p:cNvSpPr>
          <p:nvPr>
            <p:ph idx="1"/>
          </p:nvPr>
        </p:nvSpPr>
        <p:spPr/>
        <p:txBody>
          <a:bodyPr>
            <a:normAutofit fontScale="85000" lnSpcReduction="20000"/>
          </a:bodyPr>
          <a:lstStyle/>
          <a:p>
            <a:r>
              <a:rPr lang="en-US"/>
              <a:t>parse and validate the path</a:t>
            </a:r>
          </a:p>
          <a:p>
            <a:pPr lvl="1"/>
            <a:r>
              <a:rPr lang="en-US"/>
              <a:t>make sure that it is a directory path (the root “/” or a subdirectory “/dir1”)</a:t>
            </a:r>
          </a:p>
          <a:p>
            <a:pPr lvl="1"/>
            <a:r>
              <a:rPr lang="en-US"/>
              <a:t>if not return permission error</a:t>
            </a:r>
          </a:p>
          <a:p>
            <a:r>
              <a:rPr lang="en-US"/>
              <a:t>read the root directory block into a variable of type cs1550_root_directory</a:t>
            </a:r>
          </a:p>
          <a:p>
            <a:r>
              <a:rPr lang="en-US"/>
              <a:t>Use the filler function to fill the provided buffer with the two links “.” and “..”</a:t>
            </a:r>
          </a:p>
          <a:p>
            <a:r>
              <a:rPr lang="en-US"/>
              <a:t>Case 1: (path is the root)</a:t>
            </a:r>
          </a:p>
          <a:p>
            <a:pPr lvl="1"/>
            <a:r>
              <a:rPr lang="en-US"/>
              <a:t>Iterate over the entries ion the root directory and use the filler function to insert the directory name into the provided buffer</a:t>
            </a:r>
          </a:p>
          <a:p>
            <a:r>
              <a:rPr lang="en-US"/>
              <a:t>Case 2: (path is a file directory)</a:t>
            </a:r>
          </a:p>
          <a:p>
            <a:pPr lvl="1"/>
            <a:r>
              <a:rPr lang="en-US"/>
              <a:t>Find the directory entry and retrieve the block number</a:t>
            </a:r>
          </a:p>
          <a:p>
            <a:pPr lvl="2"/>
            <a:r>
              <a:rPr lang="en-US"/>
              <a:t>if not found, return not found error</a:t>
            </a:r>
          </a:p>
          <a:p>
            <a:pPr lvl="1"/>
            <a:r>
              <a:rPr lang="en-US"/>
              <a:t>Seek to and read the file directory block into a variable of type cs1550_directory_entry</a:t>
            </a:r>
          </a:p>
          <a:p>
            <a:pPr lvl="1"/>
            <a:r>
              <a:rPr lang="en-US"/>
              <a:t>Iterate over the entries ion the file directory and use the filler function to insert the file name and extension (if it exists) into the provided buffer</a:t>
            </a:r>
          </a:p>
          <a:p>
            <a:pPr lvl="1"/>
            <a:endParaRPr lang="en-US"/>
          </a:p>
        </p:txBody>
      </p:sp>
    </p:spTree>
    <p:extLst>
      <p:ext uri="{BB962C8B-B14F-4D97-AF65-F5344CB8AC3E}">
        <p14:creationId xmlns:p14="http://schemas.microsoft.com/office/powerpoint/2010/main" val="21525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3715-29FA-F344-B82A-5131B9A32A49}"/>
              </a:ext>
            </a:extLst>
          </p:cNvPr>
          <p:cNvSpPr>
            <a:spLocks noGrp="1"/>
          </p:cNvSpPr>
          <p:nvPr>
            <p:ph type="title"/>
          </p:nvPr>
        </p:nvSpPr>
        <p:spPr/>
        <p:txBody>
          <a:bodyPr/>
          <a:lstStyle/>
          <a:p>
            <a:r>
              <a:rPr lang="en-US" err="1"/>
              <a:t>mknod</a:t>
            </a:r>
            <a:endParaRPr lang="en-US"/>
          </a:p>
        </p:txBody>
      </p:sp>
      <p:sp>
        <p:nvSpPr>
          <p:cNvPr id="3" name="Content Placeholder 2">
            <a:extLst>
              <a:ext uri="{FF2B5EF4-FFF2-40B4-BE49-F238E27FC236}">
                <a16:creationId xmlns:a16="http://schemas.microsoft.com/office/drawing/2014/main" id="{2D48E75E-3BF0-B640-B0C1-D907AC40FED6}"/>
              </a:ext>
            </a:extLst>
          </p:cNvPr>
          <p:cNvSpPr>
            <a:spLocks noGrp="1"/>
          </p:cNvSpPr>
          <p:nvPr>
            <p:ph idx="1"/>
          </p:nvPr>
        </p:nvSpPr>
        <p:spPr/>
        <p:txBody>
          <a:bodyPr>
            <a:normAutofit fontScale="32500" lnSpcReduction="20000"/>
          </a:bodyPr>
          <a:lstStyle/>
          <a:p>
            <a:r>
              <a:rPr lang="en-US"/>
              <a:t>parse and validate the path</a:t>
            </a:r>
          </a:p>
          <a:p>
            <a:pPr lvl="1"/>
            <a:r>
              <a:rPr lang="en-US"/>
              <a:t>check </a:t>
            </a:r>
            <a:r>
              <a:rPr lang="en-US" err="1"/>
              <a:t>getattr</a:t>
            </a:r>
            <a:r>
              <a:rPr lang="en-US"/>
              <a:t> for more details on how to parse and validate the the directory exists and the file doesn’t exist</a:t>
            </a:r>
          </a:p>
          <a:p>
            <a:r>
              <a:rPr lang="en-US"/>
              <a:t>read the root directory block into a variable of type cs1550_root_directory</a:t>
            </a:r>
          </a:p>
          <a:p>
            <a:r>
              <a:rPr lang="en-US"/>
              <a:t>iterate over the array of directory entries using the number of directories as the number of iterations</a:t>
            </a:r>
          </a:p>
          <a:p>
            <a:pPr lvl="1"/>
            <a:r>
              <a:rPr lang="en-US"/>
              <a:t>Each iteration compares the directory name from the path with the directory name in the entry using </a:t>
            </a:r>
            <a:r>
              <a:rPr lang="en-US" err="1"/>
              <a:t>strncmp</a:t>
            </a:r>
            <a:endParaRPr lang="en-US"/>
          </a:p>
          <a:p>
            <a:pPr lvl="1"/>
            <a:r>
              <a:rPr lang="en-US"/>
              <a:t>if directory not found</a:t>
            </a:r>
          </a:p>
          <a:p>
            <a:pPr lvl="2"/>
            <a:r>
              <a:rPr lang="en-US"/>
              <a:t>return not found error</a:t>
            </a:r>
          </a:p>
          <a:p>
            <a:r>
              <a:rPr lang="en-US"/>
              <a:t>if directory found</a:t>
            </a:r>
          </a:p>
          <a:p>
            <a:pPr lvl="1"/>
            <a:r>
              <a:rPr lang="en-US"/>
              <a:t>get the block number from the entry</a:t>
            </a:r>
          </a:p>
          <a:p>
            <a:r>
              <a:rPr lang="en-US"/>
              <a:t>read the file directory block into a variable of type cs1550_directory_entry</a:t>
            </a:r>
          </a:p>
          <a:p>
            <a:r>
              <a:rPr lang="en-US"/>
              <a:t>check if maximum number of files already hit</a:t>
            </a:r>
          </a:p>
          <a:p>
            <a:pPr lvl="1"/>
            <a:r>
              <a:rPr lang="en-US"/>
              <a:t>if so, return no space error</a:t>
            </a:r>
          </a:p>
          <a:p>
            <a:r>
              <a:rPr lang="en-US"/>
              <a:t>copy the file name (and extension if exists) from the path to the file name at entry at index </a:t>
            </a:r>
            <a:r>
              <a:rPr lang="en-US" err="1"/>
              <a:t>num_files</a:t>
            </a:r>
            <a:endParaRPr lang="en-US"/>
          </a:p>
          <a:p>
            <a:r>
              <a:rPr lang="en-US"/>
              <a:t>Use the </a:t>
            </a:r>
            <a:r>
              <a:rPr lang="en-US" err="1"/>
              <a:t>last_allocated_block</a:t>
            </a:r>
            <a:r>
              <a:rPr lang="en-US"/>
              <a:t> from the root block as the block number for the index block and increment </a:t>
            </a:r>
            <a:r>
              <a:rPr lang="en-US" err="1"/>
              <a:t>last_allocated_block</a:t>
            </a:r>
            <a:endParaRPr lang="en-US"/>
          </a:p>
          <a:p>
            <a:r>
              <a:rPr lang="en-US"/>
              <a:t>Seek to and read the index block into a variable of type struct cs1550_index_block. Write the value of the </a:t>
            </a:r>
            <a:r>
              <a:rPr lang="en-US" err="1"/>
              <a:t>last_allocated_block</a:t>
            </a:r>
            <a:r>
              <a:rPr lang="en-US"/>
              <a:t> as the first entry in the index block array. Increment </a:t>
            </a:r>
            <a:r>
              <a:rPr lang="en-US" err="1"/>
              <a:t>last_allocated_block</a:t>
            </a:r>
            <a:r>
              <a:rPr lang="en-US"/>
              <a:t> for the first data block of the file</a:t>
            </a:r>
          </a:p>
          <a:p>
            <a:r>
              <a:rPr lang="en-US"/>
              <a:t>Increment </a:t>
            </a:r>
            <a:r>
              <a:rPr lang="en-US" err="1"/>
              <a:t>num_files</a:t>
            </a:r>
            <a:endParaRPr lang="en-US"/>
          </a:p>
          <a:p>
            <a:r>
              <a:rPr lang="en-US"/>
              <a:t>seek to the beginning of the file and write the root directory back to the file</a:t>
            </a:r>
          </a:p>
          <a:p>
            <a:r>
              <a:rPr lang="en-US"/>
              <a:t>seek to the file directory block location and write the file directory back to the file</a:t>
            </a:r>
          </a:p>
          <a:p>
            <a:r>
              <a:rPr lang="en-US"/>
              <a:t>seek to the index block location and write the index block back to the file</a:t>
            </a:r>
          </a:p>
          <a:p>
            <a:r>
              <a:rPr lang="en-US"/>
              <a:t>return success</a:t>
            </a:r>
          </a:p>
        </p:txBody>
      </p:sp>
    </p:spTree>
    <p:extLst>
      <p:ext uri="{BB962C8B-B14F-4D97-AF65-F5344CB8AC3E}">
        <p14:creationId xmlns:p14="http://schemas.microsoft.com/office/powerpoint/2010/main" val="257190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88B6-4C9F-C748-AE03-0A65ECD7B8D9}"/>
              </a:ext>
            </a:extLst>
          </p:cNvPr>
          <p:cNvSpPr>
            <a:spLocks noGrp="1"/>
          </p:cNvSpPr>
          <p:nvPr>
            <p:ph type="title"/>
          </p:nvPr>
        </p:nvSpPr>
        <p:spPr/>
        <p:txBody>
          <a:bodyPr/>
          <a:lstStyle/>
          <a:p>
            <a:r>
              <a:rPr lang="en-US"/>
              <a:t>read</a:t>
            </a:r>
          </a:p>
        </p:txBody>
      </p:sp>
      <p:sp>
        <p:nvSpPr>
          <p:cNvPr id="3" name="Content Placeholder 2">
            <a:extLst>
              <a:ext uri="{FF2B5EF4-FFF2-40B4-BE49-F238E27FC236}">
                <a16:creationId xmlns:a16="http://schemas.microsoft.com/office/drawing/2014/main" id="{7C6C5FCC-ED2C-754D-8139-DFF70F19C7F6}"/>
              </a:ext>
            </a:extLst>
          </p:cNvPr>
          <p:cNvSpPr>
            <a:spLocks noGrp="1"/>
          </p:cNvSpPr>
          <p:nvPr>
            <p:ph idx="1"/>
          </p:nvPr>
        </p:nvSpPr>
        <p:spPr/>
        <p:txBody>
          <a:bodyPr>
            <a:normAutofit fontScale="55000" lnSpcReduction="20000"/>
          </a:bodyPr>
          <a:lstStyle/>
          <a:p>
            <a:r>
              <a:rPr lang="en-US"/>
              <a:t>parse and validate that the path contains a directory and a file name</a:t>
            </a:r>
          </a:p>
          <a:p>
            <a:r>
              <a:rPr lang="en-US"/>
              <a:t>read the root directory block into a variable of type cs1550_root_directory</a:t>
            </a:r>
          </a:p>
          <a:p>
            <a:r>
              <a:rPr lang="en-US"/>
              <a:t>iterate over the array of directory entries using the number of directories as the number of iterations</a:t>
            </a:r>
          </a:p>
          <a:p>
            <a:pPr lvl="1"/>
            <a:r>
              <a:rPr lang="en-US"/>
              <a:t>Each iteration compares the directory name from the path with the directory name in the entry using </a:t>
            </a:r>
            <a:r>
              <a:rPr lang="en-US" err="1"/>
              <a:t>strncmp</a:t>
            </a:r>
            <a:endParaRPr lang="en-US"/>
          </a:p>
          <a:p>
            <a:pPr lvl="1"/>
            <a:r>
              <a:rPr lang="en-US"/>
              <a:t>if directory not found</a:t>
            </a:r>
          </a:p>
          <a:p>
            <a:pPr lvl="2"/>
            <a:r>
              <a:rPr lang="en-US"/>
              <a:t>return not found error</a:t>
            </a:r>
          </a:p>
          <a:p>
            <a:pPr lvl="1"/>
            <a:r>
              <a:rPr lang="en-US"/>
              <a:t>if directory found</a:t>
            </a:r>
          </a:p>
          <a:p>
            <a:pPr lvl="2"/>
            <a:r>
              <a:rPr lang="en-US"/>
              <a:t>get the block number from the entry</a:t>
            </a:r>
          </a:p>
          <a:p>
            <a:pPr lvl="1"/>
            <a:r>
              <a:rPr lang="en-US"/>
              <a:t>read the file directory block into a variable of type cs1550_directory_entry</a:t>
            </a:r>
          </a:p>
          <a:p>
            <a:r>
              <a:rPr lang="en-US"/>
              <a:t>iterate over the array of file entries using the number of file as the number of iterations</a:t>
            </a:r>
          </a:p>
          <a:p>
            <a:pPr lvl="1"/>
            <a:r>
              <a:rPr lang="en-US"/>
              <a:t>Each iteration compares the file name (and the extension in Case 3) from the path with the file name (and extension n Case 3) in the entry using </a:t>
            </a:r>
            <a:r>
              <a:rPr lang="en-US" err="1"/>
              <a:t>strncmp</a:t>
            </a:r>
            <a:endParaRPr lang="en-US"/>
          </a:p>
          <a:p>
            <a:pPr lvl="1"/>
            <a:r>
              <a:rPr lang="en-US"/>
              <a:t>if file not found</a:t>
            </a:r>
          </a:p>
          <a:p>
            <a:pPr lvl="2"/>
            <a:r>
              <a:rPr lang="en-US"/>
              <a:t>return not found error</a:t>
            </a:r>
          </a:p>
          <a:p>
            <a:pPr lvl="1"/>
            <a:r>
              <a:rPr lang="en-US"/>
              <a:t>if file found</a:t>
            </a:r>
          </a:p>
          <a:p>
            <a:pPr lvl="2"/>
            <a:r>
              <a:rPr lang="en-US"/>
              <a:t>read the index block</a:t>
            </a:r>
          </a:p>
          <a:p>
            <a:pPr lvl="2"/>
            <a:r>
              <a:rPr lang="en-US"/>
              <a:t>Use the offset parameter to determine the index inside the array of data blocks inside the index block (offset / block size)</a:t>
            </a:r>
          </a:p>
          <a:p>
            <a:pPr lvl="2"/>
            <a:r>
              <a:rPr lang="en-US"/>
              <a:t>read the data block</a:t>
            </a:r>
          </a:p>
          <a:p>
            <a:pPr lvl="2"/>
            <a:r>
              <a:rPr lang="en-US"/>
              <a:t>Use the offset parameter to determine the index inside the data block (offset % block size)</a:t>
            </a:r>
          </a:p>
          <a:p>
            <a:pPr lvl="2"/>
            <a:r>
              <a:rPr lang="en-US"/>
              <a:t>User </a:t>
            </a:r>
            <a:r>
              <a:rPr lang="en-US" err="1"/>
              <a:t>memcpy</a:t>
            </a:r>
            <a:r>
              <a:rPr lang="en-US"/>
              <a:t> to copy size number of bytes from the data block starting at (offset % size) into the provided buffer</a:t>
            </a:r>
          </a:p>
          <a:p>
            <a:pPr lvl="2"/>
            <a:r>
              <a:rPr lang="en-US"/>
              <a:t>if you need to read the next data block(s), retrieve the block number(s) from the index block</a:t>
            </a:r>
          </a:p>
          <a:p>
            <a:pPr lvl="2"/>
            <a:endParaRPr lang="en-US"/>
          </a:p>
          <a:p>
            <a:endParaRPr lang="en-US"/>
          </a:p>
        </p:txBody>
      </p:sp>
    </p:spTree>
    <p:extLst>
      <p:ext uri="{BB962C8B-B14F-4D97-AF65-F5344CB8AC3E}">
        <p14:creationId xmlns:p14="http://schemas.microsoft.com/office/powerpoint/2010/main" val="156154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F006-0A2F-E043-97D4-D8E275355853}"/>
              </a:ext>
            </a:extLst>
          </p:cNvPr>
          <p:cNvSpPr>
            <a:spLocks noGrp="1"/>
          </p:cNvSpPr>
          <p:nvPr>
            <p:ph type="title"/>
          </p:nvPr>
        </p:nvSpPr>
        <p:spPr/>
        <p:txBody>
          <a:bodyPr/>
          <a:lstStyle/>
          <a:p>
            <a:r>
              <a:rPr lang="en-US"/>
              <a:t>Hints</a:t>
            </a:r>
          </a:p>
        </p:txBody>
      </p:sp>
      <p:sp>
        <p:nvSpPr>
          <p:cNvPr id="3" name="Content Placeholder 2">
            <a:extLst>
              <a:ext uri="{FF2B5EF4-FFF2-40B4-BE49-F238E27FC236}">
                <a16:creationId xmlns:a16="http://schemas.microsoft.com/office/drawing/2014/main" id="{85B16301-C3BA-2E49-928B-A593E39F2606}"/>
              </a:ext>
            </a:extLst>
          </p:cNvPr>
          <p:cNvSpPr>
            <a:spLocks noGrp="1"/>
          </p:cNvSpPr>
          <p:nvPr>
            <p:ph idx="1"/>
          </p:nvPr>
        </p:nvSpPr>
        <p:spPr/>
        <p:txBody>
          <a:bodyPr>
            <a:normAutofit lnSpcReduction="10000"/>
          </a:bodyPr>
          <a:lstStyle/>
          <a:p>
            <a:r>
              <a:rPr lang="en-US"/>
              <a:t>Before parsing the path using </a:t>
            </a:r>
            <a:r>
              <a:rPr lang="en-US" err="1"/>
              <a:t>sscanf</a:t>
            </a:r>
            <a:r>
              <a:rPr lang="en-US"/>
              <a:t> make sure that the length of the directory name, file name, and extension is within the maximum; otherwise, you may get segmentation faults</a:t>
            </a:r>
          </a:p>
          <a:p>
            <a:pPr lvl="1"/>
            <a:r>
              <a:rPr lang="en-US"/>
              <a:t>you can iterate character by character on the path string and count the number of characters between the slashes (for the directory name) and between the slash to the dot (for file name), and from the dot to the end of the string (for the extension).</a:t>
            </a:r>
          </a:p>
          <a:p>
            <a:r>
              <a:rPr lang="en-US"/>
              <a:t>Before reading or writing a block, make sure that you seek (using </a:t>
            </a:r>
            <a:r>
              <a:rPr lang="en-US" err="1"/>
              <a:t>fseek</a:t>
            </a:r>
            <a:r>
              <a:rPr lang="en-US"/>
              <a:t>) into the block</a:t>
            </a:r>
          </a:p>
          <a:p>
            <a:pPr lvl="1"/>
            <a:r>
              <a:rPr lang="en-US" err="1"/>
              <a:t>fseek</a:t>
            </a:r>
            <a:r>
              <a:rPr lang="en-US"/>
              <a:t> takes the </a:t>
            </a:r>
            <a:r>
              <a:rPr lang="en-US" err="1"/>
              <a:t>offest</a:t>
            </a:r>
            <a:r>
              <a:rPr lang="en-US"/>
              <a:t> in terms of number of bytes not in terms of block number; so, you have to multiple the block number by the block size.</a:t>
            </a:r>
          </a:p>
          <a:p>
            <a:pPr lvl="1"/>
            <a:r>
              <a:rPr lang="en-US"/>
              <a:t>Use SEEK_SET to seek from the beginning of the file</a:t>
            </a:r>
          </a:p>
        </p:txBody>
      </p:sp>
    </p:spTree>
    <p:extLst>
      <p:ext uri="{BB962C8B-B14F-4D97-AF65-F5344CB8AC3E}">
        <p14:creationId xmlns:p14="http://schemas.microsoft.com/office/powerpoint/2010/main" val="929783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CS 1550</vt:lpstr>
      <vt:lpstr>getattr</vt:lpstr>
      <vt:lpstr>mkdir</vt:lpstr>
      <vt:lpstr>readdir</vt:lpstr>
      <vt:lpstr>mknod</vt:lpstr>
      <vt:lpstr>read</vt:lpstr>
      <vt:lpstr>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CS1550 Project 4</dc:title>
  <dc:creator>Victor Li</dc:creator>
  <cp:revision>1</cp:revision>
  <dcterms:created xsi:type="dcterms:W3CDTF">2018-12-03T01:11:31Z</dcterms:created>
  <dcterms:modified xsi:type="dcterms:W3CDTF">2021-04-20T21:44:30Z</dcterms:modified>
</cp:coreProperties>
</file>