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7" r:id="rId2"/>
    <p:sldId id="488" r:id="rId3"/>
    <p:sldId id="489" r:id="rId4"/>
    <p:sldId id="490" r:id="rId5"/>
    <p:sldId id="491" r:id="rId6"/>
    <p:sldId id="492" r:id="rId7"/>
    <p:sldId id="493" r:id="rId8"/>
    <p:sldId id="494" r:id="rId9"/>
    <p:sldId id="49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69588-65D7-ED9A-4CDE-C0384866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6EC909-50B2-A755-15C1-DE5EC7983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0CBC9-4D56-A058-7BB3-0B5AD0C3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5F38-33BE-4F2F-8E31-D7ED8B3B9AA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D4455-90B8-D108-31D3-6DFA3E61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10006-F5DC-1691-3973-AEAFEB8D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FE0D-CEF4-47E2-AD27-23B7D8CF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0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C99E7-D227-46EB-7B13-B34CFAAC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CF08BD-EE32-E8E3-620D-00BA26504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73EBD-FF5C-04EB-B3EB-B75F67BB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5F38-33BE-4F2F-8E31-D7ED8B3B9AA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EC392-91C9-00B6-4656-D68C0F7D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443F8-C98B-6042-8F43-536186F6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FE0D-CEF4-47E2-AD27-23B7D8CF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8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1FC20C-50D5-590A-F381-21EFCA783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6FCC0C-6042-7FA9-9E8A-2612344EF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27DD9-638E-2F33-90C0-49D9270B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5F38-33BE-4F2F-8E31-D7ED8B3B9AA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6C8EC-C1EE-860C-46EB-C84F8844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8FCA4-E44E-A365-8B02-1674AB09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FE0D-CEF4-47E2-AD27-23B7D8CF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5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E3857-E74D-85C9-D44B-532F6A66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04487-5D16-5E16-39F1-B714EDF9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FE24C-3130-D336-D48D-A61FA033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5F38-33BE-4F2F-8E31-D7ED8B3B9AA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31F50-F04A-F05D-D864-050D055F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04E19-80AC-B85C-D0C0-BF44CB16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FE0D-CEF4-47E2-AD27-23B7D8CF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9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3C169-ACEE-D1D9-9C7D-AAA35B0B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6ABA1-BF73-1C9B-6892-64E173345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10264-51E6-F86D-0C1D-7110B579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5F38-33BE-4F2F-8E31-D7ED8B3B9AA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9A2B8-38D6-F9A3-CF98-1F8D3A95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6CAC0-00DA-51C7-591E-605E3588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FE0D-CEF4-47E2-AD27-23B7D8CF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6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2B648-8813-5031-D9CB-4BDDF4FF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E4152-F4DD-19FF-D725-CD58A3607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635A09-95B8-2E9D-BFC0-DF12F46D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3598A3-B0CC-8126-D964-3EFE99CA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5F38-33BE-4F2F-8E31-D7ED8B3B9AA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BB98D-6DEC-57E2-23FA-F4CE5CC0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C903B-7BC5-7A5A-9E58-91B4F0CF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FE0D-CEF4-47E2-AD27-23B7D8CF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48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F63F0-A6BB-304F-715C-A0F0CD1F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85E77-3C17-B2A2-778C-B1BFB8FD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563E4F-DD9A-CF04-0AA6-14248836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E96DE-DEA5-9F5D-C51A-308117835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1C2988-8951-B05C-5AA0-95B7A319E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2A5C0E-0D87-DF63-8CF3-428C9E66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5F38-33BE-4F2F-8E31-D7ED8B3B9AA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98DA19-EFC6-08F5-3C2E-71915541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471B5D-CF7D-E324-3647-77144EEA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FE0D-CEF4-47E2-AD27-23B7D8CF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5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E439B-3C9D-D991-C8D0-117DBBF4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8E858F-8278-9CB1-EF50-ED0FDC6D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5F38-33BE-4F2F-8E31-D7ED8B3B9AA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7B0204-093B-2B3A-4D2D-ABFA9946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0A2BC2-09B1-3A7F-0686-49BEC7B2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FE0D-CEF4-47E2-AD27-23B7D8CF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ABC179-C78A-8E4D-40A6-8B0D338C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5F38-33BE-4F2F-8E31-D7ED8B3B9AA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98031C-84C9-93B9-EAD2-CACC3D1B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76573-87E7-86F1-50F2-BB60E8EE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FE0D-CEF4-47E2-AD27-23B7D8CF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6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58DA1-1EEB-5E75-4847-8111FF71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9D914-9EC3-4242-869F-56872F0E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79CD5-6E3C-9C26-2537-8CABA937C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52E64-EA3D-1B94-21FE-9DE1574C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5F38-33BE-4F2F-8E31-D7ED8B3B9AA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A108E-F69D-57E4-E2D2-381C937F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E91545-3570-CEA6-9534-30A2DCA4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FE0D-CEF4-47E2-AD27-23B7D8CF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93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4F678-602B-BA86-B291-F1C2797C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B7CD0A-9544-049B-2428-24479A08C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FA896-BE21-721D-F91A-EEECE6758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CF2E91-FDA0-D459-82F6-553D7234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5F38-33BE-4F2F-8E31-D7ED8B3B9AA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8DCA4-ABCC-71D9-9381-3488CF32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3911D-C3FC-A985-6DB7-FFD8882E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FE0D-CEF4-47E2-AD27-23B7D8CF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7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A879A9-B1D0-F2D8-0160-E12B599B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9BF56-5F1D-8666-C6BB-7191474C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BFCB7-CA57-B09D-AF3D-61C93EFCB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5F38-33BE-4F2F-8E31-D7ED8B3B9AA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3F3B7-DE0E-865E-DD8D-EA711128B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63CD7-5C99-0400-BAC7-CBBA51EAE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FE0D-CEF4-47E2-AD27-23B7D8CF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2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ROM IP</a:t>
            </a:r>
            <a:r>
              <a:rPr lang="zh-CN" altLang="en-US" dirty="0"/>
              <a:t>核生成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89" y="1961494"/>
            <a:ext cx="6834471" cy="3732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58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0" y="863907"/>
            <a:ext cx="7886700" cy="994172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ROM IP</a:t>
            </a:r>
            <a:r>
              <a:rPr lang="zh-CN" altLang="en-US" dirty="0"/>
              <a:t>核</a:t>
            </a:r>
            <a:r>
              <a:rPr lang="en-US" altLang="zh-CN" dirty="0"/>
              <a:t> – memory </a:t>
            </a:r>
            <a:r>
              <a:rPr lang="en-US" altLang="zh-CN" dirty="0" err="1"/>
              <a:t>config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2285B3-875A-61FB-AA13-F7B279EA7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802972"/>
            <a:ext cx="6839744" cy="50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2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ROM IP</a:t>
            </a:r>
            <a:r>
              <a:rPr lang="zh-CN" altLang="en-US" dirty="0"/>
              <a:t>核 </a:t>
            </a:r>
            <a:r>
              <a:rPr lang="en-US" altLang="zh-CN" dirty="0"/>
              <a:t>– RST &amp; Initialization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DFDEA-4B01-F448-0F7F-2DC8364548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412777"/>
            <a:ext cx="6408712" cy="474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9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COE</a:t>
            </a:r>
            <a:r>
              <a:rPr lang="zh-CN" altLang="en-US" dirty="0"/>
              <a:t>文件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27" y="972189"/>
            <a:ext cx="2467942" cy="457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2EA5E5-BF9A-5C04-4756-8E2EF04E7BD6}"/>
              </a:ext>
            </a:extLst>
          </p:cNvPr>
          <p:cNvSpPr/>
          <p:nvPr/>
        </p:nvSpPr>
        <p:spPr>
          <a:xfrm>
            <a:off x="2188892" y="2344088"/>
            <a:ext cx="354706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itchFamily="34" charset="0"/>
              <a:buChar char="•"/>
            </a:pP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COE(Coefficient)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文件是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的初始化需要使用来传递参数</a:t>
            </a:r>
            <a:endParaRPr lang="en-US" altLang="zh-CN" sz="1500" dirty="0">
              <a:latin typeface="楷体" pitchFamily="49" charset="-122"/>
              <a:ea typeface="楷体" pitchFamily="49" charset="-122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可通过编辑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venus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venus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出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Hex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文件编辑而成</a:t>
            </a:r>
            <a:endParaRPr lang="en-US" altLang="zh-CN" sz="15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    加上两行</a:t>
            </a:r>
            <a:endParaRPr lang="en-US" altLang="zh-CN" sz="15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memory_initialization_radix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=16;</a:t>
            </a:r>
          </a:p>
          <a:p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memory_initialization_vector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=</a:t>
            </a:r>
          </a:p>
          <a:p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   其余各行加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,</a:t>
            </a:r>
          </a:p>
          <a:p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   最后一行加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;</a:t>
            </a:r>
            <a:endParaRPr lang="zh-CN" altLang="en-US" sz="15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06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</a:t>
            </a:r>
            <a:r>
              <a:rPr lang="en-US" altLang="zh-CN" dirty="0"/>
              <a:t>RAM IP</a:t>
            </a:r>
            <a:r>
              <a:rPr lang="zh-CN" altLang="en-US" dirty="0"/>
              <a:t>核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D66406-2F75-BB38-1311-65B9071C2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05" y="1268761"/>
            <a:ext cx="8720790" cy="4540841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97680BA7-2BD9-148C-A76F-4DE265BFF101}"/>
              </a:ext>
            </a:extLst>
          </p:cNvPr>
          <p:cNvSpPr/>
          <p:nvPr/>
        </p:nvSpPr>
        <p:spPr>
          <a:xfrm>
            <a:off x="6960096" y="2348880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4C7504-A9B9-47F3-EE11-B76D7AB90062}"/>
              </a:ext>
            </a:extLst>
          </p:cNvPr>
          <p:cNvSpPr/>
          <p:nvPr/>
        </p:nvSpPr>
        <p:spPr>
          <a:xfrm>
            <a:off x="5663952" y="3265339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4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028903E-97FB-0FDB-3535-3EA4F384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32" y="116632"/>
            <a:ext cx="7005464" cy="954360"/>
          </a:xfrm>
        </p:spPr>
        <p:txBody>
          <a:bodyPr/>
          <a:lstStyle/>
          <a:p>
            <a:r>
              <a:rPr lang="zh-CN" altLang="en-US" dirty="0"/>
              <a:t>产生</a:t>
            </a:r>
            <a:r>
              <a:rPr lang="en-US" altLang="zh-CN" dirty="0"/>
              <a:t>RAM IP</a:t>
            </a:r>
            <a:r>
              <a:rPr lang="zh-CN" altLang="en-US" dirty="0"/>
              <a:t>核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2A02DB-B876-CEC2-91A1-B816D6557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880730"/>
            <a:ext cx="7956376" cy="5894687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9F5D1E-F1EE-4343-BB84-6FE3F658E8A2}"/>
              </a:ext>
            </a:extLst>
          </p:cNvPr>
          <p:cNvSpPr/>
          <p:nvPr/>
        </p:nvSpPr>
        <p:spPr>
          <a:xfrm>
            <a:off x="4943872" y="4149080"/>
            <a:ext cx="338437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7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028903E-97FB-0FDB-3535-3EA4F384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32" y="116632"/>
            <a:ext cx="7005464" cy="954360"/>
          </a:xfrm>
        </p:spPr>
        <p:txBody>
          <a:bodyPr/>
          <a:lstStyle/>
          <a:p>
            <a:r>
              <a:rPr lang="zh-CN" altLang="en-US" dirty="0"/>
              <a:t>产生</a:t>
            </a:r>
            <a:r>
              <a:rPr lang="en-US" altLang="zh-CN" dirty="0"/>
              <a:t>RAM IP</a:t>
            </a:r>
            <a:r>
              <a:rPr lang="zh-CN" altLang="en-US" dirty="0"/>
              <a:t>核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9B466F-7428-63DB-5F86-31D4E8182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866634"/>
            <a:ext cx="8028384" cy="5965617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5F85483D-840D-DC37-925D-06AD9040A16A}"/>
              </a:ext>
            </a:extLst>
          </p:cNvPr>
          <p:cNvSpPr/>
          <p:nvPr/>
        </p:nvSpPr>
        <p:spPr>
          <a:xfrm>
            <a:off x="7248128" y="3819858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51C62E5-C607-BDB4-DD17-CCF30C19DE1D}"/>
              </a:ext>
            </a:extLst>
          </p:cNvPr>
          <p:cNvSpPr/>
          <p:nvPr/>
        </p:nvSpPr>
        <p:spPr>
          <a:xfrm>
            <a:off x="5591944" y="2636912"/>
            <a:ext cx="1224136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9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028903E-97FB-0FDB-3535-3EA4F384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32" y="116632"/>
            <a:ext cx="7005464" cy="954360"/>
          </a:xfrm>
        </p:spPr>
        <p:txBody>
          <a:bodyPr/>
          <a:lstStyle/>
          <a:p>
            <a:r>
              <a:rPr lang="zh-CN" altLang="en-US" dirty="0"/>
              <a:t>产生</a:t>
            </a:r>
            <a:r>
              <a:rPr lang="en-US" altLang="zh-CN" dirty="0"/>
              <a:t>RAM IP</a:t>
            </a:r>
            <a:r>
              <a:rPr lang="zh-CN" altLang="en-US" dirty="0"/>
              <a:t>核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3CCAAC-6EB6-F77E-90E0-A02D6A284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24" y="960914"/>
            <a:ext cx="7740352" cy="574466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4397ED7E-3ABC-296C-FA6F-DEB590047AE1}"/>
              </a:ext>
            </a:extLst>
          </p:cNvPr>
          <p:cNvSpPr/>
          <p:nvPr/>
        </p:nvSpPr>
        <p:spPr>
          <a:xfrm>
            <a:off x="5375920" y="3320988"/>
            <a:ext cx="2376264" cy="252028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7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028903E-97FB-0FDB-3535-3EA4F384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32" y="116632"/>
            <a:ext cx="7005464" cy="954360"/>
          </a:xfrm>
        </p:spPr>
        <p:txBody>
          <a:bodyPr/>
          <a:lstStyle/>
          <a:p>
            <a:r>
              <a:rPr lang="zh-CN" altLang="en-US" dirty="0"/>
              <a:t>产生</a:t>
            </a:r>
            <a:r>
              <a:rPr lang="en-US" altLang="zh-CN" dirty="0"/>
              <a:t>RAM IP</a:t>
            </a:r>
            <a:r>
              <a:rPr lang="zh-CN" altLang="en-US" dirty="0"/>
              <a:t>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49B7F7-7957-1F65-EC81-9F6CCBAF4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1" y="980729"/>
            <a:ext cx="4190975" cy="5543441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F0FD33-06E6-3AC1-20D6-4B80F346DDEC}"/>
              </a:ext>
            </a:extLst>
          </p:cNvPr>
          <p:cNvSpPr/>
          <p:nvPr/>
        </p:nvSpPr>
        <p:spPr>
          <a:xfrm>
            <a:off x="6240016" y="5982012"/>
            <a:ext cx="936104" cy="3273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7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宽屏</PresentationFormat>
  <Paragraphs>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楷体</vt:lpstr>
      <vt:lpstr>Arial</vt:lpstr>
      <vt:lpstr>Office 主题​​</vt:lpstr>
      <vt:lpstr>ROM IP核生成</vt:lpstr>
      <vt:lpstr>配置ROM IP核 – memory config</vt:lpstr>
      <vt:lpstr>配置ROM IP核 – RST &amp; Initialization</vt:lpstr>
      <vt:lpstr>COE文件</vt:lpstr>
      <vt:lpstr>产生RAM IP核</vt:lpstr>
      <vt:lpstr>产生RAM IP核</vt:lpstr>
      <vt:lpstr>产生RAM IP核</vt:lpstr>
      <vt:lpstr>产生RAM IP核</vt:lpstr>
      <vt:lpstr>产生RAM IP核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 zhaohui</dc:creator>
  <cp:lastModifiedBy>cai zhaohui</cp:lastModifiedBy>
  <cp:revision>1</cp:revision>
  <dcterms:created xsi:type="dcterms:W3CDTF">2025-02-20T02:08:24Z</dcterms:created>
  <dcterms:modified xsi:type="dcterms:W3CDTF">2025-02-20T02:08:57Z</dcterms:modified>
</cp:coreProperties>
</file>