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Comfortaa Regular"/>
      <p:regular r:id="rId30"/>
      <p:bold r:id="rId31"/>
    </p:embeddedFont>
    <p:embeddedFont>
      <p:font typeface="Helvetica Neue"/>
      <p:regular r:id="rId32"/>
      <p:bold r:id="rId33"/>
      <p:italic r:id="rId34"/>
      <p:boldItalic r:id="rId35"/>
    </p:embeddedFont>
    <p:embeddedFont>
      <p:font typeface="Alfa Slab One"/>
      <p:regular r:id="rId36"/>
    </p:embeddedFont>
    <p:embeddedFont>
      <p:font typeface="Comfortaa"/>
      <p:regular r:id="rId37"/>
      <p:bold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3EBD11-5A00-4A12-AB79-8E77DAD0BE27}">
  <a:tblStyle styleId="{D83EBD11-5A00-4A12-AB79-8E77DAD0BE2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5.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mfortaaRegular-bold.fntdata"/><Relationship Id="rId30" Type="http://schemas.openxmlformats.org/officeDocument/2006/relationships/font" Target="fonts/ComfortaaRegular-regular.fntdata"/><Relationship Id="rId11" Type="http://schemas.openxmlformats.org/officeDocument/2006/relationships/slide" Target="slides/slide6.xml"/><Relationship Id="rId33" Type="http://schemas.openxmlformats.org/officeDocument/2006/relationships/font" Target="fonts/HelveticaNeue-bold.fntdata"/><Relationship Id="rId10" Type="http://schemas.openxmlformats.org/officeDocument/2006/relationships/slide" Target="slides/slide5.xml"/><Relationship Id="rId32" Type="http://schemas.openxmlformats.org/officeDocument/2006/relationships/font" Target="fonts/HelveticaNeue-regular.fntdata"/><Relationship Id="rId13" Type="http://schemas.openxmlformats.org/officeDocument/2006/relationships/slide" Target="slides/slide8.xml"/><Relationship Id="rId35" Type="http://schemas.openxmlformats.org/officeDocument/2006/relationships/font" Target="fonts/HelveticaNeue-boldItalic.fntdata"/><Relationship Id="rId12" Type="http://schemas.openxmlformats.org/officeDocument/2006/relationships/slide" Target="slides/slide7.xml"/><Relationship Id="rId34" Type="http://schemas.openxmlformats.org/officeDocument/2006/relationships/font" Target="fonts/HelveticaNeue-italic.fntdata"/><Relationship Id="rId15" Type="http://schemas.openxmlformats.org/officeDocument/2006/relationships/slide" Target="slides/slide10.xml"/><Relationship Id="rId37" Type="http://schemas.openxmlformats.org/officeDocument/2006/relationships/font" Target="fonts/Comfortaa-regular.fntdata"/><Relationship Id="rId14" Type="http://schemas.openxmlformats.org/officeDocument/2006/relationships/slide" Target="slides/slide9.xml"/><Relationship Id="rId36" Type="http://schemas.openxmlformats.org/officeDocument/2006/relationships/font" Target="fonts/AlfaSlabOne-regular.fntdata"/><Relationship Id="rId17" Type="http://schemas.openxmlformats.org/officeDocument/2006/relationships/slide" Target="slides/slide12.xml"/><Relationship Id="rId39" Type="http://schemas.openxmlformats.org/officeDocument/2006/relationships/font" Target="fonts/OpenSans-regular.fntdata"/><Relationship Id="rId16" Type="http://schemas.openxmlformats.org/officeDocument/2006/relationships/slide" Target="slides/slide11.xml"/><Relationship Id="rId38" Type="http://schemas.openxmlformats.org/officeDocument/2006/relationships/font" Target="fonts/Comfortaa-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ad55efdf0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ad55efdf0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Welcome to TMDB Analysis for CZ1115. I am Darren and my group consist of me, Ameeshi &amp; Jia Cheng. Today we will be conducting an in depth analysis of the TMDB Dataset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gcea18d213b_2_1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7" name="Google Shape;1437;gcea18d213b_2_1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111111"/>
                </a:solidFill>
                <a:highlight>
                  <a:srgbClr val="F4F4F4"/>
                </a:highlight>
                <a:latin typeface="Open Sans"/>
                <a:ea typeface="Open Sans"/>
                <a:cs typeface="Open Sans"/>
                <a:sym typeface="Open Sans"/>
              </a:rPr>
              <a:t>This are the brief Steps we took for Machine Learning.</a:t>
            </a:r>
            <a:endParaRPr sz="1000">
              <a:solidFill>
                <a:srgbClr val="111111"/>
              </a:solidFill>
              <a:highlight>
                <a:srgbClr val="F4F4F4"/>
              </a:highlight>
              <a:latin typeface="Open Sans"/>
              <a:ea typeface="Open Sans"/>
              <a:cs typeface="Open Sans"/>
              <a:sym typeface="Open Sans"/>
            </a:endParaRPr>
          </a:p>
          <a:p>
            <a:pPr indent="0" lvl="0" marL="0" rtl="0" algn="l">
              <a:lnSpc>
                <a:spcPct val="115000"/>
              </a:lnSpc>
              <a:spcBef>
                <a:spcPts val="1100"/>
              </a:spcBef>
              <a:spcAft>
                <a:spcPts val="1100"/>
              </a:spcAft>
              <a:buNone/>
            </a:pPr>
            <a:r>
              <a:rPr lang="en" sz="1000">
                <a:solidFill>
                  <a:srgbClr val="111111"/>
                </a:solidFill>
                <a:highlight>
                  <a:srgbClr val="F4F4F4"/>
                </a:highlight>
                <a:latin typeface="Open Sans"/>
                <a:ea typeface="Open Sans"/>
                <a:cs typeface="Open Sans"/>
                <a:sym typeface="Open Sans"/>
              </a:rPr>
              <a:t>Data Transformation -&gt; Recursive Feature elimination -&gt; Modeling and ROC Curve</a:t>
            </a:r>
            <a:endParaRPr sz="1000">
              <a:solidFill>
                <a:srgbClr val="111111"/>
              </a:solidFill>
              <a:highlight>
                <a:srgbClr val="F4F4F4"/>
              </a:highlight>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cea18d213b_2_3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cea18d213b_2_3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allow Categorical Variable to fit Logistic Regression Model, we learnt one-hot encoding to convert Categorical Variable into Dummy Variables (1/0).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level of each categorical feature will become the reference group during encoding, in our case it’s day_of_week_friday, month_apr, genre_combo_Action_</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we Train Test Split with Stratify to maintain the </a:t>
            </a:r>
            <a:r>
              <a:rPr lang="en"/>
              <a:t>imbalanced ratio of unprofitable/profitable in Train and Test Dataset. Lastly, standardising all our numeric variables such as Budget, VAR, Runtime, this is because our data such as Budget are too wide spread. Having budget from 100,000 to 400 Million.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Since the range of value</a:t>
            </a:r>
            <a:r>
              <a:rPr lang="en"/>
              <a:t>s of raw data varies widely, in some machine learning algorithms, objective functions will not work properly without </a:t>
            </a:r>
            <a:r>
              <a:rPr lang="en">
                <a:solidFill>
                  <a:schemeClr val="dk1"/>
                </a:solidFill>
              </a:rPr>
              <a:t>standardising</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sz="1150">
                <a:solidFill>
                  <a:srgbClr val="242729"/>
                </a:solidFill>
                <a:highlight>
                  <a:srgbClr val="FFFFFF"/>
                </a:highlight>
              </a:rPr>
              <a:t>Simply put because one level of your categorical feature (here location) become the reference group during dummy encoding for regression and is redundant.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4" name="Shape 1544"/>
        <p:cNvGrpSpPr/>
        <p:nvPr/>
      </p:nvGrpSpPr>
      <p:grpSpPr>
        <a:xfrm>
          <a:off x="0" y="0"/>
          <a:ext cx="0" cy="0"/>
          <a:chOff x="0" y="0"/>
          <a:chExt cx="0" cy="0"/>
        </a:xfrm>
      </p:grpSpPr>
      <p:sp>
        <p:nvSpPr>
          <p:cNvPr id="1545" name="Google Shape;1545;gcea18d213b_2_4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6" name="Google Shape;1546;gcea18d213b_2_4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Next, we perform Recursive Feature Elimination Cross validation, to recursive eliminate Features/Attributes that are not significant in predicting Profitability. RFECV maintains accuracy by splitting the train dataset even further by performing cross validation. From the Function, we now know 104 Features are good to predict the Profitability. Reducing from 140 Features.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9" name="Shape 1569"/>
        <p:cNvGrpSpPr/>
        <p:nvPr/>
      </p:nvGrpSpPr>
      <p:grpSpPr>
        <a:xfrm>
          <a:off x="0" y="0"/>
          <a:ext cx="0" cy="0"/>
          <a:chOff x="0" y="0"/>
          <a:chExt cx="0" cy="0"/>
        </a:xfrm>
      </p:grpSpPr>
      <p:sp>
        <p:nvSpPr>
          <p:cNvPr id="1570" name="Google Shape;1570;gcea18d213b_2_4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1" name="Google Shape;1571;gcea18d213b_2_4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Fitting our Logistic Regression Model with Train Dataset, and predict our Transformed Test Data as well.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are the Confusion Matrix and Classification Report.</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Our Classification Accuracy is 0.80, although great, we looked beyond that and checked Precision.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Our model is 96% right in predicting profitable film, but lower in predicting unprofitable film. Classifying more profitable films into unprofitable category. However, this is still good as Opportunity Lost is much better than Money Lost. We rather an investor miss an investment opportunity than making a wrong investment. Hence, higher precision in profitable prediction is what we need.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t>* Recall: Our Model have high accurately identifying unProfitable Films (0.92) but weaker in identifying Profitable Films</a:t>
            </a:r>
            <a:endParaRPr/>
          </a:p>
          <a:p>
            <a:pPr indent="0" lvl="0" marL="0" rtl="0" algn="l">
              <a:spcBef>
                <a:spcPts val="0"/>
              </a:spcBef>
              <a:spcAft>
                <a:spcPts val="0"/>
              </a:spcAft>
              <a:buClr>
                <a:schemeClr val="dk1"/>
              </a:buClr>
              <a:buSzPts val="1100"/>
              <a:buFont typeface="Arial"/>
              <a:buNone/>
            </a:pPr>
            <a:r>
              <a:rPr lang="en"/>
              <a:t>* Precision: However, Our Model is 0.96 right in labelling Profitable Film, which is what we want but many profitable </a:t>
            </a:r>
            <a:endParaRPr/>
          </a:p>
          <a:p>
            <a:pPr indent="0" lvl="0" marL="0" rtl="0" algn="l">
              <a:spcBef>
                <a:spcPts val="0"/>
              </a:spcBef>
              <a:spcAft>
                <a:spcPts val="0"/>
              </a:spcAft>
              <a:buClr>
                <a:schemeClr val="dk1"/>
              </a:buClr>
              <a:buSzPts val="1100"/>
              <a:buFont typeface="Arial"/>
              <a:buNone/>
            </a:pPr>
            <a:r>
              <a:rPr lang="en"/>
              <a:t>* Support: The Ratio between Unprofitable - Profitable</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5" name="Shape 1595"/>
        <p:cNvGrpSpPr/>
        <p:nvPr/>
      </p:nvGrpSpPr>
      <p:grpSpPr>
        <a:xfrm>
          <a:off x="0" y="0"/>
          <a:ext cx="0" cy="0"/>
          <a:chOff x="0" y="0"/>
          <a:chExt cx="0" cy="0"/>
        </a:xfrm>
      </p:grpSpPr>
      <p:sp>
        <p:nvSpPr>
          <p:cNvPr id="1596" name="Google Shape;1596;gcea18d213b_2_5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7" name="Google Shape;1597;gcea18d213b_2_5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highlight>
                  <a:srgbClr val="FFFFFF"/>
                </a:highlight>
                <a:latin typeface="Open Sans"/>
                <a:ea typeface="Open Sans"/>
                <a:cs typeface="Open Sans"/>
                <a:sym typeface="Open Sans"/>
              </a:rPr>
              <a:t>An </a:t>
            </a:r>
            <a:r>
              <a:rPr b="1" lang="en" sz="1200">
                <a:highlight>
                  <a:srgbClr val="FFFFFF"/>
                </a:highlight>
                <a:latin typeface="Open Sans"/>
                <a:ea typeface="Open Sans"/>
                <a:cs typeface="Open Sans"/>
                <a:sym typeface="Open Sans"/>
              </a:rPr>
              <a:t>ROC curve</a:t>
            </a:r>
            <a:r>
              <a:rPr lang="en" sz="1200">
                <a:highlight>
                  <a:srgbClr val="FFFFFF"/>
                </a:highlight>
                <a:latin typeface="Open Sans"/>
                <a:ea typeface="Open Sans"/>
                <a:cs typeface="Open Sans"/>
                <a:sym typeface="Open Sans"/>
              </a:rPr>
              <a:t> (</a:t>
            </a:r>
            <a:r>
              <a:rPr b="1" lang="en" sz="1200">
                <a:highlight>
                  <a:srgbClr val="FFFFFF"/>
                </a:highlight>
                <a:latin typeface="Open Sans"/>
                <a:ea typeface="Open Sans"/>
                <a:cs typeface="Open Sans"/>
                <a:sym typeface="Open Sans"/>
              </a:rPr>
              <a:t>receiver operating characteristic curve</a:t>
            </a:r>
            <a:r>
              <a:rPr lang="en" sz="1200">
                <a:highlight>
                  <a:srgbClr val="FFFFFF"/>
                </a:highlight>
                <a:latin typeface="Open Sans"/>
                <a:ea typeface="Open Sans"/>
                <a:cs typeface="Open Sans"/>
                <a:sym typeface="Open Sans"/>
              </a:rPr>
              <a:t>) is a graph showing the performance of a classification model at all classification thresholds, </a:t>
            </a:r>
            <a:r>
              <a:rPr lang="en" sz="1200">
                <a:highlight>
                  <a:schemeClr val="lt1"/>
                </a:highlight>
                <a:latin typeface="Open Sans"/>
                <a:ea typeface="Open Sans"/>
                <a:cs typeface="Open Sans"/>
                <a:sym typeface="Open Sans"/>
              </a:rPr>
              <a:t> common tool used with binary classifiers. </a:t>
            </a:r>
            <a:r>
              <a:rPr lang="en" sz="1200">
                <a:highlight>
                  <a:srgbClr val="FFFFFF"/>
                </a:highlight>
                <a:latin typeface="Open Sans"/>
                <a:ea typeface="Open Sans"/>
                <a:cs typeface="Open Sans"/>
                <a:sym typeface="Open Sans"/>
              </a:rPr>
              <a:t> This curve plots two parameters:</a:t>
            </a:r>
            <a:endParaRPr sz="1200">
              <a:highlight>
                <a:srgbClr val="FFFFFF"/>
              </a:highlight>
              <a:latin typeface="Open Sans"/>
              <a:ea typeface="Open Sans"/>
              <a:cs typeface="Open Sans"/>
              <a:sym typeface="Open Sans"/>
            </a:endParaRPr>
          </a:p>
          <a:p>
            <a:pPr indent="-304800" lvl="0" marL="457200" rtl="0" algn="l">
              <a:lnSpc>
                <a:spcPct val="115000"/>
              </a:lnSpc>
              <a:spcBef>
                <a:spcPts val="1200"/>
              </a:spcBef>
              <a:spcAft>
                <a:spcPts val="0"/>
              </a:spcAft>
              <a:buClr>
                <a:srgbClr val="000000"/>
              </a:buClr>
              <a:buSzPts val="1200"/>
              <a:buFont typeface="Open Sans"/>
              <a:buChar char="●"/>
            </a:pPr>
            <a:r>
              <a:rPr lang="en" sz="1200">
                <a:highlight>
                  <a:srgbClr val="FFFFFF"/>
                </a:highlight>
                <a:latin typeface="Open Sans"/>
                <a:ea typeface="Open Sans"/>
                <a:cs typeface="Open Sans"/>
                <a:sym typeface="Open Sans"/>
              </a:rPr>
              <a:t>True Positive Rate</a:t>
            </a:r>
            <a:endParaRPr sz="1200">
              <a:highlight>
                <a:srgbClr val="FFFFFF"/>
              </a:highlight>
              <a:latin typeface="Open Sans"/>
              <a:ea typeface="Open Sans"/>
              <a:cs typeface="Open Sans"/>
              <a:sym typeface="Open Sans"/>
            </a:endParaRPr>
          </a:p>
          <a:p>
            <a:pPr indent="-304800" lvl="0" marL="457200" rtl="0" algn="l">
              <a:lnSpc>
                <a:spcPct val="115000"/>
              </a:lnSpc>
              <a:spcBef>
                <a:spcPts val="0"/>
              </a:spcBef>
              <a:spcAft>
                <a:spcPts val="0"/>
              </a:spcAft>
              <a:buClr>
                <a:srgbClr val="000000"/>
              </a:buClr>
              <a:buSzPts val="1200"/>
              <a:buFont typeface="Open Sans"/>
              <a:buChar char="●"/>
            </a:pPr>
            <a:r>
              <a:rPr lang="en" sz="1200">
                <a:highlight>
                  <a:srgbClr val="FFFFFF"/>
                </a:highlight>
                <a:latin typeface="Open Sans"/>
                <a:ea typeface="Open Sans"/>
                <a:cs typeface="Open Sans"/>
                <a:sym typeface="Open Sans"/>
              </a:rPr>
              <a:t>False Positive Rate</a:t>
            </a:r>
            <a:endParaRPr sz="1200">
              <a:highlight>
                <a:srgbClr val="FFFFFF"/>
              </a:highlight>
              <a:latin typeface="Open Sans"/>
              <a:ea typeface="Open Sans"/>
              <a:cs typeface="Open Sans"/>
              <a:sym typeface="Open Sans"/>
            </a:endParaRPr>
          </a:p>
          <a:p>
            <a:pPr indent="0" lvl="0" marL="0" rtl="0" algn="l">
              <a:spcBef>
                <a:spcPts val="900"/>
              </a:spcBef>
              <a:spcAft>
                <a:spcPts val="0"/>
              </a:spcAft>
              <a:buNone/>
            </a:pPr>
            <a:r>
              <a:rPr lang="en" sz="1200">
                <a:highlight>
                  <a:schemeClr val="lt1"/>
                </a:highlight>
                <a:latin typeface="Open Sans"/>
                <a:ea typeface="Open Sans"/>
                <a:cs typeface="Open Sans"/>
                <a:sym typeface="Open Sans"/>
              </a:rPr>
              <a:t>The dotted line represents the ROC curve of a purely random classifier; a good classifier stays as far away from that line as possible (toward the top-left corner).</a:t>
            </a:r>
            <a:endParaRPr sz="1200">
              <a:highlight>
                <a:srgbClr val="FFFFFF"/>
              </a:highlight>
              <a:latin typeface="Open Sans"/>
              <a:ea typeface="Open Sans"/>
              <a:cs typeface="Open Sans"/>
              <a:sym typeface="Open Sans"/>
            </a:endParaRPr>
          </a:p>
          <a:p>
            <a:pPr indent="0" lvl="0" marL="0" rtl="0" algn="l">
              <a:lnSpc>
                <a:spcPct val="115000"/>
              </a:lnSpc>
              <a:spcBef>
                <a:spcPts val="900"/>
              </a:spcBef>
              <a:spcAft>
                <a:spcPts val="0"/>
              </a:spcAft>
              <a:buNone/>
            </a:pPr>
            <a:r>
              <a:rPr lang="en" sz="1200">
                <a:highlight>
                  <a:srgbClr val="FFFFFF"/>
                </a:highlight>
                <a:latin typeface="Open Sans"/>
                <a:ea typeface="Open Sans"/>
                <a:cs typeface="Open Sans"/>
                <a:sym typeface="Open Sans"/>
              </a:rPr>
              <a:t>Our data is a little imbalance with 3:7, hence we also plotted the Precision Recall Curve, a measure of success of prediction when the classes are imbalance. </a:t>
            </a:r>
            <a:r>
              <a:rPr lang="en" sz="1200">
                <a:solidFill>
                  <a:srgbClr val="212529"/>
                </a:solidFill>
                <a:highlight>
                  <a:srgbClr val="FFFFFF"/>
                </a:highlight>
                <a:latin typeface="Roboto"/>
                <a:ea typeface="Roboto"/>
                <a:cs typeface="Roboto"/>
                <a:sym typeface="Roboto"/>
              </a:rPr>
              <a:t> In information retrieval, precision is a measure of result relevancy, while recall is a measure of how many truly relevant results are returned. As Precision Increases, the recall rate still maintains until a certain threshold beyond 0.78 which falls drastically afterwards. Overall our model is good in Precision and Recall.</a:t>
            </a:r>
            <a:endParaRPr sz="1200">
              <a:highlight>
                <a:srgbClr val="FFFFFF"/>
              </a:highlight>
              <a:latin typeface="Open Sans"/>
              <a:ea typeface="Open Sans"/>
              <a:cs typeface="Open Sans"/>
              <a:sym typeface="Open Sans"/>
            </a:endParaRPr>
          </a:p>
          <a:p>
            <a:pPr indent="0" lvl="0" marL="0" rtl="0" algn="l">
              <a:spcBef>
                <a:spcPts val="900"/>
              </a:spcBef>
              <a:spcAft>
                <a:spcPts val="0"/>
              </a:spcAft>
              <a:buNone/>
            </a:pPr>
            <a:r>
              <a:t/>
            </a:r>
            <a:endParaRPr sz="1200">
              <a:highlight>
                <a:srgbClr val="FFFFFF"/>
              </a:highlight>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4" name="Shape 1614"/>
        <p:cNvGrpSpPr/>
        <p:nvPr/>
      </p:nvGrpSpPr>
      <p:grpSpPr>
        <a:xfrm>
          <a:off x="0" y="0"/>
          <a:ext cx="0" cy="0"/>
          <a:chOff x="0" y="0"/>
          <a:chExt cx="0" cy="0"/>
        </a:xfrm>
      </p:grpSpPr>
      <p:sp>
        <p:nvSpPr>
          <p:cNvPr id="1615" name="Google Shape;1615;gcea18d213b_2_6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6" name="Google Shape;1616;gcea18d213b_2_6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90500" marR="190500" rtl="0" algn="l">
              <a:spcBef>
                <a:spcPts val="1000"/>
              </a:spcBef>
              <a:spcAft>
                <a:spcPts val="0"/>
              </a:spcAft>
              <a:buClr>
                <a:schemeClr val="dk1"/>
              </a:buClr>
              <a:buSzPts val="1100"/>
              <a:buFont typeface="Arial"/>
              <a:buNone/>
            </a:pPr>
            <a:r>
              <a:rPr b="1" lang="en" sz="1350">
                <a:solidFill>
                  <a:schemeClr val="dk1"/>
                </a:solidFill>
                <a:highlight>
                  <a:srgbClr val="FFFFFF"/>
                </a:highlight>
                <a:latin typeface="Helvetica Neue"/>
                <a:ea typeface="Helvetica Neue"/>
                <a:cs typeface="Helvetica Neue"/>
                <a:sym typeface="Helvetica Neue"/>
              </a:rPr>
              <a:t>Explanation</a:t>
            </a:r>
            <a:endParaRPr b="1" sz="1350">
              <a:solidFill>
                <a:schemeClr val="dk1"/>
              </a:solidFill>
              <a:highlight>
                <a:srgbClr val="FFFFFF"/>
              </a:highlight>
              <a:latin typeface="Helvetica Neue"/>
              <a:ea typeface="Helvetica Neue"/>
              <a:cs typeface="Helvetica Neue"/>
              <a:sym typeface="Helvetica Neue"/>
            </a:endParaRPr>
          </a:p>
          <a:p>
            <a:pPr indent="-295275" lvl="0" marL="457200" rtl="0" algn="l">
              <a:lnSpc>
                <a:spcPct val="115000"/>
              </a:lnSpc>
              <a:spcBef>
                <a:spcPts val="1100"/>
              </a:spcBef>
              <a:spcAft>
                <a:spcPts val="0"/>
              </a:spcAft>
              <a:buClr>
                <a:schemeClr val="dk1"/>
              </a:buClr>
              <a:buSzPts val="1050"/>
              <a:buFont typeface="Helvetica Neue"/>
              <a:buChar char="●"/>
            </a:pPr>
            <a:r>
              <a:rPr lang="en" sz="1050">
                <a:solidFill>
                  <a:schemeClr val="dk1"/>
                </a:solidFill>
                <a:highlight>
                  <a:srgbClr val="FFFFFF"/>
                </a:highlight>
                <a:latin typeface="Helvetica Neue"/>
                <a:ea typeface="Helvetica Neue"/>
                <a:cs typeface="Helvetica Neue"/>
                <a:sym typeface="Helvetica Neue"/>
              </a:rPr>
              <a:t>The following diagram is truncated.</a:t>
            </a:r>
            <a:endParaRPr sz="1050">
              <a:solidFill>
                <a:schemeClr val="dk1"/>
              </a:solidFill>
              <a:highlight>
                <a:srgbClr val="FFFFFF"/>
              </a:highlight>
              <a:latin typeface="Helvetica Neue"/>
              <a:ea typeface="Helvetica Neue"/>
              <a:cs typeface="Helvetica Neue"/>
              <a:sym typeface="Helvetica Neue"/>
            </a:endParaRPr>
          </a:p>
          <a:p>
            <a:pPr indent="-295275" lvl="0" marL="457200" rtl="0" algn="l">
              <a:lnSpc>
                <a:spcPct val="115000"/>
              </a:lnSpc>
              <a:spcBef>
                <a:spcPts val="0"/>
              </a:spcBef>
              <a:spcAft>
                <a:spcPts val="0"/>
              </a:spcAft>
              <a:buClr>
                <a:schemeClr val="dk1"/>
              </a:buClr>
              <a:buSzPts val="1050"/>
              <a:buFont typeface="Helvetica Neue"/>
              <a:buChar char="●"/>
            </a:pPr>
            <a:r>
              <a:rPr lang="en" sz="1050">
                <a:solidFill>
                  <a:schemeClr val="dk1"/>
                </a:solidFill>
                <a:highlight>
                  <a:srgbClr val="FFFFFF"/>
                </a:highlight>
                <a:latin typeface="Helvetica Neue"/>
                <a:ea typeface="Helvetica Neue"/>
                <a:cs typeface="Helvetica Neue"/>
                <a:sym typeface="Helvetica Neue"/>
              </a:rPr>
              <a:t>For Categorical Attributes such as Genre, Month, Day_Of_Week, the odds ratio is to their first Categorical Data </a:t>
            </a:r>
            <a:r>
              <a:rPr lang="en" sz="1150">
                <a:solidFill>
                  <a:srgbClr val="242729"/>
                </a:solidFill>
                <a:highlight>
                  <a:srgbClr val="FFFFFF"/>
                </a:highlight>
              </a:rPr>
              <a:t>lexicographically</a:t>
            </a:r>
            <a:r>
              <a:rPr lang="en" sz="1050">
                <a:solidFill>
                  <a:schemeClr val="dk1"/>
                </a:solidFill>
                <a:highlight>
                  <a:srgbClr val="FFFFFF"/>
                </a:highlight>
                <a:latin typeface="Helvetica Neue"/>
                <a:ea typeface="Helvetica Neue"/>
                <a:cs typeface="Helvetica Neue"/>
                <a:sym typeface="Helvetica Neue"/>
              </a:rPr>
              <a:t>.  For Example month reference is reference with April. Genre is referenced against Action, Day is reference against Friday.</a:t>
            </a:r>
            <a:endParaRPr sz="1050">
              <a:solidFill>
                <a:schemeClr val="dk1"/>
              </a:solidFill>
              <a:highlight>
                <a:srgbClr val="FFFFFF"/>
              </a:highlight>
              <a:latin typeface="Helvetica Neue"/>
              <a:ea typeface="Helvetica Neue"/>
              <a:cs typeface="Helvetica Neue"/>
              <a:sym typeface="Helvetica Neue"/>
            </a:endParaRPr>
          </a:p>
          <a:p>
            <a:pPr indent="-295275" lvl="0" marL="457200" rtl="0" algn="l">
              <a:lnSpc>
                <a:spcPct val="115000"/>
              </a:lnSpc>
              <a:spcBef>
                <a:spcPts val="0"/>
              </a:spcBef>
              <a:spcAft>
                <a:spcPts val="0"/>
              </a:spcAft>
              <a:buClr>
                <a:schemeClr val="dk1"/>
              </a:buClr>
              <a:buSzPts val="1050"/>
              <a:buFont typeface="Helvetica Neue"/>
              <a:buChar char="●"/>
            </a:pPr>
            <a:r>
              <a:rPr lang="en" sz="1050">
                <a:solidFill>
                  <a:schemeClr val="dk1"/>
                </a:solidFill>
                <a:highlight>
                  <a:srgbClr val="FFFFFF"/>
                </a:highlight>
                <a:latin typeface="Helvetica Neue"/>
                <a:ea typeface="Helvetica Neue"/>
                <a:cs typeface="Helvetica Neue"/>
                <a:sym typeface="Helvetica Neue"/>
              </a:rPr>
              <a:t>For Example, genre_combo_Family_Comedy is exp(1.055)  -&gt; 2.87 times to genre_combo_action (1), bringing more odds to a film profitability.</a:t>
            </a:r>
            <a:endParaRPr sz="1050">
              <a:solidFill>
                <a:schemeClr val="dk1"/>
              </a:solidFill>
              <a:highlight>
                <a:srgbClr val="FFFFFF"/>
              </a:highlight>
              <a:latin typeface="Helvetica Neue"/>
              <a:ea typeface="Helvetica Neue"/>
              <a:cs typeface="Helvetica Neue"/>
              <a:sym typeface="Helvetica Neue"/>
            </a:endParaRPr>
          </a:p>
          <a:p>
            <a:pPr indent="-295275" lvl="0" marL="457200" rtl="0" algn="l">
              <a:lnSpc>
                <a:spcPct val="115000"/>
              </a:lnSpc>
              <a:spcBef>
                <a:spcPts val="0"/>
              </a:spcBef>
              <a:spcAft>
                <a:spcPts val="0"/>
              </a:spcAft>
              <a:buClr>
                <a:schemeClr val="dk1"/>
              </a:buClr>
              <a:buSzPts val="1050"/>
              <a:buFont typeface="Helvetica Neue"/>
              <a:buChar char="●"/>
            </a:pPr>
            <a:r>
              <a:rPr lang="en" sz="1050">
                <a:solidFill>
                  <a:schemeClr val="dk1"/>
                </a:solidFill>
                <a:highlight>
                  <a:srgbClr val="FFFFFF"/>
                </a:highlight>
                <a:latin typeface="Helvetica Neue"/>
                <a:ea typeface="Helvetica Neue"/>
                <a:cs typeface="Helvetica Neue"/>
                <a:sym typeface="Helvetica Neue"/>
              </a:rPr>
              <a:t>Meanwhile for Numerical Attributes are scaled by StandardScaler, we need to think of them in terms of Standard Deviation.</a:t>
            </a:r>
            <a:endParaRPr sz="1050">
              <a:solidFill>
                <a:schemeClr val="dk1"/>
              </a:solidFill>
              <a:highlight>
                <a:srgbClr val="FFFFFF"/>
              </a:highlight>
              <a:latin typeface="Helvetica Neue"/>
              <a:ea typeface="Helvetica Neue"/>
              <a:cs typeface="Helvetica Neue"/>
              <a:sym typeface="Helvetica Neue"/>
            </a:endParaRPr>
          </a:p>
          <a:p>
            <a:pPr indent="-295275" lvl="0" marL="457200" rtl="0" algn="l">
              <a:lnSpc>
                <a:spcPct val="115000"/>
              </a:lnSpc>
              <a:spcBef>
                <a:spcPts val="0"/>
              </a:spcBef>
              <a:spcAft>
                <a:spcPts val="0"/>
              </a:spcAft>
              <a:buClr>
                <a:schemeClr val="dk1"/>
              </a:buClr>
              <a:buSzPts val="1050"/>
              <a:buFont typeface="Helvetica Neue"/>
              <a:buChar char="●"/>
            </a:pPr>
            <a:r>
              <a:rPr lang="en" sz="1050">
                <a:solidFill>
                  <a:schemeClr val="dk1"/>
                </a:solidFill>
                <a:highlight>
                  <a:srgbClr val="FFFFFF"/>
                </a:highlight>
                <a:latin typeface="Helvetica Neue"/>
                <a:ea typeface="Helvetica Neue"/>
                <a:cs typeface="Helvetica Neue"/>
                <a:sym typeface="Helvetica Neue"/>
              </a:rPr>
              <a:t>For Example: There is 69% increase in odds of having Profitable Film for every standard deviation increase in avg_cast_var -&gt; exp(0.532) -&gt; 1.69. Similarly, for every SD increase in budget, there’s 42% increase in odds of unprofitable.</a:t>
            </a:r>
            <a:endParaRPr sz="1050">
              <a:solidFill>
                <a:schemeClr val="dk1"/>
              </a:solidFill>
              <a:highlight>
                <a:srgbClr val="FFFFFF"/>
              </a:highlight>
              <a:latin typeface="Helvetica Neue"/>
              <a:ea typeface="Helvetica Neue"/>
              <a:cs typeface="Helvetica Neue"/>
              <a:sym typeface="Helvetica Neue"/>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This matches with our insights in EDA, in which December is optimal to release, Genre that bring profit are Family. Comedy, Science and Adventure theme. Budget should be kept to minimum, longer runtime film excel. Release Date should be Dec. While other months have negative co-efficient. Jan July and June as shown to have higher profitability are neutral or deemed insignficiant.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1" name="Shape 1641"/>
        <p:cNvGrpSpPr/>
        <p:nvPr/>
      </p:nvGrpSpPr>
      <p:grpSpPr>
        <a:xfrm>
          <a:off x="0" y="0"/>
          <a:ext cx="0" cy="0"/>
          <a:chOff x="0" y="0"/>
          <a:chExt cx="0" cy="0"/>
        </a:xfrm>
      </p:grpSpPr>
      <p:sp>
        <p:nvSpPr>
          <p:cNvPr id="1642" name="Google Shape;1642;gcea18d213b_2_7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3" name="Google Shape;1643;gcea18d213b_2_7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our Logistic Regression Model managed to solve our problem, to determine if a film will be profitable before investment. In this case, we also determined which attributes a Investor should look out for before investment.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case, Production Studio, Director and casting are very important for Profitability.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top 5 of each VAR name graphed in the Notebook, namely Marvel Studio, Walt Disney, Chris Buck (Director) and Bonnie wright (Actress) Names that are familiar in the film Industry.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Genre -&gt; Avoid Thriller Themes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Release date can be Dec for Higher Profitability, matched between EDA and ML.</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0" name="Shape 1660"/>
        <p:cNvGrpSpPr/>
        <p:nvPr/>
      </p:nvGrpSpPr>
      <p:grpSpPr>
        <a:xfrm>
          <a:off x="0" y="0"/>
          <a:ext cx="0" cy="0"/>
          <a:chOff x="0" y="0"/>
          <a:chExt cx="0" cy="0"/>
        </a:xfrm>
      </p:grpSpPr>
      <p:sp>
        <p:nvSpPr>
          <p:cNvPr id="1661" name="Google Shape;1661;gcea18d213b_0_8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2" name="Google Shape;1662;gcea18d213b_0_8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Regular Expression was used to remove certain type of string, initially we also used to extract data but was scrapped.</a:t>
            </a:r>
            <a:endParaRPr/>
          </a:p>
          <a:p>
            <a:pPr indent="-298450" lvl="0" marL="457200" rtl="0" algn="l">
              <a:spcBef>
                <a:spcPts val="0"/>
              </a:spcBef>
              <a:spcAft>
                <a:spcPts val="0"/>
              </a:spcAft>
              <a:buSzPts val="1100"/>
              <a:buAutoNum type="arabicPeriod"/>
            </a:pPr>
            <a:r>
              <a:rPr lang="en"/>
              <a:t>Dummy Variable / One-Hot Encoding, which were needed to handle Categorical Data in Logistic Regression Model, such as Day_of_week and Genre</a:t>
            </a:r>
            <a:endParaRPr/>
          </a:p>
          <a:p>
            <a:pPr indent="-298450" lvl="0" marL="457200" rtl="0" algn="l">
              <a:spcBef>
                <a:spcPts val="0"/>
              </a:spcBef>
              <a:spcAft>
                <a:spcPts val="0"/>
              </a:spcAft>
              <a:buSzPts val="1100"/>
              <a:buAutoNum type="arabicPeriod"/>
            </a:pPr>
            <a:r>
              <a:rPr lang="en"/>
              <a:t>Receiver Operating Characteristic Curve to further determine if our Model is good at classification</a:t>
            </a:r>
            <a:endParaRPr/>
          </a:p>
          <a:p>
            <a:pPr indent="-298450" lvl="0" marL="457200" rtl="0" algn="l">
              <a:spcBef>
                <a:spcPts val="0"/>
              </a:spcBef>
              <a:spcAft>
                <a:spcPts val="0"/>
              </a:spcAft>
              <a:buSzPts val="1100"/>
              <a:buAutoNum type="arabicPeriod"/>
            </a:pPr>
            <a:r>
              <a:rPr lang="en"/>
              <a:t>Recursive Feature Elimination Cross Validation -&gt; Reduce the amount of Features used, as some features are unsignficiant.</a:t>
            </a:r>
            <a:endParaRPr/>
          </a:p>
          <a:p>
            <a:pPr indent="-298450" lvl="0" marL="457200" rtl="0" algn="l">
              <a:spcBef>
                <a:spcPts val="0"/>
              </a:spcBef>
              <a:spcAft>
                <a:spcPts val="0"/>
              </a:spcAft>
              <a:buSzPts val="1100"/>
              <a:buAutoNum type="arabicPeriod"/>
            </a:pPr>
            <a:r>
              <a:rPr lang="en"/>
              <a:t>Importance of Cross-Validation -&gt; Allowed us to used all of the Dataset, parameter tuning allowing us to find the best parameter to use.</a:t>
            </a:r>
            <a:endParaRPr/>
          </a:p>
          <a:p>
            <a:pPr indent="-298450" lvl="0" marL="457200" rtl="0" algn="l">
              <a:spcBef>
                <a:spcPts val="0"/>
              </a:spcBef>
              <a:spcAft>
                <a:spcPts val="0"/>
              </a:spcAft>
              <a:buSzPts val="1100"/>
              <a:buAutoNum type="arabicPeriod"/>
            </a:pPr>
            <a:r>
              <a:rPr lang="en"/>
              <a:t>Lastly, the decoding of JSON format during the use of API.</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6" name="Shape 1876"/>
        <p:cNvGrpSpPr/>
        <p:nvPr/>
      </p:nvGrpSpPr>
      <p:grpSpPr>
        <a:xfrm>
          <a:off x="0" y="0"/>
          <a:ext cx="0" cy="0"/>
          <a:chOff x="0" y="0"/>
          <a:chExt cx="0" cy="0"/>
        </a:xfrm>
      </p:grpSpPr>
      <p:sp>
        <p:nvSpPr>
          <p:cNvPr id="1877" name="Google Shape;1877;gcea18d213b_2_8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8" name="Google Shape;1878;gcea18d213b_2_8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6" name="Shape 1896"/>
        <p:cNvGrpSpPr/>
        <p:nvPr/>
      </p:nvGrpSpPr>
      <p:grpSpPr>
        <a:xfrm>
          <a:off x="0" y="0"/>
          <a:ext cx="0" cy="0"/>
          <a:chOff x="0" y="0"/>
          <a:chExt cx="0" cy="0"/>
        </a:xfrm>
      </p:grpSpPr>
      <p:sp>
        <p:nvSpPr>
          <p:cNvPr id="1897" name="Google Shape;1897;gcea18d213b_2_8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8" name="Google Shape;1898;gcea18d213b_2_8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cea18d213b_0_1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cea18d213b_0_1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agenda for today will be as follows: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We will start off with a brief introduction of the dataset and the problem statement that we have formulated</a:t>
            </a:r>
            <a:endParaRPr/>
          </a:p>
          <a:p>
            <a:pPr indent="-298450" lvl="0" marL="457200" rtl="0" algn="l">
              <a:spcBef>
                <a:spcPts val="0"/>
              </a:spcBef>
              <a:spcAft>
                <a:spcPts val="0"/>
              </a:spcAft>
              <a:buSzPts val="1100"/>
              <a:buAutoNum type="arabicPeriod"/>
            </a:pPr>
            <a:r>
              <a:rPr lang="en"/>
              <a:t>We will showcase how we extract data from TMDB using their API key, then we will discuss some of the conditions we took with regards to data </a:t>
            </a:r>
            <a:r>
              <a:rPr lang="en"/>
              <a:t>preparation</a:t>
            </a:r>
            <a:endParaRPr/>
          </a:p>
          <a:p>
            <a:pPr indent="-298450" lvl="0" marL="457200" rtl="0" algn="l">
              <a:spcBef>
                <a:spcPts val="0"/>
              </a:spcBef>
              <a:spcAft>
                <a:spcPts val="0"/>
              </a:spcAft>
              <a:buSzPts val="1100"/>
              <a:buAutoNum type="arabicPeriod"/>
            </a:pPr>
            <a:r>
              <a:rPr lang="en"/>
              <a:t>We will present our observation from the EDA supported with visual evidence</a:t>
            </a:r>
            <a:endParaRPr/>
          </a:p>
          <a:p>
            <a:pPr indent="-298450" lvl="0" marL="457200" rtl="0" algn="l">
              <a:spcBef>
                <a:spcPts val="0"/>
              </a:spcBef>
              <a:spcAft>
                <a:spcPts val="0"/>
              </a:spcAft>
              <a:buSzPts val="1100"/>
              <a:buAutoNum type="arabicPeriod"/>
            </a:pPr>
            <a:r>
              <a:rPr lang="en"/>
              <a:t>We will use logistic regression model for the machine learning of our project</a:t>
            </a:r>
            <a:endParaRPr/>
          </a:p>
          <a:p>
            <a:pPr indent="-298450" lvl="0" marL="457200" rtl="0" algn="l">
              <a:spcBef>
                <a:spcPts val="0"/>
              </a:spcBef>
              <a:spcAft>
                <a:spcPts val="0"/>
              </a:spcAft>
              <a:buSzPts val="1100"/>
              <a:buAutoNum type="arabicPeriod"/>
            </a:pPr>
            <a:r>
              <a:rPr lang="en"/>
              <a:t>Lastly, we will present our key findings and </a:t>
            </a:r>
            <a:r>
              <a:rPr lang="en"/>
              <a:t>recommendations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4" name="Shape 1904"/>
        <p:cNvGrpSpPr/>
        <p:nvPr/>
      </p:nvGrpSpPr>
      <p:grpSpPr>
        <a:xfrm>
          <a:off x="0" y="0"/>
          <a:ext cx="0" cy="0"/>
          <a:chOff x="0" y="0"/>
          <a:chExt cx="0" cy="0"/>
        </a:xfrm>
      </p:grpSpPr>
      <p:sp>
        <p:nvSpPr>
          <p:cNvPr id="1905" name="Google Shape;1905;gcea18d213b_0_7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6" name="Google Shape;1906;gcea18d213b_0_7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cea18d213b_0_1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cea18d213b_0_1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we will be looking at this problem. As a film investor, how do i determine if the film is profitable and what factors contribute the most to a film’s success?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7" name="Shape 1177"/>
        <p:cNvGrpSpPr/>
        <p:nvPr/>
      </p:nvGrpSpPr>
      <p:grpSpPr>
        <a:xfrm>
          <a:off x="0" y="0"/>
          <a:ext cx="0" cy="0"/>
          <a:chOff x="0" y="0"/>
          <a:chExt cx="0" cy="0"/>
        </a:xfrm>
      </p:grpSpPr>
      <p:sp>
        <p:nvSpPr>
          <p:cNvPr id="1178" name="Google Shape;1178;gcea18d213b_0_3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9" name="Google Shape;1179;gcea18d213b_0_3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to Data Wrangling. We </a:t>
            </a:r>
            <a:r>
              <a:rPr lang="en"/>
              <a:t>utilised</a:t>
            </a:r>
            <a:r>
              <a:rPr lang="en"/>
              <a:t> the API to iteratively call for data and store them in a CSV file. This CSV file will be our main dataset for this project. 2nd, the all monetary values are accounted for US inflation rate. 3rd, we utilise regex &amp; inline to </a:t>
            </a:r>
            <a:r>
              <a:rPr lang="en"/>
              <a:t>transform</a:t>
            </a:r>
            <a:r>
              <a:rPr lang="en"/>
              <a:t> into desired form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gcea18d213b_0_4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6" name="Google Shape;1246;gcea18d213b_0_4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highlighted 4 EDA findings to present in this video. 1st, we will be looking at the budget vs Profit Margin. We have discovered a negative correlation between the budget and profit margin. This represents a </a:t>
            </a:r>
            <a:r>
              <a:rPr lang="en"/>
              <a:t>diminishing</a:t>
            </a:r>
            <a:r>
              <a:rPr lang="en"/>
              <a:t> profit </a:t>
            </a:r>
            <a:r>
              <a:rPr lang="en"/>
              <a:t>margin</a:t>
            </a:r>
            <a:r>
              <a:rPr lang="en"/>
              <a:t> as </a:t>
            </a:r>
            <a:r>
              <a:rPr lang="en"/>
              <a:t>budget</a:t>
            </a:r>
            <a:r>
              <a:rPr lang="en"/>
              <a:t> </a:t>
            </a:r>
            <a:r>
              <a:rPr lang="en"/>
              <a:t>increases and thus, Budget should be kept to a minimum.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gcea18d213b_0_7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1" name="Google Shape;1261;gcea18d213b_0_7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2nd, We will be looking by months. We realised that from September  to January( ex. nov) have the </a:t>
            </a:r>
            <a:r>
              <a:rPr lang="en"/>
              <a:t>highest</a:t>
            </a:r>
            <a:r>
              <a:rPr lang="en"/>
              <a:t> release of films. Looking into the profits we have identified June, July &amp; December as months that have a relatively </a:t>
            </a:r>
            <a:r>
              <a:rPr lang="en"/>
              <a:t>higher</a:t>
            </a:r>
            <a:r>
              <a:rPr lang="en"/>
              <a:t> median profit.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is a </a:t>
            </a:r>
            <a:r>
              <a:rPr lang="en"/>
              <a:t>caveat; </a:t>
            </a:r>
            <a:r>
              <a:rPr lang="en"/>
              <a:t>High Profits can be skewed by outliers e.g. blockbusters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gcea18d213b_0_7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6" name="Google Shape;1276;gcea18d213b_0_7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3rd, we will be looking at genre. Dual genre generally fare bette rthan single genres and </a:t>
            </a:r>
            <a:r>
              <a:rPr lang="en"/>
              <a:t>high</a:t>
            </a:r>
            <a:r>
              <a:rPr lang="en"/>
              <a:t> profits do not translate to a high profit margin. Based on our </a:t>
            </a:r>
            <a:r>
              <a:rPr lang="en"/>
              <a:t>analysis</a:t>
            </a:r>
            <a:r>
              <a:rPr lang="en"/>
              <a:t>, </a:t>
            </a:r>
            <a:r>
              <a:rPr lang="en"/>
              <a:t>documentaries</a:t>
            </a:r>
            <a:r>
              <a:rPr lang="en"/>
              <a:t> would be a safe choice for a film to be profitable.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 note that the graph is showing the Top 10 &amp; Bottom 10 only and we did not include the Romanance History in this analysis as there is only 1 film.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gcea18d213b_0_7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4" name="Google Shape;1294;gcea18d213b_0_7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we will be looking at the film’s duration. Films w longer than &gt;123mins of runtime, which is the 75th percentile of movie duration, fetch higher profits.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phenomenon can be observed since early 2000s, having a parabola effect to 2019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it could also be that Longer Runtime tend to have a Larger Budget which led to Higher Profit.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gcea18d213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8" name="Google Shape;1308;gcea18d213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111111"/>
                </a:solidFill>
                <a:highlight>
                  <a:srgbClr val="F4F4F4"/>
                </a:highlight>
                <a:latin typeface="Open Sans"/>
                <a:ea typeface="Open Sans"/>
                <a:cs typeface="Open Sans"/>
                <a:sym typeface="Open Sans"/>
              </a:rPr>
              <a:t>Next 3 minutes</a:t>
            </a:r>
            <a:r>
              <a:rPr lang="en">
                <a:solidFill>
                  <a:srgbClr val="111111"/>
                </a:solidFill>
                <a:highlight>
                  <a:srgbClr val="F4F4F4"/>
                </a:highlight>
                <a:latin typeface="Open Sans"/>
                <a:ea typeface="Open Sans"/>
                <a:cs typeface="Open Sans"/>
                <a:sym typeface="Open Sans"/>
              </a:rPr>
              <a:t> of your presentation</a:t>
            </a:r>
            <a:endParaRPr>
              <a:solidFill>
                <a:srgbClr val="111111"/>
              </a:solidFill>
              <a:highlight>
                <a:srgbClr val="F4F4F4"/>
              </a:highlight>
              <a:latin typeface="Open Sans"/>
              <a:ea typeface="Open Sans"/>
              <a:cs typeface="Open Sans"/>
              <a:sym typeface="Open Sans"/>
            </a:endParaRPr>
          </a:p>
          <a:p>
            <a:pPr indent="0" lvl="0" marL="0" rtl="0" algn="l">
              <a:lnSpc>
                <a:spcPct val="115000"/>
              </a:lnSpc>
              <a:spcBef>
                <a:spcPts val="1100"/>
              </a:spcBef>
              <a:spcAft>
                <a:spcPts val="0"/>
              </a:spcAft>
              <a:buNone/>
            </a:pPr>
            <a:r>
              <a:rPr lang="en">
                <a:solidFill>
                  <a:srgbClr val="111111"/>
                </a:solidFill>
                <a:latin typeface="Open Sans"/>
                <a:ea typeface="Open Sans"/>
                <a:cs typeface="Open Sans"/>
                <a:sym typeface="Open Sans"/>
              </a:rPr>
              <a:t>We choose Logistics Regression for this Binary Classification Problem, whether a Film will be Profitability.  By using the Attributes: xxxx, it aims to let us know if an Investor should invest his/her money into a Film based on the attributes </a:t>
            </a:r>
            <a:r>
              <a:rPr lang="en" sz="1050">
                <a:solidFill>
                  <a:schemeClr val="dk1"/>
                </a:solidFill>
                <a:highlight>
                  <a:srgbClr val="FFFFFF"/>
                </a:highlight>
              </a:rPr>
              <a:t>that are only available prior to it's release. This is crucial as it could be the </a:t>
            </a:r>
            <a:r>
              <a:rPr lang="en" sz="1050">
                <a:solidFill>
                  <a:schemeClr val="dk1"/>
                </a:solidFill>
                <a:highlight>
                  <a:srgbClr val="FFFFFF"/>
                </a:highlight>
              </a:rPr>
              <a:t>breaking point/ risk tolerance of an investor before they make their move.</a:t>
            </a:r>
            <a:endParaRPr sz="1000">
              <a:solidFill>
                <a:srgbClr val="111111"/>
              </a:solidFill>
              <a:highlight>
                <a:srgbClr val="F4F4F4"/>
              </a:highlight>
              <a:latin typeface="Open Sans"/>
              <a:ea typeface="Open Sans"/>
              <a:cs typeface="Open Sans"/>
              <a:sym typeface="Open Sans"/>
            </a:endParaRPr>
          </a:p>
          <a:p>
            <a:pPr indent="0" lvl="0" marL="0" rtl="0" algn="l">
              <a:spcBef>
                <a:spcPts val="11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098804" y="3629423"/>
            <a:ext cx="885367" cy="1224860"/>
          </a:xfrm>
          <a:custGeom>
            <a:rect b="b" l="l" r="r" t="t"/>
            <a:pathLst>
              <a:path extrusionOk="0" h="34317" w="26313">
                <a:moveTo>
                  <a:pt x="23003" y="1"/>
                </a:moveTo>
                <a:cubicBezTo>
                  <a:pt x="22939" y="1"/>
                  <a:pt x="22876" y="3"/>
                  <a:pt x="22812" y="6"/>
                </a:cubicBezTo>
                <a:cubicBezTo>
                  <a:pt x="21479" y="102"/>
                  <a:pt x="20265" y="935"/>
                  <a:pt x="19395" y="1971"/>
                </a:cubicBezTo>
                <a:cubicBezTo>
                  <a:pt x="18526" y="3019"/>
                  <a:pt x="17955" y="4269"/>
                  <a:pt x="17347" y="5495"/>
                </a:cubicBezTo>
                <a:cubicBezTo>
                  <a:pt x="16728" y="6710"/>
                  <a:pt x="16085" y="7936"/>
                  <a:pt x="15133" y="8900"/>
                </a:cubicBezTo>
                <a:cubicBezTo>
                  <a:pt x="14891" y="9133"/>
                  <a:pt x="14580" y="9365"/>
                  <a:pt x="14266" y="9365"/>
                </a:cubicBezTo>
                <a:cubicBezTo>
                  <a:pt x="14210" y="9365"/>
                  <a:pt x="14153" y="9357"/>
                  <a:pt x="14097" y="9341"/>
                </a:cubicBezTo>
                <a:cubicBezTo>
                  <a:pt x="13740" y="9234"/>
                  <a:pt x="13549" y="8805"/>
                  <a:pt x="13514" y="8424"/>
                </a:cubicBezTo>
                <a:cubicBezTo>
                  <a:pt x="13478" y="8031"/>
                  <a:pt x="13561" y="7626"/>
                  <a:pt x="13478" y="7245"/>
                </a:cubicBezTo>
                <a:cubicBezTo>
                  <a:pt x="13302" y="6493"/>
                  <a:pt x="12532" y="6021"/>
                  <a:pt x="11768" y="6021"/>
                </a:cubicBezTo>
                <a:cubicBezTo>
                  <a:pt x="11602" y="6021"/>
                  <a:pt x="11435" y="6044"/>
                  <a:pt x="11275" y="6091"/>
                </a:cubicBezTo>
                <a:cubicBezTo>
                  <a:pt x="10382" y="6352"/>
                  <a:pt x="9739" y="7186"/>
                  <a:pt x="9466" y="8079"/>
                </a:cubicBezTo>
                <a:cubicBezTo>
                  <a:pt x="9180" y="8972"/>
                  <a:pt x="9192" y="9936"/>
                  <a:pt x="9204" y="10865"/>
                </a:cubicBezTo>
                <a:cubicBezTo>
                  <a:pt x="9239" y="12615"/>
                  <a:pt x="9263" y="14365"/>
                  <a:pt x="9299" y="16127"/>
                </a:cubicBezTo>
                <a:cubicBezTo>
                  <a:pt x="9299" y="17056"/>
                  <a:pt x="9216" y="18187"/>
                  <a:pt x="8406" y="18640"/>
                </a:cubicBezTo>
                <a:cubicBezTo>
                  <a:pt x="8184" y="18771"/>
                  <a:pt x="7938" y="18825"/>
                  <a:pt x="7686" y="18825"/>
                </a:cubicBezTo>
                <a:cubicBezTo>
                  <a:pt x="7273" y="18825"/>
                  <a:pt x="6842" y="18681"/>
                  <a:pt x="6465" y="18497"/>
                </a:cubicBezTo>
                <a:cubicBezTo>
                  <a:pt x="5536" y="18021"/>
                  <a:pt x="4763" y="17294"/>
                  <a:pt x="4227" y="16401"/>
                </a:cubicBezTo>
                <a:cubicBezTo>
                  <a:pt x="3834" y="15723"/>
                  <a:pt x="3524" y="14913"/>
                  <a:pt x="2810" y="14592"/>
                </a:cubicBezTo>
                <a:cubicBezTo>
                  <a:pt x="2625" y="14506"/>
                  <a:pt x="2430" y="14466"/>
                  <a:pt x="2234" y="14466"/>
                </a:cubicBezTo>
                <a:cubicBezTo>
                  <a:pt x="1535" y="14466"/>
                  <a:pt x="820" y="14965"/>
                  <a:pt x="476" y="15616"/>
                </a:cubicBezTo>
                <a:cubicBezTo>
                  <a:pt x="48" y="16449"/>
                  <a:pt x="155" y="17437"/>
                  <a:pt x="131" y="18390"/>
                </a:cubicBezTo>
                <a:cubicBezTo>
                  <a:pt x="0" y="24045"/>
                  <a:pt x="1167" y="30332"/>
                  <a:pt x="6060" y="33665"/>
                </a:cubicBezTo>
                <a:lnTo>
                  <a:pt x="6072" y="33665"/>
                </a:lnTo>
                <a:cubicBezTo>
                  <a:pt x="7352" y="34114"/>
                  <a:pt x="8591" y="34316"/>
                  <a:pt x="9824" y="34316"/>
                </a:cubicBezTo>
                <a:cubicBezTo>
                  <a:pt x="11469" y="34316"/>
                  <a:pt x="13103" y="33956"/>
                  <a:pt x="14811" y="33344"/>
                </a:cubicBezTo>
                <a:cubicBezTo>
                  <a:pt x="17800" y="32260"/>
                  <a:pt x="20419" y="30284"/>
                  <a:pt x="22467" y="27843"/>
                </a:cubicBezTo>
                <a:cubicBezTo>
                  <a:pt x="23051" y="27141"/>
                  <a:pt x="23598" y="26379"/>
                  <a:pt x="23860" y="25498"/>
                </a:cubicBezTo>
                <a:cubicBezTo>
                  <a:pt x="24134" y="24629"/>
                  <a:pt x="24075" y="23605"/>
                  <a:pt x="23527" y="22878"/>
                </a:cubicBezTo>
                <a:cubicBezTo>
                  <a:pt x="23002" y="22191"/>
                  <a:pt x="22160" y="21903"/>
                  <a:pt x="21290" y="21903"/>
                </a:cubicBezTo>
                <a:cubicBezTo>
                  <a:pt x="20758" y="21903"/>
                  <a:pt x="20216" y="22010"/>
                  <a:pt x="19729" y="22200"/>
                </a:cubicBezTo>
                <a:cubicBezTo>
                  <a:pt x="19038" y="22462"/>
                  <a:pt x="18395" y="22866"/>
                  <a:pt x="17681" y="23009"/>
                </a:cubicBezTo>
                <a:cubicBezTo>
                  <a:pt x="17539" y="23037"/>
                  <a:pt x="17392" y="23052"/>
                  <a:pt x="17244" y="23052"/>
                </a:cubicBezTo>
                <a:cubicBezTo>
                  <a:pt x="16638" y="23052"/>
                  <a:pt x="16027" y="22810"/>
                  <a:pt x="15740" y="22283"/>
                </a:cubicBezTo>
                <a:cubicBezTo>
                  <a:pt x="15395" y="21628"/>
                  <a:pt x="15728" y="20783"/>
                  <a:pt x="16276" y="20295"/>
                </a:cubicBezTo>
                <a:cubicBezTo>
                  <a:pt x="16836" y="19807"/>
                  <a:pt x="17562" y="19568"/>
                  <a:pt x="18252" y="19318"/>
                </a:cubicBezTo>
                <a:cubicBezTo>
                  <a:pt x="20169" y="18580"/>
                  <a:pt x="21967" y="17532"/>
                  <a:pt x="23527" y="16187"/>
                </a:cubicBezTo>
                <a:cubicBezTo>
                  <a:pt x="24313" y="15520"/>
                  <a:pt x="25110" y="14508"/>
                  <a:pt x="24717" y="13556"/>
                </a:cubicBezTo>
                <a:cubicBezTo>
                  <a:pt x="24432" y="12865"/>
                  <a:pt x="23634" y="12544"/>
                  <a:pt x="22896" y="12472"/>
                </a:cubicBezTo>
                <a:cubicBezTo>
                  <a:pt x="22170" y="12389"/>
                  <a:pt x="21408" y="12472"/>
                  <a:pt x="20705" y="12246"/>
                </a:cubicBezTo>
                <a:cubicBezTo>
                  <a:pt x="20086" y="12044"/>
                  <a:pt x="19479" y="11436"/>
                  <a:pt x="19681" y="10805"/>
                </a:cubicBezTo>
                <a:cubicBezTo>
                  <a:pt x="19788" y="10460"/>
                  <a:pt x="20110" y="10234"/>
                  <a:pt x="20407" y="10008"/>
                </a:cubicBezTo>
                <a:cubicBezTo>
                  <a:pt x="22039" y="8829"/>
                  <a:pt x="23491" y="7412"/>
                  <a:pt x="24729" y="5805"/>
                </a:cubicBezTo>
                <a:cubicBezTo>
                  <a:pt x="25551" y="4721"/>
                  <a:pt x="26313" y="3376"/>
                  <a:pt x="25956" y="2054"/>
                </a:cubicBezTo>
                <a:cubicBezTo>
                  <a:pt x="25615" y="795"/>
                  <a:pt x="24291" y="1"/>
                  <a:pt x="23003" y="1"/>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350387" y="3657691"/>
            <a:ext cx="575305" cy="1048396"/>
          </a:xfrm>
          <a:custGeom>
            <a:rect b="b" l="l" r="r" t="t"/>
            <a:pathLst>
              <a:path extrusionOk="0" h="29373" w="17098">
                <a:moveTo>
                  <a:pt x="17098" y="0"/>
                </a:moveTo>
                <a:lnTo>
                  <a:pt x="17098" y="0"/>
                </a:lnTo>
                <a:cubicBezTo>
                  <a:pt x="17062" y="12"/>
                  <a:pt x="17026" y="48"/>
                  <a:pt x="17002" y="72"/>
                </a:cubicBezTo>
                <a:lnTo>
                  <a:pt x="16705" y="310"/>
                </a:lnTo>
                <a:cubicBezTo>
                  <a:pt x="16455" y="524"/>
                  <a:pt x="16097" y="834"/>
                  <a:pt x="15633" y="1262"/>
                </a:cubicBezTo>
                <a:cubicBezTo>
                  <a:pt x="14335" y="2465"/>
                  <a:pt x="13133" y="3751"/>
                  <a:pt x="12037" y="5144"/>
                </a:cubicBezTo>
                <a:cubicBezTo>
                  <a:pt x="11335" y="6025"/>
                  <a:pt x="10609" y="7013"/>
                  <a:pt x="9859" y="8085"/>
                </a:cubicBezTo>
                <a:cubicBezTo>
                  <a:pt x="9108" y="9168"/>
                  <a:pt x="8311" y="10335"/>
                  <a:pt x="7513" y="11585"/>
                </a:cubicBezTo>
                <a:cubicBezTo>
                  <a:pt x="6680" y="12895"/>
                  <a:pt x="5906" y="14240"/>
                  <a:pt x="5227" y="15633"/>
                </a:cubicBezTo>
                <a:cubicBezTo>
                  <a:pt x="4870" y="16359"/>
                  <a:pt x="4548" y="17121"/>
                  <a:pt x="4227" y="17883"/>
                </a:cubicBezTo>
                <a:cubicBezTo>
                  <a:pt x="3905" y="18657"/>
                  <a:pt x="3584" y="19431"/>
                  <a:pt x="3251" y="20229"/>
                </a:cubicBezTo>
                <a:cubicBezTo>
                  <a:pt x="2000" y="23194"/>
                  <a:pt x="917" y="26230"/>
                  <a:pt x="0" y="29325"/>
                </a:cubicBezTo>
                <a:lnTo>
                  <a:pt x="167" y="29373"/>
                </a:lnTo>
                <a:cubicBezTo>
                  <a:pt x="1084" y="26289"/>
                  <a:pt x="2167" y="23265"/>
                  <a:pt x="3417" y="20300"/>
                </a:cubicBezTo>
                <a:lnTo>
                  <a:pt x="4382" y="17955"/>
                </a:lnTo>
                <a:cubicBezTo>
                  <a:pt x="4715" y="17193"/>
                  <a:pt x="5025" y="16431"/>
                  <a:pt x="5382" y="15716"/>
                </a:cubicBezTo>
                <a:cubicBezTo>
                  <a:pt x="6060" y="14323"/>
                  <a:pt x="6822" y="12978"/>
                  <a:pt x="7656" y="11680"/>
                </a:cubicBezTo>
                <a:cubicBezTo>
                  <a:pt x="8442" y="10418"/>
                  <a:pt x="9228" y="9263"/>
                  <a:pt x="9978" y="8180"/>
                </a:cubicBezTo>
                <a:cubicBezTo>
                  <a:pt x="10728" y="7096"/>
                  <a:pt x="11442" y="6108"/>
                  <a:pt x="12133" y="5227"/>
                </a:cubicBezTo>
                <a:cubicBezTo>
                  <a:pt x="13216" y="3834"/>
                  <a:pt x="14407" y="2536"/>
                  <a:pt x="15681" y="1322"/>
                </a:cubicBezTo>
                <a:cubicBezTo>
                  <a:pt x="16133" y="893"/>
                  <a:pt x="16490" y="572"/>
                  <a:pt x="16728" y="346"/>
                </a:cubicBezTo>
                <a:lnTo>
                  <a:pt x="17002" y="84"/>
                </a:lnTo>
                <a:cubicBezTo>
                  <a:pt x="17038" y="60"/>
                  <a:pt x="17074" y="24"/>
                  <a:pt x="17098" y="0"/>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478180" y="3846362"/>
            <a:ext cx="49697" cy="368489"/>
          </a:xfrm>
          <a:custGeom>
            <a:rect b="b" l="l" r="r" t="t"/>
            <a:pathLst>
              <a:path extrusionOk="0" h="10324" w="1477">
                <a:moveTo>
                  <a:pt x="0" y="1"/>
                </a:moveTo>
                <a:cubicBezTo>
                  <a:pt x="0" y="132"/>
                  <a:pt x="12" y="274"/>
                  <a:pt x="48" y="405"/>
                </a:cubicBezTo>
                <a:cubicBezTo>
                  <a:pt x="96" y="667"/>
                  <a:pt x="167" y="1048"/>
                  <a:pt x="238" y="1513"/>
                </a:cubicBezTo>
                <a:cubicBezTo>
                  <a:pt x="393" y="2441"/>
                  <a:pt x="572" y="3727"/>
                  <a:pt x="738" y="5156"/>
                </a:cubicBezTo>
                <a:cubicBezTo>
                  <a:pt x="893" y="6597"/>
                  <a:pt x="1048" y="7883"/>
                  <a:pt x="1191" y="8823"/>
                </a:cubicBezTo>
                <a:cubicBezTo>
                  <a:pt x="1262" y="9287"/>
                  <a:pt x="1322" y="9668"/>
                  <a:pt x="1381" y="9930"/>
                </a:cubicBezTo>
                <a:cubicBezTo>
                  <a:pt x="1393" y="10061"/>
                  <a:pt x="1429" y="10204"/>
                  <a:pt x="1477" y="10323"/>
                </a:cubicBezTo>
                <a:cubicBezTo>
                  <a:pt x="1477" y="10192"/>
                  <a:pt x="1465" y="10049"/>
                  <a:pt x="1441" y="9907"/>
                </a:cubicBezTo>
                <a:cubicBezTo>
                  <a:pt x="1405" y="9609"/>
                  <a:pt x="1370" y="9240"/>
                  <a:pt x="1310" y="8799"/>
                </a:cubicBezTo>
                <a:lnTo>
                  <a:pt x="905" y="5132"/>
                </a:lnTo>
                <a:cubicBezTo>
                  <a:pt x="738" y="3692"/>
                  <a:pt x="548" y="2406"/>
                  <a:pt x="369" y="1477"/>
                </a:cubicBezTo>
                <a:cubicBezTo>
                  <a:pt x="274" y="1013"/>
                  <a:pt x="191" y="644"/>
                  <a:pt x="119" y="394"/>
                </a:cubicBezTo>
                <a:cubicBezTo>
                  <a:pt x="96" y="251"/>
                  <a:pt x="48" y="120"/>
                  <a:pt x="0" y="1"/>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527844" y="4129939"/>
            <a:ext cx="405452" cy="85341"/>
          </a:xfrm>
          <a:custGeom>
            <a:rect b="b" l="l" r="r" t="t"/>
            <a:pathLst>
              <a:path extrusionOk="0" h="2391" w="12050">
                <a:moveTo>
                  <a:pt x="11812" y="0"/>
                </a:moveTo>
                <a:cubicBezTo>
                  <a:pt x="11731" y="0"/>
                  <a:pt x="11651" y="3"/>
                  <a:pt x="11574" y="9"/>
                </a:cubicBezTo>
                <a:cubicBezTo>
                  <a:pt x="11252" y="21"/>
                  <a:pt x="10812" y="33"/>
                  <a:pt x="10252" y="92"/>
                </a:cubicBezTo>
                <a:cubicBezTo>
                  <a:pt x="8799" y="235"/>
                  <a:pt x="7359" y="450"/>
                  <a:pt x="5930" y="747"/>
                </a:cubicBezTo>
                <a:cubicBezTo>
                  <a:pt x="4263" y="1081"/>
                  <a:pt x="2763" y="1462"/>
                  <a:pt x="1691" y="1795"/>
                </a:cubicBezTo>
                <a:cubicBezTo>
                  <a:pt x="1167" y="1950"/>
                  <a:pt x="739" y="2104"/>
                  <a:pt x="441" y="2200"/>
                </a:cubicBezTo>
                <a:cubicBezTo>
                  <a:pt x="286" y="2259"/>
                  <a:pt x="144" y="2319"/>
                  <a:pt x="1" y="2390"/>
                </a:cubicBezTo>
                <a:cubicBezTo>
                  <a:pt x="155" y="2366"/>
                  <a:pt x="322" y="2331"/>
                  <a:pt x="465" y="2271"/>
                </a:cubicBezTo>
                <a:cubicBezTo>
                  <a:pt x="763" y="2188"/>
                  <a:pt x="1203" y="2057"/>
                  <a:pt x="1739" y="1914"/>
                </a:cubicBezTo>
                <a:cubicBezTo>
                  <a:pt x="2811" y="1616"/>
                  <a:pt x="4299" y="1247"/>
                  <a:pt x="5966" y="914"/>
                </a:cubicBezTo>
                <a:cubicBezTo>
                  <a:pt x="7633" y="580"/>
                  <a:pt x="9157" y="354"/>
                  <a:pt x="10264" y="223"/>
                </a:cubicBezTo>
                <a:cubicBezTo>
                  <a:pt x="10812" y="152"/>
                  <a:pt x="11264" y="104"/>
                  <a:pt x="11574" y="69"/>
                </a:cubicBezTo>
                <a:cubicBezTo>
                  <a:pt x="11728" y="69"/>
                  <a:pt x="11895" y="45"/>
                  <a:pt x="12050" y="9"/>
                </a:cubicBezTo>
                <a:cubicBezTo>
                  <a:pt x="11972" y="3"/>
                  <a:pt x="11892" y="0"/>
                  <a:pt x="11812" y="0"/>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145272" y="4148106"/>
            <a:ext cx="210331" cy="548237"/>
          </a:xfrm>
          <a:custGeom>
            <a:rect b="b" l="l" r="r" t="t"/>
            <a:pathLst>
              <a:path extrusionOk="0" h="15360" w="6251">
                <a:moveTo>
                  <a:pt x="0" y="0"/>
                </a:moveTo>
                <a:lnTo>
                  <a:pt x="0" y="0"/>
                </a:lnTo>
                <a:cubicBezTo>
                  <a:pt x="12" y="60"/>
                  <a:pt x="36" y="119"/>
                  <a:pt x="60" y="167"/>
                </a:cubicBezTo>
                <a:lnTo>
                  <a:pt x="238" y="607"/>
                </a:lnTo>
                <a:lnTo>
                  <a:pt x="917" y="2250"/>
                </a:lnTo>
                <a:cubicBezTo>
                  <a:pt x="1477" y="3643"/>
                  <a:pt x="2227" y="5560"/>
                  <a:pt x="3036" y="7703"/>
                </a:cubicBezTo>
                <a:cubicBezTo>
                  <a:pt x="3846" y="9835"/>
                  <a:pt x="4620" y="11775"/>
                  <a:pt x="5215" y="13145"/>
                </a:cubicBezTo>
                <a:cubicBezTo>
                  <a:pt x="5513" y="13835"/>
                  <a:pt x="5763" y="14395"/>
                  <a:pt x="5941" y="14776"/>
                </a:cubicBezTo>
                <a:cubicBezTo>
                  <a:pt x="6037" y="14954"/>
                  <a:pt x="6108" y="15097"/>
                  <a:pt x="6168" y="15216"/>
                </a:cubicBezTo>
                <a:cubicBezTo>
                  <a:pt x="6180" y="15264"/>
                  <a:pt x="6215" y="15311"/>
                  <a:pt x="6251" y="15359"/>
                </a:cubicBezTo>
                <a:cubicBezTo>
                  <a:pt x="6239" y="15300"/>
                  <a:pt x="6227" y="15252"/>
                  <a:pt x="6203" y="15204"/>
                </a:cubicBezTo>
                <a:lnTo>
                  <a:pt x="6025" y="14764"/>
                </a:lnTo>
                <a:lnTo>
                  <a:pt x="5346" y="13121"/>
                </a:lnTo>
                <a:cubicBezTo>
                  <a:pt x="4775" y="11740"/>
                  <a:pt x="4036" y="9799"/>
                  <a:pt x="3215" y="7668"/>
                </a:cubicBezTo>
                <a:cubicBezTo>
                  <a:pt x="2393" y="5525"/>
                  <a:pt x="1631" y="3596"/>
                  <a:pt x="1036" y="2215"/>
                </a:cubicBezTo>
                <a:cubicBezTo>
                  <a:pt x="738" y="1524"/>
                  <a:pt x="488" y="964"/>
                  <a:pt x="310" y="595"/>
                </a:cubicBezTo>
                <a:lnTo>
                  <a:pt x="84" y="155"/>
                </a:lnTo>
                <a:cubicBezTo>
                  <a:pt x="72" y="95"/>
                  <a:pt x="36" y="48"/>
                  <a:pt x="0" y="0"/>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55568" y="4505923"/>
            <a:ext cx="538091" cy="190419"/>
          </a:xfrm>
          <a:custGeom>
            <a:rect b="b" l="l" r="r" t="t"/>
            <a:pathLst>
              <a:path extrusionOk="0" h="5335" w="15992">
                <a:moveTo>
                  <a:pt x="15991" y="0"/>
                </a:moveTo>
                <a:cubicBezTo>
                  <a:pt x="15932" y="0"/>
                  <a:pt x="15872" y="12"/>
                  <a:pt x="15812" y="36"/>
                </a:cubicBezTo>
                <a:lnTo>
                  <a:pt x="15348" y="155"/>
                </a:lnTo>
                <a:cubicBezTo>
                  <a:pt x="14943" y="274"/>
                  <a:pt x="14348" y="464"/>
                  <a:pt x="13622" y="679"/>
                </a:cubicBezTo>
                <a:cubicBezTo>
                  <a:pt x="12157" y="1131"/>
                  <a:pt x="10169" y="1810"/>
                  <a:pt x="7966" y="2584"/>
                </a:cubicBezTo>
                <a:cubicBezTo>
                  <a:pt x="5764" y="3358"/>
                  <a:pt x="3775" y="4048"/>
                  <a:pt x="2335" y="4524"/>
                </a:cubicBezTo>
                <a:lnTo>
                  <a:pt x="620" y="5108"/>
                </a:lnTo>
                <a:lnTo>
                  <a:pt x="156" y="5263"/>
                </a:lnTo>
                <a:cubicBezTo>
                  <a:pt x="96" y="5286"/>
                  <a:pt x="49" y="5310"/>
                  <a:pt x="1" y="5334"/>
                </a:cubicBezTo>
                <a:cubicBezTo>
                  <a:pt x="49" y="5334"/>
                  <a:pt x="108" y="5322"/>
                  <a:pt x="168" y="5298"/>
                </a:cubicBezTo>
                <a:lnTo>
                  <a:pt x="632" y="5167"/>
                </a:lnTo>
                <a:cubicBezTo>
                  <a:pt x="1037" y="5060"/>
                  <a:pt x="1644" y="4870"/>
                  <a:pt x="2370" y="4655"/>
                </a:cubicBezTo>
                <a:cubicBezTo>
                  <a:pt x="3811" y="4191"/>
                  <a:pt x="5823" y="3512"/>
                  <a:pt x="8026" y="2750"/>
                </a:cubicBezTo>
                <a:cubicBezTo>
                  <a:pt x="10217" y="1977"/>
                  <a:pt x="12205" y="1286"/>
                  <a:pt x="13657" y="798"/>
                </a:cubicBezTo>
                <a:lnTo>
                  <a:pt x="15372" y="226"/>
                </a:lnTo>
                <a:lnTo>
                  <a:pt x="15836" y="60"/>
                </a:lnTo>
                <a:cubicBezTo>
                  <a:pt x="15884" y="48"/>
                  <a:pt x="15943" y="24"/>
                  <a:pt x="15991" y="0"/>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678951" y="4513990"/>
            <a:ext cx="1023187" cy="352749"/>
          </a:xfrm>
          <a:custGeom>
            <a:rect b="b" l="l" r="r" t="t"/>
            <a:pathLst>
              <a:path extrusionOk="0" h="9883" w="30409">
                <a:moveTo>
                  <a:pt x="0" y="0"/>
                </a:moveTo>
                <a:lnTo>
                  <a:pt x="0" y="9882"/>
                </a:lnTo>
                <a:lnTo>
                  <a:pt x="30409" y="9882"/>
                </a:lnTo>
                <a:lnTo>
                  <a:pt x="30409"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165696" y="4415407"/>
            <a:ext cx="572108" cy="451332"/>
          </a:xfrm>
          <a:custGeom>
            <a:rect b="b" l="l" r="r" t="t"/>
            <a:pathLst>
              <a:path extrusionOk="0" h="12645" w="17003">
                <a:moveTo>
                  <a:pt x="0" y="0"/>
                </a:moveTo>
                <a:lnTo>
                  <a:pt x="0" y="2500"/>
                </a:lnTo>
                <a:lnTo>
                  <a:pt x="620" y="2762"/>
                </a:lnTo>
                <a:lnTo>
                  <a:pt x="631" y="12644"/>
                </a:lnTo>
                <a:lnTo>
                  <a:pt x="15943" y="12644"/>
                </a:lnTo>
                <a:lnTo>
                  <a:pt x="15943" y="2762"/>
                </a:lnTo>
                <a:lnTo>
                  <a:pt x="17003" y="2762"/>
                </a:lnTo>
                <a:lnTo>
                  <a:pt x="17003" y="0"/>
                </a:lnTo>
                <a:close/>
              </a:path>
            </a:pathLst>
          </a:custGeom>
          <a:solidFill>
            <a:srgbClr val="D1D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822357" y="4570920"/>
            <a:ext cx="207168" cy="53182"/>
          </a:xfrm>
          <a:custGeom>
            <a:rect b="b" l="l" r="r" t="t"/>
            <a:pathLst>
              <a:path extrusionOk="0" h="1490" w="6157">
                <a:moveTo>
                  <a:pt x="1" y="1"/>
                </a:moveTo>
                <a:lnTo>
                  <a:pt x="1" y="1489"/>
                </a:lnTo>
                <a:lnTo>
                  <a:pt x="6156" y="1489"/>
                </a:lnTo>
                <a:lnTo>
                  <a:pt x="6156" y="1"/>
                </a:lnTo>
                <a:close/>
              </a:path>
            </a:pathLst>
          </a:custGeom>
          <a:solidFill>
            <a:srgbClr val="D1D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795539" y="4690347"/>
            <a:ext cx="266421" cy="112217"/>
          </a:xfrm>
          <a:custGeom>
            <a:rect b="b" l="l" r="r" t="t"/>
            <a:pathLst>
              <a:path extrusionOk="0" h="3144" w="7918">
                <a:moveTo>
                  <a:pt x="0" y="0"/>
                </a:moveTo>
                <a:lnTo>
                  <a:pt x="0" y="3144"/>
                </a:lnTo>
                <a:lnTo>
                  <a:pt x="7918" y="3144"/>
                </a:lnTo>
                <a:lnTo>
                  <a:pt x="791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796717" y="4144251"/>
            <a:ext cx="785635" cy="271192"/>
          </a:xfrm>
          <a:custGeom>
            <a:rect b="b" l="l" r="r" t="t"/>
            <a:pathLst>
              <a:path extrusionOk="0" h="7598" w="23349">
                <a:moveTo>
                  <a:pt x="1" y="1"/>
                </a:moveTo>
                <a:lnTo>
                  <a:pt x="1" y="7597"/>
                </a:lnTo>
                <a:lnTo>
                  <a:pt x="23349" y="7597"/>
                </a:lnTo>
                <a:lnTo>
                  <a:pt x="23349"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170103" y="4068191"/>
            <a:ext cx="439504" cy="347252"/>
          </a:xfrm>
          <a:custGeom>
            <a:rect b="b" l="l" r="r" t="t"/>
            <a:pathLst>
              <a:path extrusionOk="0" h="9729" w="13062">
                <a:moveTo>
                  <a:pt x="0" y="1"/>
                </a:moveTo>
                <a:lnTo>
                  <a:pt x="358" y="1584"/>
                </a:lnTo>
                <a:lnTo>
                  <a:pt x="500" y="9728"/>
                </a:lnTo>
                <a:lnTo>
                  <a:pt x="12252" y="9728"/>
                </a:lnTo>
                <a:lnTo>
                  <a:pt x="12252" y="2132"/>
                </a:lnTo>
                <a:lnTo>
                  <a:pt x="13062" y="2132"/>
                </a:lnTo>
                <a:lnTo>
                  <a:pt x="13062" y="1"/>
                </a:lnTo>
                <a:close/>
              </a:path>
            </a:pathLst>
          </a:custGeom>
          <a:solidFill>
            <a:srgbClr val="D1D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906509" y="4188046"/>
            <a:ext cx="159456" cy="40832"/>
          </a:xfrm>
          <a:custGeom>
            <a:rect b="b" l="l" r="r" t="t"/>
            <a:pathLst>
              <a:path extrusionOk="0" h="1144" w="4739">
                <a:moveTo>
                  <a:pt x="0" y="0"/>
                </a:moveTo>
                <a:lnTo>
                  <a:pt x="0" y="1143"/>
                </a:lnTo>
                <a:lnTo>
                  <a:pt x="4739" y="1143"/>
                </a:lnTo>
                <a:lnTo>
                  <a:pt x="4739" y="0"/>
                </a:lnTo>
                <a:close/>
              </a:path>
            </a:pathLst>
          </a:custGeom>
          <a:solidFill>
            <a:srgbClr val="D1D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886051" y="4279419"/>
            <a:ext cx="204375" cy="86304"/>
          </a:xfrm>
          <a:custGeom>
            <a:rect b="b" l="l" r="r" t="t"/>
            <a:pathLst>
              <a:path extrusionOk="0" h="2418" w="6074">
                <a:moveTo>
                  <a:pt x="1" y="0"/>
                </a:moveTo>
                <a:lnTo>
                  <a:pt x="1" y="2417"/>
                </a:lnTo>
                <a:lnTo>
                  <a:pt x="6073" y="2417"/>
                </a:lnTo>
                <a:lnTo>
                  <a:pt x="607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023871" y="3725993"/>
            <a:ext cx="62921" cy="66745"/>
          </a:xfrm>
          <a:custGeom>
            <a:rect b="b" l="l" r="r" t="t"/>
            <a:pathLst>
              <a:path extrusionOk="0" h="1870" w="1870">
                <a:moveTo>
                  <a:pt x="929" y="0"/>
                </a:moveTo>
                <a:lnTo>
                  <a:pt x="608" y="608"/>
                </a:lnTo>
                <a:lnTo>
                  <a:pt x="1" y="941"/>
                </a:lnTo>
                <a:lnTo>
                  <a:pt x="608" y="1262"/>
                </a:lnTo>
                <a:lnTo>
                  <a:pt x="929" y="1870"/>
                </a:lnTo>
                <a:lnTo>
                  <a:pt x="1263" y="1262"/>
                </a:lnTo>
                <a:lnTo>
                  <a:pt x="1870" y="941"/>
                </a:lnTo>
                <a:lnTo>
                  <a:pt x="1263" y="608"/>
                </a:lnTo>
                <a:lnTo>
                  <a:pt x="929"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200554" y="4415407"/>
            <a:ext cx="537250" cy="98618"/>
          </a:xfrm>
          <a:custGeom>
            <a:rect b="b" l="l" r="r" t="t"/>
            <a:pathLst>
              <a:path extrusionOk="0" h="2763" w="15967">
                <a:moveTo>
                  <a:pt x="0" y="0"/>
                </a:moveTo>
                <a:lnTo>
                  <a:pt x="0" y="2762"/>
                </a:lnTo>
                <a:lnTo>
                  <a:pt x="15967" y="2762"/>
                </a:lnTo>
                <a:lnTo>
                  <a:pt x="15967"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763473" y="4068191"/>
            <a:ext cx="437115" cy="76096"/>
          </a:xfrm>
          <a:custGeom>
            <a:rect b="b" l="l" r="r" t="t"/>
            <a:pathLst>
              <a:path extrusionOk="0" h="2132" w="12991">
                <a:moveTo>
                  <a:pt x="1" y="1"/>
                </a:moveTo>
                <a:lnTo>
                  <a:pt x="1" y="2132"/>
                </a:lnTo>
                <a:lnTo>
                  <a:pt x="12990" y="2132"/>
                </a:lnTo>
                <a:lnTo>
                  <a:pt x="12990" y="1"/>
                </a:ln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200554" y="4068191"/>
            <a:ext cx="409053" cy="76096"/>
          </a:xfrm>
          <a:custGeom>
            <a:rect b="b" l="l" r="r" t="t"/>
            <a:pathLst>
              <a:path extrusionOk="0" h="2132" w="12157">
                <a:moveTo>
                  <a:pt x="0" y="1"/>
                </a:moveTo>
                <a:lnTo>
                  <a:pt x="0" y="2132"/>
                </a:lnTo>
                <a:lnTo>
                  <a:pt x="12157" y="2132"/>
                </a:lnTo>
                <a:lnTo>
                  <a:pt x="12157" y="1"/>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184538" y="4143002"/>
            <a:ext cx="397814" cy="2570"/>
          </a:xfrm>
          <a:custGeom>
            <a:rect b="b" l="l" r="r" t="t"/>
            <a:pathLst>
              <a:path extrusionOk="0" h="72" w="11823">
                <a:moveTo>
                  <a:pt x="5906" y="0"/>
                </a:moveTo>
                <a:lnTo>
                  <a:pt x="2953" y="12"/>
                </a:lnTo>
                <a:lnTo>
                  <a:pt x="1476" y="12"/>
                </a:lnTo>
                <a:lnTo>
                  <a:pt x="0" y="36"/>
                </a:lnTo>
                <a:lnTo>
                  <a:pt x="1476" y="48"/>
                </a:lnTo>
                <a:lnTo>
                  <a:pt x="2953" y="60"/>
                </a:lnTo>
                <a:lnTo>
                  <a:pt x="5906" y="72"/>
                </a:lnTo>
                <a:lnTo>
                  <a:pt x="8870" y="60"/>
                </a:lnTo>
                <a:lnTo>
                  <a:pt x="10347" y="48"/>
                </a:lnTo>
                <a:lnTo>
                  <a:pt x="11823" y="36"/>
                </a:lnTo>
                <a:lnTo>
                  <a:pt x="10347" y="12"/>
                </a:lnTo>
                <a:lnTo>
                  <a:pt x="8870" y="12"/>
                </a:lnTo>
                <a:lnTo>
                  <a:pt x="5906" y="0"/>
                </a:lnTo>
                <a:close/>
              </a:path>
            </a:pathLst>
          </a:custGeom>
          <a:solidFill>
            <a:srgbClr val="D1D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636084" y="4415407"/>
            <a:ext cx="581732" cy="98618"/>
          </a:xfrm>
          <a:custGeom>
            <a:rect b="b" l="l" r="r" t="t"/>
            <a:pathLst>
              <a:path extrusionOk="0" h="2763" w="17289">
                <a:moveTo>
                  <a:pt x="0" y="0"/>
                </a:moveTo>
                <a:lnTo>
                  <a:pt x="0" y="2762"/>
                </a:lnTo>
                <a:lnTo>
                  <a:pt x="17288" y="2762"/>
                </a:lnTo>
                <a:lnTo>
                  <a:pt x="17288" y="0"/>
                </a:ln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txBox="1"/>
          <p:nvPr>
            <p:ph type="ctrTitle"/>
          </p:nvPr>
        </p:nvSpPr>
        <p:spPr>
          <a:xfrm>
            <a:off x="769950" y="1401750"/>
            <a:ext cx="3602400" cy="1400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4500"/>
              <a:buFont typeface="Alfa Slab One"/>
              <a:buNone/>
              <a:defRPr sz="4500">
                <a:latin typeface="Alfa Slab One"/>
                <a:ea typeface="Alfa Slab One"/>
                <a:cs typeface="Alfa Slab One"/>
                <a:sym typeface="Alfa Slab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1" name="Google Shape;31;p2"/>
          <p:cNvSpPr/>
          <p:nvPr/>
        </p:nvSpPr>
        <p:spPr>
          <a:xfrm>
            <a:off x="0" y="4806950"/>
            <a:ext cx="9144000" cy="336522"/>
          </a:xfrm>
          <a:custGeom>
            <a:rect b="b" l="l" r="r" t="t"/>
            <a:pathLst>
              <a:path extrusionOk="0" h="28886" w="285750">
                <a:moveTo>
                  <a:pt x="0" y="1"/>
                </a:moveTo>
                <a:lnTo>
                  <a:pt x="0" y="28885"/>
                </a:lnTo>
                <a:lnTo>
                  <a:pt x="285750" y="28885"/>
                </a:lnTo>
                <a:lnTo>
                  <a:pt x="285750"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3" name="Google Shape;33;p2"/>
          <p:cNvSpPr/>
          <p:nvPr/>
        </p:nvSpPr>
        <p:spPr>
          <a:xfrm>
            <a:off x="1726450" y="490575"/>
            <a:ext cx="419080" cy="414401"/>
          </a:xfrm>
          <a:custGeom>
            <a:rect b="b" l="l" r="r" t="t"/>
            <a:pathLst>
              <a:path extrusionOk="0" h="12466" w="12455">
                <a:moveTo>
                  <a:pt x="6228" y="0"/>
                </a:moveTo>
                <a:cubicBezTo>
                  <a:pt x="2787" y="0"/>
                  <a:pt x="1" y="2798"/>
                  <a:pt x="1" y="6239"/>
                </a:cubicBezTo>
                <a:cubicBezTo>
                  <a:pt x="1" y="9680"/>
                  <a:pt x="2787" y="12466"/>
                  <a:pt x="6228" y="12466"/>
                </a:cubicBezTo>
                <a:cubicBezTo>
                  <a:pt x="9669" y="12466"/>
                  <a:pt x="12455" y="9680"/>
                  <a:pt x="12455" y="6239"/>
                </a:cubicBezTo>
                <a:cubicBezTo>
                  <a:pt x="12455" y="2798"/>
                  <a:pt x="9669" y="0"/>
                  <a:pt x="6228"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8753386" y="583907"/>
            <a:ext cx="390614" cy="414390"/>
          </a:xfrm>
          <a:custGeom>
            <a:rect b="b" l="l" r="r" t="t"/>
            <a:pathLst>
              <a:path extrusionOk="0" h="11610" w="11609">
                <a:moveTo>
                  <a:pt x="5810" y="1"/>
                </a:moveTo>
                <a:cubicBezTo>
                  <a:pt x="2596" y="1"/>
                  <a:pt x="0" y="2608"/>
                  <a:pt x="0" y="5811"/>
                </a:cubicBezTo>
                <a:cubicBezTo>
                  <a:pt x="0" y="9014"/>
                  <a:pt x="2596" y="11609"/>
                  <a:pt x="5810" y="11609"/>
                </a:cubicBezTo>
                <a:cubicBezTo>
                  <a:pt x="9013" y="11609"/>
                  <a:pt x="11609" y="9014"/>
                  <a:pt x="11609" y="5811"/>
                </a:cubicBezTo>
                <a:cubicBezTo>
                  <a:pt x="11609" y="2596"/>
                  <a:pt x="9013" y="1"/>
                  <a:pt x="5810" y="1"/>
                </a:cubicBez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972491" y="3045908"/>
            <a:ext cx="185532" cy="196808"/>
          </a:xfrm>
          <a:custGeom>
            <a:rect b="b" l="l" r="r" t="t"/>
            <a:pathLst>
              <a:path extrusionOk="0" h="5514" w="5514">
                <a:moveTo>
                  <a:pt x="2751" y="1"/>
                </a:moveTo>
                <a:lnTo>
                  <a:pt x="1775" y="1787"/>
                </a:lnTo>
                <a:lnTo>
                  <a:pt x="1" y="2763"/>
                </a:lnTo>
                <a:lnTo>
                  <a:pt x="1775" y="3727"/>
                </a:lnTo>
                <a:lnTo>
                  <a:pt x="2751" y="5513"/>
                </a:lnTo>
                <a:lnTo>
                  <a:pt x="3727" y="3727"/>
                </a:lnTo>
                <a:lnTo>
                  <a:pt x="5513" y="2763"/>
                </a:lnTo>
                <a:lnTo>
                  <a:pt x="3727" y="1787"/>
                </a:lnTo>
                <a:lnTo>
                  <a:pt x="2751" y="1"/>
                </a:ln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3081421" y="995813"/>
            <a:ext cx="139065" cy="147517"/>
          </a:xfrm>
          <a:custGeom>
            <a:rect b="b" l="l" r="r" t="t"/>
            <a:pathLst>
              <a:path extrusionOk="0" h="4133" w="4133">
                <a:moveTo>
                  <a:pt x="2061" y="1"/>
                </a:moveTo>
                <a:lnTo>
                  <a:pt x="1334" y="1334"/>
                </a:lnTo>
                <a:lnTo>
                  <a:pt x="1" y="2060"/>
                </a:lnTo>
                <a:lnTo>
                  <a:pt x="1334" y="2799"/>
                </a:lnTo>
                <a:lnTo>
                  <a:pt x="2061" y="4132"/>
                </a:lnTo>
                <a:lnTo>
                  <a:pt x="2799" y="2799"/>
                </a:lnTo>
                <a:lnTo>
                  <a:pt x="4132" y="2060"/>
                </a:lnTo>
                <a:lnTo>
                  <a:pt x="2799" y="1334"/>
                </a:lnTo>
                <a:lnTo>
                  <a:pt x="2061" y="1"/>
                </a:ln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840235" y="349926"/>
            <a:ext cx="92968" cy="98190"/>
          </a:xfrm>
          <a:custGeom>
            <a:rect b="b" l="l" r="r" t="t"/>
            <a:pathLst>
              <a:path extrusionOk="0" h="2751" w="2763">
                <a:moveTo>
                  <a:pt x="1381" y="0"/>
                </a:moveTo>
                <a:lnTo>
                  <a:pt x="893" y="893"/>
                </a:lnTo>
                <a:lnTo>
                  <a:pt x="0" y="1381"/>
                </a:lnTo>
                <a:lnTo>
                  <a:pt x="893" y="1869"/>
                </a:lnTo>
                <a:lnTo>
                  <a:pt x="1381" y="2750"/>
                </a:lnTo>
                <a:lnTo>
                  <a:pt x="1870" y="1869"/>
                </a:lnTo>
                <a:lnTo>
                  <a:pt x="2763" y="1381"/>
                </a:lnTo>
                <a:lnTo>
                  <a:pt x="1870" y="893"/>
                </a:lnTo>
                <a:lnTo>
                  <a:pt x="13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000977" y="1944833"/>
            <a:ext cx="62921" cy="66745"/>
          </a:xfrm>
          <a:custGeom>
            <a:rect b="b" l="l" r="r" t="t"/>
            <a:pathLst>
              <a:path extrusionOk="0" h="1870" w="1870">
                <a:moveTo>
                  <a:pt x="929" y="1"/>
                </a:moveTo>
                <a:lnTo>
                  <a:pt x="608" y="596"/>
                </a:lnTo>
                <a:lnTo>
                  <a:pt x="0" y="929"/>
                </a:lnTo>
                <a:lnTo>
                  <a:pt x="608" y="1263"/>
                </a:lnTo>
                <a:lnTo>
                  <a:pt x="929" y="1870"/>
                </a:lnTo>
                <a:lnTo>
                  <a:pt x="1262" y="1263"/>
                </a:lnTo>
                <a:lnTo>
                  <a:pt x="1870" y="929"/>
                </a:lnTo>
                <a:lnTo>
                  <a:pt x="1262" y="596"/>
                </a:lnTo>
                <a:lnTo>
                  <a:pt x="929"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6740146" y="468520"/>
            <a:ext cx="62921" cy="66745"/>
          </a:xfrm>
          <a:custGeom>
            <a:rect b="b" l="l" r="r" t="t"/>
            <a:pathLst>
              <a:path extrusionOk="0" h="1870" w="1870">
                <a:moveTo>
                  <a:pt x="941" y="0"/>
                </a:moveTo>
                <a:lnTo>
                  <a:pt x="608" y="596"/>
                </a:lnTo>
                <a:lnTo>
                  <a:pt x="1" y="929"/>
                </a:lnTo>
                <a:lnTo>
                  <a:pt x="608" y="1262"/>
                </a:lnTo>
                <a:lnTo>
                  <a:pt x="941" y="1870"/>
                </a:lnTo>
                <a:lnTo>
                  <a:pt x="1263" y="1262"/>
                </a:lnTo>
                <a:lnTo>
                  <a:pt x="1870" y="929"/>
                </a:lnTo>
                <a:lnTo>
                  <a:pt x="1263" y="596"/>
                </a:lnTo>
                <a:lnTo>
                  <a:pt x="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883168" y="2141653"/>
            <a:ext cx="131023" cy="138987"/>
          </a:xfrm>
          <a:custGeom>
            <a:rect b="b" l="l" r="r" t="t"/>
            <a:pathLst>
              <a:path extrusionOk="0" h="3894" w="3894">
                <a:moveTo>
                  <a:pt x="1941" y="0"/>
                </a:moveTo>
                <a:lnTo>
                  <a:pt x="1251" y="1262"/>
                </a:lnTo>
                <a:lnTo>
                  <a:pt x="1" y="1953"/>
                </a:lnTo>
                <a:lnTo>
                  <a:pt x="1251" y="2643"/>
                </a:lnTo>
                <a:lnTo>
                  <a:pt x="1941" y="3894"/>
                </a:lnTo>
                <a:lnTo>
                  <a:pt x="2632" y="2643"/>
                </a:lnTo>
                <a:lnTo>
                  <a:pt x="3894" y="1953"/>
                </a:lnTo>
                <a:lnTo>
                  <a:pt x="2632" y="1262"/>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4974679" y="329534"/>
            <a:ext cx="131023" cy="13898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487734" y="3983732"/>
            <a:ext cx="114637" cy="101831"/>
          </a:xfrm>
          <a:custGeom>
            <a:rect b="b" l="l" r="r" t="t"/>
            <a:pathLst>
              <a:path extrusionOk="0" h="2853" w="3407">
                <a:moveTo>
                  <a:pt x="1670" y="0"/>
                </a:moveTo>
                <a:cubicBezTo>
                  <a:pt x="1337" y="0"/>
                  <a:pt x="1010" y="106"/>
                  <a:pt x="763" y="336"/>
                </a:cubicBezTo>
                <a:lnTo>
                  <a:pt x="477" y="693"/>
                </a:lnTo>
                <a:cubicBezTo>
                  <a:pt x="1" y="1527"/>
                  <a:pt x="644" y="2753"/>
                  <a:pt x="1596" y="2848"/>
                </a:cubicBezTo>
                <a:cubicBezTo>
                  <a:pt x="1632" y="2851"/>
                  <a:pt x="1667" y="2853"/>
                  <a:pt x="1702" y="2853"/>
                </a:cubicBezTo>
                <a:cubicBezTo>
                  <a:pt x="2622" y="2853"/>
                  <a:pt x="3406" y="1826"/>
                  <a:pt x="3108" y="943"/>
                </a:cubicBezTo>
                <a:cubicBezTo>
                  <a:pt x="2915" y="357"/>
                  <a:pt x="2282" y="0"/>
                  <a:pt x="1670"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483729" y="3980270"/>
            <a:ext cx="122578" cy="108755"/>
          </a:xfrm>
          <a:custGeom>
            <a:rect b="b" l="l" r="r" t="t"/>
            <a:pathLst>
              <a:path extrusionOk="0" h="3047" w="3643">
                <a:moveTo>
                  <a:pt x="1788" y="1"/>
                </a:moveTo>
                <a:cubicBezTo>
                  <a:pt x="1431" y="1"/>
                  <a:pt x="1079" y="114"/>
                  <a:pt x="810" y="362"/>
                </a:cubicBezTo>
                <a:lnTo>
                  <a:pt x="513" y="731"/>
                </a:lnTo>
                <a:cubicBezTo>
                  <a:pt x="1" y="1624"/>
                  <a:pt x="691" y="2933"/>
                  <a:pt x="1703" y="3041"/>
                </a:cubicBezTo>
                <a:cubicBezTo>
                  <a:pt x="1743" y="3044"/>
                  <a:pt x="1783" y="3046"/>
                  <a:pt x="1822" y="3046"/>
                </a:cubicBezTo>
                <a:cubicBezTo>
                  <a:pt x="2798" y="3046"/>
                  <a:pt x="3643" y="1943"/>
                  <a:pt x="3323" y="1005"/>
                </a:cubicBezTo>
                <a:cubicBezTo>
                  <a:pt x="3115" y="381"/>
                  <a:pt x="2443" y="1"/>
                  <a:pt x="17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4013958" y="4198422"/>
            <a:ext cx="102591" cy="109255"/>
          </a:xfrm>
          <a:custGeom>
            <a:rect b="b" l="l" r="r" t="t"/>
            <a:pathLst>
              <a:path extrusionOk="0" h="3061" w="3049">
                <a:moveTo>
                  <a:pt x="1525" y="0"/>
                </a:moveTo>
                <a:lnTo>
                  <a:pt x="989" y="989"/>
                </a:lnTo>
                <a:lnTo>
                  <a:pt x="1" y="1524"/>
                </a:lnTo>
                <a:lnTo>
                  <a:pt x="989" y="2072"/>
                </a:lnTo>
                <a:lnTo>
                  <a:pt x="1525" y="3060"/>
                </a:lnTo>
                <a:lnTo>
                  <a:pt x="2060" y="2072"/>
                </a:lnTo>
                <a:lnTo>
                  <a:pt x="3049" y="1524"/>
                </a:lnTo>
                <a:lnTo>
                  <a:pt x="2060" y="989"/>
                </a:lnTo>
                <a:lnTo>
                  <a:pt x="1525"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311699" y="736482"/>
            <a:ext cx="102995" cy="109255"/>
          </a:xfrm>
          <a:custGeom>
            <a:rect b="b" l="l" r="r" t="t"/>
            <a:pathLst>
              <a:path extrusionOk="0" h="3061" w="3061">
                <a:moveTo>
                  <a:pt x="1536" y="0"/>
                </a:moveTo>
                <a:lnTo>
                  <a:pt x="989" y="988"/>
                </a:lnTo>
                <a:lnTo>
                  <a:pt x="0" y="1536"/>
                </a:lnTo>
                <a:lnTo>
                  <a:pt x="989" y="2072"/>
                </a:lnTo>
                <a:lnTo>
                  <a:pt x="1536" y="3060"/>
                </a:lnTo>
                <a:lnTo>
                  <a:pt x="2072" y="2072"/>
                </a:lnTo>
                <a:lnTo>
                  <a:pt x="3060" y="1536"/>
                </a:lnTo>
                <a:lnTo>
                  <a:pt x="2072" y="988"/>
                </a:lnTo>
                <a:lnTo>
                  <a:pt x="1536"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2"/>
          <p:cNvGrpSpPr/>
          <p:nvPr/>
        </p:nvGrpSpPr>
        <p:grpSpPr>
          <a:xfrm>
            <a:off x="8628895" y="4039633"/>
            <a:ext cx="392263" cy="416924"/>
            <a:chOff x="8628895" y="4039633"/>
            <a:chExt cx="392263" cy="416924"/>
          </a:xfrm>
        </p:grpSpPr>
        <p:sp>
          <p:nvSpPr>
            <p:cNvPr id="47" name="Google Shape;47;p2"/>
            <p:cNvSpPr/>
            <p:nvPr/>
          </p:nvSpPr>
          <p:spPr>
            <a:xfrm>
              <a:off x="8630510" y="4042168"/>
              <a:ext cx="389032" cy="413105"/>
            </a:xfrm>
            <a:custGeom>
              <a:rect b="b" l="l" r="r" t="t"/>
              <a:pathLst>
                <a:path extrusionOk="0" h="11574" w="11562">
                  <a:moveTo>
                    <a:pt x="5831" y="3632"/>
                  </a:moveTo>
                  <a:cubicBezTo>
                    <a:pt x="6352" y="3632"/>
                    <a:pt x="6874" y="3826"/>
                    <a:pt x="7275" y="4216"/>
                  </a:cubicBezTo>
                  <a:cubicBezTo>
                    <a:pt x="8109" y="5013"/>
                    <a:pt x="8133" y="6335"/>
                    <a:pt x="7335" y="7156"/>
                  </a:cubicBezTo>
                  <a:cubicBezTo>
                    <a:pt x="6926" y="7584"/>
                    <a:pt x="6379" y="7798"/>
                    <a:pt x="5831" y="7798"/>
                  </a:cubicBezTo>
                  <a:cubicBezTo>
                    <a:pt x="5310" y="7798"/>
                    <a:pt x="4788" y="7605"/>
                    <a:pt x="4382" y="7216"/>
                  </a:cubicBezTo>
                  <a:cubicBezTo>
                    <a:pt x="3561" y="6418"/>
                    <a:pt x="3537" y="5097"/>
                    <a:pt x="4334" y="4275"/>
                  </a:cubicBezTo>
                  <a:lnTo>
                    <a:pt x="4334" y="4263"/>
                  </a:lnTo>
                  <a:cubicBezTo>
                    <a:pt x="4742" y="3843"/>
                    <a:pt x="5287" y="3632"/>
                    <a:pt x="5831" y="3632"/>
                  </a:cubicBezTo>
                  <a:close/>
                  <a:moveTo>
                    <a:pt x="6644" y="1"/>
                  </a:moveTo>
                  <a:lnTo>
                    <a:pt x="4704" y="37"/>
                  </a:lnTo>
                  <a:lnTo>
                    <a:pt x="4454" y="1180"/>
                  </a:lnTo>
                  <a:cubicBezTo>
                    <a:pt x="4049" y="1299"/>
                    <a:pt x="3668" y="1465"/>
                    <a:pt x="3299" y="1691"/>
                  </a:cubicBezTo>
                  <a:lnTo>
                    <a:pt x="3299" y="1668"/>
                  </a:lnTo>
                  <a:lnTo>
                    <a:pt x="2299" y="1072"/>
                  </a:lnTo>
                  <a:lnTo>
                    <a:pt x="953" y="2465"/>
                  </a:lnTo>
                  <a:lnTo>
                    <a:pt x="1608" y="3466"/>
                  </a:lnTo>
                  <a:cubicBezTo>
                    <a:pt x="1394" y="3835"/>
                    <a:pt x="1239" y="4228"/>
                    <a:pt x="1144" y="4644"/>
                  </a:cubicBezTo>
                  <a:lnTo>
                    <a:pt x="1" y="4918"/>
                  </a:lnTo>
                  <a:lnTo>
                    <a:pt x="36" y="6859"/>
                  </a:lnTo>
                  <a:lnTo>
                    <a:pt x="1179" y="7097"/>
                  </a:lnTo>
                  <a:cubicBezTo>
                    <a:pt x="1298" y="7514"/>
                    <a:pt x="1465" y="7895"/>
                    <a:pt x="1691" y="8264"/>
                  </a:cubicBezTo>
                  <a:lnTo>
                    <a:pt x="1084" y="9264"/>
                  </a:lnTo>
                  <a:lnTo>
                    <a:pt x="2477" y="10609"/>
                  </a:lnTo>
                  <a:lnTo>
                    <a:pt x="3465" y="9966"/>
                  </a:lnTo>
                  <a:cubicBezTo>
                    <a:pt x="3834" y="10169"/>
                    <a:pt x="4227" y="10324"/>
                    <a:pt x="4644" y="10431"/>
                  </a:cubicBezTo>
                  <a:lnTo>
                    <a:pt x="4918" y="11574"/>
                  </a:lnTo>
                  <a:lnTo>
                    <a:pt x="6859" y="11538"/>
                  </a:lnTo>
                  <a:lnTo>
                    <a:pt x="7097" y="10383"/>
                  </a:lnTo>
                  <a:cubicBezTo>
                    <a:pt x="7502" y="10276"/>
                    <a:pt x="7894" y="10097"/>
                    <a:pt x="8264" y="9883"/>
                  </a:cubicBezTo>
                  <a:lnTo>
                    <a:pt x="9264" y="10490"/>
                  </a:lnTo>
                  <a:lnTo>
                    <a:pt x="10597" y="9085"/>
                  </a:lnTo>
                  <a:lnTo>
                    <a:pt x="9954" y="8109"/>
                  </a:lnTo>
                  <a:cubicBezTo>
                    <a:pt x="10169" y="7740"/>
                    <a:pt x="10323" y="7347"/>
                    <a:pt x="10419" y="6930"/>
                  </a:cubicBezTo>
                  <a:lnTo>
                    <a:pt x="11562" y="6644"/>
                  </a:lnTo>
                  <a:lnTo>
                    <a:pt x="11526" y="4704"/>
                  </a:lnTo>
                  <a:lnTo>
                    <a:pt x="10383" y="4466"/>
                  </a:lnTo>
                  <a:cubicBezTo>
                    <a:pt x="10264" y="4061"/>
                    <a:pt x="10097" y="3668"/>
                    <a:pt x="9871" y="3311"/>
                  </a:cubicBezTo>
                  <a:lnTo>
                    <a:pt x="10478" y="2311"/>
                  </a:lnTo>
                  <a:lnTo>
                    <a:pt x="9073" y="953"/>
                  </a:lnTo>
                  <a:lnTo>
                    <a:pt x="8097" y="1596"/>
                  </a:lnTo>
                  <a:cubicBezTo>
                    <a:pt x="7728" y="1394"/>
                    <a:pt x="7335" y="1239"/>
                    <a:pt x="6918" y="1144"/>
                  </a:cubicBezTo>
                  <a:lnTo>
                    <a:pt x="6644" y="1"/>
                  </a:ln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744676" y="4170304"/>
              <a:ext cx="154274" cy="151657"/>
            </a:xfrm>
            <a:custGeom>
              <a:rect b="b" l="l" r="r" t="t"/>
              <a:pathLst>
                <a:path extrusionOk="0" h="4249" w="4585">
                  <a:moveTo>
                    <a:pt x="2470" y="1"/>
                  </a:moveTo>
                  <a:cubicBezTo>
                    <a:pt x="2073" y="1"/>
                    <a:pt x="1674" y="114"/>
                    <a:pt x="1322" y="340"/>
                  </a:cubicBezTo>
                  <a:cubicBezTo>
                    <a:pt x="1180" y="423"/>
                    <a:pt x="1049" y="542"/>
                    <a:pt x="941" y="673"/>
                  </a:cubicBezTo>
                  <a:cubicBezTo>
                    <a:pt x="1072" y="566"/>
                    <a:pt x="1215" y="471"/>
                    <a:pt x="1358" y="376"/>
                  </a:cubicBezTo>
                  <a:cubicBezTo>
                    <a:pt x="1670" y="181"/>
                    <a:pt x="2037" y="74"/>
                    <a:pt x="2408" y="74"/>
                  </a:cubicBezTo>
                  <a:cubicBezTo>
                    <a:pt x="2491" y="74"/>
                    <a:pt x="2574" y="79"/>
                    <a:pt x="2656" y="90"/>
                  </a:cubicBezTo>
                  <a:cubicBezTo>
                    <a:pt x="2966" y="126"/>
                    <a:pt x="3275" y="233"/>
                    <a:pt x="3537" y="411"/>
                  </a:cubicBezTo>
                  <a:cubicBezTo>
                    <a:pt x="3835" y="614"/>
                    <a:pt x="4073" y="888"/>
                    <a:pt x="4240" y="1221"/>
                  </a:cubicBezTo>
                  <a:cubicBezTo>
                    <a:pt x="4323" y="1388"/>
                    <a:pt x="4382" y="1578"/>
                    <a:pt x="4406" y="1769"/>
                  </a:cubicBezTo>
                  <a:cubicBezTo>
                    <a:pt x="4442" y="1971"/>
                    <a:pt x="4442" y="2173"/>
                    <a:pt x="4406" y="2376"/>
                  </a:cubicBezTo>
                  <a:cubicBezTo>
                    <a:pt x="4287" y="3245"/>
                    <a:pt x="3620" y="3947"/>
                    <a:pt x="2751" y="4090"/>
                  </a:cubicBezTo>
                  <a:cubicBezTo>
                    <a:pt x="2650" y="4108"/>
                    <a:pt x="2549" y="4117"/>
                    <a:pt x="2448" y="4117"/>
                  </a:cubicBezTo>
                  <a:cubicBezTo>
                    <a:pt x="2346" y="4117"/>
                    <a:pt x="2245" y="4108"/>
                    <a:pt x="2144" y="4090"/>
                  </a:cubicBezTo>
                  <a:cubicBezTo>
                    <a:pt x="1954" y="4067"/>
                    <a:pt x="1763" y="4019"/>
                    <a:pt x="1584" y="3936"/>
                  </a:cubicBezTo>
                  <a:cubicBezTo>
                    <a:pt x="953" y="3662"/>
                    <a:pt x="513" y="3078"/>
                    <a:pt x="406" y="2400"/>
                  </a:cubicBezTo>
                  <a:cubicBezTo>
                    <a:pt x="322" y="1935"/>
                    <a:pt x="406" y="1471"/>
                    <a:pt x="632" y="1066"/>
                  </a:cubicBezTo>
                  <a:cubicBezTo>
                    <a:pt x="787" y="781"/>
                    <a:pt x="918" y="650"/>
                    <a:pt x="918" y="649"/>
                  </a:cubicBezTo>
                  <a:lnTo>
                    <a:pt x="918" y="649"/>
                  </a:lnTo>
                  <a:cubicBezTo>
                    <a:pt x="787" y="757"/>
                    <a:pt x="680" y="899"/>
                    <a:pt x="596" y="1042"/>
                  </a:cubicBezTo>
                  <a:cubicBezTo>
                    <a:pt x="549" y="1114"/>
                    <a:pt x="513" y="1197"/>
                    <a:pt x="477" y="1269"/>
                  </a:cubicBezTo>
                  <a:cubicBezTo>
                    <a:pt x="1" y="2340"/>
                    <a:pt x="477" y="3578"/>
                    <a:pt x="1549" y="4055"/>
                  </a:cubicBezTo>
                  <a:cubicBezTo>
                    <a:pt x="1739" y="4138"/>
                    <a:pt x="1942" y="4197"/>
                    <a:pt x="2144" y="4221"/>
                  </a:cubicBezTo>
                  <a:cubicBezTo>
                    <a:pt x="2251" y="4239"/>
                    <a:pt x="2358" y="4248"/>
                    <a:pt x="2465" y="4248"/>
                  </a:cubicBezTo>
                  <a:cubicBezTo>
                    <a:pt x="2573" y="4248"/>
                    <a:pt x="2680" y="4239"/>
                    <a:pt x="2787" y="4221"/>
                  </a:cubicBezTo>
                  <a:cubicBezTo>
                    <a:pt x="3716" y="4067"/>
                    <a:pt x="4430" y="3328"/>
                    <a:pt x="4549" y="2400"/>
                  </a:cubicBezTo>
                  <a:cubicBezTo>
                    <a:pt x="4585" y="2185"/>
                    <a:pt x="4585" y="1971"/>
                    <a:pt x="4549" y="1757"/>
                  </a:cubicBezTo>
                  <a:cubicBezTo>
                    <a:pt x="4454" y="1173"/>
                    <a:pt x="4109" y="661"/>
                    <a:pt x="3608" y="340"/>
                  </a:cubicBezTo>
                  <a:cubicBezTo>
                    <a:pt x="3263" y="114"/>
                    <a:pt x="2867" y="1"/>
                    <a:pt x="2470" y="1"/>
                  </a:cubicBez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628895" y="4039633"/>
              <a:ext cx="392263" cy="416924"/>
            </a:xfrm>
            <a:custGeom>
              <a:rect b="b" l="l" r="r" t="t"/>
              <a:pathLst>
                <a:path extrusionOk="0" h="11681" w="11658">
                  <a:moveTo>
                    <a:pt x="3192" y="1667"/>
                  </a:moveTo>
                  <a:lnTo>
                    <a:pt x="3263" y="1715"/>
                  </a:lnTo>
                  <a:lnTo>
                    <a:pt x="3292" y="1732"/>
                  </a:lnTo>
                  <a:lnTo>
                    <a:pt x="3292" y="1732"/>
                  </a:lnTo>
                  <a:cubicBezTo>
                    <a:pt x="3291" y="1730"/>
                    <a:pt x="3289" y="1728"/>
                    <a:pt x="3287" y="1727"/>
                  </a:cubicBezTo>
                  <a:lnTo>
                    <a:pt x="3192" y="1667"/>
                  </a:lnTo>
                  <a:close/>
                  <a:moveTo>
                    <a:pt x="3292" y="1732"/>
                  </a:moveTo>
                  <a:cubicBezTo>
                    <a:pt x="3305" y="1742"/>
                    <a:pt x="3326" y="1752"/>
                    <a:pt x="3347" y="1762"/>
                  </a:cubicBezTo>
                  <a:lnTo>
                    <a:pt x="3292" y="1732"/>
                  </a:lnTo>
                  <a:close/>
                  <a:moveTo>
                    <a:pt x="6704" y="0"/>
                  </a:moveTo>
                  <a:lnTo>
                    <a:pt x="4763" y="48"/>
                  </a:lnTo>
                  <a:lnTo>
                    <a:pt x="4740" y="48"/>
                  </a:lnTo>
                  <a:lnTo>
                    <a:pt x="4740" y="60"/>
                  </a:lnTo>
                  <a:lnTo>
                    <a:pt x="4502" y="1215"/>
                  </a:lnTo>
                  <a:cubicBezTo>
                    <a:pt x="4192" y="1310"/>
                    <a:pt x="3894" y="1429"/>
                    <a:pt x="3620" y="1572"/>
                  </a:cubicBezTo>
                  <a:cubicBezTo>
                    <a:pt x="3525" y="1632"/>
                    <a:pt x="3454" y="1667"/>
                    <a:pt x="3418" y="1691"/>
                  </a:cubicBezTo>
                  <a:lnTo>
                    <a:pt x="3347" y="1739"/>
                  </a:lnTo>
                  <a:cubicBezTo>
                    <a:pt x="3370" y="1727"/>
                    <a:pt x="3394" y="1715"/>
                    <a:pt x="3418" y="1703"/>
                  </a:cubicBezTo>
                  <a:lnTo>
                    <a:pt x="3620" y="1596"/>
                  </a:lnTo>
                  <a:cubicBezTo>
                    <a:pt x="3906" y="1453"/>
                    <a:pt x="4204" y="1334"/>
                    <a:pt x="4513" y="1251"/>
                  </a:cubicBezTo>
                  <a:cubicBezTo>
                    <a:pt x="4584" y="946"/>
                    <a:pt x="4654" y="573"/>
                    <a:pt x="4747" y="131"/>
                  </a:cubicBezTo>
                  <a:lnTo>
                    <a:pt x="4747" y="131"/>
                  </a:lnTo>
                  <a:lnTo>
                    <a:pt x="6639" y="96"/>
                  </a:lnTo>
                  <a:lnTo>
                    <a:pt x="6639" y="96"/>
                  </a:lnTo>
                  <a:cubicBezTo>
                    <a:pt x="6732" y="446"/>
                    <a:pt x="6814" y="808"/>
                    <a:pt x="6919" y="1215"/>
                  </a:cubicBezTo>
                  <a:lnTo>
                    <a:pt x="6919" y="1239"/>
                  </a:lnTo>
                  <a:lnTo>
                    <a:pt x="6942" y="1239"/>
                  </a:lnTo>
                  <a:cubicBezTo>
                    <a:pt x="7347" y="1334"/>
                    <a:pt x="7740" y="1501"/>
                    <a:pt x="8097" y="1703"/>
                  </a:cubicBezTo>
                  <a:lnTo>
                    <a:pt x="8121" y="1703"/>
                  </a:lnTo>
                  <a:lnTo>
                    <a:pt x="8145" y="1691"/>
                  </a:lnTo>
                  <a:lnTo>
                    <a:pt x="9097" y="1071"/>
                  </a:lnTo>
                  <a:lnTo>
                    <a:pt x="9097" y="1071"/>
                  </a:lnTo>
                  <a:cubicBezTo>
                    <a:pt x="9524" y="1486"/>
                    <a:pt x="9973" y="1924"/>
                    <a:pt x="10444" y="2372"/>
                  </a:cubicBezTo>
                  <a:lnTo>
                    <a:pt x="10444" y="2372"/>
                  </a:lnTo>
                  <a:lnTo>
                    <a:pt x="9871" y="3334"/>
                  </a:lnTo>
                  <a:lnTo>
                    <a:pt x="9847" y="3370"/>
                  </a:lnTo>
                  <a:lnTo>
                    <a:pt x="9871" y="3394"/>
                  </a:lnTo>
                  <a:cubicBezTo>
                    <a:pt x="10086" y="3751"/>
                    <a:pt x="10252" y="4132"/>
                    <a:pt x="10359" y="4537"/>
                  </a:cubicBezTo>
                  <a:lnTo>
                    <a:pt x="10359" y="4572"/>
                  </a:lnTo>
                  <a:lnTo>
                    <a:pt x="10395" y="4572"/>
                  </a:lnTo>
                  <a:lnTo>
                    <a:pt x="11491" y="4801"/>
                  </a:lnTo>
                  <a:lnTo>
                    <a:pt x="11491" y="4801"/>
                  </a:lnTo>
                  <a:cubicBezTo>
                    <a:pt x="11503" y="5404"/>
                    <a:pt x="11525" y="6019"/>
                    <a:pt x="11526" y="6655"/>
                  </a:cubicBezTo>
                  <a:lnTo>
                    <a:pt x="11526" y="6655"/>
                  </a:lnTo>
                  <a:lnTo>
                    <a:pt x="10431" y="6918"/>
                  </a:lnTo>
                  <a:lnTo>
                    <a:pt x="10395" y="6918"/>
                  </a:lnTo>
                  <a:lnTo>
                    <a:pt x="10395" y="6954"/>
                  </a:lnTo>
                  <a:cubicBezTo>
                    <a:pt x="10300" y="7358"/>
                    <a:pt x="10145" y="7751"/>
                    <a:pt x="9943" y="8120"/>
                  </a:cubicBezTo>
                  <a:lnTo>
                    <a:pt x="9919" y="8144"/>
                  </a:lnTo>
                  <a:lnTo>
                    <a:pt x="9943" y="8180"/>
                  </a:lnTo>
                  <a:lnTo>
                    <a:pt x="10558" y="9114"/>
                  </a:lnTo>
                  <a:lnTo>
                    <a:pt x="10558" y="9114"/>
                  </a:lnTo>
                  <a:cubicBezTo>
                    <a:pt x="10124" y="9559"/>
                    <a:pt x="9700" y="10005"/>
                    <a:pt x="9266" y="10451"/>
                  </a:cubicBezTo>
                  <a:lnTo>
                    <a:pt x="9266" y="10451"/>
                  </a:lnTo>
                  <a:lnTo>
                    <a:pt x="8312" y="9883"/>
                  </a:lnTo>
                  <a:lnTo>
                    <a:pt x="8276" y="9859"/>
                  </a:lnTo>
                  <a:lnTo>
                    <a:pt x="8240" y="9883"/>
                  </a:lnTo>
                  <a:cubicBezTo>
                    <a:pt x="7883" y="10097"/>
                    <a:pt x="7502" y="10264"/>
                    <a:pt x="7097" y="10371"/>
                  </a:cubicBezTo>
                  <a:lnTo>
                    <a:pt x="7061" y="10371"/>
                  </a:lnTo>
                  <a:lnTo>
                    <a:pt x="7061" y="10406"/>
                  </a:lnTo>
                  <a:lnTo>
                    <a:pt x="6833" y="11515"/>
                  </a:lnTo>
                  <a:lnTo>
                    <a:pt x="6833" y="11515"/>
                  </a:lnTo>
                  <a:lnTo>
                    <a:pt x="4989" y="11549"/>
                  </a:lnTo>
                  <a:lnTo>
                    <a:pt x="4989" y="11549"/>
                  </a:lnTo>
                  <a:lnTo>
                    <a:pt x="4716" y="10454"/>
                  </a:lnTo>
                  <a:lnTo>
                    <a:pt x="4716" y="10418"/>
                  </a:lnTo>
                  <a:lnTo>
                    <a:pt x="4692" y="10418"/>
                  </a:lnTo>
                  <a:cubicBezTo>
                    <a:pt x="4287" y="10323"/>
                    <a:pt x="3894" y="10168"/>
                    <a:pt x="3525" y="9966"/>
                  </a:cubicBezTo>
                  <a:lnTo>
                    <a:pt x="3490" y="9966"/>
                  </a:lnTo>
                  <a:lnTo>
                    <a:pt x="3466" y="9978"/>
                  </a:lnTo>
                  <a:lnTo>
                    <a:pt x="2531" y="10593"/>
                  </a:lnTo>
                  <a:lnTo>
                    <a:pt x="2531" y="10593"/>
                  </a:lnTo>
                  <a:cubicBezTo>
                    <a:pt x="2053" y="10148"/>
                    <a:pt x="1607" y="9714"/>
                    <a:pt x="1183" y="9302"/>
                  </a:cubicBezTo>
                  <a:lnTo>
                    <a:pt x="1183" y="9302"/>
                  </a:lnTo>
                  <a:lnTo>
                    <a:pt x="1763" y="8347"/>
                  </a:lnTo>
                  <a:lnTo>
                    <a:pt x="1775" y="8311"/>
                  </a:lnTo>
                  <a:lnTo>
                    <a:pt x="1763" y="8287"/>
                  </a:lnTo>
                  <a:cubicBezTo>
                    <a:pt x="1537" y="7930"/>
                    <a:pt x="1370" y="7549"/>
                    <a:pt x="1263" y="7144"/>
                  </a:cubicBezTo>
                  <a:lnTo>
                    <a:pt x="1263" y="7108"/>
                  </a:lnTo>
                  <a:lnTo>
                    <a:pt x="1227" y="7108"/>
                  </a:lnTo>
                  <a:lnTo>
                    <a:pt x="119" y="6878"/>
                  </a:lnTo>
                  <a:lnTo>
                    <a:pt x="119" y="6878"/>
                  </a:lnTo>
                  <a:cubicBezTo>
                    <a:pt x="107" y="6228"/>
                    <a:pt x="85" y="5600"/>
                    <a:pt x="84" y="5016"/>
                  </a:cubicBezTo>
                  <a:lnTo>
                    <a:pt x="84" y="5016"/>
                  </a:lnTo>
                  <a:lnTo>
                    <a:pt x="1192" y="4739"/>
                  </a:lnTo>
                  <a:lnTo>
                    <a:pt x="1215" y="4739"/>
                  </a:lnTo>
                  <a:lnTo>
                    <a:pt x="1215" y="4715"/>
                  </a:lnTo>
                  <a:cubicBezTo>
                    <a:pt x="1311" y="4310"/>
                    <a:pt x="1465" y="3918"/>
                    <a:pt x="1668" y="3548"/>
                  </a:cubicBezTo>
                  <a:lnTo>
                    <a:pt x="1668" y="3525"/>
                  </a:lnTo>
                  <a:lnTo>
                    <a:pt x="1668" y="3513"/>
                  </a:lnTo>
                  <a:cubicBezTo>
                    <a:pt x="1435" y="3164"/>
                    <a:pt x="1226" y="2849"/>
                    <a:pt x="1039" y="2558"/>
                  </a:cubicBezTo>
                  <a:lnTo>
                    <a:pt x="1039" y="2558"/>
                  </a:lnTo>
                  <a:lnTo>
                    <a:pt x="2350" y="1176"/>
                  </a:lnTo>
                  <a:lnTo>
                    <a:pt x="2350" y="1176"/>
                  </a:lnTo>
                  <a:lnTo>
                    <a:pt x="3097" y="1608"/>
                  </a:lnTo>
                  <a:lnTo>
                    <a:pt x="3192" y="1667"/>
                  </a:lnTo>
                  <a:lnTo>
                    <a:pt x="3192" y="1667"/>
                  </a:lnTo>
                  <a:lnTo>
                    <a:pt x="3085" y="1596"/>
                  </a:lnTo>
                  <a:lnTo>
                    <a:pt x="2335" y="1131"/>
                  </a:lnTo>
                  <a:lnTo>
                    <a:pt x="977" y="2524"/>
                  </a:lnTo>
                  <a:lnTo>
                    <a:pt x="965" y="2536"/>
                  </a:lnTo>
                  <a:lnTo>
                    <a:pt x="977" y="2560"/>
                  </a:lnTo>
                  <a:lnTo>
                    <a:pt x="1609" y="3532"/>
                  </a:lnTo>
                  <a:lnTo>
                    <a:pt x="1609" y="3532"/>
                  </a:lnTo>
                  <a:cubicBezTo>
                    <a:pt x="1403" y="3890"/>
                    <a:pt x="1253" y="4272"/>
                    <a:pt x="1148" y="4675"/>
                  </a:cubicBezTo>
                  <a:lnTo>
                    <a:pt x="1148" y="4675"/>
                  </a:lnTo>
                  <a:lnTo>
                    <a:pt x="37" y="4941"/>
                  </a:lnTo>
                  <a:lnTo>
                    <a:pt x="1" y="4941"/>
                  </a:lnTo>
                  <a:lnTo>
                    <a:pt x="1" y="4989"/>
                  </a:lnTo>
                  <a:cubicBezTo>
                    <a:pt x="13" y="5596"/>
                    <a:pt x="37" y="6239"/>
                    <a:pt x="37" y="6930"/>
                  </a:cubicBezTo>
                  <a:lnTo>
                    <a:pt x="37" y="6966"/>
                  </a:lnTo>
                  <a:lnTo>
                    <a:pt x="72" y="6966"/>
                  </a:lnTo>
                  <a:lnTo>
                    <a:pt x="1188" y="7198"/>
                  </a:lnTo>
                  <a:lnTo>
                    <a:pt x="1188" y="7198"/>
                  </a:lnTo>
                  <a:cubicBezTo>
                    <a:pt x="1304" y="7592"/>
                    <a:pt x="1462" y="7965"/>
                    <a:pt x="1674" y="8317"/>
                  </a:cubicBezTo>
                  <a:lnTo>
                    <a:pt x="1674" y="8317"/>
                  </a:lnTo>
                  <a:lnTo>
                    <a:pt x="1084" y="9287"/>
                  </a:lnTo>
                  <a:lnTo>
                    <a:pt x="1061" y="9323"/>
                  </a:lnTo>
                  <a:lnTo>
                    <a:pt x="1096" y="9359"/>
                  </a:lnTo>
                  <a:lnTo>
                    <a:pt x="2489" y="10704"/>
                  </a:lnTo>
                  <a:lnTo>
                    <a:pt x="2525" y="10740"/>
                  </a:lnTo>
                  <a:lnTo>
                    <a:pt x="2561" y="10716"/>
                  </a:lnTo>
                  <a:lnTo>
                    <a:pt x="3511" y="10090"/>
                  </a:lnTo>
                  <a:lnTo>
                    <a:pt x="3511" y="10090"/>
                  </a:lnTo>
                  <a:cubicBezTo>
                    <a:pt x="3874" y="10280"/>
                    <a:pt x="4259" y="10427"/>
                    <a:pt x="4654" y="10531"/>
                  </a:cubicBezTo>
                  <a:lnTo>
                    <a:pt x="4654" y="10531"/>
                  </a:lnTo>
                  <a:lnTo>
                    <a:pt x="4918" y="11633"/>
                  </a:lnTo>
                  <a:lnTo>
                    <a:pt x="4918" y="11680"/>
                  </a:lnTo>
                  <a:lnTo>
                    <a:pt x="4966" y="11680"/>
                  </a:lnTo>
                  <a:lnTo>
                    <a:pt x="6907" y="11645"/>
                  </a:lnTo>
                  <a:lnTo>
                    <a:pt x="6954" y="11645"/>
                  </a:lnTo>
                  <a:lnTo>
                    <a:pt x="6954" y="11597"/>
                  </a:lnTo>
                  <a:cubicBezTo>
                    <a:pt x="7035" y="11252"/>
                    <a:pt x="7104" y="10873"/>
                    <a:pt x="7184" y="10494"/>
                  </a:cubicBezTo>
                  <a:lnTo>
                    <a:pt x="7184" y="10494"/>
                  </a:lnTo>
                  <a:cubicBezTo>
                    <a:pt x="7579" y="10378"/>
                    <a:pt x="7952" y="10209"/>
                    <a:pt x="8294" y="10007"/>
                  </a:cubicBezTo>
                  <a:lnTo>
                    <a:pt x="8294" y="10007"/>
                  </a:lnTo>
                  <a:lnTo>
                    <a:pt x="9264" y="10585"/>
                  </a:lnTo>
                  <a:lnTo>
                    <a:pt x="9312" y="10609"/>
                  </a:lnTo>
                  <a:lnTo>
                    <a:pt x="9347" y="10573"/>
                  </a:lnTo>
                  <a:lnTo>
                    <a:pt x="10693" y="9180"/>
                  </a:lnTo>
                  <a:lnTo>
                    <a:pt x="10729" y="9144"/>
                  </a:lnTo>
                  <a:lnTo>
                    <a:pt x="10693" y="9109"/>
                  </a:lnTo>
                  <a:cubicBezTo>
                    <a:pt x="10484" y="8785"/>
                    <a:pt x="10276" y="8472"/>
                    <a:pt x="10068" y="8159"/>
                  </a:cubicBezTo>
                  <a:lnTo>
                    <a:pt x="10068" y="8159"/>
                  </a:lnTo>
                  <a:cubicBezTo>
                    <a:pt x="10269" y="7796"/>
                    <a:pt x="10416" y="7411"/>
                    <a:pt x="10519" y="7015"/>
                  </a:cubicBezTo>
                  <a:lnTo>
                    <a:pt x="10519" y="7015"/>
                  </a:lnTo>
                  <a:lnTo>
                    <a:pt x="11621" y="6751"/>
                  </a:lnTo>
                  <a:lnTo>
                    <a:pt x="11657" y="6751"/>
                  </a:lnTo>
                  <a:lnTo>
                    <a:pt x="11657" y="6704"/>
                  </a:lnTo>
                  <a:cubicBezTo>
                    <a:pt x="11645" y="6037"/>
                    <a:pt x="11633" y="5394"/>
                    <a:pt x="11621" y="4763"/>
                  </a:cubicBezTo>
                  <a:lnTo>
                    <a:pt x="11621" y="4715"/>
                  </a:lnTo>
                  <a:lnTo>
                    <a:pt x="11586" y="4715"/>
                  </a:lnTo>
                  <a:lnTo>
                    <a:pt x="10467" y="4485"/>
                  </a:lnTo>
                  <a:lnTo>
                    <a:pt x="10467" y="4485"/>
                  </a:lnTo>
                  <a:cubicBezTo>
                    <a:pt x="10351" y="4094"/>
                    <a:pt x="10184" y="3724"/>
                    <a:pt x="9984" y="3376"/>
                  </a:cubicBezTo>
                  <a:lnTo>
                    <a:pt x="9984" y="3376"/>
                  </a:lnTo>
                  <a:lnTo>
                    <a:pt x="10562" y="2394"/>
                  </a:lnTo>
                  <a:lnTo>
                    <a:pt x="10586" y="2358"/>
                  </a:lnTo>
                  <a:lnTo>
                    <a:pt x="10562" y="2334"/>
                  </a:lnTo>
                  <a:lnTo>
                    <a:pt x="9157" y="989"/>
                  </a:lnTo>
                  <a:lnTo>
                    <a:pt x="9133" y="965"/>
                  </a:lnTo>
                  <a:lnTo>
                    <a:pt x="9097" y="989"/>
                  </a:lnTo>
                  <a:lnTo>
                    <a:pt x="8143" y="1617"/>
                  </a:lnTo>
                  <a:lnTo>
                    <a:pt x="8143" y="1617"/>
                  </a:lnTo>
                  <a:cubicBezTo>
                    <a:pt x="7790" y="1415"/>
                    <a:pt x="7406" y="1257"/>
                    <a:pt x="7010" y="1152"/>
                  </a:cubicBezTo>
                  <a:lnTo>
                    <a:pt x="7010" y="1152"/>
                  </a:lnTo>
                  <a:lnTo>
                    <a:pt x="6728" y="24"/>
                  </a:lnTo>
                  <a:lnTo>
                    <a:pt x="6728" y="0"/>
                  </a:ln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 name="Google Shape;50;p2"/>
          <p:cNvSpPr/>
          <p:nvPr/>
        </p:nvSpPr>
        <p:spPr>
          <a:xfrm>
            <a:off x="90938" y="2500609"/>
            <a:ext cx="220761" cy="255630"/>
          </a:xfrm>
          <a:custGeom>
            <a:rect b="b" l="l" r="r" t="t"/>
            <a:pathLst>
              <a:path extrusionOk="0" h="7162" w="6561">
                <a:moveTo>
                  <a:pt x="3510" y="1734"/>
                </a:moveTo>
                <a:cubicBezTo>
                  <a:pt x="3963" y="1734"/>
                  <a:pt x="4406" y="1966"/>
                  <a:pt x="4656" y="2387"/>
                </a:cubicBezTo>
                <a:cubicBezTo>
                  <a:pt x="5048" y="3018"/>
                  <a:pt x="4846" y="3839"/>
                  <a:pt x="4215" y="4232"/>
                </a:cubicBezTo>
                <a:lnTo>
                  <a:pt x="4203" y="4232"/>
                </a:lnTo>
                <a:cubicBezTo>
                  <a:pt x="3987" y="4362"/>
                  <a:pt x="3749" y="4425"/>
                  <a:pt x="3513" y="4425"/>
                </a:cubicBezTo>
                <a:cubicBezTo>
                  <a:pt x="3060" y="4425"/>
                  <a:pt x="2616" y="4195"/>
                  <a:pt x="2358" y="3780"/>
                </a:cubicBezTo>
                <a:cubicBezTo>
                  <a:pt x="1977" y="3149"/>
                  <a:pt x="2179" y="2315"/>
                  <a:pt x="2810" y="1934"/>
                </a:cubicBezTo>
                <a:cubicBezTo>
                  <a:pt x="3028" y="1798"/>
                  <a:pt x="3270" y="1734"/>
                  <a:pt x="3510" y="1734"/>
                </a:cubicBezTo>
                <a:close/>
                <a:moveTo>
                  <a:pt x="3494" y="0"/>
                </a:moveTo>
                <a:cubicBezTo>
                  <a:pt x="2960" y="0"/>
                  <a:pt x="2420" y="140"/>
                  <a:pt x="1929" y="434"/>
                </a:cubicBezTo>
                <a:cubicBezTo>
                  <a:pt x="476" y="1303"/>
                  <a:pt x="0" y="3172"/>
                  <a:pt x="869" y="4625"/>
                </a:cubicBezTo>
                <a:cubicBezTo>
                  <a:pt x="1155" y="5113"/>
                  <a:pt x="1572" y="5518"/>
                  <a:pt x="2084" y="5780"/>
                </a:cubicBezTo>
                <a:cubicBezTo>
                  <a:pt x="2286" y="5899"/>
                  <a:pt x="2489" y="5935"/>
                  <a:pt x="2715" y="6042"/>
                </a:cubicBezTo>
                <a:lnTo>
                  <a:pt x="5453" y="7125"/>
                </a:lnTo>
                <a:cubicBezTo>
                  <a:pt x="5518" y="7150"/>
                  <a:pt x="5584" y="7161"/>
                  <a:pt x="5650" y="7161"/>
                </a:cubicBezTo>
                <a:cubicBezTo>
                  <a:pt x="5874" y="7161"/>
                  <a:pt x="6085" y="7028"/>
                  <a:pt x="6168" y="6816"/>
                </a:cubicBezTo>
                <a:cubicBezTo>
                  <a:pt x="6180" y="6768"/>
                  <a:pt x="6191" y="6721"/>
                  <a:pt x="6203" y="6661"/>
                </a:cubicBezTo>
                <a:lnTo>
                  <a:pt x="6489" y="3780"/>
                </a:lnTo>
                <a:cubicBezTo>
                  <a:pt x="6537" y="3542"/>
                  <a:pt x="6549" y="3292"/>
                  <a:pt x="6561" y="3053"/>
                </a:cubicBezTo>
                <a:cubicBezTo>
                  <a:pt x="6561" y="2506"/>
                  <a:pt x="6418" y="1970"/>
                  <a:pt x="6132" y="1506"/>
                </a:cubicBezTo>
                <a:cubicBezTo>
                  <a:pt x="5557" y="536"/>
                  <a:pt x="4538" y="0"/>
                  <a:pt x="3494"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3712042" y="1293689"/>
            <a:ext cx="349362" cy="409464"/>
          </a:xfrm>
          <a:custGeom>
            <a:rect b="b" l="l" r="r" t="t"/>
            <a:pathLst>
              <a:path extrusionOk="0" h="11472" w="10383">
                <a:moveTo>
                  <a:pt x="4581" y="0"/>
                </a:moveTo>
                <a:cubicBezTo>
                  <a:pt x="3768" y="0"/>
                  <a:pt x="2988" y="576"/>
                  <a:pt x="2703" y="1461"/>
                </a:cubicBezTo>
                <a:cubicBezTo>
                  <a:pt x="2370" y="2521"/>
                  <a:pt x="2882" y="3652"/>
                  <a:pt x="3870" y="3961"/>
                </a:cubicBezTo>
                <a:cubicBezTo>
                  <a:pt x="4043" y="4012"/>
                  <a:pt x="4220" y="4037"/>
                  <a:pt x="4394" y="4037"/>
                </a:cubicBezTo>
                <a:cubicBezTo>
                  <a:pt x="4831" y="4037"/>
                  <a:pt x="5256" y="3881"/>
                  <a:pt x="5597" y="3592"/>
                </a:cubicBezTo>
                <a:cubicBezTo>
                  <a:pt x="5894" y="4021"/>
                  <a:pt x="6275" y="4533"/>
                  <a:pt x="6704" y="5080"/>
                </a:cubicBezTo>
                <a:cubicBezTo>
                  <a:pt x="6942" y="5378"/>
                  <a:pt x="7168" y="5664"/>
                  <a:pt x="7394" y="5926"/>
                </a:cubicBezTo>
                <a:cubicBezTo>
                  <a:pt x="6573" y="6319"/>
                  <a:pt x="6168" y="7247"/>
                  <a:pt x="6418" y="8116"/>
                </a:cubicBezTo>
                <a:cubicBezTo>
                  <a:pt x="6013" y="8247"/>
                  <a:pt x="5561" y="8402"/>
                  <a:pt x="5073" y="8581"/>
                </a:cubicBezTo>
                <a:cubicBezTo>
                  <a:pt x="4632" y="8736"/>
                  <a:pt x="4239" y="8902"/>
                  <a:pt x="3882" y="9045"/>
                </a:cubicBezTo>
                <a:cubicBezTo>
                  <a:pt x="3630" y="8239"/>
                  <a:pt x="2886" y="7726"/>
                  <a:pt x="2084" y="7726"/>
                </a:cubicBezTo>
                <a:cubicBezTo>
                  <a:pt x="1903" y="7726"/>
                  <a:pt x="1719" y="7752"/>
                  <a:pt x="1537" y="7807"/>
                </a:cubicBezTo>
                <a:cubicBezTo>
                  <a:pt x="548" y="8116"/>
                  <a:pt x="1" y="9164"/>
                  <a:pt x="298" y="10152"/>
                </a:cubicBezTo>
                <a:cubicBezTo>
                  <a:pt x="551" y="10959"/>
                  <a:pt x="1295" y="11472"/>
                  <a:pt x="2097" y="11472"/>
                </a:cubicBezTo>
                <a:cubicBezTo>
                  <a:pt x="2278" y="11472"/>
                  <a:pt x="2462" y="11445"/>
                  <a:pt x="2644" y="11391"/>
                </a:cubicBezTo>
                <a:cubicBezTo>
                  <a:pt x="3239" y="11200"/>
                  <a:pt x="3704" y="10736"/>
                  <a:pt x="3882" y="10152"/>
                </a:cubicBezTo>
                <a:cubicBezTo>
                  <a:pt x="3942" y="9938"/>
                  <a:pt x="3965" y="9724"/>
                  <a:pt x="3954" y="9509"/>
                </a:cubicBezTo>
                <a:cubicBezTo>
                  <a:pt x="4346" y="9379"/>
                  <a:pt x="4787" y="9236"/>
                  <a:pt x="5251" y="9069"/>
                </a:cubicBezTo>
                <a:cubicBezTo>
                  <a:pt x="5716" y="8902"/>
                  <a:pt x="6228" y="8700"/>
                  <a:pt x="6609" y="8521"/>
                </a:cubicBezTo>
                <a:cubicBezTo>
                  <a:pt x="6954" y="9131"/>
                  <a:pt x="7585" y="9470"/>
                  <a:pt x="8237" y="9470"/>
                </a:cubicBezTo>
                <a:cubicBezTo>
                  <a:pt x="8553" y="9470"/>
                  <a:pt x="8873" y="9391"/>
                  <a:pt x="9169" y="9224"/>
                </a:cubicBezTo>
                <a:cubicBezTo>
                  <a:pt x="10061" y="8712"/>
                  <a:pt x="10383" y="7569"/>
                  <a:pt x="9859" y="6676"/>
                </a:cubicBezTo>
                <a:cubicBezTo>
                  <a:pt x="9526" y="6080"/>
                  <a:pt x="8893" y="5724"/>
                  <a:pt x="8229" y="5724"/>
                </a:cubicBezTo>
                <a:cubicBezTo>
                  <a:pt x="8110" y="5724"/>
                  <a:pt x="7990" y="5736"/>
                  <a:pt x="7871" y="5759"/>
                </a:cubicBezTo>
                <a:cubicBezTo>
                  <a:pt x="7645" y="5449"/>
                  <a:pt x="7383" y="5116"/>
                  <a:pt x="7109" y="4759"/>
                </a:cubicBezTo>
                <a:cubicBezTo>
                  <a:pt x="6668" y="4187"/>
                  <a:pt x="6240" y="3687"/>
                  <a:pt x="5894" y="3294"/>
                </a:cubicBezTo>
                <a:cubicBezTo>
                  <a:pt x="6061" y="3080"/>
                  <a:pt x="6192" y="2842"/>
                  <a:pt x="6275" y="2580"/>
                </a:cubicBezTo>
                <a:cubicBezTo>
                  <a:pt x="6609" y="1508"/>
                  <a:pt x="6085" y="389"/>
                  <a:pt x="5097" y="80"/>
                </a:cubicBezTo>
                <a:cubicBezTo>
                  <a:pt x="4926" y="26"/>
                  <a:pt x="4753" y="0"/>
                  <a:pt x="4581"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985933" y="3967247"/>
            <a:ext cx="102591" cy="109255"/>
          </a:xfrm>
          <a:custGeom>
            <a:rect b="b" l="l" r="r" t="t"/>
            <a:pathLst>
              <a:path extrusionOk="0" h="3061" w="3049">
                <a:moveTo>
                  <a:pt x="1525" y="0"/>
                </a:moveTo>
                <a:lnTo>
                  <a:pt x="989" y="989"/>
                </a:lnTo>
                <a:lnTo>
                  <a:pt x="1" y="1524"/>
                </a:lnTo>
                <a:lnTo>
                  <a:pt x="989" y="2072"/>
                </a:lnTo>
                <a:lnTo>
                  <a:pt x="1525" y="3060"/>
                </a:lnTo>
                <a:lnTo>
                  <a:pt x="2060" y="2072"/>
                </a:lnTo>
                <a:lnTo>
                  <a:pt x="3049" y="1524"/>
                </a:lnTo>
                <a:lnTo>
                  <a:pt x="2060" y="989"/>
                </a:lnTo>
                <a:lnTo>
                  <a:pt x="1525"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txBox="1"/>
          <p:nvPr>
            <p:ph idx="1" type="subTitle"/>
          </p:nvPr>
        </p:nvSpPr>
        <p:spPr>
          <a:xfrm>
            <a:off x="732150" y="2853188"/>
            <a:ext cx="27831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70" name="Shape 270"/>
        <p:cNvGrpSpPr/>
        <p:nvPr/>
      </p:nvGrpSpPr>
      <p:grpSpPr>
        <a:xfrm>
          <a:off x="0" y="0"/>
          <a:ext cx="0" cy="0"/>
          <a:chOff x="0" y="0"/>
          <a:chExt cx="0" cy="0"/>
        </a:xfrm>
      </p:grpSpPr>
      <p:sp>
        <p:nvSpPr>
          <p:cNvPr id="271" name="Google Shape;271;p11"/>
          <p:cNvSpPr txBox="1"/>
          <p:nvPr>
            <p:ph hasCustomPrompt="1" type="title"/>
          </p:nvPr>
        </p:nvSpPr>
        <p:spPr>
          <a:xfrm>
            <a:off x="1047875" y="1201375"/>
            <a:ext cx="7143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72" name="Google Shape;272;p11"/>
          <p:cNvSpPr txBox="1"/>
          <p:nvPr>
            <p:ph idx="1" type="body"/>
          </p:nvPr>
        </p:nvSpPr>
        <p:spPr>
          <a:xfrm>
            <a:off x="1781100" y="3028400"/>
            <a:ext cx="5581800" cy="4584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600"/>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273" name="Google Shape;273;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74" name="Google Shape;274;p11"/>
          <p:cNvSpPr/>
          <p:nvPr/>
        </p:nvSpPr>
        <p:spPr>
          <a:xfrm>
            <a:off x="1722411" y="3196907"/>
            <a:ext cx="390614" cy="414390"/>
          </a:xfrm>
          <a:custGeom>
            <a:rect b="b" l="l" r="r" t="t"/>
            <a:pathLst>
              <a:path extrusionOk="0" h="11610" w="11609">
                <a:moveTo>
                  <a:pt x="5810" y="1"/>
                </a:moveTo>
                <a:cubicBezTo>
                  <a:pt x="2596" y="1"/>
                  <a:pt x="0" y="2608"/>
                  <a:pt x="0" y="5811"/>
                </a:cubicBezTo>
                <a:cubicBezTo>
                  <a:pt x="0" y="9014"/>
                  <a:pt x="2596" y="11609"/>
                  <a:pt x="5810" y="11609"/>
                </a:cubicBezTo>
                <a:cubicBezTo>
                  <a:pt x="9013" y="11609"/>
                  <a:pt x="11609" y="9014"/>
                  <a:pt x="11609" y="5811"/>
                </a:cubicBezTo>
                <a:cubicBezTo>
                  <a:pt x="11609" y="2596"/>
                  <a:pt x="9013" y="1"/>
                  <a:pt x="5810" y="1"/>
                </a:cubicBez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p:nvPr/>
        </p:nvSpPr>
        <p:spPr>
          <a:xfrm>
            <a:off x="1973971" y="1571113"/>
            <a:ext cx="139065" cy="147517"/>
          </a:xfrm>
          <a:custGeom>
            <a:rect b="b" l="l" r="r" t="t"/>
            <a:pathLst>
              <a:path extrusionOk="0" h="4133" w="4133">
                <a:moveTo>
                  <a:pt x="2061" y="1"/>
                </a:moveTo>
                <a:lnTo>
                  <a:pt x="1334" y="1334"/>
                </a:lnTo>
                <a:lnTo>
                  <a:pt x="1" y="2060"/>
                </a:lnTo>
                <a:lnTo>
                  <a:pt x="1334" y="2799"/>
                </a:lnTo>
                <a:lnTo>
                  <a:pt x="2061" y="4132"/>
                </a:lnTo>
                <a:lnTo>
                  <a:pt x="2799" y="2799"/>
                </a:lnTo>
                <a:lnTo>
                  <a:pt x="4132" y="2060"/>
                </a:lnTo>
                <a:lnTo>
                  <a:pt x="2799" y="1334"/>
                </a:lnTo>
                <a:lnTo>
                  <a:pt x="2061" y="1"/>
                </a:ln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p:nvPr/>
        </p:nvSpPr>
        <p:spPr>
          <a:xfrm>
            <a:off x="6757322" y="1408026"/>
            <a:ext cx="92968" cy="98190"/>
          </a:xfrm>
          <a:custGeom>
            <a:rect b="b" l="l" r="r" t="t"/>
            <a:pathLst>
              <a:path extrusionOk="0" h="2751" w="2763">
                <a:moveTo>
                  <a:pt x="1381" y="0"/>
                </a:moveTo>
                <a:lnTo>
                  <a:pt x="893" y="893"/>
                </a:lnTo>
                <a:lnTo>
                  <a:pt x="0" y="1381"/>
                </a:lnTo>
                <a:lnTo>
                  <a:pt x="893" y="1869"/>
                </a:lnTo>
                <a:lnTo>
                  <a:pt x="1381" y="2750"/>
                </a:lnTo>
                <a:lnTo>
                  <a:pt x="1870" y="1869"/>
                </a:lnTo>
                <a:lnTo>
                  <a:pt x="2763" y="1381"/>
                </a:lnTo>
                <a:lnTo>
                  <a:pt x="1870" y="893"/>
                </a:lnTo>
                <a:lnTo>
                  <a:pt x="13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p:nvPr/>
        </p:nvSpPr>
        <p:spPr>
          <a:xfrm>
            <a:off x="6893527" y="2520133"/>
            <a:ext cx="62921" cy="66745"/>
          </a:xfrm>
          <a:custGeom>
            <a:rect b="b" l="l" r="r" t="t"/>
            <a:pathLst>
              <a:path extrusionOk="0" h="1870" w="1870">
                <a:moveTo>
                  <a:pt x="929" y="1"/>
                </a:moveTo>
                <a:lnTo>
                  <a:pt x="608" y="596"/>
                </a:lnTo>
                <a:lnTo>
                  <a:pt x="0" y="929"/>
                </a:lnTo>
                <a:lnTo>
                  <a:pt x="608" y="1263"/>
                </a:lnTo>
                <a:lnTo>
                  <a:pt x="929" y="1870"/>
                </a:lnTo>
                <a:lnTo>
                  <a:pt x="1262" y="1263"/>
                </a:lnTo>
                <a:lnTo>
                  <a:pt x="1870" y="929"/>
                </a:lnTo>
                <a:lnTo>
                  <a:pt x="1262" y="596"/>
                </a:lnTo>
                <a:lnTo>
                  <a:pt x="929"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
          <p:cNvSpPr/>
          <p:nvPr/>
        </p:nvSpPr>
        <p:spPr>
          <a:xfrm>
            <a:off x="2050096" y="389420"/>
            <a:ext cx="62921" cy="66745"/>
          </a:xfrm>
          <a:custGeom>
            <a:rect b="b" l="l" r="r" t="t"/>
            <a:pathLst>
              <a:path extrusionOk="0" h="1870" w="1870">
                <a:moveTo>
                  <a:pt x="941" y="0"/>
                </a:moveTo>
                <a:lnTo>
                  <a:pt x="608" y="596"/>
                </a:lnTo>
                <a:lnTo>
                  <a:pt x="1" y="929"/>
                </a:lnTo>
                <a:lnTo>
                  <a:pt x="608" y="1262"/>
                </a:lnTo>
                <a:lnTo>
                  <a:pt x="941" y="1870"/>
                </a:lnTo>
                <a:lnTo>
                  <a:pt x="1263" y="1262"/>
                </a:lnTo>
                <a:lnTo>
                  <a:pt x="1870" y="929"/>
                </a:lnTo>
                <a:lnTo>
                  <a:pt x="1263" y="596"/>
                </a:lnTo>
                <a:lnTo>
                  <a:pt x="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1"/>
          <p:cNvSpPr/>
          <p:nvPr/>
        </p:nvSpPr>
        <p:spPr>
          <a:xfrm>
            <a:off x="7995418" y="1999478"/>
            <a:ext cx="131023" cy="138987"/>
          </a:xfrm>
          <a:custGeom>
            <a:rect b="b" l="l" r="r" t="t"/>
            <a:pathLst>
              <a:path extrusionOk="0" h="3894" w="3894">
                <a:moveTo>
                  <a:pt x="1941" y="0"/>
                </a:moveTo>
                <a:lnTo>
                  <a:pt x="1251" y="1262"/>
                </a:lnTo>
                <a:lnTo>
                  <a:pt x="1" y="1953"/>
                </a:lnTo>
                <a:lnTo>
                  <a:pt x="1251" y="2643"/>
                </a:lnTo>
                <a:lnTo>
                  <a:pt x="1941" y="3894"/>
                </a:lnTo>
                <a:lnTo>
                  <a:pt x="2632" y="2643"/>
                </a:lnTo>
                <a:lnTo>
                  <a:pt x="3894" y="1953"/>
                </a:lnTo>
                <a:lnTo>
                  <a:pt x="2632" y="1262"/>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1"/>
          <p:cNvSpPr/>
          <p:nvPr/>
        </p:nvSpPr>
        <p:spPr>
          <a:xfrm>
            <a:off x="3867229" y="904834"/>
            <a:ext cx="131023" cy="13898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1"/>
          <p:cNvSpPr/>
          <p:nvPr/>
        </p:nvSpPr>
        <p:spPr>
          <a:xfrm>
            <a:off x="5724142" y="1480268"/>
            <a:ext cx="66117" cy="69707"/>
          </a:xfrm>
          <a:custGeom>
            <a:rect b="b" l="l" r="r" t="t"/>
            <a:pathLst>
              <a:path extrusionOk="0" h="1953" w="1965">
                <a:moveTo>
                  <a:pt x="988" y="0"/>
                </a:moveTo>
                <a:lnTo>
                  <a:pt x="643" y="631"/>
                </a:lnTo>
                <a:lnTo>
                  <a:pt x="0" y="976"/>
                </a:lnTo>
                <a:lnTo>
                  <a:pt x="643" y="1322"/>
                </a:lnTo>
                <a:lnTo>
                  <a:pt x="988" y="1953"/>
                </a:lnTo>
                <a:lnTo>
                  <a:pt x="1334" y="1322"/>
                </a:lnTo>
                <a:lnTo>
                  <a:pt x="1965" y="976"/>
                </a:lnTo>
                <a:lnTo>
                  <a:pt x="1334" y="631"/>
                </a:lnTo>
                <a:lnTo>
                  <a:pt x="988"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 name="Google Shape;282;p11"/>
          <p:cNvGrpSpPr/>
          <p:nvPr/>
        </p:nvGrpSpPr>
        <p:grpSpPr>
          <a:xfrm>
            <a:off x="8062145" y="611433"/>
            <a:ext cx="392263" cy="416924"/>
            <a:chOff x="8450495" y="-395342"/>
            <a:chExt cx="392263" cy="416924"/>
          </a:xfrm>
        </p:grpSpPr>
        <p:sp>
          <p:nvSpPr>
            <p:cNvPr id="283" name="Google Shape;283;p11"/>
            <p:cNvSpPr/>
            <p:nvPr/>
          </p:nvSpPr>
          <p:spPr>
            <a:xfrm>
              <a:off x="8452110" y="-392807"/>
              <a:ext cx="389032" cy="413105"/>
            </a:xfrm>
            <a:custGeom>
              <a:rect b="b" l="l" r="r" t="t"/>
              <a:pathLst>
                <a:path extrusionOk="0" h="11574" w="11562">
                  <a:moveTo>
                    <a:pt x="5831" y="3632"/>
                  </a:moveTo>
                  <a:cubicBezTo>
                    <a:pt x="6352" y="3632"/>
                    <a:pt x="6874" y="3826"/>
                    <a:pt x="7275" y="4216"/>
                  </a:cubicBezTo>
                  <a:cubicBezTo>
                    <a:pt x="8109" y="5013"/>
                    <a:pt x="8133" y="6335"/>
                    <a:pt x="7335" y="7156"/>
                  </a:cubicBezTo>
                  <a:cubicBezTo>
                    <a:pt x="6926" y="7584"/>
                    <a:pt x="6379" y="7798"/>
                    <a:pt x="5831" y="7798"/>
                  </a:cubicBezTo>
                  <a:cubicBezTo>
                    <a:pt x="5310" y="7798"/>
                    <a:pt x="4788" y="7605"/>
                    <a:pt x="4382" y="7216"/>
                  </a:cubicBezTo>
                  <a:cubicBezTo>
                    <a:pt x="3561" y="6418"/>
                    <a:pt x="3537" y="5097"/>
                    <a:pt x="4334" y="4275"/>
                  </a:cubicBezTo>
                  <a:lnTo>
                    <a:pt x="4334" y="4263"/>
                  </a:lnTo>
                  <a:cubicBezTo>
                    <a:pt x="4742" y="3843"/>
                    <a:pt x="5287" y="3632"/>
                    <a:pt x="5831" y="3632"/>
                  </a:cubicBezTo>
                  <a:close/>
                  <a:moveTo>
                    <a:pt x="6644" y="1"/>
                  </a:moveTo>
                  <a:lnTo>
                    <a:pt x="4704" y="37"/>
                  </a:lnTo>
                  <a:lnTo>
                    <a:pt x="4454" y="1180"/>
                  </a:lnTo>
                  <a:cubicBezTo>
                    <a:pt x="4049" y="1299"/>
                    <a:pt x="3668" y="1465"/>
                    <a:pt x="3299" y="1691"/>
                  </a:cubicBezTo>
                  <a:lnTo>
                    <a:pt x="3299" y="1668"/>
                  </a:lnTo>
                  <a:lnTo>
                    <a:pt x="2299" y="1072"/>
                  </a:lnTo>
                  <a:lnTo>
                    <a:pt x="953" y="2465"/>
                  </a:lnTo>
                  <a:lnTo>
                    <a:pt x="1608" y="3466"/>
                  </a:lnTo>
                  <a:cubicBezTo>
                    <a:pt x="1394" y="3835"/>
                    <a:pt x="1239" y="4228"/>
                    <a:pt x="1144" y="4644"/>
                  </a:cubicBezTo>
                  <a:lnTo>
                    <a:pt x="1" y="4918"/>
                  </a:lnTo>
                  <a:lnTo>
                    <a:pt x="36" y="6859"/>
                  </a:lnTo>
                  <a:lnTo>
                    <a:pt x="1179" y="7097"/>
                  </a:lnTo>
                  <a:cubicBezTo>
                    <a:pt x="1298" y="7514"/>
                    <a:pt x="1465" y="7895"/>
                    <a:pt x="1691" y="8264"/>
                  </a:cubicBezTo>
                  <a:lnTo>
                    <a:pt x="1084" y="9264"/>
                  </a:lnTo>
                  <a:lnTo>
                    <a:pt x="2477" y="10609"/>
                  </a:lnTo>
                  <a:lnTo>
                    <a:pt x="3465" y="9966"/>
                  </a:lnTo>
                  <a:cubicBezTo>
                    <a:pt x="3834" y="10169"/>
                    <a:pt x="4227" y="10324"/>
                    <a:pt x="4644" y="10431"/>
                  </a:cubicBezTo>
                  <a:lnTo>
                    <a:pt x="4918" y="11574"/>
                  </a:lnTo>
                  <a:lnTo>
                    <a:pt x="6859" y="11538"/>
                  </a:lnTo>
                  <a:lnTo>
                    <a:pt x="7097" y="10383"/>
                  </a:lnTo>
                  <a:cubicBezTo>
                    <a:pt x="7502" y="10276"/>
                    <a:pt x="7894" y="10097"/>
                    <a:pt x="8264" y="9883"/>
                  </a:cubicBezTo>
                  <a:lnTo>
                    <a:pt x="9264" y="10490"/>
                  </a:lnTo>
                  <a:lnTo>
                    <a:pt x="10597" y="9085"/>
                  </a:lnTo>
                  <a:lnTo>
                    <a:pt x="9954" y="8109"/>
                  </a:lnTo>
                  <a:cubicBezTo>
                    <a:pt x="10169" y="7740"/>
                    <a:pt x="10323" y="7347"/>
                    <a:pt x="10419" y="6930"/>
                  </a:cubicBezTo>
                  <a:lnTo>
                    <a:pt x="11562" y="6644"/>
                  </a:lnTo>
                  <a:lnTo>
                    <a:pt x="11526" y="4704"/>
                  </a:lnTo>
                  <a:lnTo>
                    <a:pt x="10383" y="4466"/>
                  </a:lnTo>
                  <a:cubicBezTo>
                    <a:pt x="10264" y="4061"/>
                    <a:pt x="10097" y="3668"/>
                    <a:pt x="9871" y="3311"/>
                  </a:cubicBezTo>
                  <a:lnTo>
                    <a:pt x="10478" y="2311"/>
                  </a:lnTo>
                  <a:lnTo>
                    <a:pt x="9073" y="953"/>
                  </a:lnTo>
                  <a:lnTo>
                    <a:pt x="8097" y="1596"/>
                  </a:lnTo>
                  <a:cubicBezTo>
                    <a:pt x="7728" y="1394"/>
                    <a:pt x="7335" y="1239"/>
                    <a:pt x="6918" y="1144"/>
                  </a:cubicBezTo>
                  <a:lnTo>
                    <a:pt x="6644" y="1"/>
                  </a:ln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1"/>
            <p:cNvSpPr/>
            <p:nvPr/>
          </p:nvSpPr>
          <p:spPr>
            <a:xfrm>
              <a:off x="8566276" y="-264671"/>
              <a:ext cx="154274" cy="151657"/>
            </a:xfrm>
            <a:custGeom>
              <a:rect b="b" l="l" r="r" t="t"/>
              <a:pathLst>
                <a:path extrusionOk="0" h="4249" w="4585">
                  <a:moveTo>
                    <a:pt x="2470" y="1"/>
                  </a:moveTo>
                  <a:cubicBezTo>
                    <a:pt x="2073" y="1"/>
                    <a:pt x="1674" y="114"/>
                    <a:pt x="1322" y="340"/>
                  </a:cubicBezTo>
                  <a:cubicBezTo>
                    <a:pt x="1180" y="423"/>
                    <a:pt x="1049" y="542"/>
                    <a:pt x="941" y="673"/>
                  </a:cubicBezTo>
                  <a:cubicBezTo>
                    <a:pt x="1072" y="566"/>
                    <a:pt x="1215" y="471"/>
                    <a:pt x="1358" y="376"/>
                  </a:cubicBezTo>
                  <a:cubicBezTo>
                    <a:pt x="1670" y="181"/>
                    <a:pt x="2037" y="74"/>
                    <a:pt x="2408" y="74"/>
                  </a:cubicBezTo>
                  <a:cubicBezTo>
                    <a:pt x="2491" y="74"/>
                    <a:pt x="2574" y="79"/>
                    <a:pt x="2656" y="90"/>
                  </a:cubicBezTo>
                  <a:cubicBezTo>
                    <a:pt x="2966" y="126"/>
                    <a:pt x="3275" y="233"/>
                    <a:pt x="3537" y="411"/>
                  </a:cubicBezTo>
                  <a:cubicBezTo>
                    <a:pt x="3835" y="614"/>
                    <a:pt x="4073" y="888"/>
                    <a:pt x="4240" y="1221"/>
                  </a:cubicBezTo>
                  <a:cubicBezTo>
                    <a:pt x="4323" y="1388"/>
                    <a:pt x="4382" y="1578"/>
                    <a:pt x="4406" y="1769"/>
                  </a:cubicBezTo>
                  <a:cubicBezTo>
                    <a:pt x="4442" y="1971"/>
                    <a:pt x="4442" y="2173"/>
                    <a:pt x="4406" y="2376"/>
                  </a:cubicBezTo>
                  <a:cubicBezTo>
                    <a:pt x="4287" y="3245"/>
                    <a:pt x="3620" y="3947"/>
                    <a:pt x="2751" y="4090"/>
                  </a:cubicBezTo>
                  <a:cubicBezTo>
                    <a:pt x="2650" y="4108"/>
                    <a:pt x="2549" y="4117"/>
                    <a:pt x="2448" y="4117"/>
                  </a:cubicBezTo>
                  <a:cubicBezTo>
                    <a:pt x="2346" y="4117"/>
                    <a:pt x="2245" y="4108"/>
                    <a:pt x="2144" y="4090"/>
                  </a:cubicBezTo>
                  <a:cubicBezTo>
                    <a:pt x="1954" y="4067"/>
                    <a:pt x="1763" y="4019"/>
                    <a:pt x="1584" y="3936"/>
                  </a:cubicBezTo>
                  <a:cubicBezTo>
                    <a:pt x="953" y="3662"/>
                    <a:pt x="513" y="3078"/>
                    <a:pt x="406" y="2400"/>
                  </a:cubicBezTo>
                  <a:cubicBezTo>
                    <a:pt x="322" y="1935"/>
                    <a:pt x="406" y="1471"/>
                    <a:pt x="632" y="1066"/>
                  </a:cubicBezTo>
                  <a:cubicBezTo>
                    <a:pt x="787" y="781"/>
                    <a:pt x="918" y="650"/>
                    <a:pt x="918" y="649"/>
                  </a:cubicBezTo>
                  <a:lnTo>
                    <a:pt x="918" y="649"/>
                  </a:lnTo>
                  <a:cubicBezTo>
                    <a:pt x="787" y="757"/>
                    <a:pt x="680" y="899"/>
                    <a:pt x="596" y="1042"/>
                  </a:cubicBezTo>
                  <a:cubicBezTo>
                    <a:pt x="549" y="1114"/>
                    <a:pt x="513" y="1197"/>
                    <a:pt x="477" y="1269"/>
                  </a:cubicBezTo>
                  <a:cubicBezTo>
                    <a:pt x="1" y="2340"/>
                    <a:pt x="477" y="3578"/>
                    <a:pt x="1549" y="4055"/>
                  </a:cubicBezTo>
                  <a:cubicBezTo>
                    <a:pt x="1739" y="4138"/>
                    <a:pt x="1942" y="4197"/>
                    <a:pt x="2144" y="4221"/>
                  </a:cubicBezTo>
                  <a:cubicBezTo>
                    <a:pt x="2251" y="4239"/>
                    <a:pt x="2358" y="4248"/>
                    <a:pt x="2465" y="4248"/>
                  </a:cubicBezTo>
                  <a:cubicBezTo>
                    <a:pt x="2573" y="4248"/>
                    <a:pt x="2680" y="4239"/>
                    <a:pt x="2787" y="4221"/>
                  </a:cubicBezTo>
                  <a:cubicBezTo>
                    <a:pt x="3716" y="4067"/>
                    <a:pt x="4430" y="3328"/>
                    <a:pt x="4549" y="2400"/>
                  </a:cubicBezTo>
                  <a:cubicBezTo>
                    <a:pt x="4585" y="2185"/>
                    <a:pt x="4585" y="1971"/>
                    <a:pt x="4549" y="1757"/>
                  </a:cubicBezTo>
                  <a:cubicBezTo>
                    <a:pt x="4454" y="1173"/>
                    <a:pt x="4109" y="661"/>
                    <a:pt x="3608" y="340"/>
                  </a:cubicBezTo>
                  <a:cubicBezTo>
                    <a:pt x="3263" y="114"/>
                    <a:pt x="2867" y="1"/>
                    <a:pt x="2470" y="1"/>
                  </a:cubicBez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1"/>
            <p:cNvSpPr/>
            <p:nvPr/>
          </p:nvSpPr>
          <p:spPr>
            <a:xfrm>
              <a:off x="8450495" y="-395342"/>
              <a:ext cx="392263" cy="416924"/>
            </a:xfrm>
            <a:custGeom>
              <a:rect b="b" l="l" r="r" t="t"/>
              <a:pathLst>
                <a:path extrusionOk="0" h="11681" w="11658">
                  <a:moveTo>
                    <a:pt x="3192" y="1667"/>
                  </a:moveTo>
                  <a:lnTo>
                    <a:pt x="3263" y="1715"/>
                  </a:lnTo>
                  <a:lnTo>
                    <a:pt x="3292" y="1732"/>
                  </a:lnTo>
                  <a:lnTo>
                    <a:pt x="3292" y="1732"/>
                  </a:lnTo>
                  <a:cubicBezTo>
                    <a:pt x="3291" y="1730"/>
                    <a:pt x="3289" y="1728"/>
                    <a:pt x="3287" y="1727"/>
                  </a:cubicBezTo>
                  <a:lnTo>
                    <a:pt x="3192" y="1667"/>
                  </a:lnTo>
                  <a:close/>
                  <a:moveTo>
                    <a:pt x="3292" y="1732"/>
                  </a:moveTo>
                  <a:cubicBezTo>
                    <a:pt x="3305" y="1742"/>
                    <a:pt x="3326" y="1752"/>
                    <a:pt x="3347" y="1762"/>
                  </a:cubicBezTo>
                  <a:lnTo>
                    <a:pt x="3292" y="1732"/>
                  </a:lnTo>
                  <a:close/>
                  <a:moveTo>
                    <a:pt x="6704" y="0"/>
                  </a:moveTo>
                  <a:lnTo>
                    <a:pt x="4763" y="48"/>
                  </a:lnTo>
                  <a:lnTo>
                    <a:pt x="4740" y="48"/>
                  </a:lnTo>
                  <a:lnTo>
                    <a:pt x="4740" y="60"/>
                  </a:lnTo>
                  <a:lnTo>
                    <a:pt x="4502" y="1215"/>
                  </a:lnTo>
                  <a:cubicBezTo>
                    <a:pt x="4192" y="1310"/>
                    <a:pt x="3894" y="1429"/>
                    <a:pt x="3620" y="1572"/>
                  </a:cubicBezTo>
                  <a:cubicBezTo>
                    <a:pt x="3525" y="1632"/>
                    <a:pt x="3454" y="1667"/>
                    <a:pt x="3418" y="1691"/>
                  </a:cubicBezTo>
                  <a:lnTo>
                    <a:pt x="3347" y="1739"/>
                  </a:lnTo>
                  <a:cubicBezTo>
                    <a:pt x="3370" y="1727"/>
                    <a:pt x="3394" y="1715"/>
                    <a:pt x="3418" y="1703"/>
                  </a:cubicBezTo>
                  <a:lnTo>
                    <a:pt x="3620" y="1596"/>
                  </a:lnTo>
                  <a:cubicBezTo>
                    <a:pt x="3906" y="1453"/>
                    <a:pt x="4204" y="1334"/>
                    <a:pt x="4513" y="1251"/>
                  </a:cubicBezTo>
                  <a:cubicBezTo>
                    <a:pt x="4584" y="946"/>
                    <a:pt x="4654" y="573"/>
                    <a:pt x="4747" y="131"/>
                  </a:cubicBezTo>
                  <a:lnTo>
                    <a:pt x="4747" y="131"/>
                  </a:lnTo>
                  <a:lnTo>
                    <a:pt x="6639" y="96"/>
                  </a:lnTo>
                  <a:lnTo>
                    <a:pt x="6639" y="96"/>
                  </a:lnTo>
                  <a:cubicBezTo>
                    <a:pt x="6732" y="446"/>
                    <a:pt x="6814" y="808"/>
                    <a:pt x="6919" y="1215"/>
                  </a:cubicBezTo>
                  <a:lnTo>
                    <a:pt x="6919" y="1239"/>
                  </a:lnTo>
                  <a:lnTo>
                    <a:pt x="6942" y="1239"/>
                  </a:lnTo>
                  <a:cubicBezTo>
                    <a:pt x="7347" y="1334"/>
                    <a:pt x="7740" y="1501"/>
                    <a:pt x="8097" y="1703"/>
                  </a:cubicBezTo>
                  <a:lnTo>
                    <a:pt x="8121" y="1703"/>
                  </a:lnTo>
                  <a:lnTo>
                    <a:pt x="8145" y="1691"/>
                  </a:lnTo>
                  <a:lnTo>
                    <a:pt x="9097" y="1071"/>
                  </a:lnTo>
                  <a:lnTo>
                    <a:pt x="9097" y="1071"/>
                  </a:lnTo>
                  <a:cubicBezTo>
                    <a:pt x="9524" y="1486"/>
                    <a:pt x="9973" y="1924"/>
                    <a:pt x="10444" y="2372"/>
                  </a:cubicBezTo>
                  <a:lnTo>
                    <a:pt x="10444" y="2372"/>
                  </a:lnTo>
                  <a:lnTo>
                    <a:pt x="9871" y="3334"/>
                  </a:lnTo>
                  <a:lnTo>
                    <a:pt x="9847" y="3370"/>
                  </a:lnTo>
                  <a:lnTo>
                    <a:pt x="9871" y="3394"/>
                  </a:lnTo>
                  <a:cubicBezTo>
                    <a:pt x="10086" y="3751"/>
                    <a:pt x="10252" y="4132"/>
                    <a:pt x="10359" y="4537"/>
                  </a:cubicBezTo>
                  <a:lnTo>
                    <a:pt x="10359" y="4572"/>
                  </a:lnTo>
                  <a:lnTo>
                    <a:pt x="10395" y="4572"/>
                  </a:lnTo>
                  <a:lnTo>
                    <a:pt x="11491" y="4801"/>
                  </a:lnTo>
                  <a:lnTo>
                    <a:pt x="11491" y="4801"/>
                  </a:lnTo>
                  <a:cubicBezTo>
                    <a:pt x="11503" y="5404"/>
                    <a:pt x="11525" y="6019"/>
                    <a:pt x="11526" y="6655"/>
                  </a:cubicBezTo>
                  <a:lnTo>
                    <a:pt x="11526" y="6655"/>
                  </a:lnTo>
                  <a:lnTo>
                    <a:pt x="10431" y="6918"/>
                  </a:lnTo>
                  <a:lnTo>
                    <a:pt x="10395" y="6918"/>
                  </a:lnTo>
                  <a:lnTo>
                    <a:pt x="10395" y="6954"/>
                  </a:lnTo>
                  <a:cubicBezTo>
                    <a:pt x="10300" y="7358"/>
                    <a:pt x="10145" y="7751"/>
                    <a:pt x="9943" y="8120"/>
                  </a:cubicBezTo>
                  <a:lnTo>
                    <a:pt x="9919" y="8144"/>
                  </a:lnTo>
                  <a:lnTo>
                    <a:pt x="9943" y="8180"/>
                  </a:lnTo>
                  <a:lnTo>
                    <a:pt x="10558" y="9114"/>
                  </a:lnTo>
                  <a:lnTo>
                    <a:pt x="10558" y="9114"/>
                  </a:lnTo>
                  <a:cubicBezTo>
                    <a:pt x="10124" y="9559"/>
                    <a:pt x="9700" y="10005"/>
                    <a:pt x="9266" y="10451"/>
                  </a:cubicBezTo>
                  <a:lnTo>
                    <a:pt x="9266" y="10451"/>
                  </a:lnTo>
                  <a:lnTo>
                    <a:pt x="8312" y="9883"/>
                  </a:lnTo>
                  <a:lnTo>
                    <a:pt x="8276" y="9859"/>
                  </a:lnTo>
                  <a:lnTo>
                    <a:pt x="8240" y="9883"/>
                  </a:lnTo>
                  <a:cubicBezTo>
                    <a:pt x="7883" y="10097"/>
                    <a:pt x="7502" y="10264"/>
                    <a:pt x="7097" y="10371"/>
                  </a:cubicBezTo>
                  <a:lnTo>
                    <a:pt x="7061" y="10371"/>
                  </a:lnTo>
                  <a:lnTo>
                    <a:pt x="7061" y="10406"/>
                  </a:lnTo>
                  <a:lnTo>
                    <a:pt x="6833" y="11515"/>
                  </a:lnTo>
                  <a:lnTo>
                    <a:pt x="6833" y="11515"/>
                  </a:lnTo>
                  <a:lnTo>
                    <a:pt x="4989" y="11549"/>
                  </a:lnTo>
                  <a:lnTo>
                    <a:pt x="4989" y="11549"/>
                  </a:lnTo>
                  <a:lnTo>
                    <a:pt x="4716" y="10454"/>
                  </a:lnTo>
                  <a:lnTo>
                    <a:pt x="4716" y="10418"/>
                  </a:lnTo>
                  <a:lnTo>
                    <a:pt x="4692" y="10418"/>
                  </a:lnTo>
                  <a:cubicBezTo>
                    <a:pt x="4287" y="10323"/>
                    <a:pt x="3894" y="10168"/>
                    <a:pt x="3525" y="9966"/>
                  </a:cubicBezTo>
                  <a:lnTo>
                    <a:pt x="3490" y="9966"/>
                  </a:lnTo>
                  <a:lnTo>
                    <a:pt x="3466" y="9978"/>
                  </a:lnTo>
                  <a:lnTo>
                    <a:pt x="2531" y="10593"/>
                  </a:lnTo>
                  <a:lnTo>
                    <a:pt x="2531" y="10593"/>
                  </a:lnTo>
                  <a:cubicBezTo>
                    <a:pt x="2053" y="10148"/>
                    <a:pt x="1607" y="9714"/>
                    <a:pt x="1183" y="9302"/>
                  </a:cubicBezTo>
                  <a:lnTo>
                    <a:pt x="1183" y="9302"/>
                  </a:lnTo>
                  <a:lnTo>
                    <a:pt x="1763" y="8347"/>
                  </a:lnTo>
                  <a:lnTo>
                    <a:pt x="1775" y="8311"/>
                  </a:lnTo>
                  <a:lnTo>
                    <a:pt x="1763" y="8287"/>
                  </a:lnTo>
                  <a:cubicBezTo>
                    <a:pt x="1537" y="7930"/>
                    <a:pt x="1370" y="7549"/>
                    <a:pt x="1263" y="7144"/>
                  </a:cubicBezTo>
                  <a:lnTo>
                    <a:pt x="1263" y="7108"/>
                  </a:lnTo>
                  <a:lnTo>
                    <a:pt x="1227" y="7108"/>
                  </a:lnTo>
                  <a:lnTo>
                    <a:pt x="119" y="6878"/>
                  </a:lnTo>
                  <a:lnTo>
                    <a:pt x="119" y="6878"/>
                  </a:lnTo>
                  <a:cubicBezTo>
                    <a:pt x="107" y="6228"/>
                    <a:pt x="85" y="5600"/>
                    <a:pt x="84" y="5016"/>
                  </a:cubicBezTo>
                  <a:lnTo>
                    <a:pt x="84" y="5016"/>
                  </a:lnTo>
                  <a:lnTo>
                    <a:pt x="1192" y="4739"/>
                  </a:lnTo>
                  <a:lnTo>
                    <a:pt x="1215" y="4739"/>
                  </a:lnTo>
                  <a:lnTo>
                    <a:pt x="1215" y="4715"/>
                  </a:lnTo>
                  <a:cubicBezTo>
                    <a:pt x="1311" y="4310"/>
                    <a:pt x="1465" y="3918"/>
                    <a:pt x="1668" y="3548"/>
                  </a:cubicBezTo>
                  <a:lnTo>
                    <a:pt x="1668" y="3525"/>
                  </a:lnTo>
                  <a:lnTo>
                    <a:pt x="1668" y="3513"/>
                  </a:lnTo>
                  <a:cubicBezTo>
                    <a:pt x="1435" y="3164"/>
                    <a:pt x="1226" y="2849"/>
                    <a:pt x="1039" y="2558"/>
                  </a:cubicBezTo>
                  <a:lnTo>
                    <a:pt x="1039" y="2558"/>
                  </a:lnTo>
                  <a:lnTo>
                    <a:pt x="2350" y="1176"/>
                  </a:lnTo>
                  <a:lnTo>
                    <a:pt x="2350" y="1176"/>
                  </a:lnTo>
                  <a:lnTo>
                    <a:pt x="3097" y="1608"/>
                  </a:lnTo>
                  <a:lnTo>
                    <a:pt x="3192" y="1667"/>
                  </a:lnTo>
                  <a:lnTo>
                    <a:pt x="3192" y="1667"/>
                  </a:lnTo>
                  <a:lnTo>
                    <a:pt x="3085" y="1596"/>
                  </a:lnTo>
                  <a:lnTo>
                    <a:pt x="2335" y="1131"/>
                  </a:lnTo>
                  <a:lnTo>
                    <a:pt x="977" y="2524"/>
                  </a:lnTo>
                  <a:lnTo>
                    <a:pt x="965" y="2536"/>
                  </a:lnTo>
                  <a:lnTo>
                    <a:pt x="977" y="2560"/>
                  </a:lnTo>
                  <a:lnTo>
                    <a:pt x="1609" y="3532"/>
                  </a:lnTo>
                  <a:lnTo>
                    <a:pt x="1609" y="3532"/>
                  </a:lnTo>
                  <a:cubicBezTo>
                    <a:pt x="1403" y="3890"/>
                    <a:pt x="1253" y="4272"/>
                    <a:pt x="1148" y="4675"/>
                  </a:cubicBezTo>
                  <a:lnTo>
                    <a:pt x="1148" y="4675"/>
                  </a:lnTo>
                  <a:lnTo>
                    <a:pt x="37" y="4941"/>
                  </a:lnTo>
                  <a:lnTo>
                    <a:pt x="1" y="4941"/>
                  </a:lnTo>
                  <a:lnTo>
                    <a:pt x="1" y="4989"/>
                  </a:lnTo>
                  <a:cubicBezTo>
                    <a:pt x="13" y="5596"/>
                    <a:pt x="37" y="6239"/>
                    <a:pt x="37" y="6930"/>
                  </a:cubicBezTo>
                  <a:lnTo>
                    <a:pt x="37" y="6966"/>
                  </a:lnTo>
                  <a:lnTo>
                    <a:pt x="72" y="6966"/>
                  </a:lnTo>
                  <a:lnTo>
                    <a:pt x="1188" y="7198"/>
                  </a:lnTo>
                  <a:lnTo>
                    <a:pt x="1188" y="7198"/>
                  </a:lnTo>
                  <a:cubicBezTo>
                    <a:pt x="1304" y="7592"/>
                    <a:pt x="1462" y="7965"/>
                    <a:pt x="1674" y="8317"/>
                  </a:cubicBezTo>
                  <a:lnTo>
                    <a:pt x="1674" y="8317"/>
                  </a:lnTo>
                  <a:lnTo>
                    <a:pt x="1084" y="9287"/>
                  </a:lnTo>
                  <a:lnTo>
                    <a:pt x="1061" y="9323"/>
                  </a:lnTo>
                  <a:lnTo>
                    <a:pt x="1096" y="9359"/>
                  </a:lnTo>
                  <a:lnTo>
                    <a:pt x="2489" y="10704"/>
                  </a:lnTo>
                  <a:lnTo>
                    <a:pt x="2525" y="10740"/>
                  </a:lnTo>
                  <a:lnTo>
                    <a:pt x="2561" y="10716"/>
                  </a:lnTo>
                  <a:lnTo>
                    <a:pt x="3511" y="10090"/>
                  </a:lnTo>
                  <a:lnTo>
                    <a:pt x="3511" y="10090"/>
                  </a:lnTo>
                  <a:cubicBezTo>
                    <a:pt x="3874" y="10280"/>
                    <a:pt x="4259" y="10427"/>
                    <a:pt x="4654" y="10531"/>
                  </a:cubicBezTo>
                  <a:lnTo>
                    <a:pt x="4654" y="10531"/>
                  </a:lnTo>
                  <a:lnTo>
                    <a:pt x="4918" y="11633"/>
                  </a:lnTo>
                  <a:lnTo>
                    <a:pt x="4918" y="11680"/>
                  </a:lnTo>
                  <a:lnTo>
                    <a:pt x="4966" y="11680"/>
                  </a:lnTo>
                  <a:lnTo>
                    <a:pt x="6907" y="11645"/>
                  </a:lnTo>
                  <a:lnTo>
                    <a:pt x="6954" y="11645"/>
                  </a:lnTo>
                  <a:lnTo>
                    <a:pt x="6954" y="11597"/>
                  </a:lnTo>
                  <a:cubicBezTo>
                    <a:pt x="7035" y="11252"/>
                    <a:pt x="7104" y="10873"/>
                    <a:pt x="7184" y="10494"/>
                  </a:cubicBezTo>
                  <a:lnTo>
                    <a:pt x="7184" y="10494"/>
                  </a:lnTo>
                  <a:cubicBezTo>
                    <a:pt x="7579" y="10378"/>
                    <a:pt x="7952" y="10209"/>
                    <a:pt x="8294" y="10007"/>
                  </a:cubicBezTo>
                  <a:lnTo>
                    <a:pt x="8294" y="10007"/>
                  </a:lnTo>
                  <a:lnTo>
                    <a:pt x="9264" y="10585"/>
                  </a:lnTo>
                  <a:lnTo>
                    <a:pt x="9312" y="10609"/>
                  </a:lnTo>
                  <a:lnTo>
                    <a:pt x="9347" y="10573"/>
                  </a:lnTo>
                  <a:lnTo>
                    <a:pt x="10693" y="9180"/>
                  </a:lnTo>
                  <a:lnTo>
                    <a:pt x="10729" y="9144"/>
                  </a:lnTo>
                  <a:lnTo>
                    <a:pt x="10693" y="9109"/>
                  </a:lnTo>
                  <a:cubicBezTo>
                    <a:pt x="10484" y="8785"/>
                    <a:pt x="10276" y="8472"/>
                    <a:pt x="10068" y="8159"/>
                  </a:cubicBezTo>
                  <a:lnTo>
                    <a:pt x="10068" y="8159"/>
                  </a:lnTo>
                  <a:cubicBezTo>
                    <a:pt x="10269" y="7796"/>
                    <a:pt x="10416" y="7411"/>
                    <a:pt x="10519" y="7015"/>
                  </a:cubicBezTo>
                  <a:lnTo>
                    <a:pt x="10519" y="7015"/>
                  </a:lnTo>
                  <a:lnTo>
                    <a:pt x="11621" y="6751"/>
                  </a:lnTo>
                  <a:lnTo>
                    <a:pt x="11657" y="6751"/>
                  </a:lnTo>
                  <a:lnTo>
                    <a:pt x="11657" y="6704"/>
                  </a:lnTo>
                  <a:cubicBezTo>
                    <a:pt x="11645" y="6037"/>
                    <a:pt x="11633" y="5394"/>
                    <a:pt x="11621" y="4763"/>
                  </a:cubicBezTo>
                  <a:lnTo>
                    <a:pt x="11621" y="4715"/>
                  </a:lnTo>
                  <a:lnTo>
                    <a:pt x="11586" y="4715"/>
                  </a:lnTo>
                  <a:lnTo>
                    <a:pt x="10467" y="4485"/>
                  </a:lnTo>
                  <a:lnTo>
                    <a:pt x="10467" y="4485"/>
                  </a:lnTo>
                  <a:cubicBezTo>
                    <a:pt x="10351" y="4094"/>
                    <a:pt x="10184" y="3724"/>
                    <a:pt x="9984" y="3376"/>
                  </a:cubicBezTo>
                  <a:lnTo>
                    <a:pt x="9984" y="3376"/>
                  </a:lnTo>
                  <a:lnTo>
                    <a:pt x="10562" y="2394"/>
                  </a:lnTo>
                  <a:lnTo>
                    <a:pt x="10586" y="2358"/>
                  </a:lnTo>
                  <a:lnTo>
                    <a:pt x="10562" y="2334"/>
                  </a:lnTo>
                  <a:lnTo>
                    <a:pt x="9157" y="989"/>
                  </a:lnTo>
                  <a:lnTo>
                    <a:pt x="9133" y="965"/>
                  </a:lnTo>
                  <a:lnTo>
                    <a:pt x="9097" y="989"/>
                  </a:lnTo>
                  <a:lnTo>
                    <a:pt x="8143" y="1617"/>
                  </a:lnTo>
                  <a:lnTo>
                    <a:pt x="8143" y="1617"/>
                  </a:lnTo>
                  <a:cubicBezTo>
                    <a:pt x="7790" y="1415"/>
                    <a:pt x="7406" y="1257"/>
                    <a:pt x="7010" y="1152"/>
                  </a:cubicBezTo>
                  <a:lnTo>
                    <a:pt x="7010" y="1152"/>
                  </a:lnTo>
                  <a:lnTo>
                    <a:pt x="6728" y="24"/>
                  </a:lnTo>
                  <a:lnTo>
                    <a:pt x="6728" y="0"/>
                  </a:ln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 name="Google Shape;286;p11"/>
          <p:cNvSpPr/>
          <p:nvPr/>
        </p:nvSpPr>
        <p:spPr>
          <a:xfrm>
            <a:off x="6294442" y="335264"/>
            <a:ext cx="349362" cy="409464"/>
          </a:xfrm>
          <a:custGeom>
            <a:rect b="b" l="l" r="r" t="t"/>
            <a:pathLst>
              <a:path extrusionOk="0" h="11472" w="10383">
                <a:moveTo>
                  <a:pt x="4581" y="0"/>
                </a:moveTo>
                <a:cubicBezTo>
                  <a:pt x="3768" y="0"/>
                  <a:pt x="2988" y="576"/>
                  <a:pt x="2703" y="1461"/>
                </a:cubicBezTo>
                <a:cubicBezTo>
                  <a:pt x="2370" y="2521"/>
                  <a:pt x="2882" y="3652"/>
                  <a:pt x="3870" y="3961"/>
                </a:cubicBezTo>
                <a:cubicBezTo>
                  <a:pt x="4043" y="4012"/>
                  <a:pt x="4220" y="4037"/>
                  <a:pt x="4394" y="4037"/>
                </a:cubicBezTo>
                <a:cubicBezTo>
                  <a:pt x="4831" y="4037"/>
                  <a:pt x="5256" y="3881"/>
                  <a:pt x="5597" y="3592"/>
                </a:cubicBezTo>
                <a:cubicBezTo>
                  <a:pt x="5894" y="4021"/>
                  <a:pt x="6275" y="4533"/>
                  <a:pt x="6704" y="5080"/>
                </a:cubicBezTo>
                <a:cubicBezTo>
                  <a:pt x="6942" y="5378"/>
                  <a:pt x="7168" y="5664"/>
                  <a:pt x="7394" y="5926"/>
                </a:cubicBezTo>
                <a:cubicBezTo>
                  <a:pt x="6573" y="6319"/>
                  <a:pt x="6168" y="7247"/>
                  <a:pt x="6418" y="8116"/>
                </a:cubicBezTo>
                <a:cubicBezTo>
                  <a:pt x="6013" y="8247"/>
                  <a:pt x="5561" y="8402"/>
                  <a:pt x="5073" y="8581"/>
                </a:cubicBezTo>
                <a:cubicBezTo>
                  <a:pt x="4632" y="8736"/>
                  <a:pt x="4239" y="8902"/>
                  <a:pt x="3882" y="9045"/>
                </a:cubicBezTo>
                <a:cubicBezTo>
                  <a:pt x="3630" y="8239"/>
                  <a:pt x="2886" y="7726"/>
                  <a:pt x="2084" y="7726"/>
                </a:cubicBezTo>
                <a:cubicBezTo>
                  <a:pt x="1903" y="7726"/>
                  <a:pt x="1719" y="7752"/>
                  <a:pt x="1537" y="7807"/>
                </a:cubicBezTo>
                <a:cubicBezTo>
                  <a:pt x="548" y="8116"/>
                  <a:pt x="1" y="9164"/>
                  <a:pt x="298" y="10152"/>
                </a:cubicBezTo>
                <a:cubicBezTo>
                  <a:pt x="551" y="10959"/>
                  <a:pt x="1295" y="11472"/>
                  <a:pt x="2097" y="11472"/>
                </a:cubicBezTo>
                <a:cubicBezTo>
                  <a:pt x="2278" y="11472"/>
                  <a:pt x="2462" y="11445"/>
                  <a:pt x="2644" y="11391"/>
                </a:cubicBezTo>
                <a:cubicBezTo>
                  <a:pt x="3239" y="11200"/>
                  <a:pt x="3704" y="10736"/>
                  <a:pt x="3882" y="10152"/>
                </a:cubicBezTo>
                <a:cubicBezTo>
                  <a:pt x="3942" y="9938"/>
                  <a:pt x="3965" y="9724"/>
                  <a:pt x="3954" y="9509"/>
                </a:cubicBezTo>
                <a:cubicBezTo>
                  <a:pt x="4346" y="9379"/>
                  <a:pt x="4787" y="9236"/>
                  <a:pt x="5251" y="9069"/>
                </a:cubicBezTo>
                <a:cubicBezTo>
                  <a:pt x="5716" y="8902"/>
                  <a:pt x="6228" y="8700"/>
                  <a:pt x="6609" y="8521"/>
                </a:cubicBezTo>
                <a:cubicBezTo>
                  <a:pt x="6954" y="9131"/>
                  <a:pt x="7585" y="9470"/>
                  <a:pt x="8237" y="9470"/>
                </a:cubicBezTo>
                <a:cubicBezTo>
                  <a:pt x="8553" y="9470"/>
                  <a:pt x="8873" y="9391"/>
                  <a:pt x="9169" y="9224"/>
                </a:cubicBezTo>
                <a:cubicBezTo>
                  <a:pt x="10061" y="8712"/>
                  <a:pt x="10383" y="7569"/>
                  <a:pt x="9859" y="6676"/>
                </a:cubicBezTo>
                <a:cubicBezTo>
                  <a:pt x="9526" y="6080"/>
                  <a:pt x="8893" y="5724"/>
                  <a:pt x="8229" y="5724"/>
                </a:cubicBezTo>
                <a:cubicBezTo>
                  <a:pt x="8110" y="5724"/>
                  <a:pt x="7990" y="5736"/>
                  <a:pt x="7871" y="5759"/>
                </a:cubicBezTo>
                <a:cubicBezTo>
                  <a:pt x="7645" y="5449"/>
                  <a:pt x="7383" y="5116"/>
                  <a:pt x="7109" y="4759"/>
                </a:cubicBezTo>
                <a:cubicBezTo>
                  <a:pt x="6668" y="4187"/>
                  <a:pt x="6240" y="3687"/>
                  <a:pt x="5894" y="3294"/>
                </a:cubicBezTo>
                <a:cubicBezTo>
                  <a:pt x="6061" y="3080"/>
                  <a:pt x="6192" y="2842"/>
                  <a:pt x="6275" y="2580"/>
                </a:cubicBezTo>
                <a:cubicBezTo>
                  <a:pt x="6609" y="1508"/>
                  <a:pt x="6085" y="389"/>
                  <a:pt x="5097" y="80"/>
                </a:cubicBezTo>
                <a:cubicBezTo>
                  <a:pt x="4926" y="26"/>
                  <a:pt x="4753" y="0"/>
                  <a:pt x="4581"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1"/>
          <p:cNvSpPr/>
          <p:nvPr/>
        </p:nvSpPr>
        <p:spPr>
          <a:xfrm>
            <a:off x="0" y="4806950"/>
            <a:ext cx="9144000" cy="336522"/>
          </a:xfrm>
          <a:custGeom>
            <a:rect b="b" l="l" r="r" t="t"/>
            <a:pathLst>
              <a:path extrusionOk="0" h="28886" w="285750">
                <a:moveTo>
                  <a:pt x="0" y="1"/>
                </a:moveTo>
                <a:lnTo>
                  <a:pt x="0" y="28885"/>
                </a:lnTo>
                <a:lnTo>
                  <a:pt x="285750" y="28885"/>
                </a:lnTo>
                <a:lnTo>
                  <a:pt x="285750"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11"/>
          <p:cNvGrpSpPr/>
          <p:nvPr/>
        </p:nvGrpSpPr>
        <p:grpSpPr>
          <a:xfrm>
            <a:off x="8062140" y="3337889"/>
            <a:ext cx="956913" cy="1613516"/>
            <a:chOff x="8062140" y="3337889"/>
            <a:chExt cx="956913" cy="1613516"/>
          </a:xfrm>
        </p:grpSpPr>
        <p:sp>
          <p:nvSpPr>
            <p:cNvPr id="289" name="Google Shape;289;p11"/>
            <p:cNvSpPr/>
            <p:nvPr/>
          </p:nvSpPr>
          <p:spPr>
            <a:xfrm>
              <a:off x="8062150" y="4683950"/>
              <a:ext cx="881400" cy="2394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
            <p:cNvSpPr/>
            <p:nvPr/>
          </p:nvSpPr>
          <p:spPr>
            <a:xfrm>
              <a:off x="8062140" y="3830465"/>
              <a:ext cx="511459" cy="122844"/>
            </a:xfrm>
            <a:custGeom>
              <a:rect b="b" l="l" r="r" t="t"/>
              <a:pathLst>
                <a:path extrusionOk="0" h="2866" w="12375">
                  <a:moveTo>
                    <a:pt x="1" y="1"/>
                  </a:moveTo>
                  <a:lnTo>
                    <a:pt x="1" y="2420"/>
                  </a:lnTo>
                  <a:cubicBezTo>
                    <a:pt x="68" y="2437"/>
                    <a:pt x="152" y="2454"/>
                    <a:pt x="244" y="2470"/>
                  </a:cubicBezTo>
                  <a:cubicBezTo>
                    <a:pt x="412" y="2512"/>
                    <a:pt x="614" y="2563"/>
                    <a:pt x="858" y="2605"/>
                  </a:cubicBezTo>
                  <a:cubicBezTo>
                    <a:pt x="1093" y="2638"/>
                    <a:pt x="1370" y="2706"/>
                    <a:pt x="1672" y="2731"/>
                  </a:cubicBezTo>
                  <a:cubicBezTo>
                    <a:pt x="1975" y="2773"/>
                    <a:pt x="2311" y="2815"/>
                    <a:pt x="2664" y="2832"/>
                  </a:cubicBezTo>
                  <a:cubicBezTo>
                    <a:pt x="3025" y="2865"/>
                    <a:pt x="3411" y="2857"/>
                    <a:pt x="3815" y="2865"/>
                  </a:cubicBezTo>
                  <a:cubicBezTo>
                    <a:pt x="4621" y="2840"/>
                    <a:pt x="5511" y="2764"/>
                    <a:pt x="6427" y="2596"/>
                  </a:cubicBezTo>
                  <a:cubicBezTo>
                    <a:pt x="7343" y="2412"/>
                    <a:pt x="8191" y="2151"/>
                    <a:pt x="8947" y="1874"/>
                  </a:cubicBezTo>
                  <a:cubicBezTo>
                    <a:pt x="9325" y="1714"/>
                    <a:pt x="9678" y="1580"/>
                    <a:pt x="10006" y="1412"/>
                  </a:cubicBezTo>
                  <a:cubicBezTo>
                    <a:pt x="10333" y="1269"/>
                    <a:pt x="10619" y="1101"/>
                    <a:pt x="10888" y="950"/>
                  </a:cubicBezTo>
                  <a:cubicBezTo>
                    <a:pt x="11165" y="815"/>
                    <a:pt x="11392" y="656"/>
                    <a:pt x="11602" y="530"/>
                  </a:cubicBezTo>
                  <a:cubicBezTo>
                    <a:pt x="11803" y="404"/>
                    <a:pt x="11980" y="278"/>
                    <a:pt x="12114" y="185"/>
                  </a:cubicBezTo>
                  <a:cubicBezTo>
                    <a:pt x="12223" y="110"/>
                    <a:pt x="12307" y="51"/>
                    <a:pt x="12375"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
            <p:cNvSpPr/>
            <p:nvPr/>
          </p:nvSpPr>
          <p:spPr>
            <a:xfrm>
              <a:off x="8062140" y="4684029"/>
              <a:ext cx="956913" cy="239258"/>
            </a:xfrm>
            <a:custGeom>
              <a:rect b="b" l="l" r="r" t="t"/>
              <a:pathLst>
                <a:path extrusionOk="0" h="5582" w="23153">
                  <a:moveTo>
                    <a:pt x="895" y="0"/>
                  </a:moveTo>
                  <a:cubicBezTo>
                    <a:pt x="824" y="0"/>
                    <a:pt x="755" y="1"/>
                    <a:pt x="690" y="4"/>
                  </a:cubicBezTo>
                  <a:cubicBezTo>
                    <a:pt x="396" y="21"/>
                    <a:pt x="169" y="46"/>
                    <a:pt x="1" y="71"/>
                  </a:cubicBezTo>
                  <a:lnTo>
                    <a:pt x="1" y="5582"/>
                  </a:lnTo>
                  <a:cubicBezTo>
                    <a:pt x="85" y="5506"/>
                    <a:pt x="169" y="5439"/>
                    <a:pt x="270" y="5355"/>
                  </a:cubicBezTo>
                  <a:cubicBezTo>
                    <a:pt x="782" y="4943"/>
                    <a:pt x="1563" y="4389"/>
                    <a:pt x="2638" y="3910"/>
                  </a:cubicBezTo>
                  <a:cubicBezTo>
                    <a:pt x="3705" y="3431"/>
                    <a:pt x="5075" y="3037"/>
                    <a:pt x="6629" y="2978"/>
                  </a:cubicBezTo>
                  <a:cubicBezTo>
                    <a:pt x="6837" y="2968"/>
                    <a:pt x="7049" y="2963"/>
                    <a:pt x="7262" y="2963"/>
                  </a:cubicBezTo>
                  <a:cubicBezTo>
                    <a:pt x="8640" y="2963"/>
                    <a:pt x="10117" y="3158"/>
                    <a:pt x="11644" y="3347"/>
                  </a:cubicBezTo>
                  <a:cubicBezTo>
                    <a:pt x="12526" y="3457"/>
                    <a:pt x="13391" y="3549"/>
                    <a:pt x="14223" y="3583"/>
                  </a:cubicBezTo>
                  <a:cubicBezTo>
                    <a:pt x="14483" y="3596"/>
                    <a:pt x="14740" y="3601"/>
                    <a:pt x="14993" y="3601"/>
                  </a:cubicBezTo>
                  <a:cubicBezTo>
                    <a:pt x="15558" y="3601"/>
                    <a:pt x="16106" y="3573"/>
                    <a:pt x="16634" y="3532"/>
                  </a:cubicBezTo>
                  <a:cubicBezTo>
                    <a:pt x="17599" y="3447"/>
                    <a:pt x="18517" y="3366"/>
                    <a:pt x="19354" y="3366"/>
                  </a:cubicBezTo>
                  <a:cubicBezTo>
                    <a:pt x="19844" y="3366"/>
                    <a:pt x="20305" y="3394"/>
                    <a:pt x="20733" y="3465"/>
                  </a:cubicBezTo>
                  <a:cubicBezTo>
                    <a:pt x="21800" y="3633"/>
                    <a:pt x="22623" y="4019"/>
                    <a:pt x="23152" y="4397"/>
                  </a:cubicBezTo>
                  <a:lnTo>
                    <a:pt x="23152" y="1340"/>
                  </a:lnTo>
                  <a:cubicBezTo>
                    <a:pt x="22606" y="1172"/>
                    <a:pt x="21909" y="1054"/>
                    <a:pt x="21094" y="1046"/>
                  </a:cubicBezTo>
                  <a:cubicBezTo>
                    <a:pt x="21027" y="1043"/>
                    <a:pt x="20958" y="1042"/>
                    <a:pt x="20889" y="1042"/>
                  </a:cubicBezTo>
                  <a:cubicBezTo>
                    <a:pt x="18681" y="1042"/>
                    <a:pt x="15821" y="2142"/>
                    <a:pt x="12518" y="2142"/>
                  </a:cubicBezTo>
                  <a:cubicBezTo>
                    <a:pt x="12403" y="2142"/>
                    <a:pt x="12288" y="2140"/>
                    <a:pt x="12173" y="2138"/>
                  </a:cubicBezTo>
                  <a:cubicBezTo>
                    <a:pt x="10409" y="2129"/>
                    <a:pt x="8729" y="1894"/>
                    <a:pt x="7242" y="1541"/>
                  </a:cubicBezTo>
                  <a:cubicBezTo>
                    <a:pt x="5755" y="1180"/>
                    <a:pt x="4478" y="668"/>
                    <a:pt x="3369" y="382"/>
                  </a:cubicBezTo>
                  <a:cubicBezTo>
                    <a:pt x="2374" y="103"/>
                    <a:pt x="1521" y="0"/>
                    <a:pt x="895"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
            <p:cNvSpPr/>
            <p:nvPr/>
          </p:nvSpPr>
          <p:spPr>
            <a:xfrm>
              <a:off x="8062140" y="3830465"/>
              <a:ext cx="956913" cy="498448"/>
            </a:xfrm>
            <a:custGeom>
              <a:rect b="b" l="l" r="r" t="t"/>
              <a:pathLst>
                <a:path extrusionOk="0" h="11629" w="23153">
                  <a:moveTo>
                    <a:pt x="17975" y="5847"/>
                  </a:moveTo>
                  <a:cubicBezTo>
                    <a:pt x="18185" y="5847"/>
                    <a:pt x="18390" y="5856"/>
                    <a:pt x="18591" y="5872"/>
                  </a:cubicBezTo>
                  <a:cubicBezTo>
                    <a:pt x="19507" y="5940"/>
                    <a:pt x="20321" y="6158"/>
                    <a:pt x="20968" y="6410"/>
                  </a:cubicBezTo>
                  <a:cubicBezTo>
                    <a:pt x="21615" y="6671"/>
                    <a:pt x="22102" y="6948"/>
                    <a:pt x="22422" y="7166"/>
                  </a:cubicBezTo>
                  <a:cubicBezTo>
                    <a:pt x="22590" y="7267"/>
                    <a:pt x="22699" y="7368"/>
                    <a:pt x="22783" y="7427"/>
                  </a:cubicBezTo>
                  <a:cubicBezTo>
                    <a:pt x="22867" y="7494"/>
                    <a:pt x="22900" y="7527"/>
                    <a:pt x="22900" y="7536"/>
                  </a:cubicBezTo>
                  <a:cubicBezTo>
                    <a:pt x="22900" y="7537"/>
                    <a:pt x="22898" y="7537"/>
                    <a:pt x="22897" y="7537"/>
                  </a:cubicBezTo>
                  <a:cubicBezTo>
                    <a:pt x="22837" y="7537"/>
                    <a:pt x="22175" y="6985"/>
                    <a:pt x="20926" y="6528"/>
                  </a:cubicBezTo>
                  <a:cubicBezTo>
                    <a:pt x="20279" y="6284"/>
                    <a:pt x="19481" y="6091"/>
                    <a:pt x="18583" y="6032"/>
                  </a:cubicBezTo>
                  <a:cubicBezTo>
                    <a:pt x="18398" y="6018"/>
                    <a:pt x="18209" y="6011"/>
                    <a:pt x="18017" y="6011"/>
                  </a:cubicBezTo>
                  <a:cubicBezTo>
                    <a:pt x="17268" y="6011"/>
                    <a:pt x="16472" y="6119"/>
                    <a:pt x="15676" y="6360"/>
                  </a:cubicBezTo>
                  <a:cubicBezTo>
                    <a:pt x="15558" y="6393"/>
                    <a:pt x="15449" y="6452"/>
                    <a:pt x="15365" y="6528"/>
                  </a:cubicBezTo>
                  <a:cubicBezTo>
                    <a:pt x="15273" y="6603"/>
                    <a:pt x="15231" y="6696"/>
                    <a:pt x="15264" y="6771"/>
                  </a:cubicBezTo>
                  <a:cubicBezTo>
                    <a:pt x="15323" y="6948"/>
                    <a:pt x="15634" y="6956"/>
                    <a:pt x="15861" y="7015"/>
                  </a:cubicBezTo>
                  <a:cubicBezTo>
                    <a:pt x="16348" y="7116"/>
                    <a:pt x="16818" y="7208"/>
                    <a:pt x="17264" y="7301"/>
                  </a:cubicBezTo>
                  <a:cubicBezTo>
                    <a:pt x="18154" y="7485"/>
                    <a:pt x="18952" y="7653"/>
                    <a:pt x="19641" y="7796"/>
                  </a:cubicBezTo>
                  <a:cubicBezTo>
                    <a:pt x="20296" y="7939"/>
                    <a:pt x="20834" y="8057"/>
                    <a:pt x="21237" y="8141"/>
                  </a:cubicBezTo>
                  <a:cubicBezTo>
                    <a:pt x="21405" y="8183"/>
                    <a:pt x="21548" y="8216"/>
                    <a:pt x="21666" y="8250"/>
                  </a:cubicBezTo>
                  <a:cubicBezTo>
                    <a:pt x="21766" y="8275"/>
                    <a:pt x="21817" y="8292"/>
                    <a:pt x="21817" y="8292"/>
                  </a:cubicBezTo>
                  <a:cubicBezTo>
                    <a:pt x="21817" y="8294"/>
                    <a:pt x="21812" y="8295"/>
                    <a:pt x="21802" y="8295"/>
                  </a:cubicBezTo>
                  <a:cubicBezTo>
                    <a:pt x="21779" y="8295"/>
                    <a:pt x="21728" y="8289"/>
                    <a:pt x="21657" y="8283"/>
                  </a:cubicBezTo>
                  <a:cubicBezTo>
                    <a:pt x="21540" y="8258"/>
                    <a:pt x="21397" y="8233"/>
                    <a:pt x="21220" y="8208"/>
                  </a:cubicBezTo>
                  <a:cubicBezTo>
                    <a:pt x="20817" y="8132"/>
                    <a:pt x="20271" y="8031"/>
                    <a:pt x="19616" y="7914"/>
                  </a:cubicBezTo>
                  <a:cubicBezTo>
                    <a:pt x="18927" y="7779"/>
                    <a:pt x="18121" y="7628"/>
                    <a:pt x="17230" y="7452"/>
                  </a:cubicBezTo>
                  <a:cubicBezTo>
                    <a:pt x="16785" y="7368"/>
                    <a:pt x="16314" y="7275"/>
                    <a:pt x="15827" y="7175"/>
                  </a:cubicBezTo>
                  <a:cubicBezTo>
                    <a:pt x="15710" y="7149"/>
                    <a:pt x="15592" y="7133"/>
                    <a:pt x="15458" y="7099"/>
                  </a:cubicBezTo>
                  <a:cubicBezTo>
                    <a:pt x="15332" y="7065"/>
                    <a:pt x="15164" y="6998"/>
                    <a:pt x="15105" y="6830"/>
                  </a:cubicBezTo>
                  <a:cubicBezTo>
                    <a:pt x="15071" y="6755"/>
                    <a:pt x="15080" y="6654"/>
                    <a:pt x="15113" y="6578"/>
                  </a:cubicBezTo>
                  <a:cubicBezTo>
                    <a:pt x="15147" y="6503"/>
                    <a:pt x="15197" y="6444"/>
                    <a:pt x="15256" y="6393"/>
                  </a:cubicBezTo>
                  <a:cubicBezTo>
                    <a:pt x="15365" y="6301"/>
                    <a:pt x="15491" y="6242"/>
                    <a:pt x="15626" y="6192"/>
                  </a:cubicBezTo>
                  <a:cubicBezTo>
                    <a:pt x="16426" y="5956"/>
                    <a:pt x="17226" y="5847"/>
                    <a:pt x="17975" y="5847"/>
                  </a:cubicBezTo>
                  <a:close/>
                  <a:moveTo>
                    <a:pt x="17172" y="8128"/>
                  </a:moveTo>
                  <a:cubicBezTo>
                    <a:pt x="17282" y="8128"/>
                    <a:pt x="17383" y="8132"/>
                    <a:pt x="17474" y="8141"/>
                  </a:cubicBezTo>
                  <a:cubicBezTo>
                    <a:pt x="17650" y="8149"/>
                    <a:pt x="17793" y="8174"/>
                    <a:pt x="17885" y="8199"/>
                  </a:cubicBezTo>
                  <a:cubicBezTo>
                    <a:pt x="17978" y="8225"/>
                    <a:pt x="18028" y="8233"/>
                    <a:pt x="18020" y="8241"/>
                  </a:cubicBezTo>
                  <a:cubicBezTo>
                    <a:pt x="18020" y="8244"/>
                    <a:pt x="18016" y="8245"/>
                    <a:pt x="18008" y="8245"/>
                  </a:cubicBezTo>
                  <a:cubicBezTo>
                    <a:pt x="17962" y="8245"/>
                    <a:pt x="17776" y="8207"/>
                    <a:pt x="17465" y="8199"/>
                  </a:cubicBezTo>
                  <a:cubicBezTo>
                    <a:pt x="17438" y="8199"/>
                    <a:pt x="17409" y="8198"/>
                    <a:pt x="17379" y="8198"/>
                  </a:cubicBezTo>
                  <a:cubicBezTo>
                    <a:pt x="17030" y="8198"/>
                    <a:pt x="16543" y="8247"/>
                    <a:pt x="15970" y="8409"/>
                  </a:cubicBezTo>
                  <a:cubicBezTo>
                    <a:pt x="15357" y="8569"/>
                    <a:pt x="14651" y="8871"/>
                    <a:pt x="13862" y="9199"/>
                  </a:cubicBezTo>
                  <a:cubicBezTo>
                    <a:pt x="13080" y="9535"/>
                    <a:pt x="12165" y="9829"/>
                    <a:pt x="11182" y="9955"/>
                  </a:cubicBezTo>
                  <a:cubicBezTo>
                    <a:pt x="10743" y="10015"/>
                    <a:pt x="10313" y="10041"/>
                    <a:pt x="9897" y="10041"/>
                  </a:cubicBezTo>
                  <a:cubicBezTo>
                    <a:pt x="8428" y="10041"/>
                    <a:pt x="7123" y="9711"/>
                    <a:pt x="6200" y="9325"/>
                  </a:cubicBezTo>
                  <a:cubicBezTo>
                    <a:pt x="5587" y="9090"/>
                    <a:pt x="5142" y="8821"/>
                    <a:pt x="4831" y="8636"/>
                  </a:cubicBezTo>
                  <a:cubicBezTo>
                    <a:pt x="4529" y="8435"/>
                    <a:pt x="4361" y="8317"/>
                    <a:pt x="4369" y="8309"/>
                  </a:cubicBezTo>
                  <a:cubicBezTo>
                    <a:pt x="4369" y="8308"/>
                    <a:pt x="4370" y="8308"/>
                    <a:pt x="4371" y="8308"/>
                  </a:cubicBezTo>
                  <a:cubicBezTo>
                    <a:pt x="4391" y="8308"/>
                    <a:pt x="4565" y="8408"/>
                    <a:pt x="4856" y="8577"/>
                  </a:cubicBezTo>
                  <a:cubicBezTo>
                    <a:pt x="5175" y="8745"/>
                    <a:pt x="5637" y="8997"/>
                    <a:pt x="6242" y="9216"/>
                  </a:cubicBezTo>
                  <a:cubicBezTo>
                    <a:pt x="7156" y="9566"/>
                    <a:pt x="8430" y="9876"/>
                    <a:pt x="9855" y="9876"/>
                  </a:cubicBezTo>
                  <a:cubicBezTo>
                    <a:pt x="10277" y="9876"/>
                    <a:pt x="10713" y="9849"/>
                    <a:pt x="11157" y="9787"/>
                  </a:cubicBezTo>
                  <a:cubicBezTo>
                    <a:pt x="13114" y="9560"/>
                    <a:pt x="14660" y="8569"/>
                    <a:pt x="15945" y="8292"/>
                  </a:cubicBezTo>
                  <a:cubicBezTo>
                    <a:pt x="16419" y="8172"/>
                    <a:pt x="16837" y="8128"/>
                    <a:pt x="17172" y="8128"/>
                  </a:cubicBezTo>
                  <a:close/>
                  <a:moveTo>
                    <a:pt x="12442" y="1"/>
                  </a:moveTo>
                  <a:cubicBezTo>
                    <a:pt x="12375" y="59"/>
                    <a:pt x="12282" y="135"/>
                    <a:pt x="12156" y="236"/>
                  </a:cubicBezTo>
                  <a:cubicBezTo>
                    <a:pt x="12022" y="345"/>
                    <a:pt x="11854" y="471"/>
                    <a:pt x="11652" y="605"/>
                  </a:cubicBezTo>
                  <a:cubicBezTo>
                    <a:pt x="11451" y="740"/>
                    <a:pt x="11224" y="908"/>
                    <a:pt x="10955" y="1059"/>
                  </a:cubicBezTo>
                  <a:cubicBezTo>
                    <a:pt x="10686" y="1219"/>
                    <a:pt x="10392" y="1387"/>
                    <a:pt x="10064" y="1538"/>
                  </a:cubicBezTo>
                  <a:cubicBezTo>
                    <a:pt x="9745" y="1714"/>
                    <a:pt x="9384" y="1857"/>
                    <a:pt x="9006" y="2017"/>
                  </a:cubicBezTo>
                  <a:cubicBezTo>
                    <a:pt x="8250" y="2311"/>
                    <a:pt x="7385" y="2580"/>
                    <a:pt x="6461" y="2764"/>
                  </a:cubicBezTo>
                  <a:cubicBezTo>
                    <a:pt x="5528" y="2941"/>
                    <a:pt x="4629" y="3008"/>
                    <a:pt x="3815" y="3016"/>
                  </a:cubicBezTo>
                  <a:cubicBezTo>
                    <a:pt x="3411" y="3008"/>
                    <a:pt x="3017" y="3008"/>
                    <a:pt x="2655" y="2974"/>
                  </a:cubicBezTo>
                  <a:cubicBezTo>
                    <a:pt x="2294" y="2949"/>
                    <a:pt x="1958" y="2899"/>
                    <a:pt x="1656" y="2848"/>
                  </a:cubicBezTo>
                  <a:cubicBezTo>
                    <a:pt x="1345" y="2815"/>
                    <a:pt x="1076" y="2748"/>
                    <a:pt x="841" y="2697"/>
                  </a:cubicBezTo>
                  <a:cubicBezTo>
                    <a:pt x="597" y="2647"/>
                    <a:pt x="396" y="2588"/>
                    <a:pt x="228" y="2538"/>
                  </a:cubicBezTo>
                  <a:cubicBezTo>
                    <a:pt x="144" y="2512"/>
                    <a:pt x="68" y="2487"/>
                    <a:pt x="1" y="2470"/>
                  </a:cubicBezTo>
                  <a:lnTo>
                    <a:pt x="1" y="7662"/>
                  </a:lnTo>
                  <a:cubicBezTo>
                    <a:pt x="186" y="7603"/>
                    <a:pt x="421" y="7527"/>
                    <a:pt x="715" y="7460"/>
                  </a:cubicBezTo>
                  <a:cubicBezTo>
                    <a:pt x="1385" y="7288"/>
                    <a:pt x="2342" y="7141"/>
                    <a:pt x="3400" y="7141"/>
                  </a:cubicBezTo>
                  <a:cubicBezTo>
                    <a:pt x="3429" y="7141"/>
                    <a:pt x="3458" y="7141"/>
                    <a:pt x="3487" y="7141"/>
                  </a:cubicBezTo>
                  <a:cubicBezTo>
                    <a:pt x="4579" y="7158"/>
                    <a:pt x="5562" y="7334"/>
                    <a:pt x="6251" y="7519"/>
                  </a:cubicBezTo>
                  <a:cubicBezTo>
                    <a:pt x="6595" y="7620"/>
                    <a:pt x="6872" y="7704"/>
                    <a:pt x="7057" y="7779"/>
                  </a:cubicBezTo>
                  <a:cubicBezTo>
                    <a:pt x="7242" y="7855"/>
                    <a:pt x="7343" y="7897"/>
                    <a:pt x="7343" y="7905"/>
                  </a:cubicBezTo>
                  <a:cubicBezTo>
                    <a:pt x="7342" y="7909"/>
                    <a:pt x="7337" y="7910"/>
                    <a:pt x="7328" y="7910"/>
                  </a:cubicBezTo>
                  <a:cubicBezTo>
                    <a:pt x="7248" y="7910"/>
                    <a:pt x="6846" y="7780"/>
                    <a:pt x="6225" y="7637"/>
                  </a:cubicBezTo>
                  <a:cubicBezTo>
                    <a:pt x="5528" y="7485"/>
                    <a:pt x="4562" y="7326"/>
                    <a:pt x="3487" y="7317"/>
                  </a:cubicBezTo>
                  <a:cubicBezTo>
                    <a:pt x="3425" y="7316"/>
                    <a:pt x="3364" y="7316"/>
                    <a:pt x="3302" y="7316"/>
                  </a:cubicBezTo>
                  <a:cubicBezTo>
                    <a:pt x="2293" y="7316"/>
                    <a:pt x="1389" y="7443"/>
                    <a:pt x="740" y="7578"/>
                  </a:cubicBezTo>
                  <a:cubicBezTo>
                    <a:pt x="438" y="7637"/>
                    <a:pt x="186" y="7695"/>
                    <a:pt x="1" y="7737"/>
                  </a:cubicBezTo>
                  <a:lnTo>
                    <a:pt x="1" y="7964"/>
                  </a:lnTo>
                  <a:lnTo>
                    <a:pt x="1" y="9779"/>
                  </a:lnTo>
                  <a:cubicBezTo>
                    <a:pt x="78" y="9762"/>
                    <a:pt x="239" y="9738"/>
                    <a:pt x="472" y="9738"/>
                  </a:cubicBezTo>
                  <a:cubicBezTo>
                    <a:pt x="593" y="9738"/>
                    <a:pt x="733" y="9745"/>
                    <a:pt x="891" y="9762"/>
                  </a:cubicBezTo>
                  <a:cubicBezTo>
                    <a:pt x="1513" y="9812"/>
                    <a:pt x="2353" y="10123"/>
                    <a:pt x="3353" y="10568"/>
                  </a:cubicBezTo>
                  <a:cubicBezTo>
                    <a:pt x="3848" y="10787"/>
                    <a:pt x="4394" y="11022"/>
                    <a:pt x="5007" y="11207"/>
                  </a:cubicBezTo>
                  <a:cubicBezTo>
                    <a:pt x="5621" y="11383"/>
                    <a:pt x="6284" y="11509"/>
                    <a:pt x="6998" y="11576"/>
                  </a:cubicBezTo>
                  <a:cubicBezTo>
                    <a:pt x="7377" y="11612"/>
                    <a:pt x="7768" y="11629"/>
                    <a:pt x="8167" y="11629"/>
                  </a:cubicBezTo>
                  <a:cubicBezTo>
                    <a:pt x="9273" y="11629"/>
                    <a:pt x="10449" y="11501"/>
                    <a:pt x="11652" y="11291"/>
                  </a:cubicBezTo>
                  <a:cubicBezTo>
                    <a:pt x="13282" y="10997"/>
                    <a:pt x="14819" y="10594"/>
                    <a:pt x="16230" y="10283"/>
                  </a:cubicBezTo>
                  <a:cubicBezTo>
                    <a:pt x="17642" y="9972"/>
                    <a:pt x="18927" y="9762"/>
                    <a:pt x="20019" y="9686"/>
                  </a:cubicBezTo>
                  <a:cubicBezTo>
                    <a:pt x="20420" y="9655"/>
                    <a:pt x="20794" y="9643"/>
                    <a:pt x="21137" y="9643"/>
                  </a:cubicBezTo>
                  <a:cubicBezTo>
                    <a:pt x="21727" y="9643"/>
                    <a:pt x="22224" y="9680"/>
                    <a:pt x="22606" y="9728"/>
                  </a:cubicBezTo>
                  <a:cubicBezTo>
                    <a:pt x="22825" y="9753"/>
                    <a:pt x="23010" y="9779"/>
                    <a:pt x="23152" y="9804"/>
                  </a:cubicBezTo>
                  <a:lnTo>
                    <a:pt x="23152" y="7889"/>
                  </a:lnTo>
                  <a:lnTo>
                    <a:pt x="23152" y="5730"/>
                  </a:lnTo>
                  <a:cubicBezTo>
                    <a:pt x="23077" y="5671"/>
                    <a:pt x="23001" y="5604"/>
                    <a:pt x="22909" y="5536"/>
                  </a:cubicBezTo>
                  <a:cubicBezTo>
                    <a:pt x="22548" y="5251"/>
                    <a:pt x="22027" y="4814"/>
                    <a:pt x="21321" y="4386"/>
                  </a:cubicBezTo>
                  <a:cubicBezTo>
                    <a:pt x="20615" y="3957"/>
                    <a:pt x="19700" y="3512"/>
                    <a:pt x="18608" y="3487"/>
                  </a:cubicBezTo>
                  <a:cubicBezTo>
                    <a:pt x="18558" y="3485"/>
                    <a:pt x="18508" y="3484"/>
                    <a:pt x="18459" y="3484"/>
                  </a:cubicBezTo>
                  <a:cubicBezTo>
                    <a:pt x="17410" y="3484"/>
                    <a:pt x="16305" y="3898"/>
                    <a:pt x="15222" y="4428"/>
                  </a:cubicBezTo>
                  <a:cubicBezTo>
                    <a:pt x="14080" y="4974"/>
                    <a:pt x="13038" y="5587"/>
                    <a:pt x="12114" y="6183"/>
                  </a:cubicBezTo>
                  <a:cubicBezTo>
                    <a:pt x="11669" y="6494"/>
                    <a:pt x="11190" y="6763"/>
                    <a:pt x="10997" y="7183"/>
                  </a:cubicBezTo>
                  <a:cubicBezTo>
                    <a:pt x="10905" y="7393"/>
                    <a:pt x="10938" y="7620"/>
                    <a:pt x="11081" y="7779"/>
                  </a:cubicBezTo>
                  <a:cubicBezTo>
                    <a:pt x="11215" y="7939"/>
                    <a:pt x="11409" y="8040"/>
                    <a:pt x="11593" y="8132"/>
                  </a:cubicBezTo>
                  <a:cubicBezTo>
                    <a:pt x="12333" y="8493"/>
                    <a:pt x="13013" y="8594"/>
                    <a:pt x="13467" y="8636"/>
                  </a:cubicBezTo>
                  <a:cubicBezTo>
                    <a:pt x="13637" y="8649"/>
                    <a:pt x="13781" y="8652"/>
                    <a:pt x="13893" y="8652"/>
                  </a:cubicBezTo>
                  <a:cubicBezTo>
                    <a:pt x="14016" y="8652"/>
                    <a:pt x="14103" y="8648"/>
                    <a:pt x="14150" y="8648"/>
                  </a:cubicBezTo>
                  <a:cubicBezTo>
                    <a:pt x="14176" y="8648"/>
                    <a:pt x="14189" y="8649"/>
                    <a:pt x="14189" y="8653"/>
                  </a:cubicBezTo>
                  <a:cubicBezTo>
                    <a:pt x="14189" y="8661"/>
                    <a:pt x="14130" y="8670"/>
                    <a:pt x="14004" y="8687"/>
                  </a:cubicBezTo>
                  <a:cubicBezTo>
                    <a:pt x="13909" y="8693"/>
                    <a:pt x="13770" y="8706"/>
                    <a:pt x="13596" y="8706"/>
                  </a:cubicBezTo>
                  <a:cubicBezTo>
                    <a:pt x="13555" y="8706"/>
                    <a:pt x="13512" y="8705"/>
                    <a:pt x="13467" y="8703"/>
                  </a:cubicBezTo>
                  <a:cubicBezTo>
                    <a:pt x="13005" y="8687"/>
                    <a:pt x="12307" y="8594"/>
                    <a:pt x="11543" y="8241"/>
                  </a:cubicBezTo>
                  <a:cubicBezTo>
                    <a:pt x="11350" y="8157"/>
                    <a:pt x="11140" y="8057"/>
                    <a:pt x="10980" y="7863"/>
                  </a:cubicBezTo>
                  <a:cubicBezTo>
                    <a:pt x="10812" y="7687"/>
                    <a:pt x="10753" y="7376"/>
                    <a:pt x="10871" y="7133"/>
                  </a:cubicBezTo>
                  <a:cubicBezTo>
                    <a:pt x="11089" y="6637"/>
                    <a:pt x="11585" y="6368"/>
                    <a:pt x="12030" y="6057"/>
                  </a:cubicBezTo>
                  <a:cubicBezTo>
                    <a:pt x="12954" y="5444"/>
                    <a:pt x="14004" y="4831"/>
                    <a:pt x="15155" y="4276"/>
                  </a:cubicBezTo>
                  <a:cubicBezTo>
                    <a:pt x="16239" y="3747"/>
                    <a:pt x="17376" y="3324"/>
                    <a:pt x="18464" y="3324"/>
                  </a:cubicBezTo>
                  <a:cubicBezTo>
                    <a:pt x="18515" y="3324"/>
                    <a:pt x="18566" y="3325"/>
                    <a:pt x="18616" y="3327"/>
                  </a:cubicBezTo>
                  <a:cubicBezTo>
                    <a:pt x="19750" y="3369"/>
                    <a:pt x="20683" y="3840"/>
                    <a:pt x="21388" y="4285"/>
                  </a:cubicBezTo>
                  <a:cubicBezTo>
                    <a:pt x="22094" y="4738"/>
                    <a:pt x="22606" y="5184"/>
                    <a:pt x="22959" y="5486"/>
                  </a:cubicBezTo>
                  <a:cubicBezTo>
                    <a:pt x="23026" y="5553"/>
                    <a:pt x="23094" y="5612"/>
                    <a:pt x="23152" y="5662"/>
                  </a:cubicBezTo>
                  <a:lnTo>
                    <a:pt x="23152" y="2286"/>
                  </a:lnTo>
                  <a:cubicBezTo>
                    <a:pt x="22774" y="2076"/>
                    <a:pt x="22346" y="1874"/>
                    <a:pt x="21859" y="1689"/>
                  </a:cubicBezTo>
                  <a:cubicBezTo>
                    <a:pt x="20930" y="1347"/>
                    <a:pt x="19780" y="1103"/>
                    <a:pt x="18517" y="1103"/>
                  </a:cubicBezTo>
                  <a:cubicBezTo>
                    <a:pt x="18260" y="1103"/>
                    <a:pt x="17999" y="1113"/>
                    <a:pt x="17734" y="1135"/>
                  </a:cubicBezTo>
                  <a:cubicBezTo>
                    <a:pt x="16944" y="1202"/>
                    <a:pt x="16130" y="1387"/>
                    <a:pt x="15332" y="1697"/>
                  </a:cubicBezTo>
                  <a:cubicBezTo>
                    <a:pt x="14534" y="2000"/>
                    <a:pt x="13752" y="2445"/>
                    <a:pt x="12963" y="2907"/>
                  </a:cubicBezTo>
                  <a:cubicBezTo>
                    <a:pt x="12165" y="3361"/>
                    <a:pt x="11375" y="3806"/>
                    <a:pt x="10552" y="4108"/>
                  </a:cubicBezTo>
                  <a:cubicBezTo>
                    <a:pt x="9728" y="4394"/>
                    <a:pt x="8888" y="4537"/>
                    <a:pt x="8090" y="4587"/>
                  </a:cubicBezTo>
                  <a:cubicBezTo>
                    <a:pt x="7734" y="4608"/>
                    <a:pt x="7387" y="4616"/>
                    <a:pt x="7049" y="4616"/>
                  </a:cubicBezTo>
                  <a:cubicBezTo>
                    <a:pt x="5863" y="4616"/>
                    <a:pt x="4791" y="4516"/>
                    <a:pt x="3857" y="4503"/>
                  </a:cubicBezTo>
                  <a:cubicBezTo>
                    <a:pt x="3658" y="4496"/>
                    <a:pt x="3465" y="4493"/>
                    <a:pt x="3279" y="4493"/>
                  </a:cubicBezTo>
                  <a:cubicBezTo>
                    <a:pt x="2343" y="4493"/>
                    <a:pt x="1579" y="4576"/>
                    <a:pt x="1026" y="4688"/>
                  </a:cubicBezTo>
                  <a:cubicBezTo>
                    <a:pt x="866" y="4730"/>
                    <a:pt x="715" y="4755"/>
                    <a:pt x="597" y="4780"/>
                  </a:cubicBezTo>
                  <a:cubicBezTo>
                    <a:pt x="471" y="4822"/>
                    <a:pt x="370" y="4848"/>
                    <a:pt x="278" y="4873"/>
                  </a:cubicBezTo>
                  <a:cubicBezTo>
                    <a:pt x="131" y="4917"/>
                    <a:pt x="42" y="4942"/>
                    <a:pt x="22" y="4942"/>
                  </a:cubicBezTo>
                  <a:cubicBezTo>
                    <a:pt x="19" y="4942"/>
                    <a:pt x="18" y="4941"/>
                    <a:pt x="18" y="4940"/>
                  </a:cubicBezTo>
                  <a:cubicBezTo>
                    <a:pt x="18" y="4932"/>
                    <a:pt x="102" y="4898"/>
                    <a:pt x="270" y="4839"/>
                  </a:cubicBezTo>
                  <a:cubicBezTo>
                    <a:pt x="354" y="4814"/>
                    <a:pt x="463" y="4772"/>
                    <a:pt x="580" y="4738"/>
                  </a:cubicBezTo>
                  <a:cubicBezTo>
                    <a:pt x="706" y="4696"/>
                    <a:pt x="849" y="4663"/>
                    <a:pt x="1017" y="4621"/>
                  </a:cubicBezTo>
                  <a:cubicBezTo>
                    <a:pt x="1628" y="4480"/>
                    <a:pt x="2515" y="4376"/>
                    <a:pt x="3612" y="4376"/>
                  </a:cubicBezTo>
                  <a:cubicBezTo>
                    <a:pt x="3693" y="4376"/>
                    <a:pt x="3774" y="4376"/>
                    <a:pt x="3857" y="4377"/>
                  </a:cubicBezTo>
                  <a:cubicBezTo>
                    <a:pt x="4753" y="4383"/>
                    <a:pt x="5769" y="4463"/>
                    <a:pt x="6879" y="4463"/>
                  </a:cubicBezTo>
                  <a:cubicBezTo>
                    <a:pt x="7266" y="4463"/>
                    <a:pt x="7665" y="4454"/>
                    <a:pt x="8074" y="4428"/>
                  </a:cubicBezTo>
                  <a:cubicBezTo>
                    <a:pt x="8863" y="4377"/>
                    <a:pt x="9686" y="4234"/>
                    <a:pt x="10493" y="3949"/>
                  </a:cubicBezTo>
                  <a:cubicBezTo>
                    <a:pt x="11299" y="3655"/>
                    <a:pt x="12081" y="3210"/>
                    <a:pt x="12870" y="2756"/>
                  </a:cubicBezTo>
                  <a:cubicBezTo>
                    <a:pt x="13668" y="2302"/>
                    <a:pt x="14450" y="1849"/>
                    <a:pt x="15273" y="1538"/>
                  </a:cubicBezTo>
                  <a:cubicBezTo>
                    <a:pt x="16088" y="1219"/>
                    <a:pt x="16919" y="1042"/>
                    <a:pt x="17717" y="975"/>
                  </a:cubicBezTo>
                  <a:cubicBezTo>
                    <a:pt x="17963" y="957"/>
                    <a:pt x="18205" y="948"/>
                    <a:pt x="18443" y="948"/>
                  </a:cubicBezTo>
                  <a:cubicBezTo>
                    <a:pt x="19759" y="948"/>
                    <a:pt x="20947" y="1210"/>
                    <a:pt x="21901" y="1580"/>
                  </a:cubicBezTo>
                  <a:cubicBezTo>
                    <a:pt x="22371" y="1765"/>
                    <a:pt x="22791" y="1966"/>
                    <a:pt x="23152" y="2168"/>
                  </a:cubicBezTo>
                  <a:lnTo>
                    <a:pt x="2315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1"/>
            <p:cNvSpPr/>
            <p:nvPr/>
          </p:nvSpPr>
          <p:spPr>
            <a:xfrm>
              <a:off x="8062140" y="4248031"/>
              <a:ext cx="956913" cy="520608"/>
            </a:xfrm>
            <a:custGeom>
              <a:rect b="b" l="l" r="r" t="t"/>
              <a:pathLst>
                <a:path extrusionOk="0" h="12146" w="23153">
                  <a:moveTo>
                    <a:pt x="16898" y="4440"/>
                  </a:moveTo>
                  <a:cubicBezTo>
                    <a:pt x="18525" y="4440"/>
                    <a:pt x="19963" y="4849"/>
                    <a:pt x="20977" y="5211"/>
                  </a:cubicBezTo>
                  <a:cubicBezTo>
                    <a:pt x="21556" y="5413"/>
                    <a:pt x="22018" y="5615"/>
                    <a:pt x="22329" y="5757"/>
                  </a:cubicBezTo>
                  <a:cubicBezTo>
                    <a:pt x="22489" y="5833"/>
                    <a:pt x="22606" y="5892"/>
                    <a:pt x="22682" y="5934"/>
                  </a:cubicBezTo>
                  <a:cubicBezTo>
                    <a:pt x="22766" y="5976"/>
                    <a:pt x="22808" y="6001"/>
                    <a:pt x="22808" y="6009"/>
                  </a:cubicBezTo>
                  <a:cubicBezTo>
                    <a:pt x="22808" y="6010"/>
                    <a:pt x="22807" y="6010"/>
                    <a:pt x="22805" y="6010"/>
                  </a:cubicBezTo>
                  <a:cubicBezTo>
                    <a:pt x="22779" y="6010"/>
                    <a:pt x="22605" y="5944"/>
                    <a:pt x="22304" y="5825"/>
                  </a:cubicBezTo>
                  <a:cubicBezTo>
                    <a:pt x="21985" y="5699"/>
                    <a:pt x="21523" y="5514"/>
                    <a:pt x="20935" y="5321"/>
                  </a:cubicBezTo>
                  <a:cubicBezTo>
                    <a:pt x="19920" y="4990"/>
                    <a:pt x="18512" y="4607"/>
                    <a:pt x="16926" y="4607"/>
                  </a:cubicBezTo>
                  <a:cubicBezTo>
                    <a:pt x="16701" y="4607"/>
                    <a:pt x="16471" y="4615"/>
                    <a:pt x="16239" y="4632"/>
                  </a:cubicBezTo>
                  <a:cubicBezTo>
                    <a:pt x="15315" y="4699"/>
                    <a:pt x="14441" y="4901"/>
                    <a:pt x="13693" y="5203"/>
                  </a:cubicBezTo>
                  <a:cubicBezTo>
                    <a:pt x="12946" y="5505"/>
                    <a:pt x="12324" y="5892"/>
                    <a:pt x="11854" y="6287"/>
                  </a:cubicBezTo>
                  <a:cubicBezTo>
                    <a:pt x="11736" y="6379"/>
                    <a:pt x="11627" y="6471"/>
                    <a:pt x="11577" y="6589"/>
                  </a:cubicBezTo>
                  <a:cubicBezTo>
                    <a:pt x="11535" y="6698"/>
                    <a:pt x="11551" y="6824"/>
                    <a:pt x="11602" y="6917"/>
                  </a:cubicBezTo>
                  <a:cubicBezTo>
                    <a:pt x="11711" y="7127"/>
                    <a:pt x="11904" y="7219"/>
                    <a:pt x="12072" y="7253"/>
                  </a:cubicBezTo>
                  <a:cubicBezTo>
                    <a:pt x="12400" y="7320"/>
                    <a:pt x="12593" y="7303"/>
                    <a:pt x="12593" y="7320"/>
                  </a:cubicBezTo>
                  <a:cubicBezTo>
                    <a:pt x="12593" y="7328"/>
                    <a:pt x="12543" y="7328"/>
                    <a:pt x="12459" y="7337"/>
                  </a:cubicBezTo>
                  <a:cubicBezTo>
                    <a:pt x="12417" y="7340"/>
                    <a:pt x="12368" y="7344"/>
                    <a:pt x="12309" y="7344"/>
                  </a:cubicBezTo>
                  <a:cubicBezTo>
                    <a:pt x="12238" y="7344"/>
                    <a:pt x="12153" y="7338"/>
                    <a:pt x="12055" y="7320"/>
                  </a:cubicBezTo>
                  <a:cubicBezTo>
                    <a:pt x="11887" y="7295"/>
                    <a:pt x="11652" y="7202"/>
                    <a:pt x="11518" y="6967"/>
                  </a:cubicBezTo>
                  <a:cubicBezTo>
                    <a:pt x="11459" y="6849"/>
                    <a:pt x="11417" y="6690"/>
                    <a:pt x="11484" y="6547"/>
                  </a:cubicBezTo>
                  <a:cubicBezTo>
                    <a:pt x="11543" y="6396"/>
                    <a:pt x="11661" y="6287"/>
                    <a:pt x="11778" y="6194"/>
                  </a:cubicBezTo>
                  <a:cubicBezTo>
                    <a:pt x="12249" y="5783"/>
                    <a:pt x="12870" y="5371"/>
                    <a:pt x="13635" y="5060"/>
                  </a:cubicBezTo>
                  <a:cubicBezTo>
                    <a:pt x="14391" y="4741"/>
                    <a:pt x="15281" y="4531"/>
                    <a:pt x="16230" y="4464"/>
                  </a:cubicBezTo>
                  <a:cubicBezTo>
                    <a:pt x="16456" y="4448"/>
                    <a:pt x="16679" y="4440"/>
                    <a:pt x="16898" y="4440"/>
                  </a:cubicBezTo>
                  <a:close/>
                  <a:moveTo>
                    <a:pt x="17875" y="3111"/>
                  </a:moveTo>
                  <a:cubicBezTo>
                    <a:pt x="18708" y="3111"/>
                    <a:pt x="19467" y="3170"/>
                    <a:pt x="20120" y="3262"/>
                  </a:cubicBezTo>
                  <a:cubicBezTo>
                    <a:pt x="20548" y="3321"/>
                    <a:pt x="20943" y="3380"/>
                    <a:pt x="21279" y="3456"/>
                  </a:cubicBezTo>
                  <a:cubicBezTo>
                    <a:pt x="21615" y="3531"/>
                    <a:pt x="21909" y="3590"/>
                    <a:pt x="22136" y="3666"/>
                  </a:cubicBezTo>
                  <a:cubicBezTo>
                    <a:pt x="22354" y="3724"/>
                    <a:pt x="22531" y="3783"/>
                    <a:pt x="22674" y="3825"/>
                  </a:cubicBezTo>
                  <a:cubicBezTo>
                    <a:pt x="22800" y="3859"/>
                    <a:pt x="22858" y="3884"/>
                    <a:pt x="22858" y="3892"/>
                  </a:cubicBezTo>
                  <a:cubicBezTo>
                    <a:pt x="22858" y="3892"/>
                    <a:pt x="22791" y="3884"/>
                    <a:pt x="22665" y="3859"/>
                  </a:cubicBezTo>
                  <a:cubicBezTo>
                    <a:pt x="22522" y="3825"/>
                    <a:pt x="22346" y="3783"/>
                    <a:pt x="22119" y="3724"/>
                  </a:cubicBezTo>
                  <a:cubicBezTo>
                    <a:pt x="21892" y="3666"/>
                    <a:pt x="21598" y="3615"/>
                    <a:pt x="21262" y="3556"/>
                  </a:cubicBezTo>
                  <a:cubicBezTo>
                    <a:pt x="20926" y="3481"/>
                    <a:pt x="20531" y="3439"/>
                    <a:pt x="20103" y="3380"/>
                  </a:cubicBezTo>
                  <a:cubicBezTo>
                    <a:pt x="19500" y="3306"/>
                    <a:pt x="18807" y="3259"/>
                    <a:pt x="18050" y="3259"/>
                  </a:cubicBezTo>
                  <a:cubicBezTo>
                    <a:pt x="16666" y="3259"/>
                    <a:pt x="15067" y="3416"/>
                    <a:pt x="13416" y="3850"/>
                  </a:cubicBezTo>
                  <a:cubicBezTo>
                    <a:pt x="12148" y="4178"/>
                    <a:pt x="10972" y="4632"/>
                    <a:pt x="9947" y="5127"/>
                  </a:cubicBezTo>
                  <a:cubicBezTo>
                    <a:pt x="8922" y="5631"/>
                    <a:pt x="8065" y="6203"/>
                    <a:pt x="7360" y="6698"/>
                  </a:cubicBezTo>
                  <a:cubicBezTo>
                    <a:pt x="7200" y="6824"/>
                    <a:pt x="7066" y="6984"/>
                    <a:pt x="7082" y="7160"/>
                  </a:cubicBezTo>
                  <a:cubicBezTo>
                    <a:pt x="7082" y="7337"/>
                    <a:pt x="7234" y="7463"/>
                    <a:pt x="7376" y="7530"/>
                  </a:cubicBezTo>
                  <a:cubicBezTo>
                    <a:pt x="7520" y="7598"/>
                    <a:pt x="7664" y="7618"/>
                    <a:pt x="7802" y="7618"/>
                  </a:cubicBezTo>
                  <a:cubicBezTo>
                    <a:pt x="7953" y="7618"/>
                    <a:pt x="8097" y="7593"/>
                    <a:pt x="8225" y="7580"/>
                  </a:cubicBezTo>
                  <a:cubicBezTo>
                    <a:pt x="8313" y="7571"/>
                    <a:pt x="8396" y="7566"/>
                    <a:pt x="8473" y="7566"/>
                  </a:cubicBezTo>
                  <a:cubicBezTo>
                    <a:pt x="8601" y="7566"/>
                    <a:pt x="8709" y="7579"/>
                    <a:pt x="8788" y="7605"/>
                  </a:cubicBezTo>
                  <a:cubicBezTo>
                    <a:pt x="8905" y="7647"/>
                    <a:pt x="8956" y="7689"/>
                    <a:pt x="8956" y="7689"/>
                  </a:cubicBezTo>
                  <a:cubicBezTo>
                    <a:pt x="8956" y="7690"/>
                    <a:pt x="8955" y="7691"/>
                    <a:pt x="8954" y="7691"/>
                  </a:cubicBezTo>
                  <a:cubicBezTo>
                    <a:pt x="8942" y="7691"/>
                    <a:pt x="8883" y="7662"/>
                    <a:pt x="8771" y="7639"/>
                  </a:cubicBezTo>
                  <a:cubicBezTo>
                    <a:pt x="8715" y="7623"/>
                    <a:pt x="8645" y="7615"/>
                    <a:pt x="8560" y="7615"/>
                  </a:cubicBezTo>
                  <a:cubicBezTo>
                    <a:pt x="8466" y="7615"/>
                    <a:pt x="8353" y="7625"/>
                    <a:pt x="8225" y="7647"/>
                  </a:cubicBezTo>
                  <a:cubicBezTo>
                    <a:pt x="8095" y="7662"/>
                    <a:pt x="7934" y="7698"/>
                    <a:pt x="7756" y="7698"/>
                  </a:cubicBezTo>
                  <a:cubicBezTo>
                    <a:pt x="7623" y="7698"/>
                    <a:pt x="7481" y="7678"/>
                    <a:pt x="7334" y="7614"/>
                  </a:cubicBezTo>
                  <a:cubicBezTo>
                    <a:pt x="7175" y="7547"/>
                    <a:pt x="6990" y="7404"/>
                    <a:pt x="6973" y="7169"/>
                  </a:cubicBezTo>
                  <a:cubicBezTo>
                    <a:pt x="6948" y="6933"/>
                    <a:pt x="7116" y="6740"/>
                    <a:pt x="7284" y="6606"/>
                  </a:cubicBezTo>
                  <a:cubicBezTo>
                    <a:pt x="7990" y="6093"/>
                    <a:pt x="8846" y="5505"/>
                    <a:pt x="9880" y="4993"/>
                  </a:cubicBezTo>
                  <a:cubicBezTo>
                    <a:pt x="10905" y="4481"/>
                    <a:pt x="12089" y="4010"/>
                    <a:pt x="13374" y="3682"/>
                  </a:cubicBezTo>
                  <a:cubicBezTo>
                    <a:pt x="14971" y="3266"/>
                    <a:pt x="16520" y="3111"/>
                    <a:pt x="17875" y="3111"/>
                  </a:cubicBezTo>
                  <a:close/>
                  <a:moveTo>
                    <a:pt x="21421" y="1"/>
                  </a:moveTo>
                  <a:cubicBezTo>
                    <a:pt x="21007" y="1"/>
                    <a:pt x="20540" y="18"/>
                    <a:pt x="20027" y="62"/>
                  </a:cubicBezTo>
                  <a:cubicBezTo>
                    <a:pt x="18944" y="154"/>
                    <a:pt x="17667" y="381"/>
                    <a:pt x="16264" y="700"/>
                  </a:cubicBezTo>
                  <a:cubicBezTo>
                    <a:pt x="14853" y="1011"/>
                    <a:pt x="13324" y="1423"/>
                    <a:pt x="11677" y="1717"/>
                  </a:cubicBezTo>
                  <a:cubicBezTo>
                    <a:pt x="10499" y="1928"/>
                    <a:pt x="9337" y="2053"/>
                    <a:pt x="8237" y="2053"/>
                  </a:cubicBezTo>
                  <a:cubicBezTo>
                    <a:pt x="7808" y="2053"/>
                    <a:pt x="7389" y="2034"/>
                    <a:pt x="6982" y="1994"/>
                  </a:cubicBezTo>
                  <a:cubicBezTo>
                    <a:pt x="6259" y="1918"/>
                    <a:pt x="5579" y="1784"/>
                    <a:pt x="4965" y="1599"/>
                  </a:cubicBezTo>
                  <a:cubicBezTo>
                    <a:pt x="4344" y="1406"/>
                    <a:pt x="3789" y="1162"/>
                    <a:pt x="3302" y="936"/>
                  </a:cubicBezTo>
                  <a:cubicBezTo>
                    <a:pt x="2311" y="474"/>
                    <a:pt x="1488" y="154"/>
                    <a:pt x="883" y="87"/>
                  </a:cubicBezTo>
                  <a:cubicBezTo>
                    <a:pt x="638" y="52"/>
                    <a:pt x="439" y="42"/>
                    <a:pt x="287" y="42"/>
                  </a:cubicBezTo>
                  <a:cubicBezTo>
                    <a:pt x="153" y="42"/>
                    <a:pt x="56" y="50"/>
                    <a:pt x="1" y="53"/>
                  </a:cubicBezTo>
                  <a:lnTo>
                    <a:pt x="1" y="5673"/>
                  </a:lnTo>
                  <a:cubicBezTo>
                    <a:pt x="43" y="5623"/>
                    <a:pt x="85" y="5573"/>
                    <a:pt x="135" y="5522"/>
                  </a:cubicBezTo>
                  <a:cubicBezTo>
                    <a:pt x="580" y="5077"/>
                    <a:pt x="1420" y="4657"/>
                    <a:pt x="2504" y="4380"/>
                  </a:cubicBezTo>
                  <a:cubicBezTo>
                    <a:pt x="3588" y="4086"/>
                    <a:pt x="4915" y="3985"/>
                    <a:pt x="6368" y="3792"/>
                  </a:cubicBezTo>
                  <a:cubicBezTo>
                    <a:pt x="7822" y="3607"/>
                    <a:pt x="9384" y="3178"/>
                    <a:pt x="11005" y="2683"/>
                  </a:cubicBezTo>
                  <a:cubicBezTo>
                    <a:pt x="12627" y="2196"/>
                    <a:pt x="14189" y="1742"/>
                    <a:pt x="15659" y="1524"/>
                  </a:cubicBezTo>
                  <a:cubicBezTo>
                    <a:pt x="16735" y="1362"/>
                    <a:pt x="17747" y="1301"/>
                    <a:pt x="18653" y="1301"/>
                  </a:cubicBezTo>
                  <a:cubicBezTo>
                    <a:pt x="18971" y="1301"/>
                    <a:pt x="19275" y="1309"/>
                    <a:pt x="19565" y="1322"/>
                  </a:cubicBezTo>
                  <a:cubicBezTo>
                    <a:pt x="20683" y="1372"/>
                    <a:pt x="21573" y="1507"/>
                    <a:pt x="22186" y="1624"/>
                  </a:cubicBezTo>
                  <a:cubicBezTo>
                    <a:pt x="22489" y="1683"/>
                    <a:pt x="22724" y="1734"/>
                    <a:pt x="22884" y="1776"/>
                  </a:cubicBezTo>
                  <a:cubicBezTo>
                    <a:pt x="23043" y="1818"/>
                    <a:pt x="23127" y="1834"/>
                    <a:pt x="23127" y="1843"/>
                  </a:cubicBezTo>
                  <a:cubicBezTo>
                    <a:pt x="23127" y="1844"/>
                    <a:pt x="23125" y="1845"/>
                    <a:pt x="23119" y="1845"/>
                  </a:cubicBezTo>
                  <a:cubicBezTo>
                    <a:pt x="23095" y="1845"/>
                    <a:pt x="23015" y="1830"/>
                    <a:pt x="22884" y="1809"/>
                  </a:cubicBezTo>
                  <a:cubicBezTo>
                    <a:pt x="22716" y="1776"/>
                    <a:pt x="22480" y="1742"/>
                    <a:pt x="22178" y="1692"/>
                  </a:cubicBezTo>
                  <a:cubicBezTo>
                    <a:pt x="21565" y="1591"/>
                    <a:pt x="20666" y="1482"/>
                    <a:pt x="19557" y="1440"/>
                  </a:cubicBezTo>
                  <a:cubicBezTo>
                    <a:pt x="19343" y="1433"/>
                    <a:pt x="19121" y="1429"/>
                    <a:pt x="18891" y="1429"/>
                  </a:cubicBezTo>
                  <a:cubicBezTo>
                    <a:pt x="17934" y="1429"/>
                    <a:pt x="16849" y="1493"/>
                    <a:pt x="15676" y="1683"/>
                  </a:cubicBezTo>
                  <a:cubicBezTo>
                    <a:pt x="14231" y="1902"/>
                    <a:pt x="12677" y="2364"/>
                    <a:pt x="11056" y="2851"/>
                  </a:cubicBezTo>
                  <a:cubicBezTo>
                    <a:pt x="9434" y="3338"/>
                    <a:pt x="7855" y="3766"/>
                    <a:pt x="6393" y="3951"/>
                  </a:cubicBezTo>
                  <a:cubicBezTo>
                    <a:pt x="4932" y="4128"/>
                    <a:pt x="3605" y="4220"/>
                    <a:pt x="2529" y="4497"/>
                  </a:cubicBezTo>
                  <a:cubicBezTo>
                    <a:pt x="1462" y="4758"/>
                    <a:pt x="631" y="5153"/>
                    <a:pt x="186" y="5573"/>
                  </a:cubicBezTo>
                  <a:cubicBezTo>
                    <a:pt x="110" y="5640"/>
                    <a:pt x="51" y="5707"/>
                    <a:pt x="1" y="5766"/>
                  </a:cubicBezTo>
                  <a:lnTo>
                    <a:pt x="1" y="8135"/>
                  </a:lnTo>
                  <a:cubicBezTo>
                    <a:pt x="26" y="8143"/>
                    <a:pt x="51" y="8160"/>
                    <a:pt x="85" y="8177"/>
                  </a:cubicBezTo>
                  <a:cubicBezTo>
                    <a:pt x="236" y="8261"/>
                    <a:pt x="446" y="8370"/>
                    <a:pt x="698" y="8504"/>
                  </a:cubicBezTo>
                  <a:cubicBezTo>
                    <a:pt x="1236" y="8765"/>
                    <a:pt x="2008" y="9160"/>
                    <a:pt x="3017" y="9538"/>
                  </a:cubicBezTo>
                  <a:cubicBezTo>
                    <a:pt x="4973" y="10294"/>
                    <a:pt x="7815" y="11042"/>
                    <a:pt x="11015" y="11042"/>
                  </a:cubicBezTo>
                  <a:cubicBezTo>
                    <a:pt x="11084" y="11042"/>
                    <a:pt x="11154" y="11042"/>
                    <a:pt x="11224" y="11041"/>
                  </a:cubicBezTo>
                  <a:cubicBezTo>
                    <a:pt x="11290" y="11042"/>
                    <a:pt x="11357" y="11042"/>
                    <a:pt x="11423" y="11042"/>
                  </a:cubicBezTo>
                  <a:cubicBezTo>
                    <a:pt x="14632" y="11042"/>
                    <a:pt x="17417" y="10063"/>
                    <a:pt x="19532" y="9865"/>
                  </a:cubicBezTo>
                  <a:cubicBezTo>
                    <a:pt x="19989" y="9815"/>
                    <a:pt x="20412" y="9794"/>
                    <a:pt x="20793" y="9794"/>
                  </a:cubicBezTo>
                  <a:cubicBezTo>
                    <a:pt x="21306" y="9794"/>
                    <a:pt x="21743" y="9832"/>
                    <a:pt x="22086" y="9890"/>
                  </a:cubicBezTo>
                  <a:cubicBezTo>
                    <a:pt x="22228" y="9916"/>
                    <a:pt x="22363" y="9941"/>
                    <a:pt x="22480" y="9958"/>
                  </a:cubicBezTo>
                  <a:cubicBezTo>
                    <a:pt x="22590" y="9991"/>
                    <a:pt x="22682" y="10008"/>
                    <a:pt x="22766" y="10033"/>
                  </a:cubicBezTo>
                  <a:cubicBezTo>
                    <a:pt x="22917" y="10075"/>
                    <a:pt x="22993" y="10100"/>
                    <a:pt x="22993" y="10109"/>
                  </a:cubicBezTo>
                  <a:cubicBezTo>
                    <a:pt x="22993" y="10109"/>
                    <a:pt x="22909" y="10100"/>
                    <a:pt x="22758" y="10067"/>
                  </a:cubicBezTo>
                  <a:cubicBezTo>
                    <a:pt x="22674" y="10050"/>
                    <a:pt x="22581" y="10033"/>
                    <a:pt x="22472" y="10008"/>
                  </a:cubicBezTo>
                  <a:cubicBezTo>
                    <a:pt x="22354" y="9991"/>
                    <a:pt x="22220" y="9974"/>
                    <a:pt x="22077" y="9958"/>
                  </a:cubicBezTo>
                  <a:cubicBezTo>
                    <a:pt x="21779" y="9916"/>
                    <a:pt x="21411" y="9888"/>
                    <a:pt x="20985" y="9888"/>
                  </a:cubicBezTo>
                  <a:cubicBezTo>
                    <a:pt x="20559" y="9888"/>
                    <a:pt x="20074" y="9916"/>
                    <a:pt x="19540" y="9983"/>
                  </a:cubicBezTo>
                  <a:cubicBezTo>
                    <a:pt x="18473" y="10109"/>
                    <a:pt x="17230" y="10403"/>
                    <a:pt x="15836" y="10697"/>
                  </a:cubicBezTo>
                  <a:cubicBezTo>
                    <a:pt x="14441" y="11008"/>
                    <a:pt x="12870" y="11209"/>
                    <a:pt x="11224" y="11218"/>
                  </a:cubicBezTo>
                  <a:cubicBezTo>
                    <a:pt x="11172" y="11218"/>
                    <a:pt x="11120" y="11218"/>
                    <a:pt x="11069" y="11218"/>
                  </a:cubicBezTo>
                  <a:cubicBezTo>
                    <a:pt x="7814" y="11218"/>
                    <a:pt x="4934" y="10441"/>
                    <a:pt x="2975" y="9647"/>
                  </a:cubicBezTo>
                  <a:cubicBezTo>
                    <a:pt x="1966" y="9260"/>
                    <a:pt x="1194" y="8840"/>
                    <a:pt x="664" y="8555"/>
                  </a:cubicBezTo>
                  <a:cubicBezTo>
                    <a:pt x="412" y="8412"/>
                    <a:pt x="219" y="8294"/>
                    <a:pt x="68" y="8202"/>
                  </a:cubicBezTo>
                  <a:cubicBezTo>
                    <a:pt x="43" y="8185"/>
                    <a:pt x="18" y="8177"/>
                    <a:pt x="1" y="8160"/>
                  </a:cubicBezTo>
                  <a:lnTo>
                    <a:pt x="1" y="10210"/>
                  </a:lnTo>
                  <a:cubicBezTo>
                    <a:pt x="160" y="10176"/>
                    <a:pt x="387" y="10134"/>
                    <a:pt x="681" y="10117"/>
                  </a:cubicBezTo>
                  <a:cubicBezTo>
                    <a:pt x="813" y="10105"/>
                    <a:pt x="958" y="10099"/>
                    <a:pt x="1115" y="10099"/>
                  </a:cubicBezTo>
                  <a:cubicBezTo>
                    <a:pt x="1723" y="10099"/>
                    <a:pt x="2506" y="10196"/>
                    <a:pt x="3395" y="10436"/>
                  </a:cubicBezTo>
                  <a:cubicBezTo>
                    <a:pt x="4520" y="10714"/>
                    <a:pt x="5805" y="11209"/>
                    <a:pt x="7284" y="11562"/>
                  </a:cubicBezTo>
                  <a:cubicBezTo>
                    <a:pt x="8762" y="11906"/>
                    <a:pt x="10417" y="12133"/>
                    <a:pt x="12173" y="12142"/>
                  </a:cubicBezTo>
                  <a:cubicBezTo>
                    <a:pt x="12289" y="12144"/>
                    <a:pt x="12404" y="12146"/>
                    <a:pt x="12519" y="12146"/>
                  </a:cubicBezTo>
                  <a:cubicBezTo>
                    <a:pt x="15746" y="12146"/>
                    <a:pt x="18570" y="11093"/>
                    <a:pt x="20792" y="11093"/>
                  </a:cubicBezTo>
                  <a:cubicBezTo>
                    <a:pt x="20894" y="11093"/>
                    <a:pt x="20995" y="11095"/>
                    <a:pt x="21094" y="11100"/>
                  </a:cubicBezTo>
                  <a:cubicBezTo>
                    <a:pt x="21909" y="11117"/>
                    <a:pt x="22606" y="11251"/>
                    <a:pt x="23152" y="11419"/>
                  </a:cubicBezTo>
                  <a:lnTo>
                    <a:pt x="23152" y="8143"/>
                  </a:lnTo>
                  <a:cubicBezTo>
                    <a:pt x="22942" y="8168"/>
                    <a:pt x="22716" y="8202"/>
                    <a:pt x="22464" y="8227"/>
                  </a:cubicBezTo>
                  <a:cubicBezTo>
                    <a:pt x="21481" y="8328"/>
                    <a:pt x="20120" y="8521"/>
                    <a:pt x="18599" y="8555"/>
                  </a:cubicBezTo>
                  <a:cubicBezTo>
                    <a:pt x="18545" y="8555"/>
                    <a:pt x="18492" y="8556"/>
                    <a:pt x="18438" y="8556"/>
                  </a:cubicBezTo>
                  <a:cubicBezTo>
                    <a:pt x="17740" y="8556"/>
                    <a:pt x="17074" y="8505"/>
                    <a:pt x="16466" y="8403"/>
                  </a:cubicBezTo>
                  <a:cubicBezTo>
                    <a:pt x="15819" y="8286"/>
                    <a:pt x="15248" y="8109"/>
                    <a:pt x="14786" y="7916"/>
                  </a:cubicBezTo>
                  <a:cubicBezTo>
                    <a:pt x="14324" y="7723"/>
                    <a:pt x="13979" y="7505"/>
                    <a:pt x="13752" y="7345"/>
                  </a:cubicBezTo>
                  <a:cubicBezTo>
                    <a:pt x="13635" y="7269"/>
                    <a:pt x="13551" y="7202"/>
                    <a:pt x="13500" y="7152"/>
                  </a:cubicBezTo>
                  <a:cubicBezTo>
                    <a:pt x="13441" y="7110"/>
                    <a:pt x="13416" y="7076"/>
                    <a:pt x="13416" y="7076"/>
                  </a:cubicBezTo>
                  <a:cubicBezTo>
                    <a:pt x="13417" y="7075"/>
                    <a:pt x="13418" y="7074"/>
                    <a:pt x="13420" y="7074"/>
                  </a:cubicBezTo>
                  <a:cubicBezTo>
                    <a:pt x="13471" y="7074"/>
                    <a:pt x="13948" y="7460"/>
                    <a:pt x="14828" y="7799"/>
                  </a:cubicBezTo>
                  <a:cubicBezTo>
                    <a:pt x="15290" y="7983"/>
                    <a:pt x="15852" y="8143"/>
                    <a:pt x="16491" y="8244"/>
                  </a:cubicBezTo>
                  <a:cubicBezTo>
                    <a:pt x="17039" y="8338"/>
                    <a:pt x="17649" y="8382"/>
                    <a:pt x="18284" y="8382"/>
                  </a:cubicBezTo>
                  <a:cubicBezTo>
                    <a:pt x="18388" y="8382"/>
                    <a:pt x="18494" y="8381"/>
                    <a:pt x="18599" y="8378"/>
                  </a:cubicBezTo>
                  <a:cubicBezTo>
                    <a:pt x="20103" y="8353"/>
                    <a:pt x="21464" y="8177"/>
                    <a:pt x="22447" y="8109"/>
                  </a:cubicBezTo>
                  <a:cubicBezTo>
                    <a:pt x="22707" y="8093"/>
                    <a:pt x="22942" y="8076"/>
                    <a:pt x="23152" y="8059"/>
                  </a:cubicBezTo>
                  <a:lnTo>
                    <a:pt x="23152" y="112"/>
                  </a:lnTo>
                  <a:cubicBezTo>
                    <a:pt x="23001" y="95"/>
                    <a:pt x="22816" y="70"/>
                    <a:pt x="22598" y="53"/>
                  </a:cubicBezTo>
                  <a:cubicBezTo>
                    <a:pt x="22279" y="22"/>
                    <a:pt x="21883" y="1"/>
                    <a:pt x="21421"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a:off x="8062140" y="4243745"/>
              <a:ext cx="956913" cy="92283"/>
            </a:xfrm>
            <a:custGeom>
              <a:rect b="b" l="l" r="r" t="t"/>
              <a:pathLst>
                <a:path extrusionOk="0" h="2153" w="23153">
                  <a:moveTo>
                    <a:pt x="21137" y="1"/>
                  </a:moveTo>
                  <a:cubicBezTo>
                    <a:pt x="20794" y="1"/>
                    <a:pt x="20420" y="13"/>
                    <a:pt x="20019" y="44"/>
                  </a:cubicBezTo>
                  <a:cubicBezTo>
                    <a:pt x="18927" y="120"/>
                    <a:pt x="17633" y="330"/>
                    <a:pt x="16230" y="641"/>
                  </a:cubicBezTo>
                  <a:cubicBezTo>
                    <a:pt x="14811" y="952"/>
                    <a:pt x="13282" y="1355"/>
                    <a:pt x="11644" y="1649"/>
                  </a:cubicBezTo>
                  <a:cubicBezTo>
                    <a:pt x="10456" y="1863"/>
                    <a:pt x="9290" y="1988"/>
                    <a:pt x="8193" y="1988"/>
                  </a:cubicBezTo>
                  <a:cubicBezTo>
                    <a:pt x="7784" y="1988"/>
                    <a:pt x="7385" y="1971"/>
                    <a:pt x="6998" y="1934"/>
                  </a:cubicBezTo>
                  <a:cubicBezTo>
                    <a:pt x="6284" y="1867"/>
                    <a:pt x="5612" y="1741"/>
                    <a:pt x="5007" y="1565"/>
                  </a:cubicBezTo>
                  <a:cubicBezTo>
                    <a:pt x="4394" y="1380"/>
                    <a:pt x="3848" y="1145"/>
                    <a:pt x="3344" y="926"/>
                  </a:cubicBezTo>
                  <a:cubicBezTo>
                    <a:pt x="2353" y="481"/>
                    <a:pt x="1504" y="170"/>
                    <a:pt x="891" y="120"/>
                  </a:cubicBezTo>
                  <a:cubicBezTo>
                    <a:pt x="730" y="103"/>
                    <a:pt x="589" y="96"/>
                    <a:pt x="468" y="96"/>
                  </a:cubicBezTo>
                  <a:cubicBezTo>
                    <a:pt x="236" y="96"/>
                    <a:pt x="78" y="120"/>
                    <a:pt x="1" y="137"/>
                  </a:cubicBezTo>
                  <a:lnTo>
                    <a:pt x="1" y="153"/>
                  </a:lnTo>
                  <a:cubicBezTo>
                    <a:pt x="56" y="150"/>
                    <a:pt x="154" y="142"/>
                    <a:pt x="290" y="142"/>
                  </a:cubicBezTo>
                  <a:cubicBezTo>
                    <a:pt x="443" y="142"/>
                    <a:pt x="643" y="152"/>
                    <a:pt x="883" y="187"/>
                  </a:cubicBezTo>
                  <a:cubicBezTo>
                    <a:pt x="1488" y="254"/>
                    <a:pt x="2311" y="574"/>
                    <a:pt x="3302" y="1036"/>
                  </a:cubicBezTo>
                  <a:cubicBezTo>
                    <a:pt x="3798" y="1262"/>
                    <a:pt x="4344" y="1506"/>
                    <a:pt x="4965" y="1699"/>
                  </a:cubicBezTo>
                  <a:cubicBezTo>
                    <a:pt x="5587" y="1884"/>
                    <a:pt x="6259" y="2018"/>
                    <a:pt x="6982" y="2094"/>
                  </a:cubicBezTo>
                  <a:cubicBezTo>
                    <a:pt x="7389" y="2134"/>
                    <a:pt x="7808" y="2153"/>
                    <a:pt x="8237" y="2153"/>
                  </a:cubicBezTo>
                  <a:cubicBezTo>
                    <a:pt x="9337" y="2153"/>
                    <a:pt x="10499" y="2028"/>
                    <a:pt x="11677" y="1817"/>
                  </a:cubicBezTo>
                  <a:cubicBezTo>
                    <a:pt x="13324" y="1523"/>
                    <a:pt x="14853" y="1111"/>
                    <a:pt x="16264" y="800"/>
                  </a:cubicBezTo>
                  <a:cubicBezTo>
                    <a:pt x="17667" y="481"/>
                    <a:pt x="18944" y="254"/>
                    <a:pt x="20027" y="162"/>
                  </a:cubicBezTo>
                  <a:cubicBezTo>
                    <a:pt x="20540" y="118"/>
                    <a:pt x="21007" y="101"/>
                    <a:pt x="21421" y="101"/>
                  </a:cubicBezTo>
                  <a:cubicBezTo>
                    <a:pt x="21883" y="101"/>
                    <a:pt x="22279" y="122"/>
                    <a:pt x="22598" y="153"/>
                  </a:cubicBezTo>
                  <a:cubicBezTo>
                    <a:pt x="22825" y="170"/>
                    <a:pt x="23001" y="187"/>
                    <a:pt x="23152" y="212"/>
                  </a:cubicBezTo>
                  <a:lnTo>
                    <a:pt x="23152" y="162"/>
                  </a:lnTo>
                  <a:cubicBezTo>
                    <a:pt x="23010" y="137"/>
                    <a:pt x="22825" y="111"/>
                    <a:pt x="22606" y="86"/>
                  </a:cubicBezTo>
                  <a:cubicBezTo>
                    <a:pt x="22224" y="38"/>
                    <a:pt x="21727" y="1"/>
                    <a:pt x="2113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
            <p:cNvSpPr/>
            <p:nvPr/>
          </p:nvSpPr>
          <p:spPr>
            <a:xfrm>
              <a:off x="8062140" y="3830465"/>
              <a:ext cx="514228" cy="129316"/>
            </a:xfrm>
            <a:custGeom>
              <a:rect b="b" l="l" r="r" t="t"/>
              <a:pathLst>
                <a:path extrusionOk="0" h="3017" w="12442">
                  <a:moveTo>
                    <a:pt x="12375" y="1"/>
                  </a:moveTo>
                  <a:cubicBezTo>
                    <a:pt x="12307" y="51"/>
                    <a:pt x="12223" y="110"/>
                    <a:pt x="12114" y="185"/>
                  </a:cubicBezTo>
                  <a:cubicBezTo>
                    <a:pt x="11980" y="286"/>
                    <a:pt x="11803" y="404"/>
                    <a:pt x="11593" y="530"/>
                  </a:cubicBezTo>
                  <a:cubicBezTo>
                    <a:pt x="11392" y="656"/>
                    <a:pt x="11165" y="815"/>
                    <a:pt x="10888" y="950"/>
                  </a:cubicBezTo>
                  <a:cubicBezTo>
                    <a:pt x="10619" y="1101"/>
                    <a:pt x="10333" y="1261"/>
                    <a:pt x="9997" y="1412"/>
                  </a:cubicBezTo>
                  <a:cubicBezTo>
                    <a:pt x="9678" y="1580"/>
                    <a:pt x="9325" y="1714"/>
                    <a:pt x="8947" y="1874"/>
                  </a:cubicBezTo>
                  <a:cubicBezTo>
                    <a:pt x="8191" y="2151"/>
                    <a:pt x="7343" y="2412"/>
                    <a:pt x="6427" y="2596"/>
                  </a:cubicBezTo>
                  <a:cubicBezTo>
                    <a:pt x="5511" y="2764"/>
                    <a:pt x="4621" y="2840"/>
                    <a:pt x="3815" y="2865"/>
                  </a:cubicBezTo>
                  <a:cubicBezTo>
                    <a:pt x="3411" y="2857"/>
                    <a:pt x="3025" y="2865"/>
                    <a:pt x="2664" y="2832"/>
                  </a:cubicBezTo>
                  <a:cubicBezTo>
                    <a:pt x="2302" y="2815"/>
                    <a:pt x="1975" y="2773"/>
                    <a:pt x="1672" y="2731"/>
                  </a:cubicBezTo>
                  <a:cubicBezTo>
                    <a:pt x="1370" y="2706"/>
                    <a:pt x="1093" y="2638"/>
                    <a:pt x="858" y="2605"/>
                  </a:cubicBezTo>
                  <a:cubicBezTo>
                    <a:pt x="614" y="2563"/>
                    <a:pt x="412" y="2512"/>
                    <a:pt x="244" y="2470"/>
                  </a:cubicBezTo>
                  <a:cubicBezTo>
                    <a:pt x="152" y="2454"/>
                    <a:pt x="68" y="2437"/>
                    <a:pt x="1" y="2420"/>
                  </a:cubicBezTo>
                  <a:lnTo>
                    <a:pt x="1" y="2470"/>
                  </a:lnTo>
                  <a:cubicBezTo>
                    <a:pt x="68" y="2487"/>
                    <a:pt x="144" y="2512"/>
                    <a:pt x="228" y="2538"/>
                  </a:cubicBezTo>
                  <a:cubicBezTo>
                    <a:pt x="396" y="2588"/>
                    <a:pt x="597" y="2647"/>
                    <a:pt x="832" y="2697"/>
                  </a:cubicBezTo>
                  <a:cubicBezTo>
                    <a:pt x="1076" y="2748"/>
                    <a:pt x="1345" y="2815"/>
                    <a:pt x="1656" y="2848"/>
                  </a:cubicBezTo>
                  <a:cubicBezTo>
                    <a:pt x="1958" y="2899"/>
                    <a:pt x="2294" y="2949"/>
                    <a:pt x="2655" y="2966"/>
                  </a:cubicBezTo>
                  <a:cubicBezTo>
                    <a:pt x="3017" y="3008"/>
                    <a:pt x="3403" y="3008"/>
                    <a:pt x="3815" y="3016"/>
                  </a:cubicBezTo>
                  <a:cubicBezTo>
                    <a:pt x="4629" y="3008"/>
                    <a:pt x="5528" y="2932"/>
                    <a:pt x="6461" y="2764"/>
                  </a:cubicBezTo>
                  <a:cubicBezTo>
                    <a:pt x="7385" y="2580"/>
                    <a:pt x="8242" y="2311"/>
                    <a:pt x="9006" y="2017"/>
                  </a:cubicBezTo>
                  <a:cubicBezTo>
                    <a:pt x="9384" y="1857"/>
                    <a:pt x="9745" y="1714"/>
                    <a:pt x="10064" y="1538"/>
                  </a:cubicBezTo>
                  <a:cubicBezTo>
                    <a:pt x="10392" y="1387"/>
                    <a:pt x="10686" y="1219"/>
                    <a:pt x="10947" y="1059"/>
                  </a:cubicBezTo>
                  <a:cubicBezTo>
                    <a:pt x="11224" y="908"/>
                    <a:pt x="11451" y="740"/>
                    <a:pt x="11652" y="605"/>
                  </a:cubicBezTo>
                  <a:cubicBezTo>
                    <a:pt x="11854" y="471"/>
                    <a:pt x="12022" y="345"/>
                    <a:pt x="12156" y="236"/>
                  </a:cubicBezTo>
                  <a:cubicBezTo>
                    <a:pt x="12282" y="135"/>
                    <a:pt x="12375" y="59"/>
                    <a:pt x="1244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1"/>
            <p:cNvSpPr/>
            <p:nvPr/>
          </p:nvSpPr>
          <p:spPr>
            <a:xfrm>
              <a:off x="8062843" y="3871099"/>
              <a:ext cx="956211" cy="171193"/>
            </a:xfrm>
            <a:custGeom>
              <a:rect b="b" l="l" r="r" t="t"/>
              <a:pathLst>
                <a:path extrusionOk="0" h="3994" w="23136">
                  <a:moveTo>
                    <a:pt x="18426" y="0"/>
                  </a:moveTo>
                  <a:cubicBezTo>
                    <a:pt x="18188" y="0"/>
                    <a:pt x="17946" y="9"/>
                    <a:pt x="17700" y="27"/>
                  </a:cubicBezTo>
                  <a:cubicBezTo>
                    <a:pt x="16902" y="94"/>
                    <a:pt x="16071" y="271"/>
                    <a:pt x="15256" y="590"/>
                  </a:cubicBezTo>
                  <a:cubicBezTo>
                    <a:pt x="14433" y="901"/>
                    <a:pt x="13651" y="1354"/>
                    <a:pt x="12853" y="1808"/>
                  </a:cubicBezTo>
                  <a:cubicBezTo>
                    <a:pt x="12064" y="2262"/>
                    <a:pt x="11282" y="2707"/>
                    <a:pt x="10476" y="3001"/>
                  </a:cubicBezTo>
                  <a:cubicBezTo>
                    <a:pt x="9669" y="3286"/>
                    <a:pt x="8846" y="3429"/>
                    <a:pt x="8057" y="3480"/>
                  </a:cubicBezTo>
                  <a:cubicBezTo>
                    <a:pt x="7648" y="3506"/>
                    <a:pt x="7249" y="3515"/>
                    <a:pt x="6862" y="3515"/>
                  </a:cubicBezTo>
                  <a:cubicBezTo>
                    <a:pt x="5752" y="3515"/>
                    <a:pt x="4736" y="3435"/>
                    <a:pt x="3840" y="3429"/>
                  </a:cubicBezTo>
                  <a:cubicBezTo>
                    <a:pt x="3757" y="3428"/>
                    <a:pt x="3676" y="3428"/>
                    <a:pt x="3595" y="3428"/>
                  </a:cubicBezTo>
                  <a:cubicBezTo>
                    <a:pt x="2498" y="3428"/>
                    <a:pt x="1611" y="3532"/>
                    <a:pt x="1000" y="3673"/>
                  </a:cubicBezTo>
                  <a:cubicBezTo>
                    <a:pt x="832" y="3715"/>
                    <a:pt x="689" y="3748"/>
                    <a:pt x="563" y="3790"/>
                  </a:cubicBezTo>
                  <a:cubicBezTo>
                    <a:pt x="446" y="3824"/>
                    <a:pt x="345" y="3866"/>
                    <a:pt x="253" y="3891"/>
                  </a:cubicBezTo>
                  <a:cubicBezTo>
                    <a:pt x="85" y="3950"/>
                    <a:pt x="1" y="3984"/>
                    <a:pt x="1" y="3992"/>
                  </a:cubicBezTo>
                  <a:cubicBezTo>
                    <a:pt x="1" y="3993"/>
                    <a:pt x="2" y="3994"/>
                    <a:pt x="5" y="3994"/>
                  </a:cubicBezTo>
                  <a:cubicBezTo>
                    <a:pt x="25" y="3994"/>
                    <a:pt x="114" y="3969"/>
                    <a:pt x="261" y="3925"/>
                  </a:cubicBezTo>
                  <a:cubicBezTo>
                    <a:pt x="353" y="3900"/>
                    <a:pt x="454" y="3874"/>
                    <a:pt x="580" y="3832"/>
                  </a:cubicBezTo>
                  <a:cubicBezTo>
                    <a:pt x="698" y="3807"/>
                    <a:pt x="849" y="3782"/>
                    <a:pt x="1009" y="3740"/>
                  </a:cubicBezTo>
                  <a:cubicBezTo>
                    <a:pt x="1562" y="3628"/>
                    <a:pt x="2326" y="3545"/>
                    <a:pt x="3262" y="3545"/>
                  </a:cubicBezTo>
                  <a:cubicBezTo>
                    <a:pt x="3448" y="3545"/>
                    <a:pt x="3641" y="3548"/>
                    <a:pt x="3840" y="3555"/>
                  </a:cubicBezTo>
                  <a:cubicBezTo>
                    <a:pt x="4774" y="3568"/>
                    <a:pt x="5846" y="3668"/>
                    <a:pt x="7032" y="3668"/>
                  </a:cubicBezTo>
                  <a:cubicBezTo>
                    <a:pt x="7370" y="3668"/>
                    <a:pt x="7717" y="3660"/>
                    <a:pt x="8073" y="3639"/>
                  </a:cubicBezTo>
                  <a:cubicBezTo>
                    <a:pt x="8871" y="3589"/>
                    <a:pt x="9703" y="3446"/>
                    <a:pt x="10535" y="3160"/>
                  </a:cubicBezTo>
                  <a:cubicBezTo>
                    <a:pt x="11358" y="2858"/>
                    <a:pt x="12148" y="2413"/>
                    <a:pt x="12946" y="1959"/>
                  </a:cubicBezTo>
                  <a:cubicBezTo>
                    <a:pt x="13735" y="1497"/>
                    <a:pt x="14517" y="1052"/>
                    <a:pt x="15315" y="749"/>
                  </a:cubicBezTo>
                  <a:cubicBezTo>
                    <a:pt x="16113" y="439"/>
                    <a:pt x="16927" y="254"/>
                    <a:pt x="17717" y="187"/>
                  </a:cubicBezTo>
                  <a:cubicBezTo>
                    <a:pt x="17982" y="165"/>
                    <a:pt x="18243" y="155"/>
                    <a:pt x="18500" y="155"/>
                  </a:cubicBezTo>
                  <a:cubicBezTo>
                    <a:pt x="19763" y="155"/>
                    <a:pt x="20913" y="399"/>
                    <a:pt x="21842" y="741"/>
                  </a:cubicBezTo>
                  <a:cubicBezTo>
                    <a:pt x="22329" y="926"/>
                    <a:pt x="22757" y="1128"/>
                    <a:pt x="23135" y="1338"/>
                  </a:cubicBezTo>
                  <a:lnTo>
                    <a:pt x="23135" y="1220"/>
                  </a:lnTo>
                  <a:cubicBezTo>
                    <a:pt x="22774" y="1018"/>
                    <a:pt x="22354" y="817"/>
                    <a:pt x="21884" y="632"/>
                  </a:cubicBezTo>
                  <a:cubicBezTo>
                    <a:pt x="20930" y="262"/>
                    <a:pt x="19742" y="0"/>
                    <a:pt x="18426"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
            <p:cNvSpPr/>
            <p:nvPr/>
          </p:nvSpPr>
          <p:spPr>
            <a:xfrm>
              <a:off x="8506562" y="3972897"/>
              <a:ext cx="512492" cy="230429"/>
            </a:xfrm>
            <a:custGeom>
              <a:rect b="b" l="l" r="r" t="t"/>
              <a:pathLst>
                <a:path extrusionOk="0" h="5376" w="12400">
                  <a:moveTo>
                    <a:pt x="7683" y="0"/>
                  </a:moveTo>
                  <a:cubicBezTo>
                    <a:pt x="6603" y="0"/>
                    <a:pt x="5476" y="420"/>
                    <a:pt x="4402" y="953"/>
                  </a:cubicBezTo>
                  <a:cubicBezTo>
                    <a:pt x="3251" y="1499"/>
                    <a:pt x="2193" y="2121"/>
                    <a:pt x="1277" y="2734"/>
                  </a:cubicBezTo>
                  <a:cubicBezTo>
                    <a:pt x="832" y="3045"/>
                    <a:pt x="336" y="3314"/>
                    <a:pt x="118" y="3810"/>
                  </a:cubicBezTo>
                  <a:cubicBezTo>
                    <a:pt x="0" y="4053"/>
                    <a:pt x="59" y="4356"/>
                    <a:pt x="227" y="4540"/>
                  </a:cubicBezTo>
                  <a:cubicBezTo>
                    <a:pt x="387" y="4725"/>
                    <a:pt x="597" y="4826"/>
                    <a:pt x="790" y="4918"/>
                  </a:cubicBezTo>
                  <a:cubicBezTo>
                    <a:pt x="1554" y="5271"/>
                    <a:pt x="2252" y="5364"/>
                    <a:pt x="2714" y="5372"/>
                  </a:cubicBezTo>
                  <a:cubicBezTo>
                    <a:pt x="2783" y="5374"/>
                    <a:pt x="2847" y="5376"/>
                    <a:pt x="2907" y="5376"/>
                  </a:cubicBezTo>
                  <a:cubicBezTo>
                    <a:pt x="3051" y="5376"/>
                    <a:pt x="3168" y="5370"/>
                    <a:pt x="3251" y="5364"/>
                  </a:cubicBezTo>
                  <a:cubicBezTo>
                    <a:pt x="3377" y="5347"/>
                    <a:pt x="3436" y="5338"/>
                    <a:pt x="3436" y="5330"/>
                  </a:cubicBezTo>
                  <a:cubicBezTo>
                    <a:pt x="3436" y="5324"/>
                    <a:pt x="3407" y="5324"/>
                    <a:pt x="3351" y="5324"/>
                  </a:cubicBezTo>
                  <a:cubicBezTo>
                    <a:pt x="3324" y="5324"/>
                    <a:pt x="3289" y="5324"/>
                    <a:pt x="3248" y="5324"/>
                  </a:cubicBezTo>
                  <a:cubicBezTo>
                    <a:pt x="3125" y="5324"/>
                    <a:pt x="2945" y="5322"/>
                    <a:pt x="2714" y="5305"/>
                  </a:cubicBezTo>
                  <a:cubicBezTo>
                    <a:pt x="2260" y="5271"/>
                    <a:pt x="1580" y="5170"/>
                    <a:pt x="840" y="4809"/>
                  </a:cubicBezTo>
                  <a:cubicBezTo>
                    <a:pt x="656" y="4717"/>
                    <a:pt x="462" y="4616"/>
                    <a:pt x="328" y="4456"/>
                  </a:cubicBezTo>
                  <a:cubicBezTo>
                    <a:pt x="185" y="4297"/>
                    <a:pt x="152" y="4070"/>
                    <a:pt x="244" y="3860"/>
                  </a:cubicBezTo>
                  <a:cubicBezTo>
                    <a:pt x="429" y="3432"/>
                    <a:pt x="916" y="3163"/>
                    <a:pt x="1361" y="2860"/>
                  </a:cubicBezTo>
                  <a:cubicBezTo>
                    <a:pt x="2285" y="2255"/>
                    <a:pt x="3327" y="1651"/>
                    <a:pt x="4469" y="1105"/>
                  </a:cubicBezTo>
                  <a:cubicBezTo>
                    <a:pt x="5562" y="571"/>
                    <a:pt x="6677" y="154"/>
                    <a:pt x="7734" y="154"/>
                  </a:cubicBezTo>
                  <a:cubicBezTo>
                    <a:pt x="7774" y="154"/>
                    <a:pt x="7815" y="154"/>
                    <a:pt x="7855" y="155"/>
                  </a:cubicBezTo>
                  <a:cubicBezTo>
                    <a:pt x="8947" y="181"/>
                    <a:pt x="9862" y="634"/>
                    <a:pt x="10568" y="1063"/>
                  </a:cubicBezTo>
                  <a:cubicBezTo>
                    <a:pt x="11274" y="1491"/>
                    <a:pt x="11795" y="1928"/>
                    <a:pt x="12156" y="2213"/>
                  </a:cubicBezTo>
                  <a:cubicBezTo>
                    <a:pt x="12248" y="2281"/>
                    <a:pt x="12324" y="2348"/>
                    <a:pt x="12399" y="2407"/>
                  </a:cubicBezTo>
                  <a:lnTo>
                    <a:pt x="12399" y="2339"/>
                  </a:lnTo>
                  <a:cubicBezTo>
                    <a:pt x="12341" y="2281"/>
                    <a:pt x="12273" y="2230"/>
                    <a:pt x="12198" y="2163"/>
                  </a:cubicBezTo>
                  <a:cubicBezTo>
                    <a:pt x="11845" y="1861"/>
                    <a:pt x="11341" y="1415"/>
                    <a:pt x="10627" y="962"/>
                  </a:cubicBezTo>
                  <a:cubicBezTo>
                    <a:pt x="9930" y="517"/>
                    <a:pt x="8997" y="38"/>
                    <a:pt x="7863" y="4"/>
                  </a:cubicBezTo>
                  <a:cubicBezTo>
                    <a:pt x="7803" y="2"/>
                    <a:pt x="7743" y="0"/>
                    <a:pt x="768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1"/>
            <p:cNvSpPr/>
            <p:nvPr/>
          </p:nvSpPr>
          <p:spPr>
            <a:xfrm>
              <a:off x="8685025" y="4081082"/>
              <a:ext cx="323614" cy="104970"/>
            </a:xfrm>
            <a:custGeom>
              <a:rect b="b" l="l" r="r" t="t"/>
              <a:pathLst>
                <a:path extrusionOk="0" h="2449" w="7830">
                  <a:moveTo>
                    <a:pt x="2906" y="1"/>
                  </a:moveTo>
                  <a:cubicBezTo>
                    <a:pt x="2155" y="1"/>
                    <a:pt x="1350" y="110"/>
                    <a:pt x="555" y="353"/>
                  </a:cubicBezTo>
                  <a:cubicBezTo>
                    <a:pt x="420" y="395"/>
                    <a:pt x="294" y="454"/>
                    <a:pt x="185" y="555"/>
                  </a:cubicBezTo>
                  <a:cubicBezTo>
                    <a:pt x="126" y="597"/>
                    <a:pt x="76" y="656"/>
                    <a:pt x="42" y="731"/>
                  </a:cubicBezTo>
                  <a:cubicBezTo>
                    <a:pt x="9" y="807"/>
                    <a:pt x="0" y="908"/>
                    <a:pt x="34" y="983"/>
                  </a:cubicBezTo>
                  <a:cubicBezTo>
                    <a:pt x="93" y="1151"/>
                    <a:pt x="261" y="1218"/>
                    <a:pt x="387" y="1252"/>
                  </a:cubicBezTo>
                  <a:cubicBezTo>
                    <a:pt x="521" y="1286"/>
                    <a:pt x="639" y="1302"/>
                    <a:pt x="756" y="1328"/>
                  </a:cubicBezTo>
                  <a:cubicBezTo>
                    <a:pt x="1243" y="1428"/>
                    <a:pt x="1714" y="1521"/>
                    <a:pt x="2167" y="1605"/>
                  </a:cubicBezTo>
                  <a:cubicBezTo>
                    <a:pt x="3050" y="1781"/>
                    <a:pt x="3856" y="1932"/>
                    <a:pt x="4545" y="2067"/>
                  </a:cubicBezTo>
                  <a:cubicBezTo>
                    <a:pt x="5200" y="2184"/>
                    <a:pt x="5746" y="2285"/>
                    <a:pt x="6149" y="2361"/>
                  </a:cubicBezTo>
                  <a:cubicBezTo>
                    <a:pt x="6326" y="2386"/>
                    <a:pt x="6469" y="2411"/>
                    <a:pt x="6595" y="2436"/>
                  </a:cubicBezTo>
                  <a:cubicBezTo>
                    <a:pt x="6666" y="2442"/>
                    <a:pt x="6712" y="2448"/>
                    <a:pt x="6733" y="2448"/>
                  </a:cubicBezTo>
                  <a:cubicBezTo>
                    <a:pt x="6741" y="2448"/>
                    <a:pt x="6746" y="2447"/>
                    <a:pt x="6746" y="2445"/>
                  </a:cubicBezTo>
                  <a:cubicBezTo>
                    <a:pt x="6746" y="2436"/>
                    <a:pt x="6695" y="2428"/>
                    <a:pt x="6595" y="2403"/>
                  </a:cubicBezTo>
                  <a:cubicBezTo>
                    <a:pt x="6477" y="2369"/>
                    <a:pt x="6334" y="2336"/>
                    <a:pt x="6166" y="2294"/>
                  </a:cubicBezTo>
                  <a:cubicBezTo>
                    <a:pt x="5763" y="2210"/>
                    <a:pt x="5225" y="2092"/>
                    <a:pt x="4570" y="1949"/>
                  </a:cubicBezTo>
                  <a:cubicBezTo>
                    <a:pt x="3881" y="1806"/>
                    <a:pt x="3083" y="1638"/>
                    <a:pt x="2193" y="1454"/>
                  </a:cubicBezTo>
                  <a:cubicBezTo>
                    <a:pt x="1747" y="1361"/>
                    <a:pt x="1277" y="1269"/>
                    <a:pt x="790" y="1168"/>
                  </a:cubicBezTo>
                  <a:cubicBezTo>
                    <a:pt x="563" y="1109"/>
                    <a:pt x="252" y="1101"/>
                    <a:pt x="193" y="924"/>
                  </a:cubicBezTo>
                  <a:cubicBezTo>
                    <a:pt x="160" y="849"/>
                    <a:pt x="210" y="756"/>
                    <a:pt x="294" y="681"/>
                  </a:cubicBezTo>
                  <a:cubicBezTo>
                    <a:pt x="378" y="605"/>
                    <a:pt x="487" y="546"/>
                    <a:pt x="605" y="513"/>
                  </a:cubicBezTo>
                  <a:cubicBezTo>
                    <a:pt x="1401" y="272"/>
                    <a:pt x="2202" y="164"/>
                    <a:pt x="2949" y="164"/>
                  </a:cubicBezTo>
                  <a:cubicBezTo>
                    <a:pt x="3140" y="164"/>
                    <a:pt x="3328" y="171"/>
                    <a:pt x="3512" y="185"/>
                  </a:cubicBezTo>
                  <a:cubicBezTo>
                    <a:pt x="4410" y="244"/>
                    <a:pt x="5208" y="437"/>
                    <a:pt x="5855" y="681"/>
                  </a:cubicBezTo>
                  <a:cubicBezTo>
                    <a:pt x="7104" y="1138"/>
                    <a:pt x="7766" y="1690"/>
                    <a:pt x="7826" y="1690"/>
                  </a:cubicBezTo>
                  <a:cubicBezTo>
                    <a:pt x="7827" y="1690"/>
                    <a:pt x="7829" y="1690"/>
                    <a:pt x="7829" y="1689"/>
                  </a:cubicBezTo>
                  <a:cubicBezTo>
                    <a:pt x="7829" y="1680"/>
                    <a:pt x="7796" y="1647"/>
                    <a:pt x="7712" y="1580"/>
                  </a:cubicBezTo>
                  <a:cubicBezTo>
                    <a:pt x="7628" y="1521"/>
                    <a:pt x="7519" y="1420"/>
                    <a:pt x="7351" y="1319"/>
                  </a:cubicBezTo>
                  <a:cubicBezTo>
                    <a:pt x="7031" y="1101"/>
                    <a:pt x="6544" y="824"/>
                    <a:pt x="5897" y="563"/>
                  </a:cubicBezTo>
                  <a:cubicBezTo>
                    <a:pt x="5250" y="311"/>
                    <a:pt x="4444" y="93"/>
                    <a:pt x="3520" y="25"/>
                  </a:cubicBezTo>
                  <a:cubicBezTo>
                    <a:pt x="3320" y="9"/>
                    <a:pt x="3115" y="1"/>
                    <a:pt x="290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1"/>
            <p:cNvSpPr/>
            <p:nvPr/>
          </p:nvSpPr>
          <p:spPr>
            <a:xfrm>
              <a:off x="8062140" y="4136503"/>
              <a:ext cx="303486" cy="32961"/>
            </a:xfrm>
            <a:custGeom>
              <a:rect b="b" l="l" r="r" t="t"/>
              <a:pathLst>
                <a:path extrusionOk="0" h="769" w="7343">
                  <a:moveTo>
                    <a:pt x="3399" y="1"/>
                  </a:moveTo>
                  <a:cubicBezTo>
                    <a:pt x="2334" y="1"/>
                    <a:pt x="1385" y="148"/>
                    <a:pt x="715" y="320"/>
                  </a:cubicBezTo>
                  <a:cubicBezTo>
                    <a:pt x="421" y="387"/>
                    <a:pt x="186" y="455"/>
                    <a:pt x="1" y="522"/>
                  </a:cubicBezTo>
                  <a:lnTo>
                    <a:pt x="1" y="597"/>
                  </a:lnTo>
                  <a:cubicBezTo>
                    <a:pt x="186" y="555"/>
                    <a:pt x="438" y="497"/>
                    <a:pt x="740" y="438"/>
                  </a:cubicBezTo>
                  <a:cubicBezTo>
                    <a:pt x="1389" y="303"/>
                    <a:pt x="2293" y="176"/>
                    <a:pt x="3302" y="176"/>
                  </a:cubicBezTo>
                  <a:cubicBezTo>
                    <a:pt x="3364" y="176"/>
                    <a:pt x="3425" y="176"/>
                    <a:pt x="3487" y="177"/>
                  </a:cubicBezTo>
                  <a:cubicBezTo>
                    <a:pt x="4562" y="186"/>
                    <a:pt x="5528" y="337"/>
                    <a:pt x="6225" y="497"/>
                  </a:cubicBezTo>
                  <a:cubicBezTo>
                    <a:pt x="6858" y="643"/>
                    <a:pt x="7264" y="768"/>
                    <a:pt x="7333" y="768"/>
                  </a:cubicBezTo>
                  <a:cubicBezTo>
                    <a:pt x="7339" y="768"/>
                    <a:pt x="7342" y="767"/>
                    <a:pt x="7343" y="765"/>
                  </a:cubicBezTo>
                  <a:cubicBezTo>
                    <a:pt x="7343" y="757"/>
                    <a:pt x="7242" y="715"/>
                    <a:pt x="7057" y="639"/>
                  </a:cubicBezTo>
                  <a:cubicBezTo>
                    <a:pt x="6872" y="564"/>
                    <a:pt x="6595" y="471"/>
                    <a:pt x="6251" y="379"/>
                  </a:cubicBezTo>
                  <a:cubicBezTo>
                    <a:pt x="5562" y="194"/>
                    <a:pt x="4579" y="18"/>
                    <a:pt x="3487" y="1"/>
                  </a:cubicBezTo>
                  <a:cubicBezTo>
                    <a:pt x="3458" y="1"/>
                    <a:pt x="3428" y="1"/>
                    <a:pt x="339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1"/>
            <p:cNvSpPr/>
            <p:nvPr/>
          </p:nvSpPr>
          <p:spPr>
            <a:xfrm>
              <a:off x="8062140" y="4303453"/>
              <a:ext cx="955880" cy="191724"/>
            </a:xfrm>
            <a:custGeom>
              <a:rect b="b" l="l" r="r" t="t"/>
              <a:pathLst>
                <a:path extrusionOk="0" h="4473" w="23128">
                  <a:moveTo>
                    <a:pt x="18667" y="0"/>
                  </a:moveTo>
                  <a:cubicBezTo>
                    <a:pt x="17762" y="0"/>
                    <a:pt x="16745" y="62"/>
                    <a:pt x="15659" y="231"/>
                  </a:cubicBezTo>
                  <a:cubicBezTo>
                    <a:pt x="14198" y="449"/>
                    <a:pt x="12635" y="903"/>
                    <a:pt x="11005" y="1390"/>
                  </a:cubicBezTo>
                  <a:cubicBezTo>
                    <a:pt x="9384" y="1877"/>
                    <a:pt x="7830" y="2314"/>
                    <a:pt x="6377" y="2499"/>
                  </a:cubicBezTo>
                  <a:cubicBezTo>
                    <a:pt x="4923" y="2692"/>
                    <a:pt x="3588" y="2793"/>
                    <a:pt x="2504" y="3087"/>
                  </a:cubicBezTo>
                  <a:cubicBezTo>
                    <a:pt x="1429" y="3364"/>
                    <a:pt x="589" y="3776"/>
                    <a:pt x="144" y="4229"/>
                  </a:cubicBezTo>
                  <a:cubicBezTo>
                    <a:pt x="85" y="4280"/>
                    <a:pt x="43" y="4330"/>
                    <a:pt x="1" y="4380"/>
                  </a:cubicBezTo>
                  <a:lnTo>
                    <a:pt x="1" y="4473"/>
                  </a:lnTo>
                  <a:cubicBezTo>
                    <a:pt x="51" y="4414"/>
                    <a:pt x="110" y="4347"/>
                    <a:pt x="186" y="4280"/>
                  </a:cubicBezTo>
                  <a:cubicBezTo>
                    <a:pt x="631" y="3860"/>
                    <a:pt x="1462" y="3465"/>
                    <a:pt x="2538" y="3204"/>
                  </a:cubicBezTo>
                  <a:cubicBezTo>
                    <a:pt x="3605" y="2927"/>
                    <a:pt x="4932" y="2835"/>
                    <a:pt x="6393" y="2658"/>
                  </a:cubicBezTo>
                  <a:cubicBezTo>
                    <a:pt x="7864" y="2473"/>
                    <a:pt x="9434" y="2045"/>
                    <a:pt x="11056" y="1558"/>
                  </a:cubicBezTo>
                  <a:cubicBezTo>
                    <a:pt x="12677" y="1071"/>
                    <a:pt x="14231" y="609"/>
                    <a:pt x="15684" y="390"/>
                  </a:cubicBezTo>
                  <a:cubicBezTo>
                    <a:pt x="16850" y="200"/>
                    <a:pt x="17939" y="136"/>
                    <a:pt x="18899" y="136"/>
                  </a:cubicBezTo>
                  <a:cubicBezTo>
                    <a:pt x="19129" y="136"/>
                    <a:pt x="19351" y="140"/>
                    <a:pt x="19565" y="147"/>
                  </a:cubicBezTo>
                  <a:cubicBezTo>
                    <a:pt x="20674" y="189"/>
                    <a:pt x="21565" y="298"/>
                    <a:pt x="22178" y="399"/>
                  </a:cubicBezTo>
                  <a:cubicBezTo>
                    <a:pt x="22480" y="449"/>
                    <a:pt x="22724" y="483"/>
                    <a:pt x="22884" y="516"/>
                  </a:cubicBezTo>
                  <a:cubicBezTo>
                    <a:pt x="23015" y="537"/>
                    <a:pt x="23095" y="552"/>
                    <a:pt x="23119" y="552"/>
                  </a:cubicBezTo>
                  <a:cubicBezTo>
                    <a:pt x="23125" y="552"/>
                    <a:pt x="23127" y="551"/>
                    <a:pt x="23127" y="550"/>
                  </a:cubicBezTo>
                  <a:cubicBezTo>
                    <a:pt x="23127" y="541"/>
                    <a:pt x="23052" y="525"/>
                    <a:pt x="22892" y="483"/>
                  </a:cubicBezTo>
                  <a:cubicBezTo>
                    <a:pt x="22732" y="441"/>
                    <a:pt x="22497" y="390"/>
                    <a:pt x="22186" y="331"/>
                  </a:cubicBezTo>
                  <a:cubicBezTo>
                    <a:pt x="21573" y="214"/>
                    <a:pt x="20683" y="79"/>
                    <a:pt x="19565" y="21"/>
                  </a:cubicBezTo>
                  <a:cubicBezTo>
                    <a:pt x="19280" y="8"/>
                    <a:pt x="18980" y="0"/>
                    <a:pt x="18667"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1"/>
            <p:cNvSpPr/>
            <p:nvPr/>
          </p:nvSpPr>
          <p:spPr>
            <a:xfrm>
              <a:off x="8242339" y="4178809"/>
              <a:ext cx="564568" cy="82082"/>
            </a:xfrm>
            <a:custGeom>
              <a:rect b="b" l="l" r="r" t="t"/>
              <a:pathLst>
                <a:path extrusionOk="0" h="1915" w="13660">
                  <a:moveTo>
                    <a:pt x="12808" y="1"/>
                  </a:moveTo>
                  <a:cubicBezTo>
                    <a:pt x="12477" y="1"/>
                    <a:pt x="12059" y="45"/>
                    <a:pt x="11585" y="165"/>
                  </a:cubicBezTo>
                  <a:cubicBezTo>
                    <a:pt x="10300" y="442"/>
                    <a:pt x="8754" y="1433"/>
                    <a:pt x="6797" y="1660"/>
                  </a:cubicBezTo>
                  <a:cubicBezTo>
                    <a:pt x="6351" y="1722"/>
                    <a:pt x="5914" y="1749"/>
                    <a:pt x="5492" y="1749"/>
                  </a:cubicBezTo>
                  <a:cubicBezTo>
                    <a:pt x="4065" y="1749"/>
                    <a:pt x="2796" y="1439"/>
                    <a:pt x="1882" y="1089"/>
                  </a:cubicBezTo>
                  <a:cubicBezTo>
                    <a:pt x="1277" y="870"/>
                    <a:pt x="815" y="618"/>
                    <a:pt x="496" y="450"/>
                  </a:cubicBezTo>
                  <a:cubicBezTo>
                    <a:pt x="197" y="281"/>
                    <a:pt x="31" y="181"/>
                    <a:pt x="11" y="181"/>
                  </a:cubicBezTo>
                  <a:cubicBezTo>
                    <a:pt x="10" y="181"/>
                    <a:pt x="9" y="181"/>
                    <a:pt x="9" y="182"/>
                  </a:cubicBezTo>
                  <a:cubicBezTo>
                    <a:pt x="1" y="190"/>
                    <a:pt x="169" y="308"/>
                    <a:pt x="463" y="509"/>
                  </a:cubicBezTo>
                  <a:cubicBezTo>
                    <a:pt x="782" y="694"/>
                    <a:pt x="1227" y="963"/>
                    <a:pt x="1832" y="1198"/>
                  </a:cubicBezTo>
                  <a:cubicBezTo>
                    <a:pt x="2761" y="1584"/>
                    <a:pt x="4067" y="1914"/>
                    <a:pt x="5536" y="1914"/>
                  </a:cubicBezTo>
                  <a:cubicBezTo>
                    <a:pt x="5953" y="1914"/>
                    <a:pt x="6383" y="1888"/>
                    <a:pt x="6822" y="1828"/>
                  </a:cubicBezTo>
                  <a:cubicBezTo>
                    <a:pt x="7805" y="1702"/>
                    <a:pt x="8712" y="1408"/>
                    <a:pt x="9502" y="1072"/>
                  </a:cubicBezTo>
                  <a:cubicBezTo>
                    <a:pt x="10291" y="744"/>
                    <a:pt x="10988" y="442"/>
                    <a:pt x="11610" y="282"/>
                  </a:cubicBezTo>
                  <a:cubicBezTo>
                    <a:pt x="12150" y="129"/>
                    <a:pt x="12614" y="77"/>
                    <a:pt x="12957" y="77"/>
                  </a:cubicBezTo>
                  <a:cubicBezTo>
                    <a:pt x="13009" y="77"/>
                    <a:pt x="13059" y="79"/>
                    <a:pt x="13105" y="81"/>
                  </a:cubicBezTo>
                  <a:cubicBezTo>
                    <a:pt x="13407" y="88"/>
                    <a:pt x="13592" y="118"/>
                    <a:pt x="13644" y="118"/>
                  </a:cubicBezTo>
                  <a:cubicBezTo>
                    <a:pt x="13655" y="118"/>
                    <a:pt x="13660" y="117"/>
                    <a:pt x="13660" y="114"/>
                  </a:cubicBezTo>
                  <a:cubicBezTo>
                    <a:pt x="13660" y="106"/>
                    <a:pt x="13618" y="98"/>
                    <a:pt x="13525" y="72"/>
                  </a:cubicBezTo>
                  <a:cubicBezTo>
                    <a:pt x="13433" y="47"/>
                    <a:pt x="13290" y="22"/>
                    <a:pt x="13105" y="14"/>
                  </a:cubicBezTo>
                  <a:cubicBezTo>
                    <a:pt x="13016" y="5"/>
                    <a:pt x="12917" y="1"/>
                    <a:pt x="1280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1"/>
            <p:cNvSpPr/>
            <p:nvPr/>
          </p:nvSpPr>
          <p:spPr>
            <a:xfrm>
              <a:off x="8349260" y="4381377"/>
              <a:ext cx="657643" cy="196653"/>
            </a:xfrm>
            <a:custGeom>
              <a:rect b="b" l="l" r="r" t="t"/>
              <a:pathLst>
                <a:path extrusionOk="0" h="4588" w="15912">
                  <a:moveTo>
                    <a:pt x="10933" y="0"/>
                  </a:moveTo>
                  <a:cubicBezTo>
                    <a:pt x="9578" y="0"/>
                    <a:pt x="8033" y="155"/>
                    <a:pt x="6436" y="571"/>
                  </a:cubicBezTo>
                  <a:cubicBezTo>
                    <a:pt x="5150" y="899"/>
                    <a:pt x="3966" y="1370"/>
                    <a:pt x="2933" y="1882"/>
                  </a:cubicBezTo>
                  <a:cubicBezTo>
                    <a:pt x="1899" y="2394"/>
                    <a:pt x="1043" y="2982"/>
                    <a:pt x="345" y="3495"/>
                  </a:cubicBezTo>
                  <a:cubicBezTo>
                    <a:pt x="177" y="3629"/>
                    <a:pt x="1" y="3831"/>
                    <a:pt x="26" y="4058"/>
                  </a:cubicBezTo>
                  <a:cubicBezTo>
                    <a:pt x="43" y="4293"/>
                    <a:pt x="236" y="4436"/>
                    <a:pt x="396" y="4503"/>
                  </a:cubicBezTo>
                  <a:cubicBezTo>
                    <a:pt x="539" y="4567"/>
                    <a:pt x="679" y="4587"/>
                    <a:pt x="811" y="4587"/>
                  </a:cubicBezTo>
                  <a:cubicBezTo>
                    <a:pt x="989" y="4587"/>
                    <a:pt x="1151" y="4551"/>
                    <a:pt x="1286" y="4536"/>
                  </a:cubicBezTo>
                  <a:cubicBezTo>
                    <a:pt x="1410" y="4514"/>
                    <a:pt x="1520" y="4504"/>
                    <a:pt x="1615" y="4504"/>
                  </a:cubicBezTo>
                  <a:cubicBezTo>
                    <a:pt x="1700" y="4504"/>
                    <a:pt x="1773" y="4512"/>
                    <a:pt x="1832" y="4528"/>
                  </a:cubicBezTo>
                  <a:cubicBezTo>
                    <a:pt x="1937" y="4551"/>
                    <a:pt x="1995" y="4580"/>
                    <a:pt x="2013" y="4580"/>
                  </a:cubicBezTo>
                  <a:cubicBezTo>
                    <a:pt x="2015" y="4580"/>
                    <a:pt x="2016" y="4579"/>
                    <a:pt x="2017" y="4578"/>
                  </a:cubicBezTo>
                  <a:cubicBezTo>
                    <a:pt x="2017" y="4578"/>
                    <a:pt x="1967" y="4528"/>
                    <a:pt x="1841" y="4494"/>
                  </a:cubicBezTo>
                  <a:cubicBezTo>
                    <a:pt x="1762" y="4468"/>
                    <a:pt x="1657" y="4455"/>
                    <a:pt x="1530" y="4455"/>
                  </a:cubicBezTo>
                  <a:cubicBezTo>
                    <a:pt x="1453" y="4455"/>
                    <a:pt x="1369" y="4460"/>
                    <a:pt x="1278" y="4469"/>
                  </a:cubicBezTo>
                  <a:cubicBezTo>
                    <a:pt x="1150" y="4482"/>
                    <a:pt x="1006" y="4507"/>
                    <a:pt x="855" y="4507"/>
                  </a:cubicBezTo>
                  <a:cubicBezTo>
                    <a:pt x="717" y="4507"/>
                    <a:pt x="573" y="4487"/>
                    <a:pt x="429" y="4419"/>
                  </a:cubicBezTo>
                  <a:cubicBezTo>
                    <a:pt x="287" y="4352"/>
                    <a:pt x="144" y="4226"/>
                    <a:pt x="135" y="4049"/>
                  </a:cubicBezTo>
                  <a:cubicBezTo>
                    <a:pt x="119" y="3881"/>
                    <a:pt x="253" y="3713"/>
                    <a:pt x="421" y="3587"/>
                  </a:cubicBezTo>
                  <a:cubicBezTo>
                    <a:pt x="1118" y="3092"/>
                    <a:pt x="1975" y="2520"/>
                    <a:pt x="3008" y="2016"/>
                  </a:cubicBezTo>
                  <a:cubicBezTo>
                    <a:pt x="4025" y="1521"/>
                    <a:pt x="5201" y="1067"/>
                    <a:pt x="6478" y="731"/>
                  </a:cubicBezTo>
                  <a:cubicBezTo>
                    <a:pt x="8125" y="303"/>
                    <a:pt x="9717" y="148"/>
                    <a:pt x="11099" y="148"/>
                  </a:cubicBezTo>
                  <a:cubicBezTo>
                    <a:pt x="11859" y="148"/>
                    <a:pt x="12556" y="195"/>
                    <a:pt x="13164" y="269"/>
                  </a:cubicBezTo>
                  <a:cubicBezTo>
                    <a:pt x="13593" y="328"/>
                    <a:pt x="13979" y="370"/>
                    <a:pt x="14315" y="445"/>
                  </a:cubicBezTo>
                  <a:cubicBezTo>
                    <a:pt x="14651" y="504"/>
                    <a:pt x="14945" y="555"/>
                    <a:pt x="15181" y="613"/>
                  </a:cubicBezTo>
                  <a:cubicBezTo>
                    <a:pt x="15399" y="672"/>
                    <a:pt x="15575" y="714"/>
                    <a:pt x="15718" y="748"/>
                  </a:cubicBezTo>
                  <a:cubicBezTo>
                    <a:pt x="15844" y="773"/>
                    <a:pt x="15911" y="781"/>
                    <a:pt x="15911" y="781"/>
                  </a:cubicBezTo>
                  <a:cubicBezTo>
                    <a:pt x="15911" y="773"/>
                    <a:pt x="15853" y="748"/>
                    <a:pt x="15727" y="714"/>
                  </a:cubicBezTo>
                  <a:cubicBezTo>
                    <a:pt x="15592" y="672"/>
                    <a:pt x="15407" y="613"/>
                    <a:pt x="15197" y="555"/>
                  </a:cubicBezTo>
                  <a:cubicBezTo>
                    <a:pt x="14962" y="479"/>
                    <a:pt x="14668" y="420"/>
                    <a:pt x="14332" y="345"/>
                  </a:cubicBezTo>
                  <a:cubicBezTo>
                    <a:pt x="13996" y="269"/>
                    <a:pt x="13610" y="210"/>
                    <a:pt x="13181" y="151"/>
                  </a:cubicBezTo>
                  <a:cubicBezTo>
                    <a:pt x="12526" y="59"/>
                    <a:pt x="11765" y="0"/>
                    <a:pt x="1093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1"/>
            <p:cNvSpPr/>
            <p:nvPr/>
          </p:nvSpPr>
          <p:spPr>
            <a:xfrm>
              <a:off x="8533964" y="4438341"/>
              <a:ext cx="470831" cy="124516"/>
            </a:xfrm>
            <a:custGeom>
              <a:rect b="b" l="l" r="r" t="t"/>
              <a:pathLst>
                <a:path extrusionOk="0" h="2905" w="11392">
                  <a:moveTo>
                    <a:pt x="5482" y="0"/>
                  </a:moveTo>
                  <a:cubicBezTo>
                    <a:pt x="5263" y="0"/>
                    <a:pt x="5040" y="8"/>
                    <a:pt x="4814" y="24"/>
                  </a:cubicBezTo>
                  <a:cubicBezTo>
                    <a:pt x="3865" y="91"/>
                    <a:pt x="2975" y="301"/>
                    <a:pt x="2219" y="620"/>
                  </a:cubicBezTo>
                  <a:cubicBezTo>
                    <a:pt x="1454" y="931"/>
                    <a:pt x="833" y="1343"/>
                    <a:pt x="362" y="1754"/>
                  </a:cubicBezTo>
                  <a:cubicBezTo>
                    <a:pt x="245" y="1847"/>
                    <a:pt x="127" y="1956"/>
                    <a:pt x="60" y="2107"/>
                  </a:cubicBezTo>
                  <a:cubicBezTo>
                    <a:pt x="1" y="2250"/>
                    <a:pt x="43" y="2409"/>
                    <a:pt x="102" y="2527"/>
                  </a:cubicBezTo>
                  <a:cubicBezTo>
                    <a:pt x="236" y="2762"/>
                    <a:pt x="471" y="2855"/>
                    <a:pt x="639" y="2880"/>
                  </a:cubicBezTo>
                  <a:cubicBezTo>
                    <a:pt x="737" y="2898"/>
                    <a:pt x="822" y="2904"/>
                    <a:pt x="892" y="2904"/>
                  </a:cubicBezTo>
                  <a:cubicBezTo>
                    <a:pt x="949" y="2904"/>
                    <a:pt x="997" y="2900"/>
                    <a:pt x="1034" y="2897"/>
                  </a:cubicBezTo>
                  <a:cubicBezTo>
                    <a:pt x="1127" y="2888"/>
                    <a:pt x="1177" y="2880"/>
                    <a:pt x="1177" y="2880"/>
                  </a:cubicBezTo>
                  <a:cubicBezTo>
                    <a:pt x="1177" y="2855"/>
                    <a:pt x="984" y="2880"/>
                    <a:pt x="648" y="2813"/>
                  </a:cubicBezTo>
                  <a:cubicBezTo>
                    <a:pt x="488" y="2779"/>
                    <a:pt x="295" y="2687"/>
                    <a:pt x="186" y="2477"/>
                  </a:cubicBezTo>
                  <a:cubicBezTo>
                    <a:pt x="135" y="2384"/>
                    <a:pt x="119" y="2258"/>
                    <a:pt x="161" y="2149"/>
                  </a:cubicBezTo>
                  <a:cubicBezTo>
                    <a:pt x="211" y="2031"/>
                    <a:pt x="320" y="1939"/>
                    <a:pt x="438" y="1847"/>
                  </a:cubicBezTo>
                  <a:cubicBezTo>
                    <a:pt x="908" y="1452"/>
                    <a:pt x="1530" y="1065"/>
                    <a:pt x="2277" y="763"/>
                  </a:cubicBezTo>
                  <a:cubicBezTo>
                    <a:pt x="3025" y="469"/>
                    <a:pt x="3899" y="259"/>
                    <a:pt x="4823" y="192"/>
                  </a:cubicBezTo>
                  <a:cubicBezTo>
                    <a:pt x="5055" y="175"/>
                    <a:pt x="5285" y="167"/>
                    <a:pt x="5510" y="167"/>
                  </a:cubicBezTo>
                  <a:cubicBezTo>
                    <a:pt x="7096" y="167"/>
                    <a:pt x="8504" y="550"/>
                    <a:pt x="9519" y="881"/>
                  </a:cubicBezTo>
                  <a:cubicBezTo>
                    <a:pt x="10098" y="1074"/>
                    <a:pt x="10569" y="1259"/>
                    <a:pt x="10888" y="1385"/>
                  </a:cubicBezTo>
                  <a:cubicBezTo>
                    <a:pt x="11189" y="1504"/>
                    <a:pt x="11363" y="1570"/>
                    <a:pt x="11382" y="1570"/>
                  </a:cubicBezTo>
                  <a:cubicBezTo>
                    <a:pt x="11383" y="1570"/>
                    <a:pt x="11384" y="1570"/>
                    <a:pt x="11384" y="1569"/>
                  </a:cubicBezTo>
                  <a:cubicBezTo>
                    <a:pt x="11392" y="1561"/>
                    <a:pt x="11350" y="1536"/>
                    <a:pt x="11266" y="1494"/>
                  </a:cubicBezTo>
                  <a:cubicBezTo>
                    <a:pt x="11190" y="1452"/>
                    <a:pt x="11064" y="1393"/>
                    <a:pt x="10913" y="1317"/>
                  </a:cubicBezTo>
                  <a:cubicBezTo>
                    <a:pt x="10602" y="1175"/>
                    <a:pt x="10140" y="973"/>
                    <a:pt x="9561" y="771"/>
                  </a:cubicBezTo>
                  <a:cubicBezTo>
                    <a:pt x="8539" y="409"/>
                    <a:pt x="7107" y="0"/>
                    <a:pt x="548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1"/>
            <p:cNvSpPr/>
            <p:nvPr/>
          </p:nvSpPr>
          <p:spPr>
            <a:xfrm>
              <a:off x="8062140" y="4596675"/>
              <a:ext cx="950673" cy="132231"/>
            </a:xfrm>
            <a:custGeom>
              <a:rect b="b" l="l" r="r" t="t"/>
              <a:pathLst>
                <a:path extrusionOk="0" h="3085" w="23002">
                  <a:moveTo>
                    <a:pt x="1" y="1"/>
                  </a:moveTo>
                  <a:lnTo>
                    <a:pt x="1" y="26"/>
                  </a:lnTo>
                  <a:cubicBezTo>
                    <a:pt x="26" y="43"/>
                    <a:pt x="43" y="51"/>
                    <a:pt x="68" y="68"/>
                  </a:cubicBezTo>
                  <a:cubicBezTo>
                    <a:pt x="219" y="160"/>
                    <a:pt x="421" y="278"/>
                    <a:pt x="664" y="421"/>
                  </a:cubicBezTo>
                  <a:cubicBezTo>
                    <a:pt x="1202" y="706"/>
                    <a:pt x="1966" y="1118"/>
                    <a:pt x="2975" y="1513"/>
                  </a:cubicBezTo>
                  <a:cubicBezTo>
                    <a:pt x="4942" y="2315"/>
                    <a:pt x="7822" y="3084"/>
                    <a:pt x="11068" y="3084"/>
                  </a:cubicBezTo>
                  <a:cubicBezTo>
                    <a:pt x="11120" y="3084"/>
                    <a:pt x="11172" y="3084"/>
                    <a:pt x="11224" y="3084"/>
                  </a:cubicBezTo>
                  <a:cubicBezTo>
                    <a:pt x="12870" y="3075"/>
                    <a:pt x="14441" y="2874"/>
                    <a:pt x="15836" y="2563"/>
                  </a:cubicBezTo>
                  <a:cubicBezTo>
                    <a:pt x="17230" y="2269"/>
                    <a:pt x="18482" y="1983"/>
                    <a:pt x="19540" y="1849"/>
                  </a:cubicBezTo>
                  <a:cubicBezTo>
                    <a:pt x="20074" y="1782"/>
                    <a:pt x="20559" y="1754"/>
                    <a:pt x="20985" y="1754"/>
                  </a:cubicBezTo>
                  <a:cubicBezTo>
                    <a:pt x="21411" y="1754"/>
                    <a:pt x="21779" y="1782"/>
                    <a:pt x="22077" y="1824"/>
                  </a:cubicBezTo>
                  <a:cubicBezTo>
                    <a:pt x="22220" y="1840"/>
                    <a:pt x="22354" y="1857"/>
                    <a:pt x="22472" y="1874"/>
                  </a:cubicBezTo>
                  <a:cubicBezTo>
                    <a:pt x="22581" y="1899"/>
                    <a:pt x="22674" y="1916"/>
                    <a:pt x="22758" y="1933"/>
                  </a:cubicBezTo>
                  <a:cubicBezTo>
                    <a:pt x="22917" y="1966"/>
                    <a:pt x="23001" y="1975"/>
                    <a:pt x="23001" y="1975"/>
                  </a:cubicBezTo>
                  <a:cubicBezTo>
                    <a:pt x="23001" y="1966"/>
                    <a:pt x="22917" y="1941"/>
                    <a:pt x="22766" y="1899"/>
                  </a:cubicBezTo>
                  <a:cubicBezTo>
                    <a:pt x="22682" y="1882"/>
                    <a:pt x="22590" y="1857"/>
                    <a:pt x="22480" y="1824"/>
                  </a:cubicBezTo>
                  <a:cubicBezTo>
                    <a:pt x="22363" y="1807"/>
                    <a:pt x="22237" y="1782"/>
                    <a:pt x="22086" y="1756"/>
                  </a:cubicBezTo>
                  <a:cubicBezTo>
                    <a:pt x="21743" y="1698"/>
                    <a:pt x="21306" y="1660"/>
                    <a:pt x="20793" y="1660"/>
                  </a:cubicBezTo>
                  <a:cubicBezTo>
                    <a:pt x="20412" y="1660"/>
                    <a:pt x="19989" y="1681"/>
                    <a:pt x="19532" y="1731"/>
                  </a:cubicBezTo>
                  <a:cubicBezTo>
                    <a:pt x="17417" y="1929"/>
                    <a:pt x="14632" y="2908"/>
                    <a:pt x="11423" y="2908"/>
                  </a:cubicBezTo>
                  <a:cubicBezTo>
                    <a:pt x="11357" y="2908"/>
                    <a:pt x="11290" y="2908"/>
                    <a:pt x="11224" y="2907"/>
                  </a:cubicBezTo>
                  <a:cubicBezTo>
                    <a:pt x="11154" y="2908"/>
                    <a:pt x="11084" y="2908"/>
                    <a:pt x="11015" y="2908"/>
                  </a:cubicBezTo>
                  <a:cubicBezTo>
                    <a:pt x="7815" y="2908"/>
                    <a:pt x="4973" y="2160"/>
                    <a:pt x="3025" y="1404"/>
                  </a:cubicBezTo>
                  <a:cubicBezTo>
                    <a:pt x="2017" y="1026"/>
                    <a:pt x="1244" y="631"/>
                    <a:pt x="698" y="370"/>
                  </a:cubicBezTo>
                  <a:cubicBezTo>
                    <a:pt x="446" y="227"/>
                    <a:pt x="244" y="127"/>
                    <a:pt x="93" y="43"/>
                  </a:cubicBezTo>
                  <a:cubicBezTo>
                    <a:pt x="60" y="26"/>
                    <a:pt x="26" y="9"/>
                    <a:pt x="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1"/>
            <p:cNvSpPr/>
            <p:nvPr/>
          </p:nvSpPr>
          <p:spPr>
            <a:xfrm>
              <a:off x="8616624" y="4551241"/>
              <a:ext cx="402430" cy="63265"/>
            </a:xfrm>
            <a:custGeom>
              <a:rect b="b" l="l" r="r" t="t"/>
              <a:pathLst>
                <a:path extrusionOk="0" h="1476" w="9737">
                  <a:moveTo>
                    <a:pt x="5" y="0"/>
                  </a:moveTo>
                  <a:cubicBezTo>
                    <a:pt x="3" y="0"/>
                    <a:pt x="1" y="1"/>
                    <a:pt x="0" y="2"/>
                  </a:cubicBezTo>
                  <a:cubicBezTo>
                    <a:pt x="0" y="2"/>
                    <a:pt x="25" y="36"/>
                    <a:pt x="84" y="78"/>
                  </a:cubicBezTo>
                  <a:cubicBezTo>
                    <a:pt x="135" y="128"/>
                    <a:pt x="227" y="195"/>
                    <a:pt x="336" y="271"/>
                  </a:cubicBezTo>
                  <a:cubicBezTo>
                    <a:pt x="563" y="431"/>
                    <a:pt x="916" y="641"/>
                    <a:pt x="1378" y="842"/>
                  </a:cubicBezTo>
                  <a:cubicBezTo>
                    <a:pt x="1832" y="1035"/>
                    <a:pt x="2403" y="1212"/>
                    <a:pt x="3058" y="1321"/>
                  </a:cubicBezTo>
                  <a:cubicBezTo>
                    <a:pt x="3624" y="1424"/>
                    <a:pt x="4254" y="1475"/>
                    <a:pt x="4910" y="1475"/>
                  </a:cubicBezTo>
                  <a:cubicBezTo>
                    <a:pt x="5003" y="1475"/>
                    <a:pt x="5097" y="1474"/>
                    <a:pt x="5192" y="1472"/>
                  </a:cubicBezTo>
                  <a:cubicBezTo>
                    <a:pt x="6712" y="1447"/>
                    <a:pt x="8065" y="1254"/>
                    <a:pt x="9048" y="1153"/>
                  </a:cubicBezTo>
                  <a:cubicBezTo>
                    <a:pt x="9300" y="1128"/>
                    <a:pt x="9535" y="1094"/>
                    <a:pt x="9736" y="1069"/>
                  </a:cubicBezTo>
                  <a:lnTo>
                    <a:pt x="9736" y="985"/>
                  </a:lnTo>
                  <a:cubicBezTo>
                    <a:pt x="9526" y="1002"/>
                    <a:pt x="9291" y="1019"/>
                    <a:pt x="9039" y="1035"/>
                  </a:cubicBezTo>
                  <a:cubicBezTo>
                    <a:pt x="8048" y="1103"/>
                    <a:pt x="6687" y="1271"/>
                    <a:pt x="5183" y="1304"/>
                  </a:cubicBezTo>
                  <a:cubicBezTo>
                    <a:pt x="5078" y="1307"/>
                    <a:pt x="4973" y="1308"/>
                    <a:pt x="4868" y="1308"/>
                  </a:cubicBezTo>
                  <a:cubicBezTo>
                    <a:pt x="4235" y="1308"/>
                    <a:pt x="3630" y="1264"/>
                    <a:pt x="3075" y="1170"/>
                  </a:cubicBezTo>
                  <a:cubicBezTo>
                    <a:pt x="2436" y="1069"/>
                    <a:pt x="1874" y="909"/>
                    <a:pt x="1420" y="725"/>
                  </a:cubicBezTo>
                  <a:cubicBezTo>
                    <a:pt x="540" y="386"/>
                    <a:pt x="64" y="0"/>
                    <a:pt x="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1"/>
            <p:cNvSpPr/>
            <p:nvPr/>
          </p:nvSpPr>
          <p:spPr>
            <a:xfrm>
              <a:off x="8062140" y="4680686"/>
              <a:ext cx="956913" cy="95155"/>
            </a:xfrm>
            <a:custGeom>
              <a:rect b="b" l="l" r="r" t="t"/>
              <a:pathLst>
                <a:path extrusionOk="0" h="2220" w="23153">
                  <a:moveTo>
                    <a:pt x="1077" y="0"/>
                  </a:moveTo>
                  <a:cubicBezTo>
                    <a:pt x="938" y="0"/>
                    <a:pt x="808" y="5"/>
                    <a:pt x="690" y="15"/>
                  </a:cubicBezTo>
                  <a:cubicBezTo>
                    <a:pt x="396" y="40"/>
                    <a:pt x="169" y="82"/>
                    <a:pt x="1" y="116"/>
                  </a:cubicBezTo>
                  <a:lnTo>
                    <a:pt x="1" y="149"/>
                  </a:lnTo>
                  <a:cubicBezTo>
                    <a:pt x="169" y="124"/>
                    <a:pt x="396" y="99"/>
                    <a:pt x="690" y="82"/>
                  </a:cubicBezTo>
                  <a:cubicBezTo>
                    <a:pt x="755" y="79"/>
                    <a:pt x="824" y="78"/>
                    <a:pt x="895" y="78"/>
                  </a:cubicBezTo>
                  <a:cubicBezTo>
                    <a:pt x="1521" y="78"/>
                    <a:pt x="2374" y="181"/>
                    <a:pt x="3369" y="460"/>
                  </a:cubicBezTo>
                  <a:cubicBezTo>
                    <a:pt x="4478" y="746"/>
                    <a:pt x="5755" y="1258"/>
                    <a:pt x="7242" y="1619"/>
                  </a:cubicBezTo>
                  <a:cubicBezTo>
                    <a:pt x="8729" y="1972"/>
                    <a:pt x="10409" y="2207"/>
                    <a:pt x="12173" y="2216"/>
                  </a:cubicBezTo>
                  <a:cubicBezTo>
                    <a:pt x="12289" y="2218"/>
                    <a:pt x="12404" y="2220"/>
                    <a:pt x="12519" y="2220"/>
                  </a:cubicBezTo>
                  <a:cubicBezTo>
                    <a:pt x="15829" y="2220"/>
                    <a:pt x="18689" y="1120"/>
                    <a:pt x="20890" y="1120"/>
                  </a:cubicBezTo>
                  <a:cubicBezTo>
                    <a:pt x="20959" y="1120"/>
                    <a:pt x="21027" y="1121"/>
                    <a:pt x="21094" y="1124"/>
                  </a:cubicBezTo>
                  <a:cubicBezTo>
                    <a:pt x="21909" y="1132"/>
                    <a:pt x="22606" y="1250"/>
                    <a:pt x="23152" y="1418"/>
                  </a:cubicBezTo>
                  <a:lnTo>
                    <a:pt x="23152" y="1325"/>
                  </a:lnTo>
                  <a:cubicBezTo>
                    <a:pt x="22606" y="1157"/>
                    <a:pt x="21909" y="1023"/>
                    <a:pt x="21094" y="1006"/>
                  </a:cubicBezTo>
                  <a:cubicBezTo>
                    <a:pt x="21002" y="1002"/>
                    <a:pt x="20908" y="1000"/>
                    <a:pt x="20813" y="1000"/>
                  </a:cubicBezTo>
                  <a:cubicBezTo>
                    <a:pt x="18588" y="1000"/>
                    <a:pt x="15757" y="2052"/>
                    <a:pt x="12522" y="2052"/>
                  </a:cubicBezTo>
                  <a:cubicBezTo>
                    <a:pt x="12406" y="2052"/>
                    <a:pt x="12290" y="2050"/>
                    <a:pt x="12173" y="2048"/>
                  </a:cubicBezTo>
                  <a:cubicBezTo>
                    <a:pt x="10426" y="2039"/>
                    <a:pt x="8762" y="1812"/>
                    <a:pt x="7284" y="1468"/>
                  </a:cubicBezTo>
                  <a:cubicBezTo>
                    <a:pt x="5805" y="1124"/>
                    <a:pt x="4520" y="620"/>
                    <a:pt x="3395" y="342"/>
                  </a:cubicBezTo>
                  <a:cubicBezTo>
                    <a:pt x="2485" y="96"/>
                    <a:pt x="1687" y="0"/>
                    <a:pt x="1077"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1"/>
            <p:cNvSpPr/>
            <p:nvPr/>
          </p:nvSpPr>
          <p:spPr>
            <a:xfrm>
              <a:off x="8062140" y="4189096"/>
              <a:ext cx="692360" cy="14102"/>
            </a:xfrm>
            <a:custGeom>
              <a:rect b="b" l="l" r="r" t="t"/>
              <a:pathLst>
                <a:path extrusionOk="0" h="329" w="16752">
                  <a:moveTo>
                    <a:pt x="1" y="0"/>
                  </a:moveTo>
                  <a:lnTo>
                    <a:pt x="1" y="328"/>
                  </a:lnTo>
                  <a:lnTo>
                    <a:pt x="16751" y="328"/>
                  </a:lnTo>
                  <a:lnTo>
                    <a:pt x="1675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1"/>
            <p:cNvSpPr/>
            <p:nvPr/>
          </p:nvSpPr>
          <p:spPr>
            <a:xfrm>
              <a:off x="8062140" y="4558527"/>
              <a:ext cx="692691" cy="14059"/>
            </a:xfrm>
            <a:custGeom>
              <a:rect b="b" l="l" r="r" t="t"/>
              <a:pathLst>
                <a:path extrusionOk="0" h="328" w="16760">
                  <a:moveTo>
                    <a:pt x="1" y="0"/>
                  </a:moveTo>
                  <a:lnTo>
                    <a:pt x="1" y="328"/>
                  </a:lnTo>
                  <a:lnTo>
                    <a:pt x="16760" y="328"/>
                  </a:lnTo>
                  <a:lnTo>
                    <a:pt x="1676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1"/>
            <p:cNvSpPr/>
            <p:nvPr/>
          </p:nvSpPr>
          <p:spPr>
            <a:xfrm>
              <a:off x="8340952" y="4195954"/>
              <a:ext cx="146184" cy="32447"/>
            </a:xfrm>
            <a:custGeom>
              <a:rect b="b" l="l" r="r" t="t"/>
              <a:pathLst>
                <a:path extrusionOk="0" h="757" w="3537">
                  <a:moveTo>
                    <a:pt x="0" y="0"/>
                  </a:moveTo>
                  <a:lnTo>
                    <a:pt x="0" y="756"/>
                  </a:lnTo>
                  <a:lnTo>
                    <a:pt x="3537" y="756"/>
                  </a:lnTo>
                  <a:lnTo>
                    <a:pt x="353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1"/>
            <p:cNvSpPr/>
            <p:nvPr/>
          </p:nvSpPr>
          <p:spPr>
            <a:xfrm>
              <a:off x="8340952" y="3830465"/>
              <a:ext cx="146184" cy="32447"/>
            </a:xfrm>
            <a:custGeom>
              <a:rect b="b" l="l" r="r" t="t"/>
              <a:pathLst>
                <a:path extrusionOk="0" h="757" w="3537">
                  <a:moveTo>
                    <a:pt x="0" y="1"/>
                  </a:moveTo>
                  <a:lnTo>
                    <a:pt x="0" y="757"/>
                  </a:lnTo>
                  <a:lnTo>
                    <a:pt x="3537" y="757"/>
                  </a:lnTo>
                  <a:lnTo>
                    <a:pt x="353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1"/>
            <p:cNvSpPr/>
            <p:nvPr/>
          </p:nvSpPr>
          <p:spPr>
            <a:xfrm>
              <a:off x="8340952" y="4563542"/>
              <a:ext cx="146184" cy="32447"/>
            </a:xfrm>
            <a:custGeom>
              <a:rect b="b" l="l" r="r" t="t"/>
              <a:pathLst>
                <a:path extrusionOk="0" h="757" w="3537">
                  <a:moveTo>
                    <a:pt x="0" y="1"/>
                  </a:moveTo>
                  <a:lnTo>
                    <a:pt x="0" y="757"/>
                  </a:lnTo>
                  <a:lnTo>
                    <a:pt x="3537" y="757"/>
                  </a:lnTo>
                  <a:lnTo>
                    <a:pt x="353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1"/>
            <p:cNvSpPr/>
            <p:nvPr/>
          </p:nvSpPr>
          <p:spPr>
            <a:xfrm>
              <a:off x="8754459" y="3830465"/>
              <a:ext cx="264595" cy="1120940"/>
            </a:xfrm>
            <a:custGeom>
              <a:rect b="b" l="l" r="r" t="t"/>
              <a:pathLst>
                <a:path extrusionOk="0" h="26152" w="6402">
                  <a:moveTo>
                    <a:pt x="0" y="1"/>
                  </a:moveTo>
                  <a:lnTo>
                    <a:pt x="0" y="26151"/>
                  </a:lnTo>
                  <a:lnTo>
                    <a:pt x="6401" y="26151"/>
                  </a:lnTo>
                  <a:lnTo>
                    <a:pt x="640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1"/>
            <p:cNvSpPr/>
            <p:nvPr/>
          </p:nvSpPr>
          <p:spPr>
            <a:xfrm>
              <a:off x="8062140" y="3368879"/>
              <a:ext cx="93447" cy="461629"/>
            </a:xfrm>
            <a:custGeom>
              <a:rect b="b" l="l" r="r" t="t"/>
              <a:pathLst>
                <a:path extrusionOk="0" h="10770" w="2261">
                  <a:moveTo>
                    <a:pt x="1" y="0"/>
                  </a:moveTo>
                  <a:lnTo>
                    <a:pt x="1" y="10770"/>
                  </a:lnTo>
                  <a:lnTo>
                    <a:pt x="2260" y="10770"/>
                  </a:lnTo>
                  <a:lnTo>
                    <a:pt x="226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
            <p:cNvSpPr/>
            <p:nvPr/>
          </p:nvSpPr>
          <p:spPr>
            <a:xfrm>
              <a:off x="8203117" y="3416027"/>
              <a:ext cx="64971" cy="414480"/>
            </a:xfrm>
            <a:custGeom>
              <a:rect b="b" l="l" r="r" t="t"/>
              <a:pathLst>
                <a:path extrusionOk="0" h="9670" w="1572">
                  <a:moveTo>
                    <a:pt x="0" y="1"/>
                  </a:moveTo>
                  <a:lnTo>
                    <a:pt x="0" y="9670"/>
                  </a:lnTo>
                  <a:lnTo>
                    <a:pt x="1571" y="9670"/>
                  </a:lnTo>
                  <a:lnTo>
                    <a:pt x="157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1"/>
            <p:cNvSpPr/>
            <p:nvPr/>
          </p:nvSpPr>
          <p:spPr>
            <a:xfrm>
              <a:off x="8155546" y="3416027"/>
              <a:ext cx="47612" cy="414480"/>
            </a:xfrm>
            <a:custGeom>
              <a:rect b="b" l="l" r="r" t="t"/>
              <a:pathLst>
                <a:path extrusionOk="0" h="9670" w="1152">
                  <a:moveTo>
                    <a:pt x="0" y="1"/>
                  </a:moveTo>
                  <a:lnTo>
                    <a:pt x="0" y="9670"/>
                  </a:lnTo>
                  <a:lnTo>
                    <a:pt x="1151" y="9670"/>
                  </a:lnTo>
                  <a:lnTo>
                    <a:pt x="115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1"/>
            <p:cNvSpPr/>
            <p:nvPr/>
          </p:nvSpPr>
          <p:spPr>
            <a:xfrm>
              <a:off x="8268046" y="3463562"/>
              <a:ext cx="48273" cy="366946"/>
            </a:xfrm>
            <a:custGeom>
              <a:rect b="b" l="l" r="r" t="t"/>
              <a:pathLst>
                <a:path extrusionOk="0" h="8561" w="1168">
                  <a:moveTo>
                    <a:pt x="0" y="1"/>
                  </a:moveTo>
                  <a:lnTo>
                    <a:pt x="0" y="8561"/>
                  </a:lnTo>
                  <a:lnTo>
                    <a:pt x="1168" y="8561"/>
                  </a:lnTo>
                  <a:lnTo>
                    <a:pt x="116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1"/>
            <p:cNvSpPr/>
            <p:nvPr/>
          </p:nvSpPr>
          <p:spPr>
            <a:xfrm>
              <a:off x="8316278" y="3337889"/>
              <a:ext cx="101796" cy="492619"/>
            </a:xfrm>
            <a:custGeom>
              <a:rect b="b" l="l" r="r" t="t"/>
              <a:pathLst>
                <a:path extrusionOk="0" h="11493" w="2463">
                  <a:moveTo>
                    <a:pt x="1" y="1"/>
                  </a:moveTo>
                  <a:lnTo>
                    <a:pt x="1" y="11493"/>
                  </a:lnTo>
                  <a:lnTo>
                    <a:pt x="2462" y="11493"/>
                  </a:lnTo>
                  <a:lnTo>
                    <a:pt x="246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1"/>
            <p:cNvSpPr/>
            <p:nvPr/>
          </p:nvSpPr>
          <p:spPr>
            <a:xfrm>
              <a:off x="8480524" y="3612981"/>
              <a:ext cx="523610" cy="217527"/>
            </a:xfrm>
            <a:custGeom>
              <a:rect b="b" l="l" r="r" t="t"/>
              <a:pathLst>
                <a:path extrusionOk="0" h="5075" w="12669">
                  <a:moveTo>
                    <a:pt x="227" y="1"/>
                  </a:moveTo>
                  <a:lnTo>
                    <a:pt x="0" y="967"/>
                  </a:lnTo>
                  <a:lnTo>
                    <a:pt x="227" y="1320"/>
                  </a:lnTo>
                  <a:lnTo>
                    <a:pt x="227" y="1899"/>
                  </a:lnTo>
                  <a:lnTo>
                    <a:pt x="0" y="2445"/>
                  </a:lnTo>
                  <a:lnTo>
                    <a:pt x="227" y="2638"/>
                  </a:lnTo>
                  <a:lnTo>
                    <a:pt x="227" y="3991"/>
                  </a:lnTo>
                  <a:lnTo>
                    <a:pt x="0" y="4151"/>
                  </a:lnTo>
                  <a:lnTo>
                    <a:pt x="227" y="4344"/>
                  </a:lnTo>
                  <a:lnTo>
                    <a:pt x="227" y="5075"/>
                  </a:lnTo>
                  <a:lnTo>
                    <a:pt x="12668" y="5075"/>
                  </a:lnTo>
                  <a:lnTo>
                    <a:pt x="12668" y="4184"/>
                  </a:lnTo>
                  <a:lnTo>
                    <a:pt x="12441" y="3764"/>
                  </a:lnTo>
                  <a:lnTo>
                    <a:pt x="12668" y="1824"/>
                  </a:lnTo>
                  <a:lnTo>
                    <a:pt x="12475" y="891"/>
                  </a:lnTo>
                  <a:cubicBezTo>
                    <a:pt x="12475" y="891"/>
                    <a:pt x="12282" y="505"/>
                    <a:pt x="12282" y="387"/>
                  </a:cubicBezTo>
                  <a:cubicBezTo>
                    <a:pt x="12282" y="278"/>
                    <a:pt x="12315" y="1"/>
                    <a:pt x="12315"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
            <p:cNvSpPr/>
            <p:nvPr/>
          </p:nvSpPr>
          <p:spPr>
            <a:xfrm>
              <a:off x="8742308" y="3612981"/>
              <a:ext cx="261826" cy="217527"/>
            </a:xfrm>
            <a:custGeom>
              <a:rect b="b" l="l" r="r" t="t"/>
              <a:pathLst>
                <a:path extrusionOk="0" h="5075" w="6335">
                  <a:moveTo>
                    <a:pt x="294" y="1"/>
                  </a:moveTo>
                  <a:lnTo>
                    <a:pt x="294" y="1798"/>
                  </a:lnTo>
                  <a:lnTo>
                    <a:pt x="0" y="2244"/>
                  </a:lnTo>
                  <a:lnTo>
                    <a:pt x="294" y="2538"/>
                  </a:lnTo>
                  <a:lnTo>
                    <a:pt x="294" y="3092"/>
                  </a:lnTo>
                  <a:lnTo>
                    <a:pt x="0" y="3672"/>
                  </a:lnTo>
                  <a:lnTo>
                    <a:pt x="294" y="5075"/>
                  </a:lnTo>
                  <a:lnTo>
                    <a:pt x="6334" y="5075"/>
                  </a:lnTo>
                  <a:lnTo>
                    <a:pt x="6334" y="4184"/>
                  </a:lnTo>
                  <a:lnTo>
                    <a:pt x="6107" y="3756"/>
                  </a:lnTo>
                  <a:lnTo>
                    <a:pt x="6334" y="1824"/>
                  </a:lnTo>
                  <a:lnTo>
                    <a:pt x="6141" y="891"/>
                  </a:lnTo>
                  <a:lnTo>
                    <a:pt x="5948" y="387"/>
                  </a:lnTo>
                  <a:lnTo>
                    <a:pt x="599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11"/>
          <p:cNvGrpSpPr/>
          <p:nvPr/>
        </p:nvGrpSpPr>
        <p:grpSpPr>
          <a:xfrm>
            <a:off x="679376" y="3683143"/>
            <a:ext cx="1101720" cy="1140746"/>
            <a:chOff x="679376" y="3683143"/>
            <a:chExt cx="1101720" cy="1140746"/>
          </a:xfrm>
        </p:grpSpPr>
        <p:sp>
          <p:nvSpPr>
            <p:cNvPr id="321" name="Google Shape;321;p11"/>
            <p:cNvSpPr/>
            <p:nvPr/>
          </p:nvSpPr>
          <p:spPr>
            <a:xfrm flipH="1">
              <a:off x="1061578" y="4105256"/>
              <a:ext cx="210331" cy="548237"/>
            </a:xfrm>
            <a:custGeom>
              <a:rect b="b" l="l" r="r" t="t"/>
              <a:pathLst>
                <a:path extrusionOk="0" h="15360" w="6251">
                  <a:moveTo>
                    <a:pt x="0" y="0"/>
                  </a:moveTo>
                  <a:lnTo>
                    <a:pt x="0" y="0"/>
                  </a:lnTo>
                  <a:cubicBezTo>
                    <a:pt x="12" y="60"/>
                    <a:pt x="36" y="119"/>
                    <a:pt x="60" y="167"/>
                  </a:cubicBezTo>
                  <a:lnTo>
                    <a:pt x="238" y="607"/>
                  </a:lnTo>
                  <a:lnTo>
                    <a:pt x="917" y="2250"/>
                  </a:lnTo>
                  <a:cubicBezTo>
                    <a:pt x="1477" y="3643"/>
                    <a:pt x="2227" y="5560"/>
                    <a:pt x="3036" y="7703"/>
                  </a:cubicBezTo>
                  <a:cubicBezTo>
                    <a:pt x="3846" y="9835"/>
                    <a:pt x="4620" y="11775"/>
                    <a:pt x="5215" y="13145"/>
                  </a:cubicBezTo>
                  <a:cubicBezTo>
                    <a:pt x="5513" y="13835"/>
                    <a:pt x="5763" y="14395"/>
                    <a:pt x="5941" y="14776"/>
                  </a:cubicBezTo>
                  <a:cubicBezTo>
                    <a:pt x="6037" y="14954"/>
                    <a:pt x="6108" y="15097"/>
                    <a:pt x="6168" y="15216"/>
                  </a:cubicBezTo>
                  <a:cubicBezTo>
                    <a:pt x="6180" y="15264"/>
                    <a:pt x="6215" y="15311"/>
                    <a:pt x="6251" y="15359"/>
                  </a:cubicBezTo>
                  <a:cubicBezTo>
                    <a:pt x="6239" y="15300"/>
                    <a:pt x="6227" y="15252"/>
                    <a:pt x="6203" y="15204"/>
                  </a:cubicBezTo>
                  <a:lnTo>
                    <a:pt x="6025" y="14764"/>
                  </a:lnTo>
                  <a:lnTo>
                    <a:pt x="5346" y="13121"/>
                  </a:lnTo>
                  <a:cubicBezTo>
                    <a:pt x="4775" y="11740"/>
                    <a:pt x="4036" y="9799"/>
                    <a:pt x="3215" y="7668"/>
                  </a:cubicBezTo>
                  <a:cubicBezTo>
                    <a:pt x="2393" y="5525"/>
                    <a:pt x="1631" y="3596"/>
                    <a:pt x="1036" y="2215"/>
                  </a:cubicBezTo>
                  <a:cubicBezTo>
                    <a:pt x="738" y="1524"/>
                    <a:pt x="488" y="964"/>
                    <a:pt x="310" y="595"/>
                  </a:cubicBezTo>
                  <a:lnTo>
                    <a:pt x="84" y="155"/>
                  </a:lnTo>
                  <a:cubicBezTo>
                    <a:pt x="72" y="95"/>
                    <a:pt x="36" y="48"/>
                    <a:pt x="0" y="0"/>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1"/>
            <p:cNvSpPr/>
            <p:nvPr/>
          </p:nvSpPr>
          <p:spPr>
            <a:xfrm flipH="1">
              <a:off x="715042" y="4471140"/>
              <a:ext cx="1023187" cy="352749"/>
            </a:xfrm>
            <a:custGeom>
              <a:rect b="b" l="l" r="r" t="t"/>
              <a:pathLst>
                <a:path extrusionOk="0" h="9883" w="30409">
                  <a:moveTo>
                    <a:pt x="0" y="0"/>
                  </a:moveTo>
                  <a:lnTo>
                    <a:pt x="0" y="9882"/>
                  </a:lnTo>
                  <a:lnTo>
                    <a:pt x="30409" y="9882"/>
                  </a:lnTo>
                  <a:lnTo>
                    <a:pt x="30409"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1"/>
            <p:cNvSpPr/>
            <p:nvPr/>
          </p:nvSpPr>
          <p:spPr>
            <a:xfrm flipH="1">
              <a:off x="679376" y="4372557"/>
              <a:ext cx="572108" cy="451332"/>
            </a:xfrm>
            <a:custGeom>
              <a:rect b="b" l="l" r="r" t="t"/>
              <a:pathLst>
                <a:path extrusionOk="0" h="12645" w="17003">
                  <a:moveTo>
                    <a:pt x="0" y="0"/>
                  </a:moveTo>
                  <a:lnTo>
                    <a:pt x="0" y="2500"/>
                  </a:lnTo>
                  <a:lnTo>
                    <a:pt x="620" y="2762"/>
                  </a:lnTo>
                  <a:lnTo>
                    <a:pt x="631" y="12644"/>
                  </a:lnTo>
                  <a:lnTo>
                    <a:pt x="15943" y="12644"/>
                  </a:lnTo>
                  <a:lnTo>
                    <a:pt x="15943" y="2762"/>
                  </a:lnTo>
                  <a:lnTo>
                    <a:pt x="17003" y="2762"/>
                  </a:lnTo>
                  <a:lnTo>
                    <a:pt x="17003" y="0"/>
                  </a:lnTo>
                  <a:close/>
                </a:path>
              </a:pathLst>
            </a:custGeom>
            <a:solidFill>
              <a:srgbClr val="D1D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flipH="1">
              <a:off x="1387656" y="4528070"/>
              <a:ext cx="207168" cy="53182"/>
            </a:xfrm>
            <a:custGeom>
              <a:rect b="b" l="l" r="r" t="t"/>
              <a:pathLst>
                <a:path extrusionOk="0" h="1490" w="6157">
                  <a:moveTo>
                    <a:pt x="1" y="1"/>
                  </a:moveTo>
                  <a:lnTo>
                    <a:pt x="1" y="1489"/>
                  </a:lnTo>
                  <a:lnTo>
                    <a:pt x="6156" y="1489"/>
                  </a:lnTo>
                  <a:lnTo>
                    <a:pt x="6156" y="1"/>
                  </a:lnTo>
                  <a:close/>
                </a:path>
              </a:pathLst>
            </a:custGeom>
            <a:solidFill>
              <a:srgbClr val="D1D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1"/>
            <p:cNvSpPr/>
            <p:nvPr/>
          </p:nvSpPr>
          <p:spPr>
            <a:xfrm flipH="1">
              <a:off x="1355220" y="4647497"/>
              <a:ext cx="266421" cy="112217"/>
            </a:xfrm>
            <a:custGeom>
              <a:rect b="b" l="l" r="r" t="t"/>
              <a:pathLst>
                <a:path extrusionOk="0" h="3144" w="7918">
                  <a:moveTo>
                    <a:pt x="0" y="0"/>
                  </a:moveTo>
                  <a:lnTo>
                    <a:pt x="0" y="3144"/>
                  </a:lnTo>
                  <a:lnTo>
                    <a:pt x="7918" y="3144"/>
                  </a:lnTo>
                  <a:lnTo>
                    <a:pt x="791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1"/>
            <p:cNvSpPr/>
            <p:nvPr/>
          </p:nvSpPr>
          <p:spPr>
            <a:xfrm flipH="1">
              <a:off x="834827" y="4101401"/>
              <a:ext cx="785635" cy="271192"/>
            </a:xfrm>
            <a:custGeom>
              <a:rect b="b" l="l" r="r" t="t"/>
              <a:pathLst>
                <a:path extrusionOk="0" h="7598" w="23349">
                  <a:moveTo>
                    <a:pt x="1" y="1"/>
                  </a:moveTo>
                  <a:lnTo>
                    <a:pt x="1" y="7597"/>
                  </a:lnTo>
                  <a:lnTo>
                    <a:pt x="23349" y="7597"/>
                  </a:lnTo>
                  <a:lnTo>
                    <a:pt x="23349"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1"/>
            <p:cNvSpPr/>
            <p:nvPr/>
          </p:nvSpPr>
          <p:spPr>
            <a:xfrm flipH="1">
              <a:off x="807573" y="4025341"/>
              <a:ext cx="439504" cy="347252"/>
            </a:xfrm>
            <a:custGeom>
              <a:rect b="b" l="l" r="r" t="t"/>
              <a:pathLst>
                <a:path extrusionOk="0" h="9729" w="13062">
                  <a:moveTo>
                    <a:pt x="0" y="1"/>
                  </a:moveTo>
                  <a:lnTo>
                    <a:pt x="358" y="1584"/>
                  </a:lnTo>
                  <a:lnTo>
                    <a:pt x="500" y="9728"/>
                  </a:lnTo>
                  <a:lnTo>
                    <a:pt x="12252" y="9728"/>
                  </a:lnTo>
                  <a:lnTo>
                    <a:pt x="12252" y="2132"/>
                  </a:lnTo>
                  <a:lnTo>
                    <a:pt x="13062" y="2132"/>
                  </a:lnTo>
                  <a:lnTo>
                    <a:pt x="13062" y="1"/>
                  </a:lnTo>
                  <a:close/>
                </a:path>
              </a:pathLst>
            </a:custGeom>
            <a:solidFill>
              <a:srgbClr val="D1D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1"/>
            <p:cNvSpPr/>
            <p:nvPr/>
          </p:nvSpPr>
          <p:spPr>
            <a:xfrm flipH="1">
              <a:off x="1351216" y="4145196"/>
              <a:ext cx="159456" cy="40832"/>
            </a:xfrm>
            <a:custGeom>
              <a:rect b="b" l="l" r="r" t="t"/>
              <a:pathLst>
                <a:path extrusionOk="0" h="1144" w="4739">
                  <a:moveTo>
                    <a:pt x="0" y="0"/>
                  </a:moveTo>
                  <a:lnTo>
                    <a:pt x="0" y="1143"/>
                  </a:lnTo>
                  <a:lnTo>
                    <a:pt x="4739" y="1143"/>
                  </a:lnTo>
                  <a:lnTo>
                    <a:pt x="4739" y="0"/>
                  </a:lnTo>
                  <a:close/>
                </a:path>
              </a:pathLst>
            </a:custGeom>
            <a:solidFill>
              <a:srgbClr val="D1D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1"/>
            <p:cNvSpPr/>
            <p:nvPr/>
          </p:nvSpPr>
          <p:spPr>
            <a:xfrm flipH="1">
              <a:off x="1326754" y="4236569"/>
              <a:ext cx="204375" cy="86304"/>
            </a:xfrm>
            <a:custGeom>
              <a:rect b="b" l="l" r="r" t="t"/>
              <a:pathLst>
                <a:path extrusionOk="0" h="2418" w="6074">
                  <a:moveTo>
                    <a:pt x="1" y="0"/>
                  </a:moveTo>
                  <a:lnTo>
                    <a:pt x="1" y="2417"/>
                  </a:lnTo>
                  <a:lnTo>
                    <a:pt x="6073" y="2417"/>
                  </a:lnTo>
                  <a:lnTo>
                    <a:pt x="607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1"/>
            <p:cNvSpPr/>
            <p:nvPr/>
          </p:nvSpPr>
          <p:spPr>
            <a:xfrm flipH="1">
              <a:off x="1330388" y="3683143"/>
              <a:ext cx="62921" cy="66745"/>
            </a:xfrm>
            <a:custGeom>
              <a:rect b="b" l="l" r="r" t="t"/>
              <a:pathLst>
                <a:path extrusionOk="0" h="1870" w="1870">
                  <a:moveTo>
                    <a:pt x="929" y="0"/>
                  </a:moveTo>
                  <a:lnTo>
                    <a:pt x="608" y="608"/>
                  </a:lnTo>
                  <a:lnTo>
                    <a:pt x="1" y="941"/>
                  </a:lnTo>
                  <a:lnTo>
                    <a:pt x="608" y="1262"/>
                  </a:lnTo>
                  <a:lnTo>
                    <a:pt x="929" y="1870"/>
                  </a:lnTo>
                  <a:lnTo>
                    <a:pt x="1263" y="1262"/>
                  </a:lnTo>
                  <a:lnTo>
                    <a:pt x="1870" y="941"/>
                  </a:lnTo>
                  <a:lnTo>
                    <a:pt x="1263" y="608"/>
                  </a:lnTo>
                  <a:lnTo>
                    <a:pt x="929"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1"/>
            <p:cNvSpPr/>
            <p:nvPr/>
          </p:nvSpPr>
          <p:spPr>
            <a:xfrm flipH="1">
              <a:off x="1216592" y="4025341"/>
              <a:ext cx="437115" cy="76096"/>
            </a:xfrm>
            <a:custGeom>
              <a:rect b="b" l="l" r="r" t="t"/>
              <a:pathLst>
                <a:path extrusionOk="0" h="2132" w="12991">
                  <a:moveTo>
                    <a:pt x="1" y="1"/>
                  </a:moveTo>
                  <a:lnTo>
                    <a:pt x="1" y="2132"/>
                  </a:lnTo>
                  <a:lnTo>
                    <a:pt x="12990" y="2132"/>
                  </a:lnTo>
                  <a:lnTo>
                    <a:pt x="12990" y="1"/>
                  </a:ln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1"/>
            <p:cNvSpPr/>
            <p:nvPr/>
          </p:nvSpPr>
          <p:spPr>
            <a:xfrm flipH="1">
              <a:off x="807573" y="4025341"/>
              <a:ext cx="409053" cy="76096"/>
            </a:xfrm>
            <a:custGeom>
              <a:rect b="b" l="l" r="r" t="t"/>
              <a:pathLst>
                <a:path extrusionOk="0" h="2132" w="12157">
                  <a:moveTo>
                    <a:pt x="0" y="1"/>
                  </a:moveTo>
                  <a:lnTo>
                    <a:pt x="0" y="2132"/>
                  </a:lnTo>
                  <a:lnTo>
                    <a:pt x="12157" y="2132"/>
                  </a:lnTo>
                  <a:lnTo>
                    <a:pt x="12157" y="1"/>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1"/>
            <p:cNvSpPr/>
            <p:nvPr/>
          </p:nvSpPr>
          <p:spPr>
            <a:xfrm flipH="1">
              <a:off x="834827" y="4100152"/>
              <a:ext cx="397814" cy="2570"/>
            </a:xfrm>
            <a:custGeom>
              <a:rect b="b" l="l" r="r" t="t"/>
              <a:pathLst>
                <a:path extrusionOk="0" h="72" w="11823">
                  <a:moveTo>
                    <a:pt x="5906" y="0"/>
                  </a:moveTo>
                  <a:lnTo>
                    <a:pt x="2953" y="12"/>
                  </a:lnTo>
                  <a:lnTo>
                    <a:pt x="1476" y="12"/>
                  </a:lnTo>
                  <a:lnTo>
                    <a:pt x="0" y="36"/>
                  </a:lnTo>
                  <a:lnTo>
                    <a:pt x="1476" y="48"/>
                  </a:lnTo>
                  <a:lnTo>
                    <a:pt x="2953" y="60"/>
                  </a:lnTo>
                  <a:lnTo>
                    <a:pt x="5906" y="72"/>
                  </a:lnTo>
                  <a:lnTo>
                    <a:pt x="8870" y="60"/>
                  </a:lnTo>
                  <a:lnTo>
                    <a:pt x="10347" y="48"/>
                  </a:lnTo>
                  <a:lnTo>
                    <a:pt x="11823" y="36"/>
                  </a:lnTo>
                  <a:lnTo>
                    <a:pt x="10347" y="12"/>
                  </a:lnTo>
                  <a:lnTo>
                    <a:pt x="8870" y="12"/>
                  </a:lnTo>
                  <a:lnTo>
                    <a:pt x="5906" y="0"/>
                  </a:lnTo>
                  <a:close/>
                </a:path>
              </a:pathLst>
            </a:custGeom>
            <a:solidFill>
              <a:srgbClr val="D1D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1"/>
            <p:cNvSpPr/>
            <p:nvPr/>
          </p:nvSpPr>
          <p:spPr>
            <a:xfrm flipH="1">
              <a:off x="1199364" y="4372557"/>
              <a:ext cx="581732" cy="98618"/>
            </a:xfrm>
            <a:custGeom>
              <a:rect b="b" l="l" r="r" t="t"/>
              <a:pathLst>
                <a:path extrusionOk="0" h="2763" w="17289">
                  <a:moveTo>
                    <a:pt x="0" y="0"/>
                  </a:moveTo>
                  <a:lnTo>
                    <a:pt x="0" y="2762"/>
                  </a:lnTo>
                  <a:lnTo>
                    <a:pt x="17288" y="2762"/>
                  </a:lnTo>
                  <a:lnTo>
                    <a:pt x="17288" y="0"/>
                  </a:ln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11"/>
          <p:cNvGrpSpPr/>
          <p:nvPr/>
        </p:nvGrpSpPr>
        <p:grpSpPr>
          <a:xfrm>
            <a:off x="432988" y="539991"/>
            <a:ext cx="1348105" cy="2358206"/>
            <a:chOff x="4374643" y="788705"/>
            <a:chExt cx="542475" cy="948900"/>
          </a:xfrm>
        </p:grpSpPr>
        <p:sp>
          <p:nvSpPr>
            <p:cNvPr id="336" name="Google Shape;336;p11"/>
            <p:cNvSpPr/>
            <p:nvPr/>
          </p:nvSpPr>
          <p:spPr>
            <a:xfrm>
              <a:off x="4374643" y="1016455"/>
              <a:ext cx="124625" cy="246700"/>
            </a:xfrm>
            <a:custGeom>
              <a:rect b="b" l="l" r="r" t="t"/>
              <a:pathLst>
                <a:path extrusionOk="0" h="9868" w="4985">
                  <a:moveTo>
                    <a:pt x="1" y="1"/>
                  </a:moveTo>
                  <a:lnTo>
                    <a:pt x="1" y="9868"/>
                  </a:lnTo>
                  <a:lnTo>
                    <a:pt x="4984" y="9868"/>
                  </a:lnTo>
                  <a:lnTo>
                    <a:pt x="4984" y="1"/>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1"/>
            <p:cNvSpPr/>
            <p:nvPr/>
          </p:nvSpPr>
          <p:spPr>
            <a:xfrm>
              <a:off x="4504018" y="1016455"/>
              <a:ext cx="134400" cy="246700"/>
            </a:xfrm>
            <a:custGeom>
              <a:rect b="b" l="l" r="r" t="t"/>
              <a:pathLst>
                <a:path extrusionOk="0" h="9868" w="5376">
                  <a:moveTo>
                    <a:pt x="1" y="1"/>
                  </a:moveTo>
                  <a:lnTo>
                    <a:pt x="1" y="9868"/>
                  </a:lnTo>
                  <a:lnTo>
                    <a:pt x="5375" y="9868"/>
                  </a:lnTo>
                  <a:lnTo>
                    <a:pt x="5375" y="1"/>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1"/>
            <p:cNvSpPr/>
            <p:nvPr/>
          </p:nvSpPr>
          <p:spPr>
            <a:xfrm>
              <a:off x="4504018" y="1280405"/>
              <a:ext cx="134400" cy="238375"/>
            </a:xfrm>
            <a:custGeom>
              <a:rect b="b" l="l" r="r" t="t"/>
              <a:pathLst>
                <a:path extrusionOk="0" h="9535" w="5376">
                  <a:moveTo>
                    <a:pt x="1" y="0"/>
                  </a:moveTo>
                  <a:lnTo>
                    <a:pt x="1" y="9535"/>
                  </a:lnTo>
                  <a:lnTo>
                    <a:pt x="5375" y="9535"/>
                  </a:lnTo>
                  <a:lnTo>
                    <a:pt x="5375" y="0"/>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1"/>
            <p:cNvSpPr/>
            <p:nvPr/>
          </p:nvSpPr>
          <p:spPr>
            <a:xfrm>
              <a:off x="4655643" y="788705"/>
              <a:ext cx="261475" cy="223625"/>
            </a:xfrm>
            <a:custGeom>
              <a:rect b="b" l="l" r="r" t="t"/>
              <a:pathLst>
                <a:path extrusionOk="0" h="8945" w="10459">
                  <a:moveTo>
                    <a:pt x="1" y="1"/>
                  </a:moveTo>
                  <a:lnTo>
                    <a:pt x="1" y="8944"/>
                  </a:lnTo>
                  <a:lnTo>
                    <a:pt x="5658" y="8944"/>
                  </a:lnTo>
                  <a:lnTo>
                    <a:pt x="5658" y="192"/>
                  </a:lnTo>
                  <a:lnTo>
                    <a:pt x="5850" y="192"/>
                  </a:lnTo>
                  <a:lnTo>
                    <a:pt x="5850" y="8944"/>
                  </a:lnTo>
                  <a:lnTo>
                    <a:pt x="10459" y="8944"/>
                  </a:lnTo>
                  <a:lnTo>
                    <a:pt x="10459" y="1"/>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1"/>
            <p:cNvSpPr/>
            <p:nvPr/>
          </p:nvSpPr>
          <p:spPr>
            <a:xfrm>
              <a:off x="4801868" y="1016455"/>
              <a:ext cx="115250" cy="246700"/>
            </a:xfrm>
            <a:custGeom>
              <a:rect b="b" l="l" r="r" t="t"/>
              <a:pathLst>
                <a:path extrusionOk="0" h="9868" w="4610">
                  <a:moveTo>
                    <a:pt x="1" y="1"/>
                  </a:moveTo>
                  <a:lnTo>
                    <a:pt x="1" y="9868"/>
                  </a:lnTo>
                  <a:lnTo>
                    <a:pt x="4610" y="9868"/>
                  </a:lnTo>
                  <a:lnTo>
                    <a:pt x="4610" y="1"/>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1"/>
            <p:cNvSpPr/>
            <p:nvPr/>
          </p:nvSpPr>
          <p:spPr>
            <a:xfrm>
              <a:off x="4801868" y="1280405"/>
              <a:ext cx="115250" cy="238375"/>
            </a:xfrm>
            <a:custGeom>
              <a:rect b="b" l="l" r="r" t="t"/>
              <a:pathLst>
                <a:path extrusionOk="0" h="9535" w="4610">
                  <a:moveTo>
                    <a:pt x="1" y="0"/>
                  </a:moveTo>
                  <a:lnTo>
                    <a:pt x="1" y="9535"/>
                  </a:lnTo>
                  <a:lnTo>
                    <a:pt x="4610" y="9535"/>
                  </a:lnTo>
                  <a:lnTo>
                    <a:pt x="4610" y="0"/>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1"/>
            <p:cNvSpPr/>
            <p:nvPr/>
          </p:nvSpPr>
          <p:spPr>
            <a:xfrm>
              <a:off x="4374643" y="1280405"/>
              <a:ext cx="124625" cy="238375"/>
            </a:xfrm>
            <a:custGeom>
              <a:rect b="b" l="l" r="r" t="t"/>
              <a:pathLst>
                <a:path extrusionOk="0" h="9535" w="4985">
                  <a:moveTo>
                    <a:pt x="1" y="0"/>
                  </a:moveTo>
                  <a:lnTo>
                    <a:pt x="1" y="9535"/>
                  </a:lnTo>
                  <a:lnTo>
                    <a:pt x="4984" y="9535"/>
                  </a:lnTo>
                  <a:lnTo>
                    <a:pt x="4984" y="0"/>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1"/>
            <p:cNvSpPr/>
            <p:nvPr/>
          </p:nvSpPr>
          <p:spPr>
            <a:xfrm>
              <a:off x="4655643" y="1280405"/>
              <a:ext cx="141475" cy="238375"/>
            </a:xfrm>
            <a:custGeom>
              <a:rect b="b" l="l" r="r" t="t"/>
              <a:pathLst>
                <a:path extrusionOk="0" h="9535" w="5659">
                  <a:moveTo>
                    <a:pt x="1" y="0"/>
                  </a:moveTo>
                  <a:lnTo>
                    <a:pt x="1" y="9535"/>
                  </a:lnTo>
                  <a:lnTo>
                    <a:pt x="5658" y="9535"/>
                  </a:lnTo>
                  <a:lnTo>
                    <a:pt x="5658" y="0"/>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1"/>
            <p:cNvSpPr/>
            <p:nvPr/>
          </p:nvSpPr>
          <p:spPr>
            <a:xfrm>
              <a:off x="4374643" y="1522930"/>
              <a:ext cx="124625" cy="214675"/>
            </a:xfrm>
            <a:custGeom>
              <a:rect b="b" l="l" r="r" t="t"/>
              <a:pathLst>
                <a:path extrusionOk="0" h="8587" w="4985">
                  <a:moveTo>
                    <a:pt x="1" y="0"/>
                  </a:moveTo>
                  <a:lnTo>
                    <a:pt x="1" y="8586"/>
                  </a:lnTo>
                  <a:lnTo>
                    <a:pt x="4984" y="8586"/>
                  </a:lnTo>
                  <a:lnTo>
                    <a:pt x="4984" y="0"/>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1"/>
            <p:cNvSpPr/>
            <p:nvPr/>
          </p:nvSpPr>
          <p:spPr>
            <a:xfrm>
              <a:off x="4801868" y="1522930"/>
              <a:ext cx="115250" cy="214675"/>
            </a:xfrm>
            <a:custGeom>
              <a:rect b="b" l="l" r="r" t="t"/>
              <a:pathLst>
                <a:path extrusionOk="0" h="8587" w="4610">
                  <a:moveTo>
                    <a:pt x="1" y="0"/>
                  </a:moveTo>
                  <a:lnTo>
                    <a:pt x="1" y="8586"/>
                  </a:lnTo>
                  <a:lnTo>
                    <a:pt x="4610" y="8586"/>
                  </a:lnTo>
                  <a:lnTo>
                    <a:pt x="4610" y="0"/>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1"/>
            <p:cNvSpPr/>
            <p:nvPr/>
          </p:nvSpPr>
          <p:spPr>
            <a:xfrm>
              <a:off x="4374643" y="788705"/>
              <a:ext cx="263775" cy="223625"/>
            </a:xfrm>
            <a:custGeom>
              <a:rect b="b" l="l" r="r" t="t"/>
              <a:pathLst>
                <a:path extrusionOk="0" h="8945" w="10551">
                  <a:moveTo>
                    <a:pt x="1" y="1"/>
                  </a:moveTo>
                  <a:lnTo>
                    <a:pt x="1" y="8944"/>
                  </a:lnTo>
                  <a:lnTo>
                    <a:pt x="4984" y="8944"/>
                  </a:lnTo>
                  <a:lnTo>
                    <a:pt x="4984" y="192"/>
                  </a:lnTo>
                  <a:lnTo>
                    <a:pt x="5176" y="192"/>
                  </a:lnTo>
                  <a:lnTo>
                    <a:pt x="5176" y="8944"/>
                  </a:lnTo>
                  <a:lnTo>
                    <a:pt x="10550" y="8944"/>
                  </a:lnTo>
                  <a:lnTo>
                    <a:pt x="10550" y="1"/>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1"/>
            <p:cNvSpPr/>
            <p:nvPr/>
          </p:nvSpPr>
          <p:spPr>
            <a:xfrm>
              <a:off x="4655643" y="1522930"/>
              <a:ext cx="141475" cy="214675"/>
            </a:xfrm>
            <a:custGeom>
              <a:rect b="b" l="l" r="r" t="t"/>
              <a:pathLst>
                <a:path extrusionOk="0" h="8587" w="5659">
                  <a:moveTo>
                    <a:pt x="1" y="0"/>
                  </a:moveTo>
                  <a:lnTo>
                    <a:pt x="1" y="8586"/>
                  </a:lnTo>
                  <a:lnTo>
                    <a:pt x="5658" y="8586"/>
                  </a:lnTo>
                  <a:lnTo>
                    <a:pt x="5658" y="0"/>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1"/>
            <p:cNvSpPr/>
            <p:nvPr/>
          </p:nvSpPr>
          <p:spPr>
            <a:xfrm>
              <a:off x="4504018" y="1522930"/>
              <a:ext cx="134400" cy="214675"/>
            </a:xfrm>
            <a:custGeom>
              <a:rect b="b" l="l" r="r" t="t"/>
              <a:pathLst>
                <a:path extrusionOk="0" h="8587" w="5376">
                  <a:moveTo>
                    <a:pt x="1" y="0"/>
                  </a:moveTo>
                  <a:lnTo>
                    <a:pt x="1" y="8586"/>
                  </a:lnTo>
                  <a:lnTo>
                    <a:pt x="5375" y="8586"/>
                  </a:lnTo>
                  <a:lnTo>
                    <a:pt x="5375" y="0"/>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1"/>
            <p:cNvSpPr/>
            <p:nvPr/>
          </p:nvSpPr>
          <p:spPr>
            <a:xfrm>
              <a:off x="4655643" y="1016455"/>
              <a:ext cx="141475" cy="246700"/>
            </a:xfrm>
            <a:custGeom>
              <a:rect b="b" l="l" r="r" t="t"/>
              <a:pathLst>
                <a:path extrusionOk="0" h="9868" w="5659">
                  <a:moveTo>
                    <a:pt x="1" y="1"/>
                  </a:moveTo>
                  <a:lnTo>
                    <a:pt x="1" y="9868"/>
                  </a:lnTo>
                  <a:lnTo>
                    <a:pt x="5658" y="9868"/>
                  </a:lnTo>
                  <a:lnTo>
                    <a:pt x="5658" y="1"/>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0" name="Shape 350"/>
        <p:cNvGrpSpPr/>
        <p:nvPr/>
      </p:nvGrpSpPr>
      <p:grpSpPr>
        <a:xfrm>
          <a:off x="0" y="0"/>
          <a:ext cx="0" cy="0"/>
          <a:chOff x="0" y="0"/>
          <a:chExt cx="0" cy="0"/>
        </a:xfrm>
      </p:grpSpPr>
      <p:sp>
        <p:nvSpPr>
          <p:cNvPr id="351" name="Google Shape;3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
    <p:spTree>
      <p:nvGrpSpPr>
        <p:cNvPr id="352" name="Shape 352"/>
        <p:cNvGrpSpPr/>
        <p:nvPr/>
      </p:nvGrpSpPr>
      <p:grpSpPr>
        <a:xfrm>
          <a:off x="0" y="0"/>
          <a:ext cx="0" cy="0"/>
          <a:chOff x="0" y="0"/>
          <a:chExt cx="0" cy="0"/>
        </a:xfrm>
      </p:grpSpPr>
      <p:sp>
        <p:nvSpPr>
          <p:cNvPr id="353" name="Google Shape;353;p13"/>
          <p:cNvSpPr txBox="1"/>
          <p:nvPr>
            <p:ph type="ctrTitle"/>
          </p:nvPr>
        </p:nvSpPr>
        <p:spPr>
          <a:xfrm>
            <a:off x="641675" y="449600"/>
            <a:ext cx="4162500" cy="1845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8000"/>
              <a:buFont typeface="Alfa Slab One"/>
              <a:buNone/>
              <a:defRPr sz="7000">
                <a:latin typeface="Alfa Slab One"/>
                <a:ea typeface="Alfa Slab One"/>
                <a:cs typeface="Alfa Slab One"/>
                <a:sym typeface="Alfa Slab 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54" name="Google Shape;354;p13"/>
          <p:cNvSpPr txBox="1"/>
          <p:nvPr>
            <p:ph idx="1" type="subTitle"/>
          </p:nvPr>
        </p:nvSpPr>
        <p:spPr>
          <a:xfrm>
            <a:off x="641675" y="2201775"/>
            <a:ext cx="3125700" cy="13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7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55" name="Google Shape;355;p13"/>
          <p:cNvSpPr/>
          <p:nvPr/>
        </p:nvSpPr>
        <p:spPr>
          <a:xfrm>
            <a:off x="4639863" y="475263"/>
            <a:ext cx="395625" cy="395850"/>
          </a:xfrm>
          <a:custGeom>
            <a:rect b="b" l="l" r="r" t="t"/>
            <a:pathLst>
              <a:path extrusionOk="0" h="15834" w="15825">
                <a:moveTo>
                  <a:pt x="2605" y="3952"/>
                </a:moveTo>
                <a:cubicBezTo>
                  <a:pt x="2963" y="3470"/>
                  <a:pt x="3379" y="3054"/>
                  <a:pt x="3836" y="2696"/>
                </a:cubicBezTo>
                <a:lnTo>
                  <a:pt x="3537" y="1099"/>
                </a:lnTo>
                <a:lnTo>
                  <a:pt x="6016" y="42"/>
                </a:lnTo>
                <a:lnTo>
                  <a:pt x="6965" y="1357"/>
                </a:lnTo>
                <a:cubicBezTo>
                  <a:pt x="7539" y="1274"/>
                  <a:pt x="8129" y="1265"/>
                  <a:pt x="8720" y="1340"/>
                </a:cubicBezTo>
                <a:lnTo>
                  <a:pt x="9643" y="1"/>
                </a:lnTo>
                <a:lnTo>
                  <a:pt x="12139" y="1007"/>
                </a:lnTo>
                <a:lnTo>
                  <a:pt x="11881" y="2613"/>
                </a:lnTo>
                <a:cubicBezTo>
                  <a:pt x="12356" y="2962"/>
                  <a:pt x="12780" y="3378"/>
                  <a:pt x="13138" y="3836"/>
                </a:cubicBezTo>
                <a:lnTo>
                  <a:pt x="14735" y="3545"/>
                </a:lnTo>
                <a:lnTo>
                  <a:pt x="15792" y="6016"/>
                </a:lnTo>
                <a:lnTo>
                  <a:pt x="14469" y="6973"/>
                </a:lnTo>
                <a:cubicBezTo>
                  <a:pt x="14552" y="7547"/>
                  <a:pt x="14560" y="8137"/>
                  <a:pt x="14494" y="8728"/>
                </a:cubicBezTo>
                <a:lnTo>
                  <a:pt x="15825" y="9651"/>
                </a:lnTo>
                <a:lnTo>
                  <a:pt x="14827" y="12147"/>
                </a:lnTo>
                <a:lnTo>
                  <a:pt x="13221" y="11889"/>
                </a:lnTo>
                <a:cubicBezTo>
                  <a:pt x="12863" y="12364"/>
                  <a:pt x="12447" y="12780"/>
                  <a:pt x="11990" y="13137"/>
                </a:cubicBezTo>
                <a:lnTo>
                  <a:pt x="12289" y="14743"/>
                </a:lnTo>
                <a:lnTo>
                  <a:pt x="9810" y="15791"/>
                </a:lnTo>
                <a:lnTo>
                  <a:pt x="8861" y="14477"/>
                </a:lnTo>
                <a:cubicBezTo>
                  <a:pt x="8287" y="14560"/>
                  <a:pt x="7697" y="14568"/>
                  <a:pt x="7106" y="14494"/>
                </a:cubicBezTo>
                <a:lnTo>
                  <a:pt x="6182" y="15833"/>
                </a:lnTo>
                <a:lnTo>
                  <a:pt x="3687" y="14826"/>
                </a:lnTo>
                <a:lnTo>
                  <a:pt x="3944" y="13229"/>
                </a:lnTo>
                <a:cubicBezTo>
                  <a:pt x="3470" y="12871"/>
                  <a:pt x="3046" y="12455"/>
                  <a:pt x="2688" y="11998"/>
                </a:cubicBezTo>
                <a:lnTo>
                  <a:pt x="1091" y="12289"/>
                </a:lnTo>
                <a:lnTo>
                  <a:pt x="34" y="9818"/>
                </a:lnTo>
                <a:lnTo>
                  <a:pt x="1357" y="8861"/>
                </a:lnTo>
                <a:cubicBezTo>
                  <a:pt x="1274" y="8287"/>
                  <a:pt x="1265" y="7696"/>
                  <a:pt x="1332" y="7114"/>
                </a:cubicBezTo>
                <a:lnTo>
                  <a:pt x="1" y="6182"/>
                </a:lnTo>
                <a:lnTo>
                  <a:pt x="999" y="3686"/>
                </a:lnTo>
                <a:close/>
                <a:moveTo>
                  <a:pt x="5284" y="6731"/>
                </a:moveTo>
                <a:cubicBezTo>
                  <a:pt x="4685" y="8204"/>
                  <a:pt x="5400" y="9884"/>
                  <a:pt x="6881" y="10483"/>
                </a:cubicBezTo>
                <a:cubicBezTo>
                  <a:pt x="8362" y="11074"/>
                  <a:pt x="10043" y="10359"/>
                  <a:pt x="10634" y="8878"/>
                </a:cubicBezTo>
                <a:cubicBezTo>
                  <a:pt x="11233" y="7405"/>
                  <a:pt x="10517" y="5725"/>
                  <a:pt x="9036" y="5126"/>
                </a:cubicBezTo>
                <a:cubicBezTo>
                  <a:pt x="7555" y="4535"/>
                  <a:pt x="5875" y="5250"/>
                  <a:pt x="5284" y="6731"/>
                </a:cubicBezTo>
                <a:close/>
              </a:path>
            </a:pathLst>
          </a:custGeom>
          <a:solidFill>
            <a:srgbClr val="ECF0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3"/>
          <p:cNvSpPr/>
          <p:nvPr/>
        </p:nvSpPr>
        <p:spPr>
          <a:xfrm>
            <a:off x="5343754" y="1136259"/>
            <a:ext cx="131023" cy="13898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3"/>
          <p:cNvSpPr/>
          <p:nvPr/>
        </p:nvSpPr>
        <p:spPr>
          <a:xfrm>
            <a:off x="922922" y="540004"/>
            <a:ext cx="251095" cy="266379"/>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3"/>
          <p:cNvSpPr/>
          <p:nvPr/>
        </p:nvSpPr>
        <p:spPr>
          <a:xfrm>
            <a:off x="3819713" y="3849134"/>
            <a:ext cx="220761" cy="255630"/>
          </a:xfrm>
          <a:custGeom>
            <a:rect b="b" l="l" r="r" t="t"/>
            <a:pathLst>
              <a:path extrusionOk="0" h="7162" w="6561">
                <a:moveTo>
                  <a:pt x="3510" y="1734"/>
                </a:moveTo>
                <a:cubicBezTo>
                  <a:pt x="3963" y="1734"/>
                  <a:pt x="4406" y="1966"/>
                  <a:pt x="4656" y="2387"/>
                </a:cubicBezTo>
                <a:cubicBezTo>
                  <a:pt x="5048" y="3018"/>
                  <a:pt x="4846" y="3839"/>
                  <a:pt x="4215" y="4232"/>
                </a:cubicBezTo>
                <a:lnTo>
                  <a:pt x="4203" y="4232"/>
                </a:lnTo>
                <a:cubicBezTo>
                  <a:pt x="3987" y="4362"/>
                  <a:pt x="3749" y="4425"/>
                  <a:pt x="3513" y="4425"/>
                </a:cubicBezTo>
                <a:cubicBezTo>
                  <a:pt x="3060" y="4425"/>
                  <a:pt x="2616" y="4195"/>
                  <a:pt x="2358" y="3780"/>
                </a:cubicBezTo>
                <a:cubicBezTo>
                  <a:pt x="1977" y="3149"/>
                  <a:pt x="2179" y="2315"/>
                  <a:pt x="2810" y="1934"/>
                </a:cubicBezTo>
                <a:cubicBezTo>
                  <a:pt x="3028" y="1798"/>
                  <a:pt x="3270" y="1734"/>
                  <a:pt x="3510" y="1734"/>
                </a:cubicBezTo>
                <a:close/>
                <a:moveTo>
                  <a:pt x="3494" y="0"/>
                </a:moveTo>
                <a:cubicBezTo>
                  <a:pt x="2960" y="0"/>
                  <a:pt x="2420" y="140"/>
                  <a:pt x="1929" y="434"/>
                </a:cubicBezTo>
                <a:cubicBezTo>
                  <a:pt x="476" y="1303"/>
                  <a:pt x="0" y="3172"/>
                  <a:pt x="869" y="4625"/>
                </a:cubicBezTo>
                <a:cubicBezTo>
                  <a:pt x="1155" y="5113"/>
                  <a:pt x="1572" y="5518"/>
                  <a:pt x="2084" y="5780"/>
                </a:cubicBezTo>
                <a:cubicBezTo>
                  <a:pt x="2286" y="5899"/>
                  <a:pt x="2489" y="5935"/>
                  <a:pt x="2715" y="6042"/>
                </a:cubicBezTo>
                <a:lnTo>
                  <a:pt x="5453" y="7125"/>
                </a:lnTo>
                <a:cubicBezTo>
                  <a:pt x="5518" y="7150"/>
                  <a:pt x="5584" y="7161"/>
                  <a:pt x="5650" y="7161"/>
                </a:cubicBezTo>
                <a:cubicBezTo>
                  <a:pt x="5874" y="7161"/>
                  <a:pt x="6085" y="7028"/>
                  <a:pt x="6168" y="6816"/>
                </a:cubicBezTo>
                <a:cubicBezTo>
                  <a:pt x="6180" y="6768"/>
                  <a:pt x="6191" y="6721"/>
                  <a:pt x="6203" y="6661"/>
                </a:cubicBezTo>
                <a:lnTo>
                  <a:pt x="6489" y="3780"/>
                </a:lnTo>
                <a:cubicBezTo>
                  <a:pt x="6537" y="3542"/>
                  <a:pt x="6549" y="3292"/>
                  <a:pt x="6561" y="3053"/>
                </a:cubicBezTo>
                <a:cubicBezTo>
                  <a:pt x="6561" y="2506"/>
                  <a:pt x="6418" y="1970"/>
                  <a:pt x="6132" y="1506"/>
                </a:cubicBezTo>
                <a:cubicBezTo>
                  <a:pt x="5557" y="536"/>
                  <a:pt x="4538" y="0"/>
                  <a:pt x="3494"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3"/>
          <p:cNvSpPr/>
          <p:nvPr/>
        </p:nvSpPr>
        <p:spPr>
          <a:xfrm>
            <a:off x="0" y="4806950"/>
            <a:ext cx="9144000" cy="336522"/>
          </a:xfrm>
          <a:custGeom>
            <a:rect b="b" l="l" r="r" t="t"/>
            <a:pathLst>
              <a:path extrusionOk="0" h="28886" w="285750">
                <a:moveTo>
                  <a:pt x="0" y="1"/>
                </a:moveTo>
                <a:lnTo>
                  <a:pt x="0" y="28885"/>
                </a:lnTo>
                <a:lnTo>
                  <a:pt x="285750" y="28885"/>
                </a:lnTo>
                <a:lnTo>
                  <a:pt x="285750"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360" name="Shape 360"/>
        <p:cNvGrpSpPr/>
        <p:nvPr/>
      </p:nvGrpSpPr>
      <p:grpSpPr>
        <a:xfrm>
          <a:off x="0" y="0"/>
          <a:ext cx="0" cy="0"/>
          <a:chOff x="0" y="0"/>
          <a:chExt cx="0" cy="0"/>
        </a:xfrm>
      </p:grpSpPr>
      <p:sp>
        <p:nvSpPr>
          <p:cNvPr id="361" name="Google Shape;361;p14"/>
          <p:cNvSpPr txBox="1"/>
          <p:nvPr>
            <p:ph type="title"/>
          </p:nvPr>
        </p:nvSpPr>
        <p:spPr>
          <a:xfrm>
            <a:off x="1932600" y="1801200"/>
            <a:ext cx="5278800" cy="1675200"/>
          </a:xfrm>
          <a:prstGeom prst="rect">
            <a:avLst/>
          </a:prstGeom>
        </p:spPr>
        <p:txBody>
          <a:bodyPr anchorCtr="0" anchor="t" bIns="91425" lIns="91425" spcFirstLastPara="1" rIns="91425" wrap="square" tIns="91425">
            <a:noAutofit/>
          </a:bodyPr>
          <a:lstStyle>
            <a:lvl1pPr lvl="0" algn="ctr">
              <a:spcBef>
                <a:spcPts val="0"/>
              </a:spcBef>
              <a:spcAft>
                <a:spcPts val="0"/>
              </a:spcAft>
              <a:buSzPts val="2900"/>
              <a:buFont typeface="Comfortaa"/>
              <a:buNone/>
              <a:defRPr b="1" sz="1900">
                <a:latin typeface="Comfortaa"/>
                <a:ea typeface="Comfortaa"/>
                <a:cs typeface="Comfortaa"/>
                <a:sym typeface="Comfortaa"/>
              </a:defRPr>
            </a:lvl1pPr>
            <a:lvl2pPr lvl="1">
              <a:spcBef>
                <a:spcPts val="0"/>
              </a:spcBef>
              <a:spcAft>
                <a:spcPts val="0"/>
              </a:spcAft>
              <a:buSzPts val="2800"/>
              <a:buNone/>
              <a:defRPr>
                <a:latin typeface="Comfortaa Regular"/>
                <a:ea typeface="Comfortaa Regular"/>
                <a:cs typeface="Comfortaa Regular"/>
                <a:sym typeface="Comfortaa Regular"/>
              </a:defRPr>
            </a:lvl2pPr>
            <a:lvl3pPr lvl="2">
              <a:spcBef>
                <a:spcPts val="0"/>
              </a:spcBef>
              <a:spcAft>
                <a:spcPts val="0"/>
              </a:spcAft>
              <a:buSzPts val="2800"/>
              <a:buNone/>
              <a:defRPr>
                <a:latin typeface="Comfortaa Regular"/>
                <a:ea typeface="Comfortaa Regular"/>
                <a:cs typeface="Comfortaa Regular"/>
                <a:sym typeface="Comfortaa Regular"/>
              </a:defRPr>
            </a:lvl3pPr>
            <a:lvl4pPr lvl="3">
              <a:spcBef>
                <a:spcPts val="0"/>
              </a:spcBef>
              <a:spcAft>
                <a:spcPts val="0"/>
              </a:spcAft>
              <a:buSzPts val="2800"/>
              <a:buNone/>
              <a:defRPr>
                <a:latin typeface="Comfortaa Regular"/>
                <a:ea typeface="Comfortaa Regular"/>
                <a:cs typeface="Comfortaa Regular"/>
                <a:sym typeface="Comfortaa Regular"/>
              </a:defRPr>
            </a:lvl4pPr>
            <a:lvl5pPr lvl="4">
              <a:spcBef>
                <a:spcPts val="0"/>
              </a:spcBef>
              <a:spcAft>
                <a:spcPts val="0"/>
              </a:spcAft>
              <a:buSzPts val="2800"/>
              <a:buNone/>
              <a:defRPr>
                <a:latin typeface="Comfortaa Regular"/>
                <a:ea typeface="Comfortaa Regular"/>
                <a:cs typeface="Comfortaa Regular"/>
                <a:sym typeface="Comfortaa Regular"/>
              </a:defRPr>
            </a:lvl5pPr>
            <a:lvl6pPr lvl="5">
              <a:spcBef>
                <a:spcPts val="0"/>
              </a:spcBef>
              <a:spcAft>
                <a:spcPts val="0"/>
              </a:spcAft>
              <a:buSzPts val="2800"/>
              <a:buNone/>
              <a:defRPr>
                <a:latin typeface="Comfortaa Regular"/>
                <a:ea typeface="Comfortaa Regular"/>
                <a:cs typeface="Comfortaa Regular"/>
                <a:sym typeface="Comfortaa Regular"/>
              </a:defRPr>
            </a:lvl6pPr>
            <a:lvl7pPr lvl="6">
              <a:spcBef>
                <a:spcPts val="0"/>
              </a:spcBef>
              <a:spcAft>
                <a:spcPts val="0"/>
              </a:spcAft>
              <a:buSzPts val="2800"/>
              <a:buNone/>
              <a:defRPr>
                <a:latin typeface="Comfortaa Regular"/>
                <a:ea typeface="Comfortaa Regular"/>
                <a:cs typeface="Comfortaa Regular"/>
                <a:sym typeface="Comfortaa Regular"/>
              </a:defRPr>
            </a:lvl7pPr>
            <a:lvl8pPr lvl="7">
              <a:spcBef>
                <a:spcPts val="0"/>
              </a:spcBef>
              <a:spcAft>
                <a:spcPts val="0"/>
              </a:spcAft>
              <a:buSzPts val="2800"/>
              <a:buNone/>
              <a:defRPr>
                <a:latin typeface="Comfortaa Regular"/>
                <a:ea typeface="Comfortaa Regular"/>
                <a:cs typeface="Comfortaa Regular"/>
                <a:sym typeface="Comfortaa Regular"/>
              </a:defRPr>
            </a:lvl8pPr>
            <a:lvl9pPr lvl="8">
              <a:spcBef>
                <a:spcPts val="0"/>
              </a:spcBef>
              <a:spcAft>
                <a:spcPts val="0"/>
              </a:spcAft>
              <a:buSzPts val="2800"/>
              <a:buNone/>
              <a:defRPr>
                <a:latin typeface="Comfortaa Regular"/>
                <a:ea typeface="Comfortaa Regular"/>
                <a:cs typeface="Comfortaa Regular"/>
                <a:sym typeface="Comfortaa Regular"/>
              </a:defRPr>
            </a:lvl9pPr>
          </a:lstStyle>
          <a:p/>
        </p:txBody>
      </p:sp>
      <p:grpSp>
        <p:nvGrpSpPr>
          <p:cNvPr id="362" name="Google Shape;362;p14"/>
          <p:cNvGrpSpPr/>
          <p:nvPr/>
        </p:nvGrpSpPr>
        <p:grpSpPr>
          <a:xfrm>
            <a:off x="358104" y="325701"/>
            <a:ext cx="1650697" cy="2887503"/>
            <a:chOff x="4419400" y="841100"/>
            <a:chExt cx="542475" cy="948900"/>
          </a:xfrm>
        </p:grpSpPr>
        <p:sp>
          <p:nvSpPr>
            <p:cNvPr id="363" name="Google Shape;363;p14"/>
            <p:cNvSpPr/>
            <p:nvPr/>
          </p:nvSpPr>
          <p:spPr>
            <a:xfrm>
              <a:off x="4419400" y="1068850"/>
              <a:ext cx="124625" cy="246700"/>
            </a:xfrm>
            <a:custGeom>
              <a:rect b="b" l="l" r="r" t="t"/>
              <a:pathLst>
                <a:path extrusionOk="0" h="9868" w="4985">
                  <a:moveTo>
                    <a:pt x="1" y="1"/>
                  </a:moveTo>
                  <a:lnTo>
                    <a:pt x="1" y="9868"/>
                  </a:lnTo>
                  <a:lnTo>
                    <a:pt x="4984" y="9868"/>
                  </a:lnTo>
                  <a:lnTo>
                    <a:pt x="4984" y="1"/>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4"/>
            <p:cNvSpPr/>
            <p:nvPr/>
          </p:nvSpPr>
          <p:spPr>
            <a:xfrm>
              <a:off x="4548775" y="1068850"/>
              <a:ext cx="134400" cy="246700"/>
            </a:xfrm>
            <a:custGeom>
              <a:rect b="b" l="l" r="r" t="t"/>
              <a:pathLst>
                <a:path extrusionOk="0" h="9868" w="5376">
                  <a:moveTo>
                    <a:pt x="1" y="1"/>
                  </a:moveTo>
                  <a:lnTo>
                    <a:pt x="1" y="9868"/>
                  </a:lnTo>
                  <a:lnTo>
                    <a:pt x="5375" y="9868"/>
                  </a:lnTo>
                  <a:lnTo>
                    <a:pt x="5375" y="1"/>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4"/>
            <p:cNvSpPr/>
            <p:nvPr/>
          </p:nvSpPr>
          <p:spPr>
            <a:xfrm>
              <a:off x="4548775" y="1332800"/>
              <a:ext cx="134400" cy="238375"/>
            </a:xfrm>
            <a:custGeom>
              <a:rect b="b" l="l" r="r" t="t"/>
              <a:pathLst>
                <a:path extrusionOk="0" h="9535" w="5376">
                  <a:moveTo>
                    <a:pt x="1" y="0"/>
                  </a:moveTo>
                  <a:lnTo>
                    <a:pt x="1" y="9535"/>
                  </a:lnTo>
                  <a:lnTo>
                    <a:pt x="5375" y="9535"/>
                  </a:lnTo>
                  <a:lnTo>
                    <a:pt x="5375" y="0"/>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4"/>
            <p:cNvSpPr/>
            <p:nvPr/>
          </p:nvSpPr>
          <p:spPr>
            <a:xfrm>
              <a:off x="4700400" y="841100"/>
              <a:ext cx="261475" cy="223625"/>
            </a:xfrm>
            <a:custGeom>
              <a:rect b="b" l="l" r="r" t="t"/>
              <a:pathLst>
                <a:path extrusionOk="0" h="8945" w="10459">
                  <a:moveTo>
                    <a:pt x="1" y="1"/>
                  </a:moveTo>
                  <a:lnTo>
                    <a:pt x="1" y="8944"/>
                  </a:lnTo>
                  <a:lnTo>
                    <a:pt x="5658" y="8944"/>
                  </a:lnTo>
                  <a:lnTo>
                    <a:pt x="5658" y="192"/>
                  </a:lnTo>
                  <a:lnTo>
                    <a:pt x="5850" y="192"/>
                  </a:lnTo>
                  <a:lnTo>
                    <a:pt x="5850" y="8944"/>
                  </a:lnTo>
                  <a:lnTo>
                    <a:pt x="10459" y="8944"/>
                  </a:lnTo>
                  <a:lnTo>
                    <a:pt x="10459" y="1"/>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4"/>
            <p:cNvSpPr/>
            <p:nvPr/>
          </p:nvSpPr>
          <p:spPr>
            <a:xfrm>
              <a:off x="4846625" y="1068850"/>
              <a:ext cx="115250" cy="246700"/>
            </a:xfrm>
            <a:custGeom>
              <a:rect b="b" l="l" r="r" t="t"/>
              <a:pathLst>
                <a:path extrusionOk="0" h="9868" w="4610">
                  <a:moveTo>
                    <a:pt x="1" y="1"/>
                  </a:moveTo>
                  <a:lnTo>
                    <a:pt x="1" y="9868"/>
                  </a:lnTo>
                  <a:lnTo>
                    <a:pt x="4610" y="9868"/>
                  </a:lnTo>
                  <a:lnTo>
                    <a:pt x="4610" y="1"/>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4"/>
            <p:cNvSpPr/>
            <p:nvPr/>
          </p:nvSpPr>
          <p:spPr>
            <a:xfrm>
              <a:off x="4846625" y="1332800"/>
              <a:ext cx="115250" cy="238375"/>
            </a:xfrm>
            <a:custGeom>
              <a:rect b="b" l="l" r="r" t="t"/>
              <a:pathLst>
                <a:path extrusionOk="0" h="9535" w="4610">
                  <a:moveTo>
                    <a:pt x="1" y="0"/>
                  </a:moveTo>
                  <a:lnTo>
                    <a:pt x="1" y="9535"/>
                  </a:lnTo>
                  <a:lnTo>
                    <a:pt x="4610" y="9535"/>
                  </a:lnTo>
                  <a:lnTo>
                    <a:pt x="4610" y="0"/>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4"/>
            <p:cNvSpPr/>
            <p:nvPr/>
          </p:nvSpPr>
          <p:spPr>
            <a:xfrm>
              <a:off x="4419400" y="1332800"/>
              <a:ext cx="124625" cy="238375"/>
            </a:xfrm>
            <a:custGeom>
              <a:rect b="b" l="l" r="r" t="t"/>
              <a:pathLst>
                <a:path extrusionOk="0" h="9535" w="4985">
                  <a:moveTo>
                    <a:pt x="1" y="0"/>
                  </a:moveTo>
                  <a:lnTo>
                    <a:pt x="1" y="9535"/>
                  </a:lnTo>
                  <a:lnTo>
                    <a:pt x="4984" y="9535"/>
                  </a:lnTo>
                  <a:lnTo>
                    <a:pt x="4984" y="0"/>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4"/>
            <p:cNvSpPr/>
            <p:nvPr/>
          </p:nvSpPr>
          <p:spPr>
            <a:xfrm>
              <a:off x="4700400" y="1332800"/>
              <a:ext cx="141475" cy="238375"/>
            </a:xfrm>
            <a:custGeom>
              <a:rect b="b" l="l" r="r" t="t"/>
              <a:pathLst>
                <a:path extrusionOk="0" h="9535" w="5659">
                  <a:moveTo>
                    <a:pt x="1" y="0"/>
                  </a:moveTo>
                  <a:lnTo>
                    <a:pt x="1" y="9535"/>
                  </a:lnTo>
                  <a:lnTo>
                    <a:pt x="5658" y="9535"/>
                  </a:lnTo>
                  <a:lnTo>
                    <a:pt x="5658" y="0"/>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4"/>
            <p:cNvSpPr/>
            <p:nvPr/>
          </p:nvSpPr>
          <p:spPr>
            <a:xfrm>
              <a:off x="4419400" y="1575325"/>
              <a:ext cx="124625" cy="214675"/>
            </a:xfrm>
            <a:custGeom>
              <a:rect b="b" l="l" r="r" t="t"/>
              <a:pathLst>
                <a:path extrusionOk="0" h="8587" w="4985">
                  <a:moveTo>
                    <a:pt x="1" y="0"/>
                  </a:moveTo>
                  <a:lnTo>
                    <a:pt x="1" y="8586"/>
                  </a:lnTo>
                  <a:lnTo>
                    <a:pt x="4984" y="8586"/>
                  </a:lnTo>
                  <a:lnTo>
                    <a:pt x="4984" y="0"/>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4"/>
            <p:cNvSpPr/>
            <p:nvPr/>
          </p:nvSpPr>
          <p:spPr>
            <a:xfrm>
              <a:off x="4846625" y="1575325"/>
              <a:ext cx="115250" cy="214675"/>
            </a:xfrm>
            <a:custGeom>
              <a:rect b="b" l="l" r="r" t="t"/>
              <a:pathLst>
                <a:path extrusionOk="0" h="8587" w="4610">
                  <a:moveTo>
                    <a:pt x="1" y="0"/>
                  </a:moveTo>
                  <a:lnTo>
                    <a:pt x="1" y="8586"/>
                  </a:lnTo>
                  <a:lnTo>
                    <a:pt x="4610" y="8586"/>
                  </a:lnTo>
                  <a:lnTo>
                    <a:pt x="4610" y="0"/>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4"/>
            <p:cNvSpPr/>
            <p:nvPr/>
          </p:nvSpPr>
          <p:spPr>
            <a:xfrm>
              <a:off x="4419400" y="841100"/>
              <a:ext cx="263775" cy="223625"/>
            </a:xfrm>
            <a:custGeom>
              <a:rect b="b" l="l" r="r" t="t"/>
              <a:pathLst>
                <a:path extrusionOk="0" h="8945" w="10551">
                  <a:moveTo>
                    <a:pt x="1" y="1"/>
                  </a:moveTo>
                  <a:lnTo>
                    <a:pt x="1" y="8944"/>
                  </a:lnTo>
                  <a:lnTo>
                    <a:pt x="4984" y="8944"/>
                  </a:lnTo>
                  <a:lnTo>
                    <a:pt x="4984" y="192"/>
                  </a:lnTo>
                  <a:lnTo>
                    <a:pt x="5176" y="192"/>
                  </a:lnTo>
                  <a:lnTo>
                    <a:pt x="5176" y="8944"/>
                  </a:lnTo>
                  <a:lnTo>
                    <a:pt x="10550" y="8944"/>
                  </a:lnTo>
                  <a:lnTo>
                    <a:pt x="10550" y="1"/>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4"/>
            <p:cNvSpPr/>
            <p:nvPr/>
          </p:nvSpPr>
          <p:spPr>
            <a:xfrm>
              <a:off x="4700400" y="1575325"/>
              <a:ext cx="141475" cy="214675"/>
            </a:xfrm>
            <a:custGeom>
              <a:rect b="b" l="l" r="r" t="t"/>
              <a:pathLst>
                <a:path extrusionOk="0" h="8587" w="5659">
                  <a:moveTo>
                    <a:pt x="1" y="0"/>
                  </a:moveTo>
                  <a:lnTo>
                    <a:pt x="1" y="8586"/>
                  </a:lnTo>
                  <a:lnTo>
                    <a:pt x="5658" y="8586"/>
                  </a:lnTo>
                  <a:lnTo>
                    <a:pt x="5658" y="0"/>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4"/>
            <p:cNvSpPr/>
            <p:nvPr/>
          </p:nvSpPr>
          <p:spPr>
            <a:xfrm>
              <a:off x="4548775" y="1575325"/>
              <a:ext cx="134400" cy="214675"/>
            </a:xfrm>
            <a:custGeom>
              <a:rect b="b" l="l" r="r" t="t"/>
              <a:pathLst>
                <a:path extrusionOk="0" h="8587" w="5376">
                  <a:moveTo>
                    <a:pt x="1" y="0"/>
                  </a:moveTo>
                  <a:lnTo>
                    <a:pt x="1" y="8586"/>
                  </a:lnTo>
                  <a:lnTo>
                    <a:pt x="5375" y="8586"/>
                  </a:lnTo>
                  <a:lnTo>
                    <a:pt x="5375" y="0"/>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4"/>
            <p:cNvSpPr/>
            <p:nvPr/>
          </p:nvSpPr>
          <p:spPr>
            <a:xfrm>
              <a:off x="4700400" y="1068850"/>
              <a:ext cx="141475" cy="246700"/>
            </a:xfrm>
            <a:custGeom>
              <a:rect b="b" l="l" r="r" t="t"/>
              <a:pathLst>
                <a:path extrusionOk="0" h="9868" w="5659">
                  <a:moveTo>
                    <a:pt x="1" y="1"/>
                  </a:moveTo>
                  <a:lnTo>
                    <a:pt x="1" y="9868"/>
                  </a:lnTo>
                  <a:lnTo>
                    <a:pt x="5658" y="9868"/>
                  </a:lnTo>
                  <a:lnTo>
                    <a:pt x="5658" y="1"/>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14"/>
          <p:cNvGrpSpPr/>
          <p:nvPr/>
        </p:nvGrpSpPr>
        <p:grpSpPr>
          <a:xfrm>
            <a:off x="7119390" y="461824"/>
            <a:ext cx="1171598" cy="1194200"/>
            <a:chOff x="2502325" y="878550"/>
            <a:chExt cx="617150" cy="578025"/>
          </a:xfrm>
        </p:grpSpPr>
        <p:sp>
          <p:nvSpPr>
            <p:cNvPr id="378" name="Google Shape;378;p14"/>
            <p:cNvSpPr/>
            <p:nvPr/>
          </p:nvSpPr>
          <p:spPr>
            <a:xfrm>
              <a:off x="2502325" y="1381475"/>
              <a:ext cx="617150" cy="31850"/>
            </a:xfrm>
            <a:custGeom>
              <a:rect b="b" l="l" r="r" t="t"/>
              <a:pathLst>
                <a:path extrusionOk="0" h="1274" w="24686">
                  <a:moveTo>
                    <a:pt x="1" y="0"/>
                  </a:moveTo>
                  <a:lnTo>
                    <a:pt x="1" y="1273"/>
                  </a:lnTo>
                  <a:lnTo>
                    <a:pt x="24685" y="1273"/>
                  </a:lnTo>
                  <a:lnTo>
                    <a:pt x="24685" y="0"/>
                  </a:ln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4"/>
            <p:cNvSpPr/>
            <p:nvPr/>
          </p:nvSpPr>
          <p:spPr>
            <a:xfrm>
              <a:off x="2790600" y="1004400"/>
              <a:ext cx="215300" cy="250000"/>
            </a:xfrm>
            <a:custGeom>
              <a:rect b="b" l="l" r="r" t="t"/>
              <a:pathLst>
                <a:path extrusionOk="0" h="10000" w="8612">
                  <a:moveTo>
                    <a:pt x="5406" y="1"/>
                  </a:moveTo>
                  <a:cubicBezTo>
                    <a:pt x="5087" y="1"/>
                    <a:pt x="4753" y="54"/>
                    <a:pt x="4427" y="174"/>
                  </a:cubicBezTo>
                  <a:cubicBezTo>
                    <a:pt x="3961" y="349"/>
                    <a:pt x="3504" y="682"/>
                    <a:pt x="3229" y="1164"/>
                  </a:cubicBezTo>
                  <a:cubicBezTo>
                    <a:pt x="2954" y="1639"/>
                    <a:pt x="2863" y="2204"/>
                    <a:pt x="2697" y="2745"/>
                  </a:cubicBezTo>
                  <a:cubicBezTo>
                    <a:pt x="2622" y="3020"/>
                    <a:pt x="2513" y="3278"/>
                    <a:pt x="2364" y="3502"/>
                  </a:cubicBezTo>
                  <a:cubicBezTo>
                    <a:pt x="2214" y="3727"/>
                    <a:pt x="2014" y="3910"/>
                    <a:pt x="1798" y="4068"/>
                  </a:cubicBezTo>
                  <a:cubicBezTo>
                    <a:pt x="1582" y="4226"/>
                    <a:pt x="1357" y="4367"/>
                    <a:pt x="1149" y="4534"/>
                  </a:cubicBezTo>
                  <a:cubicBezTo>
                    <a:pt x="949" y="4700"/>
                    <a:pt x="775" y="4892"/>
                    <a:pt x="633" y="5100"/>
                  </a:cubicBezTo>
                  <a:cubicBezTo>
                    <a:pt x="342" y="5516"/>
                    <a:pt x="184" y="5973"/>
                    <a:pt x="92" y="6406"/>
                  </a:cubicBezTo>
                  <a:cubicBezTo>
                    <a:pt x="9" y="6838"/>
                    <a:pt x="1" y="7254"/>
                    <a:pt x="26" y="7629"/>
                  </a:cubicBezTo>
                  <a:cubicBezTo>
                    <a:pt x="76" y="8386"/>
                    <a:pt x="234" y="8977"/>
                    <a:pt x="342" y="9376"/>
                  </a:cubicBezTo>
                  <a:cubicBezTo>
                    <a:pt x="392" y="9584"/>
                    <a:pt x="434" y="9734"/>
                    <a:pt x="467" y="9842"/>
                  </a:cubicBezTo>
                  <a:cubicBezTo>
                    <a:pt x="500" y="9950"/>
                    <a:pt x="517" y="10000"/>
                    <a:pt x="517" y="10000"/>
                  </a:cubicBezTo>
                  <a:cubicBezTo>
                    <a:pt x="525" y="10000"/>
                    <a:pt x="508" y="9942"/>
                    <a:pt x="483" y="9833"/>
                  </a:cubicBezTo>
                  <a:cubicBezTo>
                    <a:pt x="459" y="9725"/>
                    <a:pt x="425" y="9567"/>
                    <a:pt x="375" y="9368"/>
                  </a:cubicBezTo>
                  <a:cubicBezTo>
                    <a:pt x="284" y="8960"/>
                    <a:pt x="134" y="8369"/>
                    <a:pt x="92" y="7629"/>
                  </a:cubicBezTo>
                  <a:cubicBezTo>
                    <a:pt x="76" y="7254"/>
                    <a:pt x="84" y="6847"/>
                    <a:pt x="176" y="6422"/>
                  </a:cubicBezTo>
                  <a:cubicBezTo>
                    <a:pt x="267" y="5998"/>
                    <a:pt x="425" y="5549"/>
                    <a:pt x="708" y="5149"/>
                  </a:cubicBezTo>
                  <a:cubicBezTo>
                    <a:pt x="841" y="4950"/>
                    <a:pt x="1016" y="4767"/>
                    <a:pt x="1207" y="4609"/>
                  </a:cubicBezTo>
                  <a:cubicBezTo>
                    <a:pt x="1407" y="4442"/>
                    <a:pt x="1632" y="4301"/>
                    <a:pt x="1848" y="4143"/>
                  </a:cubicBezTo>
                  <a:cubicBezTo>
                    <a:pt x="2073" y="3985"/>
                    <a:pt x="2289" y="3793"/>
                    <a:pt x="2447" y="3560"/>
                  </a:cubicBezTo>
                  <a:cubicBezTo>
                    <a:pt x="2605" y="3319"/>
                    <a:pt x="2713" y="3053"/>
                    <a:pt x="2796" y="2778"/>
                  </a:cubicBezTo>
                  <a:cubicBezTo>
                    <a:pt x="2954" y="2229"/>
                    <a:pt x="3046" y="1672"/>
                    <a:pt x="3312" y="1206"/>
                  </a:cubicBezTo>
                  <a:cubicBezTo>
                    <a:pt x="3570" y="748"/>
                    <a:pt x="4003" y="432"/>
                    <a:pt x="4460" y="258"/>
                  </a:cubicBezTo>
                  <a:cubicBezTo>
                    <a:pt x="4783" y="138"/>
                    <a:pt x="5123" y="83"/>
                    <a:pt x="5446" y="83"/>
                  </a:cubicBezTo>
                  <a:cubicBezTo>
                    <a:pt x="5573" y="83"/>
                    <a:pt x="5697" y="91"/>
                    <a:pt x="5816" y="108"/>
                  </a:cubicBezTo>
                  <a:cubicBezTo>
                    <a:pt x="6249" y="166"/>
                    <a:pt x="6632" y="332"/>
                    <a:pt x="6948" y="515"/>
                  </a:cubicBezTo>
                  <a:cubicBezTo>
                    <a:pt x="7589" y="890"/>
                    <a:pt x="7988" y="1364"/>
                    <a:pt x="8237" y="1697"/>
                  </a:cubicBezTo>
                  <a:cubicBezTo>
                    <a:pt x="8362" y="1863"/>
                    <a:pt x="8454" y="1996"/>
                    <a:pt x="8512" y="2088"/>
                  </a:cubicBezTo>
                  <a:cubicBezTo>
                    <a:pt x="8570" y="2179"/>
                    <a:pt x="8604" y="2229"/>
                    <a:pt x="8604" y="2229"/>
                  </a:cubicBezTo>
                  <a:cubicBezTo>
                    <a:pt x="8612" y="2229"/>
                    <a:pt x="8604" y="2213"/>
                    <a:pt x="8587" y="2188"/>
                  </a:cubicBezTo>
                  <a:cubicBezTo>
                    <a:pt x="8570" y="2163"/>
                    <a:pt x="8554" y="2121"/>
                    <a:pt x="8529" y="2080"/>
                  </a:cubicBezTo>
                  <a:cubicBezTo>
                    <a:pt x="8479" y="1980"/>
                    <a:pt x="8387" y="1847"/>
                    <a:pt x="8271" y="1672"/>
                  </a:cubicBezTo>
                  <a:cubicBezTo>
                    <a:pt x="8029" y="1331"/>
                    <a:pt x="7630" y="848"/>
                    <a:pt x="6981" y="457"/>
                  </a:cubicBezTo>
                  <a:cubicBezTo>
                    <a:pt x="6657" y="266"/>
                    <a:pt x="6274" y="99"/>
                    <a:pt x="5833" y="33"/>
                  </a:cubicBezTo>
                  <a:cubicBezTo>
                    <a:pt x="5695" y="12"/>
                    <a:pt x="5552" y="1"/>
                    <a:pt x="5406"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4"/>
            <p:cNvSpPr/>
            <p:nvPr/>
          </p:nvSpPr>
          <p:spPr>
            <a:xfrm>
              <a:off x="2822850" y="1107775"/>
              <a:ext cx="55350" cy="68100"/>
            </a:xfrm>
            <a:custGeom>
              <a:rect b="b" l="l" r="r" t="t"/>
              <a:pathLst>
                <a:path extrusionOk="0" h="2724" w="2214">
                  <a:moveTo>
                    <a:pt x="405" y="1"/>
                  </a:moveTo>
                  <a:cubicBezTo>
                    <a:pt x="359" y="1"/>
                    <a:pt x="314" y="19"/>
                    <a:pt x="258" y="74"/>
                  </a:cubicBezTo>
                  <a:lnTo>
                    <a:pt x="325" y="58"/>
                  </a:lnTo>
                  <a:lnTo>
                    <a:pt x="325" y="58"/>
                  </a:lnTo>
                  <a:cubicBezTo>
                    <a:pt x="0" y="607"/>
                    <a:pt x="9" y="1331"/>
                    <a:pt x="342" y="1880"/>
                  </a:cubicBezTo>
                  <a:cubicBezTo>
                    <a:pt x="656" y="2391"/>
                    <a:pt x="1245" y="2723"/>
                    <a:pt x="1850" y="2723"/>
                  </a:cubicBezTo>
                  <a:cubicBezTo>
                    <a:pt x="1885" y="2723"/>
                    <a:pt x="1920" y="2722"/>
                    <a:pt x="1956" y="2720"/>
                  </a:cubicBezTo>
                  <a:cubicBezTo>
                    <a:pt x="2214" y="1880"/>
                    <a:pt x="1906" y="890"/>
                    <a:pt x="1215" y="341"/>
                  </a:cubicBezTo>
                  <a:cubicBezTo>
                    <a:pt x="1057" y="207"/>
                    <a:pt x="874" y="108"/>
                    <a:pt x="674" y="66"/>
                  </a:cubicBezTo>
                  <a:cubicBezTo>
                    <a:pt x="553" y="46"/>
                    <a:pt x="477" y="1"/>
                    <a:pt x="405"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4"/>
            <p:cNvSpPr/>
            <p:nvPr/>
          </p:nvSpPr>
          <p:spPr>
            <a:xfrm>
              <a:off x="2981975" y="1034625"/>
              <a:ext cx="66775" cy="52325"/>
            </a:xfrm>
            <a:custGeom>
              <a:rect b="b" l="l" r="r" t="t"/>
              <a:pathLst>
                <a:path extrusionOk="0" h="2093" w="2671">
                  <a:moveTo>
                    <a:pt x="629" y="0"/>
                  </a:moveTo>
                  <a:cubicBezTo>
                    <a:pt x="543" y="0"/>
                    <a:pt x="458" y="9"/>
                    <a:pt x="374" y="30"/>
                  </a:cubicBezTo>
                  <a:cubicBezTo>
                    <a:pt x="183" y="88"/>
                    <a:pt x="75" y="30"/>
                    <a:pt x="0" y="222"/>
                  </a:cubicBezTo>
                  <a:lnTo>
                    <a:pt x="50" y="180"/>
                  </a:lnTo>
                  <a:lnTo>
                    <a:pt x="50" y="180"/>
                  </a:lnTo>
                  <a:cubicBezTo>
                    <a:pt x="0" y="812"/>
                    <a:pt x="316" y="1461"/>
                    <a:pt x="857" y="1811"/>
                  </a:cubicBezTo>
                  <a:cubicBezTo>
                    <a:pt x="1144" y="1999"/>
                    <a:pt x="1486" y="2093"/>
                    <a:pt x="1828" y="2093"/>
                  </a:cubicBezTo>
                  <a:cubicBezTo>
                    <a:pt x="2121" y="2093"/>
                    <a:pt x="2413" y="2024"/>
                    <a:pt x="2671" y="1886"/>
                  </a:cubicBezTo>
                  <a:cubicBezTo>
                    <a:pt x="2546" y="1004"/>
                    <a:pt x="1839" y="247"/>
                    <a:pt x="982" y="47"/>
                  </a:cubicBezTo>
                  <a:cubicBezTo>
                    <a:pt x="866" y="18"/>
                    <a:pt x="747" y="0"/>
                    <a:pt x="629" y="0"/>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4"/>
            <p:cNvSpPr/>
            <p:nvPr/>
          </p:nvSpPr>
          <p:spPr>
            <a:xfrm>
              <a:off x="2792275" y="1186100"/>
              <a:ext cx="83850" cy="37950"/>
            </a:xfrm>
            <a:custGeom>
              <a:rect b="b" l="l" r="r" t="t"/>
              <a:pathLst>
                <a:path extrusionOk="0" h="1518" w="3354">
                  <a:moveTo>
                    <a:pt x="1677" y="0"/>
                  </a:moveTo>
                  <a:cubicBezTo>
                    <a:pt x="1095" y="0"/>
                    <a:pt x="511" y="262"/>
                    <a:pt x="134" y="702"/>
                  </a:cubicBezTo>
                  <a:lnTo>
                    <a:pt x="0" y="843"/>
                  </a:lnTo>
                  <a:cubicBezTo>
                    <a:pt x="452" y="1237"/>
                    <a:pt x="1056" y="1517"/>
                    <a:pt x="1655" y="1517"/>
                  </a:cubicBezTo>
                  <a:cubicBezTo>
                    <a:pt x="1664" y="1517"/>
                    <a:pt x="1672" y="1517"/>
                    <a:pt x="1681" y="1517"/>
                  </a:cubicBezTo>
                  <a:cubicBezTo>
                    <a:pt x="2297" y="1517"/>
                    <a:pt x="2904" y="1276"/>
                    <a:pt x="3353" y="860"/>
                  </a:cubicBezTo>
                  <a:cubicBezTo>
                    <a:pt x="2996" y="361"/>
                    <a:pt x="2397" y="28"/>
                    <a:pt x="1781" y="3"/>
                  </a:cubicBezTo>
                  <a:cubicBezTo>
                    <a:pt x="1746" y="1"/>
                    <a:pt x="1712" y="0"/>
                    <a:pt x="1677" y="0"/>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4"/>
            <p:cNvSpPr/>
            <p:nvPr/>
          </p:nvSpPr>
          <p:spPr>
            <a:xfrm>
              <a:off x="2752750" y="1070425"/>
              <a:ext cx="62850" cy="63150"/>
            </a:xfrm>
            <a:custGeom>
              <a:rect b="b" l="l" r="r" t="t"/>
              <a:pathLst>
                <a:path extrusionOk="0" h="2526" w="2514">
                  <a:moveTo>
                    <a:pt x="516" y="1"/>
                  </a:moveTo>
                  <a:cubicBezTo>
                    <a:pt x="382" y="1"/>
                    <a:pt x="248" y="16"/>
                    <a:pt x="117" y="46"/>
                  </a:cubicBezTo>
                  <a:cubicBezTo>
                    <a:pt x="1" y="653"/>
                    <a:pt x="167" y="1310"/>
                    <a:pt x="566" y="1785"/>
                  </a:cubicBezTo>
                  <a:cubicBezTo>
                    <a:pt x="963" y="2246"/>
                    <a:pt x="1556" y="2526"/>
                    <a:pt x="2162" y="2526"/>
                  </a:cubicBezTo>
                  <a:cubicBezTo>
                    <a:pt x="2179" y="2526"/>
                    <a:pt x="2196" y="2526"/>
                    <a:pt x="2214" y="2525"/>
                  </a:cubicBezTo>
                  <a:lnTo>
                    <a:pt x="2280" y="2500"/>
                  </a:lnTo>
                  <a:cubicBezTo>
                    <a:pt x="2513" y="1876"/>
                    <a:pt x="2372" y="1127"/>
                    <a:pt x="1931" y="628"/>
                  </a:cubicBezTo>
                  <a:cubicBezTo>
                    <a:pt x="1579" y="230"/>
                    <a:pt x="1047" y="1"/>
                    <a:pt x="516"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4"/>
            <p:cNvSpPr/>
            <p:nvPr/>
          </p:nvSpPr>
          <p:spPr>
            <a:xfrm>
              <a:off x="2791850" y="1002750"/>
              <a:ext cx="71800" cy="51500"/>
            </a:xfrm>
            <a:custGeom>
              <a:rect b="b" l="l" r="r" t="t"/>
              <a:pathLst>
                <a:path extrusionOk="0" h="2060" w="2872">
                  <a:moveTo>
                    <a:pt x="996" y="1"/>
                  </a:moveTo>
                  <a:cubicBezTo>
                    <a:pt x="647" y="1"/>
                    <a:pt x="298" y="94"/>
                    <a:pt x="1" y="282"/>
                  </a:cubicBezTo>
                  <a:cubicBezTo>
                    <a:pt x="92" y="898"/>
                    <a:pt x="467" y="1463"/>
                    <a:pt x="1008" y="1779"/>
                  </a:cubicBezTo>
                  <a:cubicBezTo>
                    <a:pt x="1321" y="1965"/>
                    <a:pt x="1686" y="2059"/>
                    <a:pt x="2052" y="2059"/>
                  </a:cubicBezTo>
                  <a:cubicBezTo>
                    <a:pt x="2308" y="2059"/>
                    <a:pt x="2565" y="2013"/>
                    <a:pt x="2805" y="1921"/>
                  </a:cubicBezTo>
                  <a:lnTo>
                    <a:pt x="2863" y="1879"/>
                  </a:lnTo>
                  <a:cubicBezTo>
                    <a:pt x="2871" y="1214"/>
                    <a:pt x="2488" y="556"/>
                    <a:pt x="1906" y="232"/>
                  </a:cubicBezTo>
                  <a:cubicBezTo>
                    <a:pt x="1629" y="78"/>
                    <a:pt x="1313" y="1"/>
                    <a:pt x="996"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4"/>
            <p:cNvSpPr/>
            <p:nvPr/>
          </p:nvSpPr>
          <p:spPr>
            <a:xfrm>
              <a:off x="2878175" y="1020475"/>
              <a:ext cx="71775" cy="51500"/>
            </a:xfrm>
            <a:custGeom>
              <a:rect b="b" l="l" r="r" t="t"/>
              <a:pathLst>
                <a:path extrusionOk="0" h="2060" w="2871">
                  <a:moveTo>
                    <a:pt x="820" y="0"/>
                  </a:moveTo>
                  <a:cubicBezTo>
                    <a:pt x="564" y="0"/>
                    <a:pt x="307" y="46"/>
                    <a:pt x="67" y="139"/>
                  </a:cubicBezTo>
                  <a:lnTo>
                    <a:pt x="9" y="180"/>
                  </a:lnTo>
                  <a:cubicBezTo>
                    <a:pt x="1" y="846"/>
                    <a:pt x="383" y="1503"/>
                    <a:pt x="966" y="1828"/>
                  </a:cubicBezTo>
                  <a:cubicBezTo>
                    <a:pt x="1243" y="1982"/>
                    <a:pt x="1559" y="2059"/>
                    <a:pt x="1876" y="2059"/>
                  </a:cubicBezTo>
                  <a:cubicBezTo>
                    <a:pt x="2225" y="2059"/>
                    <a:pt x="2574" y="1965"/>
                    <a:pt x="2871" y="1778"/>
                  </a:cubicBezTo>
                  <a:cubicBezTo>
                    <a:pt x="2779" y="1162"/>
                    <a:pt x="2397" y="596"/>
                    <a:pt x="1864" y="280"/>
                  </a:cubicBezTo>
                  <a:cubicBezTo>
                    <a:pt x="1551" y="94"/>
                    <a:pt x="1186" y="0"/>
                    <a:pt x="820" y="0"/>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4"/>
            <p:cNvSpPr/>
            <p:nvPr/>
          </p:nvSpPr>
          <p:spPr>
            <a:xfrm>
              <a:off x="2863825" y="933025"/>
              <a:ext cx="53275" cy="76575"/>
            </a:xfrm>
            <a:custGeom>
              <a:rect b="b" l="l" r="r" t="t"/>
              <a:pathLst>
                <a:path extrusionOk="0" h="3063" w="2131">
                  <a:moveTo>
                    <a:pt x="392" y="1"/>
                  </a:moveTo>
                  <a:cubicBezTo>
                    <a:pt x="67" y="533"/>
                    <a:pt x="0" y="1207"/>
                    <a:pt x="217" y="1798"/>
                  </a:cubicBezTo>
                  <a:cubicBezTo>
                    <a:pt x="425" y="2380"/>
                    <a:pt x="916" y="2855"/>
                    <a:pt x="1498" y="3054"/>
                  </a:cubicBezTo>
                  <a:lnTo>
                    <a:pt x="1573" y="3063"/>
                  </a:lnTo>
                  <a:cubicBezTo>
                    <a:pt x="2006" y="2555"/>
                    <a:pt x="2130" y="1806"/>
                    <a:pt x="1889" y="1182"/>
                  </a:cubicBezTo>
                  <a:cubicBezTo>
                    <a:pt x="1656" y="558"/>
                    <a:pt x="1057" y="92"/>
                    <a:pt x="392"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4"/>
            <p:cNvSpPr/>
            <p:nvPr/>
          </p:nvSpPr>
          <p:spPr>
            <a:xfrm>
              <a:off x="2951175" y="942800"/>
              <a:ext cx="56400" cy="70775"/>
            </a:xfrm>
            <a:custGeom>
              <a:rect b="b" l="l" r="r" t="t"/>
              <a:pathLst>
                <a:path extrusionOk="0" h="2831" w="2256">
                  <a:moveTo>
                    <a:pt x="1906" y="1"/>
                  </a:moveTo>
                  <a:cubicBezTo>
                    <a:pt x="1290" y="76"/>
                    <a:pt x="716" y="450"/>
                    <a:pt x="392" y="974"/>
                  </a:cubicBezTo>
                  <a:cubicBezTo>
                    <a:pt x="67" y="1507"/>
                    <a:pt x="1" y="2181"/>
                    <a:pt x="209" y="2771"/>
                  </a:cubicBezTo>
                  <a:lnTo>
                    <a:pt x="250" y="2830"/>
                  </a:lnTo>
                  <a:cubicBezTo>
                    <a:pt x="265" y="2830"/>
                    <a:pt x="279" y="2830"/>
                    <a:pt x="294" y="2830"/>
                  </a:cubicBezTo>
                  <a:cubicBezTo>
                    <a:pt x="945" y="2830"/>
                    <a:pt x="1589" y="2468"/>
                    <a:pt x="1923" y="1906"/>
                  </a:cubicBezTo>
                  <a:cubicBezTo>
                    <a:pt x="2255" y="1332"/>
                    <a:pt x="2247" y="575"/>
                    <a:pt x="1906"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4"/>
            <p:cNvSpPr/>
            <p:nvPr/>
          </p:nvSpPr>
          <p:spPr>
            <a:xfrm>
              <a:off x="2705125" y="1200100"/>
              <a:ext cx="224875" cy="184100"/>
            </a:xfrm>
            <a:custGeom>
              <a:rect b="b" l="l" r="r" t="t"/>
              <a:pathLst>
                <a:path extrusionOk="0" h="7364" w="8995">
                  <a:moveTo>
                    <a:pt x="1" y="0"/>
                  </a:moveTo>
                  <a:lnTo>
                    <a:pt x="1174" y="7363"/>
                  </a:lnTo>
                  <a:lnTo>
                    <a:pt x="8104" y="7264"/>
                  </a:lnTo>
                  <a:lnTo>
                    <a:pt x="8994" y="109"/>
                  </a:lnTo>
                  <a:lnTo>
                    <a:pt x="1"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4"/>
            <p:cNvSpPr/>
            <p:nvPr/>
          </p:nvSpPr>
          <p:spPr>
            <a:xfrm>
              <a:off x="2827225" y="1132300"/>
              <a:ext cx="62000" cy="40750"/>
            </a:xfrm>
            <a:custGeom>
              <a:rect b="b" l="l" r="r" t="t"/>
              <a:pathLst>
                <a:path extrusionOk="0" h="1630" w="2480">
                  <a:moveTo>
                    <a:pt x="1620" y="1"/>
                  </a:moveTo>
                  <a:cubicBezTo>
                    <a:pt x="1400" y="1"/>
                    <a:pt x="1186" y="41"/>
                    <a:pt x="990" y="125"/>
                  </a:cubicBezTo>
                  <a:cubicBezTo>
                    <a:pt x="541" y="316"/>
                    <a:pt x="175" y="716"/>
                    <a:pt x="0" y="1232"/>
                  </a:cubicBezTo>
                  <a:lnTo>
                    <a:pt x="167" y="1365"/>
                  </a:lnTo>
                  <a:cubicBezTo>
                    <a:pt x="448" y="1539"/>
                    <a:pt x="760" y="1629"/>
                    <a:pt x="1059" y="1629"/>
                  </a:cubicBezTo>
                  <a:cubicBezTo>
                    <a:pt x="1273" y="1629"/>
                    <a:pt x="1480" y="1583"/>
                    <a:pt x="1664" y="1489"/>
                  </a:cubicBezTo>
                  <a:cubicBezTo>
                    <a:pt x="2105" y="1265"/>
                    <a:pt x="2413" y="774"/>
                    <a:pt x="2479" y="200"/>
                  </a:cubicBezTo>
                  <a:cubicBezTo>
                    <a:pt x="2198" y="69"/>
                    <a:pt x="1904" y="1"/>
                    <a:pt x="1620"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4"/>
            <p:cNvSpPr/>
            <p:nvPr/>
          </p:nvSpPr>
          <p:spPr>
            <a:xfrm>
              <a:off x="2929975" y="1171975"/>
              <a:ext cx="62000" cy="40800"/>
            </a:xfrm>
            <a:custGeom>
              <a:rect b="b" l="l" r="r" t="t"/>
              <a:pathLst>
                <a:path extrusionOk="0" h="1632" w="2480">
                  <a:moveTo>
                    <a:pt x="1629" y="0"/>
                  </a:moveTo>
                  <a:cubicBezTo>
                    <a:pt x="1406" y="0"/>
                    <a:pt x="1189" y="42"/>
                    <a:pt x="990" y="127"/>
                  </a:cubicBezTo>
                  <a:cubicBezTo>
                    <a:pt x="541" y="310"/>
                    <a:pt x="175" y="718"/>
                    <a:pt x="0" y="1234"/>
                  </a:cubicBezTo>
                  <a:lnTo>
                    <a:pt x="175" y="1367"/>
                  </a:lnTo>
                  <a:cubicBezTo>
                    <a:pt x="456" y="1541"/>
                    <a:pt x="766" y="1631"/>
                    <a:pt x="1062" y="1631"/>
                  </a:cubicBezTo>
                  <a:cubicBezTo>
                    <a:pt x="1275" y="1631"/>
                    <a:pt x="1480" y="1585"/>
                    <a:pt x="1664" y="1491"/>
                  </a:cubicBezTo>
                  <a:cubicBezTo>
                    <a:pt x="2105" y="1267"/>
                    <a:pt x="2413" y="776"/>
                    <a:pt x="2479" y="202"/>
                  </a:cubicBezTo>
                  <a:cubicBezTo>
                    <a:pt x="2201" y="67"/>
                    <a:pt x="1910" y="0"/>
                    <a:pt x="1629"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4"/>
            <p:cNvSpPr/>
            <p:nvPr/>
          </p:nvSpPr>
          <p:spPr>
            <a:xfrm>
              <a:off x="2874850" y="1102075"/>
              <a:ext cx="65950" cy="38775"/>
            </a:xfrm>
            <a:custGeom>
              <a:rect b="b" l="l" r="r" t="t"/>
              <a:pathLst>
                <a:path extrusionOk="0" h="1551" w="2638">
                  <a:moveTo>
                    <a:pt x="1142" y="1"/>
                  </a:moveTo>
                  <a:cubicBezTo>
                    <a:pt x="751" y="1"/>
                    <a:pt x="347" y="144"/>
                    <a:pt x="0" y="411"/>
                  </a:cubicBezTo>
                  <a:lnTo>
                    <a:pt x="67" y="619"/>
                  </a:lnTo>
                  <a:cubicBezTo>
                    <a:pt x="308" y="1134"/>
                    <a:pt x="749" y="1484"/>
                    <a:pt x="1248" y="1542"/>
                  </a:cubicBezTo>
                  <a:cubicBezTo>
                    <a:pt x="1297" y="1548"/>
                    <a:pt x="1346" y="1551"/>
                    <a:pt x="1395" y="1551"/>
                  </a:cubicBezTo>
                  <a:cubicBezTo>
                    <a:pt x="1841" y="1551"/>
                    <a:pt x="2300" y="1315"/>
                    <a:pt x="2638" y="918"/>
                  </a:cubicBezTo>
                  <a:cubicBezTo>
                    <a:pt x="2355" y="444"/>
                    <a:pt x="1914" y="119"/>
                    <a:pt x="1431" y="28"/>
                  </a:cubicBezTo>
                  <a:cubicBezTo>
                    <a:pt x="1337" y="10"/>
                    <a:pt x="1240" y="1"/>
                    <a:pt x="1142"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4"/>
            <p:cNvSpPr/>
            <p:nvPr/>
          </p:nvSpPr>
          <p:spPr>
            <a:xfrm>
              <a:off x="2873600" y="1163275"/>
              <a:ext cx="48700" cy="54950"/>
            </a:xfrm>
            <a:custGeom>
              <a:rect b="b" l="l" r="r" t="t"/>
              <a:pathLst>
                <a:path extrusionOk="0" h="2198" w="1948">
                  <a:moveTo>
                    <a:pt x="1596" y="1"/>
                  </a:moveTo>
                  <a:cubicBezTo>
                    <a:pt x="1033" y="1"/>
                    <a:pt x="537" y="257"/>
                    <a:pt x="275" y="666"/>
                  </a:cubicBezTo>
                  <a:cubicBezTo>
                    <a:pt x="17" y="1091"/>
                    <a:pt x="1" y="1665"/>
                    <a:pt x="242" y="2197"/>
                  </a:cubicBezTo>
                  <a:cubicBezTo>
                    <a:pt x="791" y="2139"/>
                    <a:pt x="1273" y="1881"/>
                    <a:pt x="1556" y="1490"/>
                  </a:cubicBezTo>
                  <a:cubicBezTo>
                    <a:pt x="1847" y="1091"/>
                    <a:pt x="1947" y="558"/>
                    <a:pt x="1831" y="26"/>
                  </a:cubicBezTo>
                  <a:lnTo>
                    <a:pt x="1623" y="1"/>
                  </a:lnTo>
                  <a:cubicBezTo>
                    <a:pt x="1614" y="1"/>
                    <a:pt x="1605" y="1"/>
                    <a:pt x="1596"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4"/>
            <p:cNvSpPr/>
            <p:nvPr/>
          </p:nvSpPr>
          <p:spPr>
            <a:xfrm>
              <a:off x="2944100" y="1233800"/>
              <a:ext cx="45800" cy="56175"/>
            </a:xfrm>
            <a:custGeom>
              <a:rect b="b" l="l" r="r" t="t"/>
              <a:pathLst>
                <a:path extrusionOk="0" h="2247" w="1832">
                  <a:moveTo>
                    <a:pt x="375" y="0"/>
                  </a:moveTo>
                  <a:lnTo>
                    <a:pt x="250" y="83"/>
                  </a:lnTo>
                  <a:cubicBezTo>
                    <a:pt x="1" y="591"/>
                    <a:pt x="9" y="1165"/>
                    <a:pt x="284" y="1581"/>
                  </a:cubicBezTo>
                  <a:cubicBezTo>
                    <a:pt x="550" y="1997"/>
                    <a:pt x="1074" y="2247"/>
                    <a:pt x="1657" y="2247"/>
                  </a:cubicBezTo>
                  <a:cubicBezTo>
                    <a:pt x="1831" y="1731"/>
                    <a:pt x="1806" y="1190"/>
                    <a:pt x="1565" y="757"/>
                  </a:cubicBezTo>
                  <a:cubicBezTo>
                    <a:pt x="1332" y="333"/>
                    <a:pt x="908" y="117"/>
                    <a:pt x="375"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4"/>
            <p:cNvSpPr/>
            <p:nvPr/>
          </p:nvSpPr>
          <p:spPr>
            <a:xfrm>
              <a:off x="2871100" y="1054075"/>
              <a:ext cx="138975" cy="190350"/>
            </a:xfrm>
            <a:custGeom>
              <a:rect b="b" l="l" r="r" t="t"/>
              <a:pathLst>
                <a:path extrusionOk="0" h="7614" w="5559">
                  <a:moveTo>
                    <a:pt x="816" y="1"/>
                  </a:moveTo>
                  <a:cubicBezTo>
                    <a:pt x="808" y="1"/>
                    <a:pt x="783" y="26"/>
                    <a:pt x="724" y="76"/>
                  </a:cubicBezTo>
                  <a:cubicBezTo>
                    <a:pt x="675" y="117"/>
                    <a:pt x="600" y="201"/>
                    <a:pt x="516" y="309"/>
                  </a:cubicBezTo>
                  <a:cubicBezTo>
                    <a:pt x="342" y="533"/>
                    <a:pt x="150" y="900"/>
                    <a:pt x="76" y="1399"/>
                  </a:cubicBezTo>
                  <a:cubicBezTo>
                    <a:pt x="1" y="1890"/>
                    <a:pt x="59" y="2530"/>
                    <a:pt x="433" y="3088"/>
                  </a:cubicBezTo>
                  <a:cubicBezTo>
                    <a:pt x="625" y="3370"/>
                    <a:pt x="891" y="3603"/>
                    <a:pt x="1165" y="3828"/>
                  </a:cubicBezTo>
                  <a:cubicBezTo>
                    <a:pt x="1432" y="4061"/>
                    <a:pt x="1723" y="4294"/>
                    <a:pt x="1923" y="4602"/>
                  </a:cubicBezTo>
                  <a:cubicBezTo>
                    <a:pt x="2122" y="4910"/>
                    <a:pt x="2197" y="5276"/>
                    <a:pt x="2272" y="5625"/>
                  </a:cubicBezTo>
                  <a:cubicBezTo>
                    <a:pt x="2339" y="5966"/>
                    <a:pt x="2405" y="6316"/>
                    <a:pt x="2563" y="6615"/>
                  </a:cubicBezTo>
                  <a:cubicBezTo>
                    <a:pt x="2705" y="6915"/>
                    <a:pt x="2946" y="7173"/>
                    <a:pt x="3237" y="7272"/>
                  </a:cubicBezTo>
                  <a:cubicBezTo>
                    <a:pt x="3413" y="7335"/>
                    <a:pt x="3589" y="7352"/>
                    <a:pt x="3757" y="7352"/>
                  </a:cubicBezTo>
                  <a:cubicBezTo>
                    <a:pt x="3859" y="7352"/>
                    <a:pt x="3958" y="7345"/>
                    <a:pt x="4052" y="7339"/>
                  </a:cubicBezTo>
                  <a:cubicBezTo>
                    <a:pt x="4275" y="7324"/>
                    <a:pt x="4471" y="7296"/>
                    <a:pt x="4647" y="7296"/>
                  </a:cubicBezTo>
                  <a:cubicBezTo>
                    <a:pt x="4668" y="7296"/>
                    <a:pt x="4689" y="7296"/>
                    <a:pt x="4710" y="7297"/>
                  </a:cubicBezTo>
                  <a:cubicBezTo>
                    <a:pt x="4909" y="7306"/>
                    <a:pt x="5076" y="7339"/>
                    <a:pt x="5201" y="7389"/>
                  </a:cubicBezTo>
                  <a:cubicBezTo>
                    <a:pt x="5451" y="7478"/>
                    <a:pt x="5545" y="7614"/>
                    <a:pt x="5557" y="7614"/>
                  </a:cubicBezTo>
                  <a:cubicBezTo>
                    <a:pt x="5558" y="7614"/>
                    <a:pt x="5558" y="7614"/>
                    <a:pt x="5558" y="7614"/>
                  </a:cubicBezTo>
                  <a:cubicBezTo>
                    <a:pt x="5558" y="7614"/>
                    <a:pt x="5550" y="7605"/>
                    <a:pt x="5542" y="7589"/>
                  </a:cubicBezTo>
                  <a:cubicBezTo>
                    <a:pt x="5533" y="7572"/>
                    <a:pt x="5517" y="7555"/>
                    <a:pt x="5483" y="7530"/>
                  </a:cubicBezTo>
                  <a:cubicBezTo>
                    <a:pt x="5433" y="7472"/>
                    <a:pt x="5342" y="7406"/>
                    <a:pt x="5217" y="7356"/>
                  </a:cubicBezTo>
                  <a:cubicBezTo>
                    <a:pt x="5084" y="7297"/>
                    <a:pt x="4918" y="7256"/>
                    <a:pt x="4718" y="7247"/>
                  </a:cubicBezTo>
                  <a:cubicBezTo>
                    <a:pt x="4672" y="7244"/>
                    <a:pt x="4624" y="7242"/>
                    <a:pt x="4575" y="7242"/>
                  </a:cubicBezTo>
                  <a:cubicBezTo>
                    <a:pt x="4413" y="7242"/>
                    <a:pt x="4236" y="7260"/>
                    <a:pt x="4044" y="7272"/>
                  </a:cubicBezTo>
                  <a:cubicBezTo>
                    <a:pt x="3964" y="7278"/>
                    <a:pt x="3880" y="7283"/>
                    <a:pt x="3793" y="7283"/>
                  </a:cubicBezTo>
                  <a:cubicBezTo>
                    <a:pt x="3621" y="7283"/>
                    <a:pt x="3439" y="7264"/>
                    <a:pt x="3262" y="7198"/>
                  </a:cubicBezTo>
                  <a:cubicBezTo>
                    <a:pt x="2996" y="7098"/>
                    <a:pt x="2779" y="6865"/>
                    <a:pt x="2638" y="6582"/>
                  </a:cubicBezTo>
                  <a:cubicBezTo>
                    <a:pt x="2497" y="6291"/>
                    <a:pt x="2430" y="5958"/>
                    <a:pt x="2363" y="5608"/>
                  </a:cubicBezTo>
                  <a:cubicBezTo>
                    <a:pt x="2297" y="5259"/>
                    <a:pt x="2222" y="4885"/>
                    <a:pt x="2006" y="4552"/>
                  </a:cubicBezTo>
                  <a:cubicBezTo>
                    <a:pt x="1789" y="4219"/>
                    <a:pt x="1498" y="3986"/>
                    <a:pt x="1224" y="3762"/>
                  </a:cubicBezTo>
                  <a:cubicBezTo>
                    <a:pt x="949" y="3529"/>
                    <a:pt x="691" y="3312"/>
                    <a:pt x="508" y="3046"/>
                  </a:cubicBezTo>
                  <a:cubicBezTo>
                    <a:pt x="150" y="2505"/>
                    <a:pt x="76" y="1890"/>
                    <a:pt x="142" y="1407"/>
                  </a:cubicBezTo>
                  <a:cubicBezTo>
                    <a:pt x="200" y="924"/>
                    <a:pt x="383" y="558"/>
                    <a:pt x="541" y="334"/>
                  </a:cubicBezTo>
                  <a:cubicBezTo>
                    <a:pt x="625" y="226"/>
                    <a:pt x="691" y="142"/>
                    <a:pt x="741" y="93"/>
                  </a:cubicBezTo>
                  <a:cubicBezTo>
                    <a:pt x="791" y="34"/>
                    <a:pt x="816" y="1"/>
                    <a:pt x="816"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4"/>
            <p:cNvSpPr/>
            <p:nvPr/>
          </p:nvSpPr>
          <p:spPr>
            <a:xfrm>
              <a:off x="2871100" y="1054075"/>
              <a:ext cx="138975" cy="190350"/>
            </a:xfrm>
            <a:custGeom>
              <a:rect b="b" l="l" r="r" t="t"/>
              <a:pathLst>
                <a:path extrusionOk="0" h="7614" w="5559">
                  <a:moveTo>
                    <a:pt x="816" y="1"/>
                  </a:moveTo>
                  <a:cubicBezTo>
                    <a:pt x="808" y="1"/>
                    <a:pt x="783" y="26"/>
                    <a:pt x="724" y="76"/>
                  </a:cubicBezTo>
                  <a:cubicBezTo>
                    <a:pt x="675" y="117"/>
                    <a:pt x="600" y="201"/>
                    <a:pt x="516" y="309"/>
                  </a:cubicBezTo>
                  <a:cubicBezTo>
                    <a:pt x="342" y="533"/>
                    <a:pt x="150" y="900"/>
                    <a:pt x="76" y="1399"/>
                  </a:cubicBezTo>
                  <a:cubicBezTo>
                    <a:pt x="1" y="1890"/>
                    <a:pt x="59" y="2530"/>
                    <a:pt x="433" y="3088"/>
                  </a:cubicBezTo>
                  <a:cubicBezTo>
                    <a:pt x="625" y="3370"/>
                    <a:pt x="891" y="3603"/>
                    <a:pt x="1165" y="3828"/>
                  </a:cubicBezTo>
                  <a:cubicBezTo>
                    <a:pt x="1432" y="4061"/>
                    <a:pt x="1723" y="4294"/>
                    <a:pt x="1923" y="4602"/>
                  </a:cubicBezTo>
                  <a:cubicBezTo>
                    <a:pt x="2122" y="4910"/>
                    <a:pt x="2197" y="5276"/>
                    <a:pt x="2272" y="5625"/>
                  </a:cubicBezTo>
                  <a:cubicBezTo>
                    <a:pt x="2339" y="5966"/>
                    <a:pt x="2405" y="6316"/>
                    <a:pt x="2563" y="6615"/>
                  </a:cubicBezTo>
                  <a:cubicBezTo>
                    <a:pt x="2705" y="6915"/>
                    <a:pt x="2946" y="7173"/>
                    <a:pt x="3237" y="7272"/>
                  </a:cubicBezTo>
                  <a:cubicBezTo>
                    <a:pt x="3413" y="7335"/>
                    <a:pt x="3589" y="7352"/>
                    <a:pt x="3757" y="7352"/>
                  </a:cubicBezTo>
                  <a:cubicBezTo>
                    <a:pt x="3859" y="7352"/>
                    <a:pt x="3958" y="7345"/>
                    <a:pt x="4052" y="7339"/>
                  </a:cubicBezTo>
                  <a:cubicBezTo>
                    <a:pt x="4275" y="7324"/>
                    <a:pt x="4471" y="7296"/>
                    <a:pt x="4647" y="7296"/>
                  </a:cubicBezTo>
                  <a:cubicBezTo>
                    <a:pt x="4668" y="7296"/>
                    <a:pt x="4689" y="7296"/>
                    <a:pt x="4710" y="7297"/>
                  </a:cubicBezTo>
                  <a:cubicBezTo>
                    <a:pt x="4909" y="7306"/>
                    <a:pt x="5076" y="7339"/>
                    <a:pt x="5201" y="7389"/>
                  </a:cubicBezTo>
                  <a:cubicBezTo>
                    <a:pt x="5451" y="7478"/>
                    <a:pt x="5545" y="7614"/>
                    <a:pt x="5557" y="7614"/>
                  </a:cubicBezTo>
                  <a:cubicBezTo>
                    <a:pt x="5558" y="7614"/>
                    <a:pt x="5558" y="7614"/>
                    <a:pt x="5558" y="7614"/>
                  </a:cubicBezTo>
                  <a:cubicBezTo>
                    <a:pt x="5558" y="7614"/>
                    <a:pt x="5550" y="7605"/>
                    <a:pt x="5542" y="7589"/>
                  </a:cubicBezTo>
                  <a:cubicBezTo>
                    <a:pt x="5533" y="7572"/>
                    <a:pt x="5517" y="7555"/>
                    <a:pt x="5483" y="7530"/>
                  </a:cubicBezTo>
                  <a:cubicBezTo>
                    <a:pt x="5433" y="7472"/>
                    <a:pt x="5342" y="7406"/>
                    <a:pt x="5217" y="7356"/>
                  </a:cubicBezTo>
                  <a:cubicBezTo>
                    <a:pt x="5084" y="7297"/>
                    <a:pt x="4918" y="7256"/>
                    <a:pt x="4718" y="7247"/>
                  </a:cubicBezTo>
                  <a:cubicBezTo>
                    <a:pt x="4672" y="7244"/>
                    <a:pt x="4624" y="7242"/>
                    <a:pt x="4575" y="7242"/>
                  </a:cubicBezTo>
                  <a:cubicBezTo>
                    <a:pt x="4413" y="7242"/>
                    <a:pt x="4236" y="7260"/>
                    <a:pt x="4044" y="7272"/>
                  </a:cubicBezTo>
                  <a:cubicBezTo>
                    <a:pt x="3964" y="7278"/>
                    <a:pt x="3880" y="7283"/>
                    <a:pt x="3793" y="7283"/>
                  </a:cubicBezTo>
                  <a:cubicBezTo>
                    <a:pt x="3621" y="7283"/>
                    <a:pt x="3439" y="7264"/>
                    <a:pt x="3262" y="7198"/>
                  </a:cubicBezTo>
                  <a:cubicBezTo>
                    <a:pt x="2996" y="7098"/>
                    <a:pt x="2779" y="6865"/>
                    <a:pt x="2638" y="6582"/>
                  </a:cubicBezTo>
                  <a:cubicBezTo>
                    <a:pt x="2497" y="6291"/>
                    <a:pt x="2430" y="5958"/>
                    <a:pt x="2363" y="5608"/>
                  </a:cubicBezTo>
                  <a:cubicBezTo>
                    <a:pt x="2297" y="5259"/>
                    <a:pt x="2222" y="4885"/>
                    <a:pt x="2006" y="4552"/>
                  </a:cubicBezTo>
                  <a:cubicBezTo>
                    <a:pt x="1789" y="4219"/>
                    <a:pt x="1498" y="3986"/>
                    <a:pt x="1224" y="3762"/>
                  </a:cubicBezTo>
                  <a:cubicBezTo>
                    <a:pt x="949" y="3529"/>
                    <a:pt x="691" y="3312"/>
                    <a:pt x="508" y="3046"/>
                  </a:cubicBezTo>
                  <a:cubicBezTo>
                    <a:pt x="150" y="2505"/>
                    <a:pt x="76" y="1890"/>
                    <a:pt x="142" y="1407"/>
                  </a:cubicBezTo>
                  <a:cubicBezTo>
                    <a:pt x="200" y="924"/>
                    <a:pt x="383" y="558"/>
                    <a:pt x="541" y="334"/>
                  </a:cubicBezTo>
                  <a:cubicBezTo>
                    <a:pt x="625" y="226"/>
                    <a:pt x="691" y="142"/>
                    <a:pt x="741" y="93"/>
                  </a:cubicBezTo>
                  <a:cubicBezTo>
                    <a:pt x="791" y="34"/>
                    <a:pt x="816" y="1"/>
                    <a:pt x="816"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4"/>
            <p:cNvSpPr/>
            <p:nvPr/>
          </p:nvSpPr>
          <p:spPr>
            <a:xfrm>
              <a:off x="2504000" y="1203625"/>
              <a:ext cx="77800" cy="59525"/>
            </a:xfrm>
            <a:custGeom>
              <a:rect b="b" l="l" r="r" t="t"/>
              <a:pathLst>
                <a:path extrusionOk="0" h="2381" w="3112">
                  <a:moveTo>
                    <a:pt x="787" y="1"/>
                  </a:moveTo>
                  <a:cubicBezTo>
                    <a:pt x="518" y="1"/>
                    <a:pt x="250" y="47"/>
                    <a:pt x="0" y="142"/>
                  </a:cubicBezTo>
                  <a:cubicBezTo>
                    <a:pt x="516" y="1332"/>
                    <a:pt x="1706" y="2214"/>
                    <a:pt x="2995" y="2355"/>
                  </a:cubicBezTo>
                  <a:lnTo>
                    <a:pt x="3079" y="2380"/>
                  </a:lnTo>
                  <a:cubicBezTo>
                    <a:pt x="3112" y="1632"/>
                    <a:pt x="2754" y="874"/>
                    <a:pt x="2147" y="433"/>
                  </a:cubicBezTo>
                  <a:cubicBezTo>
                    <a:pt x="1757" y="150"/>
                    <a:pt x="1270" y="1"/>
                    <a:pt x="787"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4"/>
            <p:cNvSpPr/>
            <p:nvPr/>
          </p:nvSpPr>
          <p:spPr>
            <a:xfrm>
              <a:off x="2555150" y="1266650"/>
              <a:ext cx="48075" cy="83850"/>
            </a:xfrm>
            <a:custGeom>
              <a:rect b="b" l="l" r="r" t="t"/>
              <a:pathLst>
                <a:path extrusionOk="0" h="3354" w="1923">
                  <a:moveTo>
                    <a:pt x="467" y="1"/>
                  </a:moveTo>
                  <a:lnTo>
                    <a:pt x="442" y="175"/>
                  </a:lnTo>
                  <a:cubicBezTo>
                    <a:pt x="1" y="658"/>
                    <a:pt x="26" y="1440"/>
                    <a:pt x="342" y="2006"/>
                  </a:cubicBezTo>
                  <a:cubicBezTo>
                    <a:pt x="658" y="2580"/>
                    <a:pt x="1199" y="2988"/>
                    <a:pt x="1740" y="3354"/>
                  </a:cubicBezTo>
                  <a:cubicBezTo>
                    <a:pt x="1923" y="2738"/>
                    <a:pt x="1898" y="2064"/>
                    <a:pt x="1673" y="1465"/>
                  </a:cubicBezTo>
                  <a:cubicBezTo>
                    <a:pt x="1440" y="858"/>
                    <a:pt x="1016" y="342"/>
                    <a:pt x="467"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4"/>
            <p:cNvSpPr/>
            <p:nvPr/>
          </p:nvSpPr>
          <p:spPr>
            <a:xfrm>
              <a:off x="2618600" y="1213500"/>
              <a:ext cx="75325" cy="60050"/>
            </a:xfrm>
            <a:custGeom>
              <a:rect b="b" l="l" r="r" t="t"/>
              <a:pathLst>
                <a:path extrusionOk="0" h="2402" w="3013">
                  <a:moveTo>
                    <a:pt x="774" y="0"/>
                  </a:moveTo>
                  <a:cubicBezTo>
                    <a:pt x="521" y="0"/>
                    <a:pt x="272" y="59"/>
                    <a:pt x="53" y="189"/>
                  </a:cubicBezTo>
                  <a:lnTo>
                    <a:pt x="53" y="189"/>
                  </a:lnTo>
                  <a:cubicBezTo>
                    <a:pt x="45" y="139"/>
                    <a:pt x="39" y="89"/>
                    <a:pt x="34" y="38"/>
                  </a:cubicBezTo>
                  <a:lnTo>
                    <a:pt x="0" y="222"/>
                  </a:lnTo>
                  <a:cubicBezTo>
                    <a:pt x="18" y="210"/>
                    <a:pt x="35" y="199"/>
                    <a:pt x="53" y="189"/>
                  </a:cubicBezTo>
                  <a:lnTo>
                    <a:pt x="53" y="189"/>
                  </a:lnTo>
                  <a:cubicBezTo>
                    <a:pt x="154" y="833"/>
                    <a:pt x="507" y="1442"/>
                    <a:pt x="1024" y="1844"/>
                  </a:cubicBezTo>
                  <a:cubicBezTo>
                    <a:pt x="1487" y="2203"/>
                    <a:pt x="2070" y="2402"/>
                    <a:pt x="2654" y="2402"/>
                  </a:cubicBezTo>
                  <a:cubicBezTo>
                    <a:pt x="2774" y="2402"/>
                    <a:pt x="2894" y="2393"/>
                    <a:pt x="3012" y="2376"/>
                  </a:cubicBezTo>
                  <a:cubicBezTo>
                    <a:pt x="2846" y="1669"/>
                    <a:pt x="2555" y="962"/>
                    <a:pt x="2014" y="479"/>
                  </a:cubicBezTo>
                  <a:cubicBezTo>
                    <a:pt x="1674" y="181"/>
                    <a:pt x="1217" y="0"/>
                    <a:pt x="774" y="0"/>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4"/>
            <p:cNvSpPr/>
            <p:nvPr/>
          </p:nvSpPr>
          <p:spPr>
            <a:xfrm>
              <a:off x="2538725" y="1167000"/>
              <a:ext cx="80525" cy="35675"/>
            </a:xfrm>
            <a:custGeom>
              <a:rect b="b" l="l" r="r" t="t"/>
              <a:pathLst>
                <a:path extrusionOk="0" h="1427" w="3221">
                  <a:moveTo>
                    <a:pt x="1623" y="0"/>
                  </a:moveTo>
                  <a:cubicBezTo>
                    <a:pt x="1040" y="0"/>
                    <a:pt x="473" y="265"/>
                    <a:pt x="1" y="617"/>
                  </a:cubicBezTo>
                  <a:cubicBezTo>
                    <a:pt x="392" y="1067"/>
                    <a:pt x="957" y="1358"/>
                    <a:pt x="1548" y="1416"/>
                  </a:cubicBezTo>
                  <a:cubicBezTo>
                    <a:pt x="1623" y="1423"/>
                    <a:pt x="1698" y="1427"/>
                    <a:pt x="1773" y="1427"/>
                  </a:cubicBezTo>
                  <a:cubicBezTo>
                    <a:pt x="2266" y="1427"/>
                    <a:pt x="2757" y="1269"/>
                    <a:pt x="3161" y="978"/>
                  </a:cubicBezTo>
                  <a:lnTo>
                    <a:pt x="3161" y="978"/>
                  </a:lnTo>
                  <a:cubicBezTo>
                    <a:pt x="3183" y="1041"/>
                    <a:pt x="3201" y="1107"/>
                    <a:pt x="3212" y="1175"/>
                  </a:cubicBezTo>
                  <a:lnTo>
                    <a:pt x="3220" y="933"/>
                  </a:lnTo>
                  <a:lnTo>
                    <a:pt x="3220" y="933"/>
                  </a:lnTo>
                  <a:cubicBezTo>
                    <a:pt x="3201" y="949"/>
                    <a:pt x="3181" y="963"/>
                    <a:pt x="3161" y="978"/>
                  </a:cubicBezTo>
                  <a:lnTo>
                    <a:pt x="3161" y="978"/>
                  </a:lnTo>
                  <a:cubicBezTo>
                    <a:pt x="2969" y="440"/>
                    <a:pt x="2395" y="62"/>
                    <a:pt x="1814" y="10"/>
                  </a:cubicBezTo>
                  <a:cubicBezTo>
                    <a:pt x="1750" y="3"/>
                    <a:pt x="1687" y="0"/>
                    <a:pt x="1623" y="0"/>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4"/>
            <p:cNvSpPr/>
            <p:nvPr/>
          </p:nvSpPr>
          <p:spPr>
            <a:xfrm>
              <a:off x="2515850" y="1328425"/>
              <a:ext cx="55350" cy="106525"/>
            </a:xfrm>
            <a:custGeom>
              <a:rect b="b" l="l" r="r" t="t"/>
              <a:pathLst>
                <a:path extrusionOk="0" h="4261" w="2214">
                  <a:moveTo>
                    <a:pt x="724" y="1"/>
                  </a:moveTo>
                  <a:lnTo>
                    <a:pt x="774" y="192"/>
                  </a:lnTo>
                  <a:cubicBezTo>
                    <a:pt x="159" y="716"/>
                    <a:pt x="1" y="1656"/>
                    <a:pt x="258" y="2430"/>
                  </a:cubicBezTo>
                  <a:cubicBezTo>
                    <a:pt x="516" y="3195"/>
                    <a:pt x="1115" y="3811"/>
                    <a:pt x="1789" y="4260"/>
                  </a:cubicBezTo>
                  <a:cubicBezTo>
                    <a:pt x="2056" y="3503"/>
                    <a:pt x="2214" y="2680"/>
                    <a:pt x="2080" y="1889"/>
                  </a:cubicBezTo>
                  <a:cubicBezTo>
                    <a:pt x="1939" y="1091"/>
                    <a:pt x="1465" y="325"/>
                    <a:pt x="724"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4"/>
            <p:cNvSpPr/>
            <p:nvPr/>
          </p:nvSpPr>
          <p:spPr>
            <a:xfrm>
              <a:off x="2616525" y="1130550"/>
              <a:ext cx="75100" cy="40675"/>
            </a:xfrm>
            <a:custGeom>
              <a:rect b="b" l="l" r="r" t="t"/>
              <a:pathLst>
                <a:path extrusionOk="0" h="1627" w="3004">
                  <a:moveTo>
                    <a:pt x="1563" y="1"/>
                  </a:moveTo>
                  <a:cubicBezTo>
                    <a:pt x="1527" y="1"/>
                    <a:pt x="1492" y="2"/>
                    <a:pt x="1456" y="4"/>
                  </a:cubicBezTo>
                  <a:cubicBezTo>
                    <a:pt x="913" y="35"/>
                    <a:pt x="385" y="320"/>
                    <a:pt x="55" y="752"/>
                  </a:cubicBezTo>
                  <a:lnTo>
                    <a:pt x="55" y="752"/>
                  </a:lnTo>
                  <a:cubicBezTo>
                    <a:pt x="50" y="744"/>
                    <a:pt x="46" y="736"/>
                    <a:pt x="42" y="727"/>
                  </a:cubicBezTo>
                  <a:lnTo>
                    <a:pt x="0" y="827"/>
                  </a:lnTo>
                  <a:cubicBezTo>
                    <a:pt x="18" y="802"/>
                    <a:pt x="36" y="777"/>
                    <a:pt x="55" y="752"/>
                  </a:cubicBezTo>
                  <a:lnTo>
                    <a:pt x="55" y="752"/>
                  </a:lnTo>
                  <a:cubicBezTo>
                    <a:pt x="337" y="1276"/>
                    <a:pt x="915" y="1627"/>
                    <a:pt x="1507" y="1627"/>
                  </a:cubicBezTo>
                  <a:cubicBezTo>
                    <a:pt x="1521" y="1627"/>
                    <a:pt x="1534" y="1626"/>
                    <a:pt x="1548" y="1626"/>
                  </a:cubicBezTo>
                  <a:cubicBezTo>
                    <a:pt x="2163" y="1609"/>
                    <a:pt x="2754" y="1218"/>
                    <a:pt x="3004" y="653"/>
                  </a:cubicBezTo>
                  <a:cubicBezTo>
                    <a:pt x="2644" y="239"/>
                    <a:pt x="2109" y="1"/>
                    <a:pt x="1563"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4"/>
            <p:cNvSpPr/>
            <p:nvPr/>
          </p:nvSpPr>
          <p:spPr>
            <a:xfrm>
              <a:off x="2556825" y="1055750"/>
              <a:ext cx="81150" cy="51800"/>
            </a:xfrm>
            <a:custGeom>
              <a:rect b="b" l="l" r="r" t="t"/>
              <a:pathLst>
                <a:path extrusionOk="0" h="2072" w="3246">
                  <a:moveTo>
                    <a:pt x="741" y="1"/>
                  </a:moveTo>
                  <a:cubicBezTo>
                    <a:pt x="493" y="1"/>
                    <a:pt x="246" y="17"/>
                    <a:pt x="1" y="42"/>
                  </a:cubicBezTo>
                  <a:cubicBezTo>
                    <a:pt x="117" y="724"/>
                    <a:pt x="541" y="1348"/>
                    <a:pt x="1140" y="1714"/>
                  </a:cubicBezTo>
                  <a:cubicBezTo>
                    <a:pt x="1526" y="1948"/>
                    <a:pt x="1978" y="2071"/>
                    <a:pt x="2431" y="2071"/>
                  </a:cubicBezTo>
                  <a:cubicBezTo>
                    <a:pt x="2673" y="2071"/>
                    <a:pt x="2914" y="2036"/>
                    <a:pt x="3145" y="1964"/>
                  </a:cubicBezTo>
                  <a:cubicBezTo>
                    <a:pt x="3245" y="1481"/>
                    <a:pt x="3145" y="1065"/>
                    <a:pt x="2796" y="708"/>
                  </a:cubicBezTo>
                  <a:cubicBezTo>
                    <a:pt x="2447" y="350"/>
                    <a:pt x="1972" y="150"/>
                    <a:pt x="1481" y="59"/>
                  </a:cubicBezTo>
                  <a:cubicBezTo>
                    <a:pt x="1236" y="17"/>
                    <a:pt x="989" y="1"/>
                    <a:pt x="741"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4"/>
            <p:cNvSpPr/>
            <p:nvPr/>
          </p:nvSpPr>
          <p:spPr>
            <a:xfrm>
              <a:off x="2652500" y="1015200"/>
              <a:ext cx="42050" cy="79050"/>
            </a:xfrm>
            <a:custGeom>
              <a:rect b="b" l="l" r="r" t="t"/>
              <a:pathLst>
                <a:path extrusionOk="0" h="3162" w="1682">
                  <a:moveTo>
                    <a:pt x="733" y="0"/>
                  </a:moveTo>
                  <a:cubicBezTo>
                    <a:pt x="275" y="375"/>
                    <a:pt x="1" y="965"/>
                    <a:pt x="1" y="1556"/>
                  </a:cubicBezTo>
                  <a:cubicBezTo>
                    <a:pt x="9" y="2147"/>
                    <a:pt x="283" y="2737"/>
                    <a:pt x="741" y="3112"/>
                  </a:cubicBezTo>
                  <a:lnTo>
                    <a:pt x="1057" y="3162"/>
                  </a:lnTo>
                  <a:cubicBezTo>
                    <a:pt x="1323" y="3128"/>
                    <a:pt x="1523" y="2904"/>
                    <a:pt x="1606" y="2654"/>
                  </a:cubicBezTo>
                  <a:cubicBezTo>
                    <a:pt x="1681" y="2405"/>
                    <a:pt x="1656" y="2138"/>
                    <a:pt x="1615" y="1880"/>
                  </a:cubicBezTo>
                  <a:cubicBezTo>
                    <a:pt x="1482" y="1190"/>
                    <a:pt x="1174" y="541"/>
                    <a:pt x="733" y="0"/>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4"/>
            <p:cNvSpPr/>
            <p:nvPr/>
          </p:nvSpPr>
          <p:spPr>
            <a:xfrm>
              <a:off x="2504000" y="1203625"/>
              <a:ext cx="77800" cy="59525"/>
            </a:xfrm>
            <a:custGeom>
              <a:rect b="b" l="l" r="r" t="t"/>
              <a:pathLst>
                <a:path extrusionOk="0" h="2381" w="3112">
                  <a:moveTo>
                    <a:pt x="787" y="1"/>
                  </a:moveTo>
                  <a:cubicBezTo>
                    <a:pt x="518" y="1"/>
                    <a:pt x="250" y="47"/>
                    <a:pt x="0" y="142"/>
                  </a:cubicBezTo>
                  <a:cubicBezTo>
                    <a:pt x="516" y="1332"/>
                    <a:pt x="1706" y="2214"/>
                    <a:pt x="2995" y="2355"/>
                  </a:cubicBezTo>
                  <a:lnTo>
                    <a:pt x="3079" y="2380"/>
                  </a:lnTo>
                  <a:cubicBezTo>
                    <a:pt x="3112" y="1632"/>
                    <a:pt x="2754" y="874"/>
                    <a:pt x="2147" y="433"/>
                  </a:cubicBezTo>
                  <a:cubicBezTo>
                    <a:pt x="1757" y="150"/>
                    <a:pt x="1270" y="1"/>
                    <a:pt x="787"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4"/>
            <p:cNvSpPr/>
            <p:nvPr/>
          </p:nvSpPr>
          <p:spPr>
            <a:xfrm>
              <a:off x="2555150" y="1266650"/>
              <a:ext cx="48075" cy="83850"/>
            </a:xfrm>
            <a:custGeom>
              <a:rect b="b" l="l" r="r" t="t"/>
              <a:pathLst>
                <a:path extrusionOk="0" h="3354" w="1923">
                  <a:moveTo>
                    <a:pt x="467" y="1"/>
                  </a:moveTo>
                  <a:lnTo>
                    <a:pt x="442" y="175"/>
                  </a:lnTo>
                  <a:cubicBezTo>
                    <a:pt x="1" y="658"/>
                    <a:pt x="26" y="1440"/>
                    <a:pt x="342" y="2006"/>
                  </a:cubicBezTo>
                  <a:cubicBezTo>
                    <a:pt x="658" y="2580"/>
                    <a:pt x="1199" y="2988"/>
                    <a:pt x="1740" y="3354"/>
                  </a:cubicBezTo>
                  <a:cubicBezTo>
                    <a:pt x="1923" y="2738"/>
                    <a:pt x="1898" y="2064"/>
                    <a:pt x="1673" y="1465"/>
                  </a:cubicBezTo>
                  <a:cubicBezTo>
                    <a:pt x="1440" y="858"/>
                    <a:pt x="1016" y="342"/>
                    <a:pt x="467"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4"/>
            <p:cNvSpPr/>
            <p:nvPr/>
          </p:nvSpPr>
          <p:spPr>
            <a:xfrm>
              <a:off x="2618600" y="1213500"/>
              <a:ext cx="75325" cy="60050"/>
            </a:xfrm>
            <a:custGeom>
              <a:rect b="b" l="l" r="r" t="t"/>
              <a:pathLst>
                <a:path extrusionOk="0" h="2402" w="3013">
                  <a:moveTo>
                    <a:pt x="774" y="0"/>
                  </a:moveTo>
                  <a:cubicBezTo>
                    <a:pt x="521" y="0"/>
                    <a:pt x="272" y="59"/>
                    <a:pt x="53" y="189"/>
                  </a:cubicBezTo>
                  <a:lnTo>
                    <a:pt x="53" y="189"/>
                  </a:lnTo>
                  <a:cubicBezTo>
                    <a:pt x="45" y="139"/>
                    <a:pt x="39" y="89"/>
                    <a:pt x="34" y="38"/>
                  </a:cubicBezTo>
                  <a:lnTo>
                    <a:pt x="0" y="222"/>
                  </a:lnTo>
                  <a:cubicBezTo>
                    <a:pt x="18" y="210"/>
                    <a:pt x="35" y="199"/>
                    <a:pt x="53" y="189"/>
                  </a:cubicBezTo>
                  <a:lnTo>
                    <a:pt x="53" y="189"/>
                  </a:lnTo>
                  <a:cubicBezTo>
                    <a:pt x="154" y="833"/>
                    <a:pt x="507" y="1442"/>
                    <a:pt x="1024" y="1844"/>
                  </a:cubicBezTo>
                  <a:cubicBezTo>
                    <a:pt x="1487" y="2203"/>
                    <a:pt x="2070" y="2402"/>
                    <a:pt x="2654" y="2402"/>
                  </a:cubicBezTo>
                  <a:cubicBezTo>
                    <a:pt x="2774" y="2402"/>
                    <a:pt x="2894" y="2393"/>
                    <a:pt x="3012" y="2376"/>
                  </a:cubicBezTo>
                  <a:cubicBezTo>
                    <a:pt x="2846" y="1669"/>
                    <a:pt x="2555" y="962"/>
                    <a:pt x="2014" y="479"/>
                  </a:cubicBezTo>
                  <a:cubicBezTo>
                    <a:pt x="1674" y="181"/>
                    <a:pt x="1217" y="0"/>
                    <a:pt x="774" y="0"/>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4"/>
            <p:cNvSpPr/>
            <p:nvPr/>
          </p:nvSpPr>
          <p:spPr>
            <a:xfrm>
              <a:off x="2538725" y="1167000"/>
              <a:ext cx="80525" cy="35675"/>
            </a:xfrm>
            <a:custGeom>
              <a:rect b="b" l="l" r="r" t="t"/>
              <a:pathLst>
                <a:path extrusionOk="0" h="1427" w="3221">
                  <a:moveTo>
                    <a:pt x="1623" y="0"/>
                  </a:moveTo>
                  <a:cubicBezTo>
                    <a:pt x="1040" y="0"/>
                    <a:pt x="473" y="265"/>
                    <a:pt x="1" y="617"/>
                  </a:cubicBezTo>
                  <a:cubicBezTo>
                    <a:pt x="392" y="1067"/>
                    <a:pt x="957" y="1358"/>
                    <a:pt x="1548" y="1416"/>
                  </a:cubicBezTo>
                  <a:cubicBezTo>
                    <a:pt x="1623" y="1423"/>
                    <a:pt x="1698" y="1427"/>
                    <a:pt x="1773" y="1427"/>
                  </a:cubicBezTo>
                  <a:cubicBezTo>
                    <a:pt x="2266" y="1427"/>
                    <a:pt x="2757" y="1269"/>
                    <a:pt x="3161" y="978"/>
                  </a:cubicBezTo>
                  <a:lnTo>
                    <a:pt x="3161" y="978"/>
                  </a:lnTo>
                  <a:cubicBezTo>
                    <a:pt x="3183" y="1041"/>
                    <a:pt x="3201" y="1107"/>
                    <a:pt x="3212" y="1175"/>
                  </a:cubicBezTo>
                  <a:lnTo>
                    <a:pt x="3220" y="933"/>
                  </a:lnTo>
                  <a:lnTo>
                    <a:pt x="3220" y="933"/>
                  </a:lnTo>
                  <a:cubicBezTo>
                    <a:pt x="3201" y="949"/>
                    <a:pt x="3181" y="963"/>
                    <a:pt x="3161" y="978"/>
                  </a:cubicBezTo>
                  <a:lnTo>
                    <a:pt x="3161" y="978"/>
                  </a:lnTo>
                  <a:cubicBezTo>
                    <a:pt x="2969" y="440"/>
                    <a:pt x="2395" y="62"/>
                    <a:pt x="1814" y="10"/>
                  </a:cubicBezTo>
                  <a:cubicBezTo>
                    <a:pt x="1750" y="3"/>
                    <a:pt x="1687" y="0"/>
                    <a:pt x="1623" y="0"/>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4"/>
            <p:cNvSpPr/>
            <p:nvPr/>
          </p:nvSpPr>
          <p:spPr>
            <a:xfrm>
              <a:off x="2515850" y="1328425"/>
              <a:ext cx="55350" cy="106525"/>
            </a:xfrm>
            <a:custGeom>
              <a:rect b="b" l="l" r="r" t="t"/>
              <a:pathLst>
                <a:path extrusionOk="0" h="4261" w="2214">
                  <a:moveTo>
                    <a:pt x="724" y="1"/>
                  </a:moveTo>
                  <a:lnTo>
                    <a:pt x="774" y="192"/>
                  </a:lnTo>
                  <a:cubicBezTo>
                    <a:pt x="159" y="716"/>
                    <a:pt x="1" y="1656"/>
                    <a:pt x="258" y="2430"/>
                  </a:cubicBezTo>
                  <a:cubicBezTo>
                    <a:pt x="516" y="3195"/>
                    <a:pt x="1115" y="3811"/>
                    <a:pt x="1789" y="4260"/>
                  </a:cubicBezTo>
                  <a:cubicBezTo>
                    <a:pt x="2056" y="3503"/>
                    <a:pt x="2214" y="2680"/>
                    <a:pt x="2080" y="1889"/>
                  </a:cubicBezTo>
                  <a:cubicBezTo>
                    <a:pt x="1939" y="1091"/>
                    <a:pt x="1465" y="325"/>
                    <a:pt x="724"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4"/>
            <p:cNvSpPr/>
            <p:nvPr/>
          </p:nvSpPr>
          <p:spPr>
            <a:xfrm>
              <a:off x="2616525" y="1130550"/>
              <a:ext cx="75100" cy="40675"/>
            </a:xfrm>
            <a:custGeom>
              <a:rect b="b" l="l" r="r" t="t"/>
              <a:pathLst>
                <a:path extrusionOk="0" h="1627" w="3004">
                  <a:moveTo>
                    <a:pt x="1563" y="1"/>
                  </a:moveTo>
                  <a:cubicBezTo>
                    <a:pt x="1527" y="1"/>
                    <a:pt x="1492" y="2"/>
                    <a:pt x="1456" y="4"/>
                  </a:cubicBezTo>
                  <a:cubicBezTo>
                    <a:pt x="913" y="35"/>
                    <a:pt x="385" y="320"/>
                    <a:pt x="55" y="752"/>
                  </a:cubicBezTo>
                  <a:lnTo>
                    <a:pt x="55" y="752"/>
                  </a:lnTo>
                  <a:cubicBezTo>
                    <a:pt x="50" y="744"/>
                    <a:pt x="46" y="736"/>
                    <a:pt x="42" y="727"/>
                  </a:cubicBezTo>
                  <a:lnTo>
                    <a:pt x="0" y="827"/>
                  </a:lnTo>
                  <a:cubicBezTo>
                    <a:pt x="18" y="802"/>
                    <a:pt x="36" y="777"/>
                    <a:pt x="55" y="752"/>
                  </a:cubicBezTo>
                  <a:lnTo>
                    <a:pt x="55" y="752"/>
                  </a:lnTo>
                  <a:cubicBezTo>
                    <a:pt x="337" y="1276"/>
                    <a:pt x="915" y="1627"/>
                    <a:pt x="1507" y="1627"/>
                  </a:cubicBezTo>
                  <a:cubicBezTo>
                    <a:pt x="1521" y="1627"/>
                    <a:pt x="1534" y="1626"/>
                    <a:pt x="1548" y="1626"/>
                  </a:cubicBezTo>
                  <a:cubicBezTo>
                    <a:pt x="2163" y="1609"/>
                    <a:pt x="2754" y="1218"/>
                    <a:pt x="3004" y="653"/>
                  </a:cubicBezTo>
                  <a:cubicBezTo>
                    <a:pt x="2644" y="239"/>
                    <a:pt x="2109" y="1"/>
                    <a:pt x="1563"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4"/>
            <p:cNvSpPr/>
            <p:nvPr/>
          </p:nvSpPr>
          <p:spPr>
            <a:xfrm>
              <a:off x="2556825" y="1055750"/>
              <a:ext cx="81150" cy="51800"/>
            </a:xfrm>
            <a:custGeom>
              <a:rect b="b" l="l" r="r" t="t"/>
              <a:pathLst>
                <a:path extrusionOk="0" h="2072" w="3246">
                  <a:moveTo>
                    <a:pt x="741" y="1"/>
                  </a:moveTo>
                  <a:cubicBezTo>
                    <a:pt x="493" y="1"/>
                    <a:pt x="246" y="17"/>
                    <a:pt x="1" y="42"/>
                  </a:cubicBezTo>
                  <a:cubicBezTo>
                    <a:pt x="117" y="724"/>
                    <a:pt x="541" y="1348"/>
                    <a:pt x="1140" y="1714"/>
                  </a:cubicBezTo>
                  <a:cubicBezTo>
                    <a:pt x="1526" y="1948"/>
                    <a:pt x="1978" y="2071"/>
                    <a:pt x="2431" y="2071"/>
                  </a:cubicBezTo>
                  <a:cubicBezTo>
                    <a:pt x="2673" y="2071"/>
                    <a:pt x="2914" y="2036"/>
                    <a:pt x="3145" y="1964"/>
                  </a:cubicBezTo>
                  <a:cubicBezTo>
                    <a:pt x="3245" y="1481"/>
                    <a:pt x="3145" y="1065"/>
                    <a:pt x="2796" y="708"/>
                  </a:cubicBezTo>
                  <a:cubicBezTo>
                    <a:pt x="2447" y="350"/>
                    <a:pt x="1972" y="150"/>
                    <a:pt x="1481" y="59"/>
                  </a:cubicBezTo>
                  <a:cubicBezTo>
                    <a:pt x="1236" y="17"/>
                    <a:pt x="989" y="1"/>
                    <a:pt x="741"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4"/>
            <p:cNvSpPr/>
            <p:nvPr/>
          </p:nvSpPr>
          <p:spPr>
            <a:xfrm>
              <a:off x="2652500" y="1015200"/>
              <a:ext cx="42050" cy="79050"/>
            </a:xfrm>
            <a:custGeom>
              <a:rect b="b" l="l" r="r" t="t"/>
              <a:pathLst>
                <a:path extrusionOk="0" h="3162" w="1682">
                  <a:moveTo>
                    <a:pt x="733" y="0"/>
                  </a:moveTo>
                  <a:cubicBezTo>
                    <a:pt x="275" y="375"/>
                    <a:pt x="1" y="965"/>
                    <a:pt x="1" y="1556"/>
                  </a:cubicBezTo>
                  <a:cubicBezTo>
                    <a:pt x="9" y="2147"/>
                    <a:pt x="283" y="2737"/>
                    <a:pt x="741" y="3112"/>
                  </a:cubicBezTo>
                  <a:lnTo>
                    <a:pt x="1057" y="3162"/>
                  </a:lnTo>
                  <a:cubicBezTo>
                    <a:pt x="1323" y="3128"/>
                    <a:pt x="1523" y="2904"/>
                    <a:pt x="1606" y="2654"/>
                  </a:cubicBezTo>
                  <a:cubicBezTo>
                    <a:pt x="1681" y="2405"/>
                    <a:pt x="1656" y="2138"/>
                    <a:pt x="1615" y="1880"/>
                  </a:cubicBezTo>
                  <a:cubicBezTo>
                    <a:pt x="1482" y="1190"/>
                    <a:pt x="1174" y="541"/>
                    <a:pt x="733" y="0"/>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4"/>
            <p:cNvSpPr/>
            <p:nvPr/>
          </p:nvSpPr>
          <p:spPr>
            <a:xfrm>
              <a:off x="2531875" y="1090700"/>
              <a:ext cx="202800" cy="272075"/>
            </a:xfrm>
            <a:custGeom>
              <a:rect b="b" l="l" r="r" t="t"/>
              <a:pathLst>
                <a:path extrusionOk="0" h="10883" w="8112">
                  <a:moveTo>
                    <a:pt x="8037" y="4559"/>
                  </a:moveTo>
                  <a:cubicBezTo>
                    <a:pt x="8029" y="4593"/>
                    <a:pt x="8029" y="4609"/>
                    <a:pt x="8037" y="4609"/>
                  </a:cubicBezTo>
                  <a:cubicBezTo>
                    <a:pt x="8037" y="4609"/>
                    <a:pt x="8037" y="4593"/>
                    <a:pt x="8037" y="4559"/>
                  </a:cubicBezTo>
                  <a:close/>
                  <a:moveTo>
                    <a:pt x="5438" y="0"/>
                  </a:moveTo>
                  <a:cubicBezTo>
                    <a:pt x="5428" y="0"/>
                    <a:pt x="5418" y="0"/>
                    <a:pt x="5408" y="0"/>
                  </a:cubicBezTo>
                  <a:cubicBezTo>
                    <a:pt x="5117" y="9"/>
                    <a:pt x="4801" y="75"/>
                    <a:pt x="4526" y="225"/>
                  </a:cubicBezTo>
                  <a:cubicBezTo>
                    <a:pt x="4243" y="366"/>
                    <a:pt x="4010" y="599"/>
                    <a:pt x="3836" y="874"/>
                  </a:cubicBezTo>
                  <a:cubicBezTo>
                    <a:pt x="3494" y="1440"/>
                    <a:pt x="3411" y="2130"/>
                    <a:pt x="3445" y="2804"/>
                  </a:cubicBezTo>
                  <a:cubicBezTo>
                    <a:pt x="3469" y="3486"/>
                    <a:pt x="3561" y="4143"/>
                    <a:pt x="3486" y="4767"/>
                  </a:cubicBezTo>
                  <a:cubicBezTo>
                    <a:pt x="3420" y="5391"/>
                    <a:pt x="3187" y="5999"/>
                    <a:pt x="2729" y="6348"/>
                  </a:cubicBezTo>
                  <a:cubicBezTo>
                    <a:pt x="2280" y="6706"/>
                    <a:pt x="1689" y="6781"/>
                    <a:pt x="1248" y="7080"/>
                  </a:cubicBezTo>
                  <a:cubicBezTo>
                    <a:pt x="799" y="7355"/>
                    <a:pt x="474" y="7754"/>
                    <a:pt x="275" y="8154"/>
                  </a:cubicBezTo>
                  <a:cubicBezTo>
                    <a:pt x="75" y="8553"/>
                    <a:pt x="0" y="8969"/>
                    <a:pt x="8" y="9318"/>
                  </a:cubicBezTo>
                  <a:cubicBezTo>
                    <a:pt x="8" y="9676"/>
                    <a:pt x="83" y="9976"/>
                    <a:pt x="167" y="10209"/>
                  </a:cubicBezTo>
                  <a:cubicBezTo>
                    <a:pt x="258" y="10450"/>
                    <a:pt x="350" y="10616"/>
                    <a:pt x="424" y="10724"/>
                  </a:cubicBezTo>
                  <a:cubicBezTo>
                    <a:pt x="458" y="10783"/>
                    <a:pt x="491" y="10816"/>
                    <a:pt x="516" y="10841"/>
                  </a:cubicBezTo>
                  <a:cubicBezTo>
                    <a:pt x="533" y="10874"/>
                    <a:pt x="549" y="10882"/>
                    <a:pt x="549" y="10882"/>
                  </a:cubicBezTo>
                  <a:cubicBezTo>
                    <a:pt x="558" y="10874"/>
                    <a:pt x="366" y="10666"/>
                    <a:pt x="208" y="10200"/>
                  </a:cubicBezTo>
                  <a:cubicBezTo>
                    <a:pt x="125" y="9967"/>
                    <a:pt x="58" y="9668"/>
                    <a:pt x="58" y="9318"/>
                  </a:cubicBezTo>
                  <a:cubicBezTo>
                    <a:pt x="67" y="8977"/>
                    <a:pt x="133" y="8578"/>
                    <a:pt x="341" y="8187"/>
                  </a:cubicBezTo>
                  <a:cubicBezTo>
                    <a:pt x="533" y="7796"/>
                    <a:pt x="857" y="7413"/>
                    <a:pt x="1290" y="7147"/>
                  </a:cubicBezTo>
                  <a:cubicBezTo>
                    <a:pt x="1506" y="7005"/>
                    <a:pt x="1756" y="6914"/>
                    <a:pt x="2014" y="6814"/>
                  </a:cubicBezTo>
                  <a:cubicBezTo>
                    <a:pt x="2280" y="6714"/>
                    <a:pt x="2554" y="6614"/>
                    <a:pt x="2787" y="6423"/>
                  </a:cubicBezTo>
                  <a:cubicBezTo>
                    <a:pt x="3029" y="6240"/>
                    <a:pt x="3212" y="5982"/>
                    <a:pt x="3345" y="5699"/>
                  </a:cubicBezTo>
                  <a:cubicBezTo>
                    <a:pt x="3469" y="5416"/>
                    <a:pt x="3553" y="5100"/>
                    <a:pt x="3586" y="4784"/>
                  </a:cubicBezTo>
                  <a:cubicBezTo>
                    <a:pt x="3661" y="4135"/>
                    <a:pt x="3569" y="3478"/>
                    <a:pt x="3544" y="2804"/>
                  </a:cubicBezTo>
                  <a:cubicBezTo>
                    <a:pt x="3511" y="2138"/>
                    <a:pt x="3594" y="1465"/>
                    <a:pt x="3919" y="924"/>
                  </a:cubicBezTo>
                  <a:cubicBezTo>
                    <a:pt x="4085" y="658"/>
                    <a:pt x="4310" y="441"/>
                    <a:pt x="4576" y="300"/>
                  </a:cubicBezTo>
                  <a:cubicBezTo>
                    <a:pt x="4834" y="167"/>
                    <a:pt x="5133" y="100"/>
                    <a:pt x="5416" y="92"/>
                  </a:cubicBezTo>
                  <a:cubicBezTo>
                    <a:pt x="5436" y="91"/>
                    <a:pt x="5456" y="91"/>
                    <a:pt x="5476" y="91"/>
                  </a:cubicBezTo>
                  <a:cubicBezTo>
                    <a:pt x="6028" y="91"/>
                    <a:pt x="6544" y="312"/>
                    <a:pt x="6914" y="641"/>
                  </a:cubicBezTo>
                  <a:cubicBezTo>
                    <a:pt x="7305" y="974"/>
                    <a:pt x="7563" y="1398"/>
                    <a:pt x="7738" y="1797"/>
                  </a:cubicBezTo>
                  <a:cubicBezTo>
                    <a:pt x="8070" y="2613"/>
                    <a:pt x="8070" y="3353"/>
                    <a:pt x="8070" y="3844"/>
                  </a:cubicBezTo>
                  <a:cubicBezTo>
                    <a:pt x="8062" y="4085"/>
                    <a:pt x="8054" y="4277"/>
                    <a:pt x="8045" y="4410"/>
                  </a:cubicBezTo>
                  <a:cubicBezTo>
                    <a:pt x="8037" y="4468"/>
                    <a:pt x="8037" y="4518"/>
                    <a:pt x="8037" y="4559"/>
                  </a:cubicBezTo>
                  <a:cubicBezTo>
                    <a:pt x="8045" y="4518"/>
                    <a:pt x="8045" y="4476"/>
                    <a:pt x="8054" y="4410"/>
                  </a:cubicBezTo>
                  <a:cubicBezTo>
                    <a:pt x="8070" y="4285"/>
                    <a:pt x="8087" y="4094"/>
                    <a:pt x="8104" y="3844"/>
                  </a:cubicBezTo>
                  <a:cubicBezTo>
                    <a:pt x="8112" y="3594"/>
                    <a:pt x="8112" y="3287"/>
                    <a:pt x="8079" y="2937"/>
                  </a:cubicBezTo>
                  <a:cubicBezTo>
                    <a:pt x="8037" y="2588"/>
                    <a:pt x="7962" y="2188"/>
                    <a:pt x="7796" y="1772"/>
                  </a:cubicBezTo>
                  <a:cubicBezTo>
                    <a:pt x="7621" y="1365"/>
                    <a:pt x="7363" y="932"/>
                    <a:pt x="6964" y="583"/>
                  </a:cubicBezTo>
                  <a:cubicBezTo>
                    <a:pt x="6571" y="239"/>
                    <a:pt x="6026" y="0"/>
                    <a:pt x="5438" y="0"/>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4"/>
            <p:cNvSpPr/>
            <p:nvPr/>
          </p:nvSpPr>
          <p:spPr>
            <a:xfrm>
              <a:off x="2531875" y="1090700"/>
              <a:ext cx="202800" cy="272075"/>
            </a:xfrm>
            <a:custGeom>
              <a:rect b="b" l="l" r="r" t="t"/>
              <a:pathLst>
                <a:path extrusionOk="0" h="10883" w="8112">
                  <a:moveTo>
                    <a:pt x="8037" y="4559"/>
                  </a:moveTo>
                  <a:cubicBezTo>
                    <a:pt x="8029" y="4593"/>
                    <a:pt x="8029" y="4609"/>
                    <a:pt x="8037" y="4609"/>
                  </a:cubicBezTo>
                  <a:cubicBezTo>
                    <a:pt x="8037" y="4609"/>
                    <a:pt x="8037" y="4593"/>
                    <a:pt x="8037" y="4559"/>
                  </a:cubicBezTo>
                  <a:close/>
                  <a:moveTo>
                    <a:pt x="5438" y="0"/>
                  </a:moveTo>
                  <a:cubicBezTo>
                    <a:pt x="5428" y="0"/>
                    <a:pt x="5418" y="0"/>
                    <a:pt x="5408" y="0"/>
                  </a:cubicBezTo>
                  <a:cubicBezTo>
                    <a:pt x="5117" y="9"/>
                    <a:pt x="4801" y="75"/>
                    <a:pt x="4526" y="225"/>
                  </a:cubicBezTo>
                  <a:cubicBezTo>
                    <a:pt x="4243" y="366"/>
                    <a:pt x="4010" y="599"/>
                    <a:pt x="3836" y="874"/>
                  </a:cubicBezTo>
                  <a:cubicBezTo>
                    <a:pt x="3494" y="1440"/>
                    <a:pt x="3411" y="2130"/>
                    <a:pt x="3445" y="2804"/>
                  </a:cubicBezTo>
                  <a:cubicBezTo>
                    <a:pt x="3469" y="3486"/>
                    <a:pt x="3561" y="4143"/>
                    <a:pt x="3486" y="4767"/>
                  </a:cubicBezTo>
                  <a:cubicBezTo>
                    <a:pt x="3420" y="5391"/>
                    <a:pt x="3187" y="5999"/>
                    <a:pt x="2729" y="6348"/>
                  </a:cubicBezTo>
                  <a:cubicBezTo>
                    <a:pt x="2280" y="6706"/>
                    <a:pt x="1689" y="6781"/>
                    <a:pt x="1248" y="7080"/>
                  </a:cubicBezTo>
                  <a:cubicBezTo>
                    <a:pt x="799" y="7355"/>
                    <a:pt x="474" y="7754"/>
                    <a:pt x="275" y="8154"/>
                  </a:cubicBezTo>
                  <a:cubicBezTo>
                    <a:pt x="75" y="8553"/>
                    <a:pt x="0" y="8969"/>
                    <a:pt x="8" y="9318"/>
                  </a:cubicBezTo>
                  <a:cubicBezTo>
                    <a:pt x="8" y="9676"/>
                    <a:pt x="83" y="9976"/>
                    <a:pt x="167" y="10209"/>
                  </a:cubicBezTo>
                  <a:cubicBezTo>
                    <a:pt x="258" y="10450"/>
                    <a:pt x="350" y="10616"/>
                    <a:pt x="424" y="10724"/>
                  </a:cubicBezTo>
                  <a:cubicBezTo>
                    <a:pt x="458" y="10783"/>
                    <a:pt x="491" y="10816"/>
                    <a:pt x="516" y="10841"/>
                  </a:cubicBezTo>
                  <a:cubicBezTo>
                    <a:pt x="533" y="10874"/>
                    <a:pt x="549" y="10882"/>
                    <a:pt x="549" y="10882"/>
                  </a:cubicBezTo>
                  <a:cubicBezTo>
                    <a:pt x="558" y="10874"/>
                    <a:pt x="366" y="10666"/>
                    <a:pt x="208" y="10200"/>
                  </a:cubicBezTo>
                  <a:cubicBezTo>
                    <a:pt x="125" y="9967"/>
                    <a:pt x="58" y="9668"/>
                    <a:pt x="58" y="9318"/>
                  </a:cubicBezTo>
                  <a:cubicBezTo>
                    <a:pt x="67" y="8977"/>
                    <a:pt x="133" y="8578"/>
                    <a:pt x="341" y="8187"/>
                  </a:cubicBezTo>
                  <a:cubicBezTo>
                    <a:pt x="533" y="7796"/>
                    <a:pt x="857" y="7413"/>
                    <a:pt x="1290" y="7147"/>
                  </a:cubicBezTo>
                  <a:cubicBezTo>
                    <a:pt x="1506" y="7005"/>
                    <a:pt x="1756" y="6914"/>
                    <a:pt x="2014" y="6814"/>
                  </a:cubicBezTo>
                  <a:cubicBezTo>
                    <a:pt x="2280" y="6714"/>
                    <a:pt x="2554" y="6614"/>
                    <a:pt x="2787" y="6423"/>
                  </a:cubicBezTo>
                  <a:cubicBezTo>
                    <a:pt x="3029" y="6240"/>
                    <a:pt x="3212" y="5982"/>
                    <a:pt x="3345" y="5699"/>
                  </a:cubicBezTo>
                  <a:cubicBezTo>
                    <a:pt x="3469" y="5416"/>
                    <a:pt x="3553" y="5100"/>
                    <a:pt x="3586" y="4784"/>
                  </a:cubicBezTo>
                  <a:cubicBezTo>
                    <a:pt x="3661" y="4135"/>
                    <a:pt x="3569" y="3478"/>
                    <a:pt x="3544" y="2804"/>
                  </a:cubicBezTo>
                  <a:cubicBezTo>
                    <a:pt x="3511" y="2138"/>
                    <a:pt x="3594" y="1465"/>
                    <a:pt x="3919" y="924"/>
                  </a:cubicBezTo>
                  <a:cubicBezTo>
                    <a:pt x="4085" y="658"/>
                    <a:pt x="4310" y="441"/>
                    <a:pt x="4576" y="300"/>
                  </a:cubicBezTo>
                  <a:cubicBezTo>
                    <a:pt x="4834" y="167"/>
                    <a:pt x="5133" y="100"/>
                    <a:pt x="5416" y="92"/>
                  </a:cubicBezTo>
                  <a:cubicBezTo>
                    <a:pt x="5436" y="91"/>
                    <a:pt x="5456" y="91"/>
                    <a:pt x="5476" y="91"/>
                  </a:cubicBezTo>
                  <a:cubicBezTo>
                    <a:pt x="6028" y="91"/>
                    <a:pt x="6544" y="312"/>
                    <a:pt x="6914" y="641"/>
                  </a:cubicBezTo>
                  <a:cubicBezTo>
                    <a:pt x="7305" y="974"/>
                    <a:pt x="7563" y="1398"/>
                    <a:pt x="7738" y="1797"/>
                  </a:cubicBezTo>
                  <a:cubicBezTo>
                    <a:pt x="8070" y="2613"/>
                    <a:pt x="8070" y="3353"/>
                    <a:pt x="8070" y="3844"/>
                  </a:cubicBezTo>
                  <a:cubicBezTo>
                    <a:pt x="8062" y="4085"/>
                    <a:pt x="8054" y="4277"/>
                    <a:pt x="8045" y="4410"/>
                  </a:cubicBezTo>
                  <a:cubicBezTo>
                    <a:pt x="8037" y="4468"/>
                    <a:pt x="8037" y="4518"/>
                    <a:pt x="8037" y="4559"/>
                  </a:cubicBezTo>
                  <a:cubicBezTo>
                    <a:pt x="8045" y="4518"/>
                    <a:pt x="8045" y="4476"/>
                    <a:pt x="8054" y="4410"/>
                  </a:cubicBezTo>
                  <a:cubicBezTo>
                    <a:pt x="8070" y="4285"/>
                    <a:pt x="8087" y="4094"/>
                    <a:pt x="8104" y="3844"/>
                  </a:cubicBezTo>
                  <a:cubicBezTo>
                    <a:pt x="8112" y="3594"/>
                    <a:pt x="8112" y="3287"/>
                    <a:pt x="8079" y="2937"/>
                  </a:cubicBezTo>
                  <a:cubicBezTo>
                    <a:pt x="8037" y="2588"/>
                    <a:pt x="7962" y="2188"/>
                    <a:pt x="7796" y="1772"/>
                  </a:cubicBezTo>
                  <a:cubicBezTo>
                    <a:pt x="7621" y="1365"/>
                    <a:pt x="7363" y="932"/>
                    <a:pt x="6964" y="583"/>
                  </a:cubicBezTo>
                  <a:cubicBezTo>
                    <a:pt x="6571" y="239"/>
                    <a:pt x="6026" y="0"/>
                    <a:pt x="5438" y="0"/>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4"/>
            <p:cNvSpPr/>
            <p:nvPr/>
          </p:nvSpPr>
          <p:spPr>
            <a:xfrm>
              <a:off x="2822650" y="1053625"/>
              <a:ext cx="241925" cy="146500"/>
            </a:xfrm>
            <a:custGeom>
              <a:rect b="b" l="l" r="r" t="t"/>
              <a:pathLst>
                <a:path extrusionOk="0" h="5860" w="9677">
                  <a:moveTo>
                    <a:pt x="2524" y="0"/>
                  </a:moveTo>
                  <a:cubicBezTo>
                    <a:pt x="2447" y="0"/>
                    <a:pt x="2371" y="4"/>
                    <a:pt x="2296" y="11"/>
                  </a:cubicBezTo>
                  <a:cubicBezTo>
                    <a:pt x="2005" y="36"/>
                    <a:pt x="1731" y="127"/>
                    <a:pt x="1489" y="260"/>
                  </a:cubicBezTo>
                  <a:cubicBezTo>
                    <a:pt x="1248" y="393"/>
                    <a:pt x="1032" y="568"/>
                    <a:pt x="857" y="768"/>
                  </a:cubicBezTo>
                  <a:cubicBezTo>
                    <a:pt x="508" y="1159"/>
                    <a:pt x="291" y="1625"/>
                    <a:pt x="167" y="2066"/>
                  </a:cubicBezTo>
                  <a:cubicBezTo>
                    <a:pt x="33" y="2515"/>
                    <a:pt x="0" y="2956"/>
                    <a:pt x="17" y="3347"/>
                  </a:cubicBezTo>
                  <a:cubicBezTo>
                    <a:pt x="58" y="4137"/>
                    <a:pt x="200" y="4761"/>
                    <a:pt x="283" y="5194"/>
                  </a:cubicBezTo>
                  <a:cubicBezTo>
                    <a:pt x="325" y="5402"/>
                    <a:pt x="366" y="5568"/>
                    <a:pt x="391" y="5685"/>
                  </a:cubicBezTo>
                  <a:cubicBezTo>
                    <a:pt x="400" y="5735"/>
                    <a:pt x="408" y="5776"/>
                    <a:pt x="416" y="5810"/>
                  </a:cubicBezTo>
                  <a:cubicBezTo>
                    <a:pt x="424" y="5843"/>
                    <a:pt x="424" y="5859"/>
                    <a:pt x="433" y="5859"/>
                  </a:cubicBezTo>
                  <a:cubicBezTo>
                    <a:pt x="433" y="5859"/>
                    <a:pt x="433" y="5843"/>
                    <a:pt x="424" y="5810"/>
                  </a:cubicBezTo>
                  <a:cubicBezTo>
                    <a:pt x="424" y="5776"/>
                    <a:pt x="416" y="5735"/>
                    <a:pt x="408" y="5685"/>
                  </a:cubicBezTo>
                  <a:cubicBezTo>
                    <a:pt x="383" y="5560"/>
                    <a:pt x="358" y="5394"/>
                    <a:pt x="325" y="5186"/>
                  </a:cubicBezTo>
                  <a:cubicBezTo>
                    <a:pt x="250" y="4753"/>
                    <a:pt x="117" y="4129"/>
                    <a:pt x="92" y="3347"/>
                  </a:cubicBezTo>
                  <a:cubicBezTo>
                    <a:pt x="67" y="2956"/>
                    <a:pt x="108" y="2532"/>
                    <a:pt x="241" y="2091"/>
                  </a:cubicBezTo>
                  <a:cubicBezTo>
                    <a:pt x="366" y="1658"/>
                    <a:pt x="583" y="1200"/>
                    <a:pt x="924" y="826"/>
                  </a:cubicBezTo>
                  <a:cubicBezTo>
                    <a:pt x="1265" y="443"/>
                    <a:pt x="1747" y="152"/>
                    <a:pt x="2305" y="102"/>
                  </a:cubicBezTo>
                  <a:cubicBezTo>
                    <a:pt x="2371" y="96"/>
                    <a:pt x="2438" y="93"/>
                    <a:pt x="2505" y="93"/>
                  </a:cubicBezTo>
                  <a:cubicBezTo>
                    <a:pt x="2718" y="93"/>
                    <a:pt x="2934" y="124"/>
                    <a:pt x="3137" y="194"/>
                  </a:cubicBezTo>
                  <a:cubicBezTo>
                    <a:pt x="3403" y="277"/>
                    <a:pt x="3661" y="435"/>
                    <a:pt x="3844" y="651"/>
                  </a:cubicBezTo>
                  <a:cubicBezTo>
                    <a:pt x="4227" y="1101"/>
                    <a:pt x="4318" y="1716"/>
                    <a:pt x="4626" y="2199"/>
                  </a:cubicBezTo>
                  <a:cubicBezTo>
                    <a:pt x="4784" y="2448"/>
                    <a:pt x="5017" y="2648"/>
                    <a:pt x="5292" y="2731"/>
                  </a:cubicBezTo>
                  <a:cubicBezTo>
                    <a:pt x="5425" y="2773"/>
                    <a:pt x="5562" y="2789"/>
                    <a:pt x="5698" y="2789"/>
                  </a:cubicBezTo>
                  <a:cubicBezTo>
                    <a:pt x="5834" y="2789"/>
                    <a:pt x="5970" y="2773"/>
                    <a:pt x="6099" y="2748"/>
                  </a:cubicBezTo>
                  <a:cubicBezTo>
                    <a:pt x="6623" y="2648"/>
                    <a:pt x="7055" y="2390"/>
                    <a:pt x="7496" y="2282"/>
                  </a:cubicBezTo>
                  <a:cubicBezTo>
                    <a:pt x="7686" y="2224"/>
                    <a:pt x="7882" y="2197"/>
                    <a:pt x="8068" y="2197"/>
                  </a:cubicBezTo>
                  <a:cubicBezTo>
                    <a:pt x="8094" y="2197"/>
                    <a:pt x="8120" y="2198"/>
                    <a:pt x="8145" y="2199"/>
                  </a:cubicBezTo>
                  <a:cubicBezTo>
                    <a:pt x="8353" y="2215"/>
                    <a:pt x="8545" y="2274"/>
                    <a:pt x="8719" y="2357"/>
                  </a:cubicBezTo>
                  <a:cubicBezTo>
                    <a:pt x="9069" y="2523"/>
                    <a:pt x="9318" y="2798"/>
                    <a:pt x="9451" y="3064"/>
                  </a:cubicBezTo>
                  <a:cubicBezTo>
                    <a:pt x="9593" y="3339"/>
                    <a:pt x="9626" y="3613"/>
                    <a:pt x="9626" y="3829"/>
                  </a:cubicBezTo>
                  <a:cubicBezTo>
                    <a:pt x="9618" y="4262"/>
                    <a:pt x="9476" y="4487"/>
                    <a:pt x="9493" y="4487"/>
                  </a:cubicBezTo>
                  <a:cubicBezTo>
                    <a:pt x="9493" y="4487"/>
                    <a:pt x="9526" y="4437"/>
                    <a:pt x="9568" y="4329"/>
                  </a:cubicBezTo>
                  <a:cubicBezTo>
                    <a:pt x="9609" y="4220"/>
                    <a:pt x="9659" y="4054"/>
                    <a:pt x="9668" y="3829"/>
                  </a:cubicBezTo>
                  <a:cubicBezTo>
                    <a:pt x="9676" y="3605"/>
                    <a:pt x="9643" y="3330"/>
                    <a:pt x="9501" y="3039"/>
                  </a:cubicBezTo>
                  <a:cubicBezTo>
                    <a:pt x="9368" y="2756"/>
                    <a:pt x="9110" y="2473"/>
                    <a:pt x="8753" y="2299"/>
                  </a:cubicBezTo>
                  <a:cubicBezTo>
                    <a:pt x="8570" y="2207"/>
                    <a:pt x="8370" y="2149"/>
                    <a:pt x="8145" y="2124"/>
                  </a:cubicBezTo>
                  <a:cubicBezTo>
                    <a:pt x="8108" y="2121"/>
                    <a:pt x="8070" y="2120"/>
                    <a:pt x="8031" y="2120"/>
                  </a:cubicBezTo>
                  <a:cubicBezTo>
                    <a:pt x="7850" y="2120"/>
                    <a:pt x="7664" y="2151"/>
                    <a:pt x="7471" y="2199"/>
                  </a:cubicBezTo>
                  <a:cubicBezTo>
                    <a:pt x="7022" y="2315"/>
                    <a:pt x="6581" y="2565"/>
                    <a:pt x="6082" y="2656"/>
                  </a:cubicBezTo>
                  <a:cubicBezTo>
                    <a:pt x="5957" y="2681"/>
                    <a:pt x="5828" y="2698"/>
                    <a:pt x="5699" y="2698"/>
                  </a:cubicBezTo>
                  <a:cubicBezTo>
                    <a:pt x="5570" y="2698"/>
                    <a:pt x="5441" y="2681"/>
                    <a:pt x="5316" y="2640"/>
                  </a:cubicBezTo>
                  <a:cubicBezTo>
                    <a:pt x="5067" y="2565"/>
                    <a:pt x="4851" y="2382"/>
                    <a:pt x="4709" y="2149"/>
                  </a:cubicBezTo>
                  <a:cubicBezTo>
                    <a:pt x="4410" y="1691"/>
                    <a:pt x="4318" y="1076"/>
                    <a:pt x="3919" y="593"/>
                  </a:cubicBezTo>
                  <a:cubicBezTo>
                    <a:pt x="3719" y="352"/>
                    <a:pt x="3453" y="194"/>
                    <a:pt x="3162" y="102"/>
                  </a:cubicBezTo>
                  <a:cubicBezTo>
                    <a:pt x="2954" y="29"/>
                    <a:pt x="2737" y="0"/>
                    <a:pt x="2524"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4"/>
            <p:cNvSpPr/>
            <p:nvPr/>
          </p:nvSpPr>
          <p:spPr>
            <a:xfrm>
              <a:off x="2927050" y="1049600"/>
              <a:ext cx="62000" cy="40900"/>
            </a:xfrm>
            <a:custGeom>
              <a:rect b="b" l="l" r="r" t="t"/>
              <a:pathLst>
                <a:path extrusionOk="0" h="1636" w="2480">
                  <a:moveTo>
                    <a:pt x="1626" y="1"/>
                  </a:moveTo>
                  <a:cubicBezTo>
                    <a:pt x="1404" y="1"/>
                    <a:pt x="1188" y="41"/>
                    <a:pt x="991" y="122"/>
                  </a:cubicBezTo>
                  <a:cubicBezTo>
                    <a:pt x="541" y="313"/>
                    <a:pt x="175" y="712"/>
                    <a:pt x="1" y="1237"/>
                  </a:cubicBezTo>
                  <a:lnTo>
                    <a:pt x="59" y="1386"/>
                  </a:lnTo>
                  <a:cubicBezTo>
                    <a:pt x="329" y="1554"/>
                    <a:pt x="662" y="1636"/>
                    <a:pt x="979" y="1636"/>
                  </a:cubicBezTo>
                  <a:cubicBezTo>
                    <a:pt x="1230" y="1636"/>
                    <a:pt x="1470" y="1585"/>
                    <a:pt x="1665" y="1486"/>
                  </a:cubicBezTo>
                  <a:cubicBezTo>
                    <a:pt x="2106" y="1270"/>
                    <a:pt x="2413" y="779"/>
                    <a:pt x="2480" y="197"/>
                  </a:cubicBezTo>
                  <a:cubicBezTo>
                    <a:pt x="2200" y="66"/>
                    <a:pt x="1908" y="1"/>
                    <a:pt x="1626"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4"/>
            <p:cNvSpPr/>
            <p:nvPr/>
          </p:nvSpPr>
          <p:spPr>
            <a:xfrm>
              <a:off x="2970950" y="1118400"/>
              <a:ext cx="57000" cy="45125"/>
            </a:xfrm>
            <a:custGeom>
              <a:rect b="b" l="l" r="r" t="t"/>
              <a:pathLst>
                <a:path extrusionOk="0" h="1805" w="2280">
                  <a:moveTo>
                    <a:pt x="545" y="1"/>
                  </a:moveTo>
                  <a:cubicBezTo>
                    <a:pt x="401" y="1"/>
                    <a:pt x="255" y="17"/>
                    <a:pt x="108" y="49"/>
                  </a:cubicBezTo>
                  <a:lnTo>
                    <a:pt x="8" y="182"/>
                  </a:lnTo>
                  <a:cubicBezTo>
                    <a:pt x="0" y="748"/>
                    <a:pt x="333" y="1338"/>
                    <a:pt x="749" y="1604"/>
                  </a:cubicBezTo>
                  <a:cubicBezTo>
                    <a:pt x="968" y="1738"/>
                    <a:pt x="1230" y="1804"/>
                    <a:pt x="1503" y="1804"/>
                  </a:cubicBezTo>
                  <a:cubicBezTo>
                    <a:pt x="1759" y="1804"/>
                    <a:pt x="2026" y="1746"/>
                    <a:pt x="2280" y="1629"/>
                  </a:cubicBezTo>
                  <a:cubicBezTo>
                    <a:pt x="2222" y="1080"/>
                    <a:pt x="1964" y="606"/>
                    <a:pt x="1573" y="315"/>
                  </a:cubicBezTo>
                  <a:cubicBezTo>
                    <a:pt x="1283" y="110"/>
                    <a:pt x="924" y="1"/>
                    <a:pt x="545"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4"/>
            <p:cNvSpPr/>
            <p:nvPr/>
          </p:nvSpPr>
          <p:spPr>
            <a:xfrm>
              <a:off x="3043125" y="1075425"/>
              <a:ext cx="58875" cy="42925"/>
            </a:xfrm>
            <a:custGeom>
              <a:rect b="b" l="l" r="r" t="t"/>
              <a:pathLst>
                <a:path extrusionOk="0" h="1717" w="2355">
                  <a:moveTo>
                    <a:pt x="1676" y="0"/>
                  </a:moveTo>
                  <a:cubicBezTo>
                    <a:pt x="1388" y="0"/>
                    <a:pt x="1109" y="68"/>
                    <a:pt x="865" y="204"/>
                  </a:cubicBezTo>
                  <a:cubicBezTo>
                    <a:pt x="441" y="437"/>
                    <a:pt x="125" y="877"/>
                    <a:pt x="0" y="1410"/>
                  </a:cubicBezTo>
                  <a:lnTo>
                    <a:pt x="75" y="1551"/>
                  </a:lnTo>
                  <a:cubicBezTo>
                    <a:pt x="306" y="1663"/>
                    <a:pt x="570" y="1717"/>
                    <a:pt x="827" y="1717"/>
                  </a:cubicBezTo>
                  <a:cubicBezTo>
                    <a:pt x="1144" y="1717"/>
                    <a:pt x="1451" y="1636"/>
                    <a:pt x="1681" y="1485"/>
                  </a:cubicBezTo>
                  <a:cubicBezTo>
                    <a:pt x="2105" y="1219"/>
                    <a:pt x="2355" y="703"/>
                    <a:pt x="2355" y="120"/>
                  </a:cubicBezTo>
                  <a:cubicBezTo>
                    <a:pt x="2130" y="41"/>
                    <a:pt x="1900" y="0"/>
                    <a:pt x="1676"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4"/>
            <p:cNvSpPr/>
            <p:nvPr/>
          </p:nvSpPr>
          <p:spPr>
            <a:xfrm>
              <a:off x="2848425" y="991700"/>
              <a:ext cx="40800" cy="67000"/>
            </a:xfrm>
            <a:custGeom>
              <a:rect b="b" l="l" r="r" t="t"/>
              <a:pathLst>
                <a:path extrusionOk="0" h="2680" w="1632">
                  <a:moveTo>
                    <a:pt x="1074" y="0"/>
                  </a:moveTo>
                  <a:cubicBezTo>
                    <a:pt x="542" y="233"/>
                    <a:pt x="167" y="674"/>
                    <a:pt x="84" y="1165"/>
                  </a:cubicBezTo>
                  <a:cubicBezTo>
                    <a:pt x="1" y="1656"/>
                    <a:pt x="292" y="2305"/>
                    <a:pt x="725" y="2679"/>
                  </a:cubicBezTo>
                  <a:lnTo>
                    <a:pt x="816" y="2679"/>
                  </a:lnTo>
                  <a:cubicBezTo>
                    <a:pt x="1265" y="2355"/>
                    <a:pt x="1540" y="1889"/>
                    <a:pt x="1590" y="1406"/>
                  </a:cubicBezTo>
                  <a:cubicBezTo>
                    <a:pt x="1631" y="915"/>
                    <a:pt x="1448" y="408"/>
                    <a:pt x="1074"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4"/>
            <p:cNvSpPr/>
            <p:nvPr/>
          </p:nvSpPr>
          <p:spPr>
            <a:xfrm>
              <a:off x="2577825" y="950050"/>
              <a:ext cx="215100" cy="250075"/>
            </a:xfrm>
            <a:custGeom>
              <a:rect b="b" l="l" r="r" t="t"/>
              <a:pathLst>
                <a:path extrusionOk="0" h="10003" w="8604">
                  <a:moveTo>
                    <a:pt x="3180" y="1"/>
                  </a:moveTo>
                  <a:cubicBezTo>
                    <a:pt x="3044" y="1"/>
                    <a:pt x="2909" y="10"/>
                    <a:pt x="2780" y="27"/>
                  </a:cubicBezTo>
                  <a:cubicBezTo>
                    <a:pt x="2339" y="94"/>
                    <a:pt x="1948" y="260"/>
                    <a:pt x="1623" y="451"/>
                  </a:cubicBezTo>
                  <a:cubicBezTo>
                    <a:pt x="974" y="851"/>
                    <a:pt x="583" y="1333"/>
                    <a:pt x="334" y="1666"/>
                  </a:cubicBezTo>
                  <a:cubicBezTo>
                    <a:pt x="217" y="1841"/>
                    <a:pt x="134" y="1982"/>
                    <a:pt x="76" y="2074"/>
                  </a:cubicBezTo>
                  <a:cubicBezTo>
                    <a:pt x="51" y="2124"/>
                    <a:pt x="34" y="2157"/>
                    <a:pt x="17" y="2190"/>
                  </a:cubicBezTo>
                  <a:cubicBezTo>
                    <a:pt x="1" y="2215"/>
                    <a:pt x="1" y="2224"/>
                    <a:pt x="1" y="2224"/>
                  </a:cubicBezTo>
                  <a:cubicBezTo>
                    <a:pt x="1" y="2224"/>
                    <a:pt x="34" y="2182"/>
                    <a:pt x="92" y="2082"/>
                  </a:cubicBezTo>
                  <a:cubicBezTo>
                    <a:pt x="151" y="1991"/>
                    <a:pt x="242" y="1857"/>
                    <a:pt x="367" y="1691"/>
                  </a:cubicBezTo>
                  <a:cubicBezTo>
                    <a:pt x="616" y="1367"/>
                    <a:pt x="1016" y="892"/>
                    <a:pt x="1656" y="510"/>
                  </a:cubicBezTo>
                  <a:cubicBezTo>
                    <a:pt x="1981" y="327"/>
                    <a:pt x="2364" y="169"/>
                    <a:pt x="2788" y="110"/>
                  </a:cubicBezTo>
                  <a:cubicBezTo>
                    <a:pt x="2915" y="93"/>
                    <a:pt x="3046" y="84"/>
                    <a:pt x="3180" y="84"/>
                  </a:cubicBezTo>
                  <a:cubicBezTo>
                    <a:pt x="3498" y="84"/>
                    <a:pt x="3830" y="137"/>
                    <a:pt x="4152" y="260"/>
                  </a:cubicBezTo>
                  <a:cubicBezTo>
                    <a:pt x="4602" y="426"/>
                    <a:pt x="5034" y="743"/>
                    <a:pt x="5301" y="1209"/>
                  </a:cubicBezTo>
                  <a:cubicBezTo>
                    <a:pt x="5558" y="1666"/>
                    <a:pt x="5650" y="2224"/>
                    <a:pt x="5816" y="2773"/>
                  </a:cubicBezTo>
                  <a:cubicBezTo>
                    <a:pt x="5900" y="3047"/>
                    <a:pt x="5999" y="3313"/>
                    <a:pt x="6157" y="3555"/>
                  </a:cubicBezTo>
                  <a:cubicBezTo>
                    <a:pt x="6324" y="3796"/>
                    <a:pt x="6540" y="3979"/>
                    <a:pt x="6756" y="4137"/>
                  </a:cubicBezTo>
                  <a:cubicBezTo>
                    <a:pt x="6973" y="4303"/>
                    <a:pt x="7197" y="4445"/>
                    <a:pt x="7397" y="4603"/>
                  </a:cubicBezTo>
                  <a:cubicBezTo>
                    <a:pt x="7597" y="4761"/>
                    <a:pt x="7763" y="4944"/>
                    <a:pt x="7905" y="5144"/>
                  </a:cubicBezTo>
                  <a:cubicBezTo>
                    <a:pt x="8179" y="5551"/>
                    <a:pt x="8346" y="5992"/>
                    <a:pt x="8429" y="6417"/>
                  </a:cubicBezTo>
                  <a:cubicBezTo>
                    <a:pt x="8520" y="6849"/>
                    <a:pt x="8537" y="7257"/>
                    <a:pt x="8512" y="7623"/>
                  </a:cubicBezTo>
                  <a:cubicBezTo>
                    <a:pt x="8470" y="8372"/>
                    <a:pt x="8321" y="8962"/>
                    <a:pt x="8229" y="9370"/>
                  </a:cubicBezTo>
                  <a:cubicBezTo>
                    <a:pt x="8187" y="9561"/>
                    <a:pt x="8146" y="9720"/>
                    <a:pt x="8121" y="9836"/>
                  </a:cubicBezTo>
                  <a:cubicBezTo>
                    <a:pt x="8096" y="9944"/>
                    <a:pt x="8088" y="10002"/>
                    <a:pt x="8088" y="10002"/>
                  </a:cubicBezTo>
                  <a:cubicBezTo>
                    <a:pt x="8088" y="10002"/>
                    <a:pt x="8104" y="9944"/>
                    <a:pt x="8138" y="9836"/>
                  </a:cubicBezTo>
                  <a:cubicBezTo>
                    <a:pt x="8171" y="9736"/>
                    <a:pt x="8212" y="9578"/>
                    <a:pt x="8271" y="9378"/>
                  </a:cubicBezTo>
                  <a:cubicBezTo>
                    <a:pt x="8370" y="8971"/>
                    <a:pt x="8529" y="8380"/>
                    <a:pt x="8578" y="7631"/>
                  </a:cubicBezTo>
                  <a:cubicBezTo>
                    <a:pt x="8603" y="7257"/>
                    <a:pt x="8595" y="6841"/>
                    <a:pt x="8512" y="6400"/>
                  </a:cubicBezTo>
                  <a:cubicBezTo>
                    <a:pt x="8420" y="5967"/>
                    <a:pt x="8262" y="5510"/>
                    <a:pt x="7971" y="5094"/>
                  </a:cubicBezTo>
                  <a:cubicBezTo>
                    <a:pt x="7830" y="4886"/>
                    <a:pt x="7655" y="4694"/>
                    <a:pt x="7455" y="4528"/>
                  </a:cubicBezTo>
                  <a:cubicBezTo>
                    <a:pt x="7247" y="4362"/>
                    <a:pt x="7023" y="4220"/>
                    <a:pt x="6815" y="4062"/>
                  </a:cubicBezTo>
                  <a:cubicBezTo>
                    <a:pt x="6598" y="3904"/>
                    <a:pt x="6390" y="3729"/>
                    <a:pt x="6241" y="3505"/>
                  </a:cubicBezTo>
                  <a:cubicBezTo>
                    <a:pt x="6091" y="3272"/>
                    <a:pt x="5991" y="3014"/>
                    <a:pt x="5908" y="2748"/>
                  </a:cubicBezTo>
                  <a:cubicBezTo>
                    <a:pt x="5741" y="2207"/>
                    <a:pt x="5658" y="1641"/>
                    <a:pt x="5384" y="1159"/>
                  </a:cubicBezTo>
                  <a:cubicBezTo>
                    <a:pt x="5109" y="676"/>
                    <a:pt x="4652" y="352"/>
                    <a:pt x="4177" y="177"/>
                  </a:cubicBezTo>
                  <a:cubicBezTo>
                    <a:pt x="3849" y="54"/>
                    <a:pt x="3508" y="1"/>
                    <a:pt x="3180"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4"/>
            <p:cNvSpPr/>
            <p:nvPr/>
          </p:nvSpPr>
          <p:spPr>
            <a:xfrm>
              <a:off x="2705325" y="1053400"/>
              <a:ext cx="55350" cy="68150"/>
            </a:xfrm>
            <a:custGeom>
              <a:rect b="b" l="l" r="r" t="t"/>
              <a:pathLst>
                <a:path extrusionOk="0" h="2726" w="2214">
                  <a:moveTo>
                    <a:pt x="1812" y="0"/>
                  </a:moveTo>
                  <a:cubicBezTo>
                    <a:pt x="1738" y="0"/>
                    <a:pt x="1662" y="44"/>
                    <a:pt x="1540" y="70"/>
                  </a:cubicBezTo>
                  <a:cubicBezTo>
                    <a:pt x="1340" y="103"/>
                    <a:pt x="1157" y="211"/>
                    <a:pt x="999" y="336"/>
                  </a:cubicBezTo>
                  <a:cubicBezTo>
                    <a:pt x="309" y="885"/>
                    <a:pt x="1" y="1875"/>
                    <a:pt x="267" y="2724"/>
                  </a:cubicBezTo>
                  <a:cubicBezTo>
                    <a:pt x="295" y="2725"/>
                    <a:pt x="324" y="2726"/>
                    <a:pt x="352" y="2726"/>
                  </a:cubicBezTo>
                  <a:cubicBezTo>
                    <a:pt x="956" y="2726"/>
                    <a:pt x="1555" y="2391"/>
                    <a:pt x="1873" y="1875"/>
                  </a:cubicBezTo>
                  <a:cubicBezTo>
                    <a:pt x="2206" y="1334"/>
                    <a:pt x="2214" y="602"/>
                    <a:pt x="1898" y="53"/>
                  </a:cubicBezTo>
                  <a:lnTo>
                    <a:pt x="1898" y="53"/>
                  </a:lnTo>
                  <a:lnTo>
                    <a:pt x="1964" y="70"/>
                  </a:lnTo>
                  <a:cubicBezTo>
                    <a:pt x="1906" y="18"/>
                    <a:pt x="1859" y="0"/>
                    <a:pt x="1812"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4"/>
            <p:cNvSpPr/>
            <p:nvPr/>
          </p:nvSpPr>
          <p:spPr>
            <a:xfrm>
              <a:off x="2534775" y="980150"/>
              <a:ext cx="66800" cy="52400"/>
            </a:xfrm>
            <a:custGeom>
              <a:rect b="b" l="l" r="r" t="t"/>
              <a:pathLst>
                <a:path extrusionOk="0" h="2096" w="2672">
                  <a:moveTo>
                    <a:pt x="2028" y="1"/>
                  </a:moveTo>
                  <a:cubicBezTo>
                    <a:pt x="1916" y="1"/>
                    <a:pt x="1804" y="18"/>
                    <a:pt x="1698" y="46"/>
                  </a:cubicBezTo>
                  <a:cubicBezTo>
                    <a:pt x="833" y="246"/>
                    <a:pt x="134" y="1011"/>
                    <a:pt x="1" y="1885"/>
                  </a:cubicBezTo>
                  <a:cubicBezTo>
                    <a:pt x="256" y="2026"/>
                    <a:pt x="549" y="2095"/>
                    <a:pt x="842" y="2095"/>
                  </a:cubicBezTo>
                  <a:cubicBezTo>
                    <a:pt x="1188" y="2095"/>
                    <a:pt x="1535" y="1999"/>
                    <a:pt x="1823" y="1810"/>
                  </a:cubicBezTo>
                  <a:cubicBezTo>
                    <a:pt x="2355" y="1469"/>
                    <a:pt x="2671" y="812"/>
                    <a:pt x="2621" y="179"/>
                  </a:cubicBezTo>
                  <a:lnTo>
                    <a:pt x="2621" y="179"/>
                  </a:lnTo>
                  <a:lnTo>
                    <a:pt x="2671" y="221"/>
                  </a:lnTo>
                  <a:cubicBezTo>
                    <a:pt x="2596" y="29"/>
                    <a:pt x="2497" y="88"/>
                    <a:pt x="2297" y="38"/>
                  </a:cubicBezTo>
                  <a:cubicBezTo>
                    <a:pt x="2208" y="12"/>
                    <a:pt x="2118" y="1"/>
                    <a:pt x="2028"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4"/>
            <p:cNvSpPr/>
            <p:nvPr/>
          </p:nvSpPr>
          <p:spPr>
            <a:xfrm>
              <a:off x="2707425" y="1131600"/>
              <a:ext cx="83825" cy="38150"/>
            </a:xfrm>
            <a:custGeom>
              <a:rect b="b" l="l" r="r" t="t"/>
              <a:pathLst>
                <a:path extrusionOk="0" h="1526" w="3353">
                  <a:moveTo>
                    <a:pt x="1677" y="0"/>
                  </a:moveTo>
                  <a:cubicBezTo>
                    <a:pt x="1642" y="0"/>
                    <a:pt x="1607" y="1"/>
                    <a:pt x="1572" y="3"/>
                  </a:cubicBezTo>
                  <a:cubicBezTo>
                    <a:pt x="957" y="28"/>
                    <a:pt x="358" y="361"/>
                    <a:pt x="0" y="860"/>
                  </a:cubicBezTo>
                  <a:cubicBezTo>
                    <a:pt x="458" y="1276"/>
                    <a:pt x="1065" y="1517"/>
                    <a:pt x="1672" y="1526"/>
                  </a:cubicBezTo>
                  <a:cubicBezTo>
                    <a:pt x="2288" y="1526"/>
                    <a:pt x="2895" y="1243"/>
                    <a:pt x="3353" y="844"/>
                  </a:cubicBezTo>
                  <a:lnTo>
                    <a:pt x="3228" y="710"/>
                  </a:lnTo>
                  <a:cubicBezTo>
                    <a:pt x="2843" y="263"/>
                    <a:pt x="2266" y="0"/>
                    <a:pt x="1677"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4"/>
            <p:cNvSpPr/>
            <p:nvPr/>
          </p:nvSpPr>
          <p:spPr>
            <a:xfrm>
              <a:off x="2768150" y="1015950"/>
              <a:ext cx="62825" cy="63150"/>
            </a:xfrm>
            <a:custGeom>
              <a:rect b="b" l="l" r="r" t="t"/>
              <a:pathLst>
                <a:path extrusionOk="0" h="2526" w="2513">
                  <a:moveTo>
                    <a:pt x="1989" y="0"/>
                  </a:moveTo>
                  <a:cubicBezTo>
                    <a:pt x="1459" y="0"/>
                    <a:pt x="926" y="229"/>
                    <a:pt x="574" y="627"/>
                  </a:cubicBezTo>
                  <a:cubicBezTo>
                    <a:pt x="134" y="1135"/>
                    <a:pt x="0" y="1875"/>
                    <a:pt x="225" y="2499"/>
                  </a:cubicBezTo>
                  <a:lnTo>
                    <a:pt x="292" y="2524"/>
                  </a:lnTo>
                  <a:cubicBezTo>
                    <a:pt x="309" y="2525"/>
                    <a:pt x="327" y="2525"/>
                    <a:pt x="345" y="2525"/>
                  </a:cubicBezTo>
                  <a:cubicBezTo>
                    <a:pt x="951" y="2525"/>
                    <a:pt x="1551" y="2253"/>
                    <a:pt x="1939" y="1792"/>
                  </a:cubicBezTo>
                  <a:cubicBezTo>
                    <a:pt x="2338" y="1318"/>
                    <a:pt x="2513" y="652"/>
                    <a:pt x="2388" y="45"/>
                  </a:cubicBezTo>
                  <a:cubicBezTo>
                    <a:pt x="2257" y="15"/>
                    <a:pt x="2123" y="0"/>
                    <a:pt x="1989"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4"/>
            <p:cNvSpPr/>
            <p:nvPr/>
          </p:nvSpPr>
          <p:spPr>
            <a:xfrm>
              <a:off x="2720100" y="948350"/>
              <a:ext cx="71575" cy="51525"/>
            </a:xfrm>
            <a:custGeom>
              <a:rect b="b" l="l" r="r" t="t"/>
              <a:pathLst>
                <a:path extrusionOk="0" h="2061" w="2863">
                  <a:moveTo>
                    <a:pt x="1858" y="1"/>
                  </a:moveTo>
                  <a:cubicBezTo>
                    <a:pt x="1545" y="1"/>
                    <a:pt x="1231" y="76"/>
                    <a:pt x="957" y="228"/>
                  </a:cubicBezTo>
                  <a:cubicBezTo>
                    <a:pt x="375" y="553"/>
                    <a:pt x="1" y="1210"/>
                    <a:pt x="9" y="1876"/>
                  </a:cubicBezTo>
                  <a:lnTo>
                    <a:pt x="67" y="1925"/>
                  </a:lnTo>
                  <a:cubicBezTo>
                    <a:pt x="299" y="2016"/>
                    <a:pt x="549" y="2061"/>
                    <a:pt x="800" y="2061"/>
                  </a:cubicBezTo>
                  <a:cubicBezTo>
                    <a:pt x="1170" y="2061"/>
                    <a:pt x="1542" y="1964"/>
                    <a:pt x="1864" y="1776"/>
                  </a:cubicBezTo>
                  <a:cubicBezTo>
                    <a:pt x="2397" y="1460"/>
                    <a:pt x="2779" y="894"/>
                    <a:pt x="2863" y="286"/>
                  </a:cubicBezTo>
                  <a:cubicBezTo>
                    <a:pt x="2567" y="97"/>
                    <a:pt x="2213" y="1"/>
                    <a:pt x="1858"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4"/>
            <p:cNvSpPr/>
            <p:nvPr/>
          </p:nvSpPr>
          <p:spPr>
            <a:xfrm>
              <a:off x="2633775" y="966050"/>
              <a:ext cx="71575" cy="51500"/>
            </a:xfrm>
            <a:custGeom>
              <a:rect b="b" l="l" r="r" t="t"/>
              <a:pathLst>
                <a:path extrusionOk="0" h="2060" w="2863">
                  <a:moveTo>
                    <a:pt x="2064" y="0"/>
                  </a:moveTo>
                  <a:cubicBezTo>
                    <a:pt x="1694" y="0"/>
                    <a:pt x="1321" y="97"/>
                    <a:pt x="999" y="286"/>
                  </a:cubicBezTo>
                  <a:cubicBezTo>
                    <a:pt x="467" y="593"/>
                    <a:pt x="84" y="1159"/>
                    <a:pt x="1" y="1775"/>
                  </a:cubicBezTo>
                  <a:cubicBezTo>
                    <a:pt x="295" y="1963"/>
                    <a:pt x="646" y="2060"/>
                    <a:pt x="998" y="2060"/>
                  </a:cubicBezTo>
                  <a:cubicBezTo>
                    <a:pt x="1314" y="2060"/>
                    <a:pt x="1631" y="1982"/>
                    <a:pt x="1906" y="1825"/>
                  </a:cubicBezTo>
                  <a:cubicBezTo>
                    <a:pt x="2488" y="1500"/>
                    <a:pt x="2863" y="843"/>
                    <a:pt x="2855" y="177"/>
                  </a:cubicBezTo>
                  <a:lnTo>
                    <a:pt x="2796" y="136"/>
                  </a:lnTo>
                  <a:cubicBezTo>
                    <a:pt x="2564" y="45"/>
                    <a:pt x="2314" y="0"/>
                    <a:pt x="2064"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4"/>
            <p:cNvSpPr/>
            <p:nvPr/>
          </p:nvSpPr>
          <p:spPr>
            <a:xfrm>
              <a:off x="2666450" y="878550"/>
              <a:ext cx="53250" cy="76550"/>
            </a:xfrm>
            <a:custGeom>
              <a:rect b="b" l="l" r="r" t="t"/>
              <a:pathLst>
                <a:path extrusionOk="0" h="3062" w="2130">
                  <a:moveTo>
                    <a:pt x="1739" y="0"/>
                  </a:moveTo>
                  <a:cubicBezTo>
                    <a:pt x="1073" y="92"/>
                    <a:pt x="483" y="558"/>
                    <a:pt x="241" y="1182"/>
                  </a:cubicBezTo>
                  <a:cubicBezTo>
                    <a:pt x="0" y="1806"/>
                    <a:pt x="125" y="2554"/>
                    <a:pt x="557" y="3062"/>
                  </a:cubicBezTo>
                  <a:lnTo>
                    <a:pt x="632" y="3053"/>
                  </a:lnTo>
                  <a:cubicBezTo>
                    <a:pt x="1223" y="2854"/>
                    <a:pt x="1706" y="2380"/>
                    <a:pt x="1922" y="1797"/>
                  </a:cubicBezTo>
                  <a:cubicBezTo>
                    <a:pt x="2130" y="1215"/>
                    <a:pt x="2063" y="533"/>
                    <a:pt x="1739"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4"/>
            <p:cNvSpPr/>
            <p:nvPr/>
          </p:nvSpPr>
          <p:spPr>
            <a:xfrm>
              <a:off x="2575950" y="888325"/>
              <a:ext cx="56600" cy="70750"/>
            </a:xfrm>
            <a:custGeom>
              <a:rect b="b" l="l" r="r" t="t"/>
              <a:pathLst>
                <a:path extrusionOk="0" h="2830" w="2264">
                  <a:moveTo>
                    <a:pt x="350" y="0"/>
                  </a:moveTo>
                  <a:cubicBezTo>
                    <a:pt x="9" y="574"/>
                    <a:pt x="1" y="1331"/>
                    <a:pt x="342" y="1905"/>
                  </a:cubicBezTo>
                  <a:cubicBezTo>
                    <a:pt x="668" y="2467"/>
                    <a:pt x="1312" y="2829"/>
                    <a:pt x="1962" y="2829"/>
                  </a:cubicBezTo>
                  <a:cubicBezTo>
                    <a:pt x="1977" y="2829"/>
                    <a:pt x="1991" y="2829"/>
                    <a:pt x="2006" y="2829"/>
                  </a:cubicBezTo>
                  <a:lnTo>
                    <a:pt x="2048" y="2771"/>
                  </a:lnTo>
                  <a:cubicBezTo>
                    <a:pt x="2264" y="2188"/>
                    <a:pt x="2189" y="1506"/>
                    <a:pt x="1865" y="974"/>
                  </a:cubicBezTo>
                  <a:cubicBezTo>
                    <a:pt x="1540" y="449"/>
                    <a:pt x="974" y="75"/>
                    <a:pt x="350"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4"/>
            <p:cNvSpPr/>
            <p:nvPr/>
          </p:nvSpPr>
          <p:spPr>
            <a:xfrm>
              <a:off x="2702225" y="1362750"/>
              <a:ext cx="243150" cy="21450"/>
            </a:xfrm>
            <a:custGeom>
              <a:rect b="b" l="l" r="r" t="t"/>
              <a:pathLst>
                <a:path extrusionOk="0" h="858" w="9726">
                  <a:moveTo>
                    <a:pt x="0" y="0"/>
                  </a:moveTo>
                  <a:lnTo>
                    <a:pt x="691" y="857"/>
                  </a:lnTo>
                  <a:lnTo>
                    <a:pt x="9152" y="857"/>
                  </a:lnTo>
                  <a:lnTo>
                    <a:pt x="9726"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4"/>
            <p:cNvSpPr/>
            <p:nvPr/>
          </p:nvSpPr>
          <p:spPr>
            <a:xfrm>
              <a:off x="2708650" y="1361300"/>
              <a:ext cx="232150" cy="2525"/>
            </a:xfrm>
            <a:custGeom>
              <a:rect b="b" l="l" r="r" t="t"/>
              <a:pathLst>
                <a:path extrusionOk="0" h="101" w="9286">
                  <a:moveTo>
                    <a:pt x="4643" y="0"/>
                  </a:moveTo>
                  <a:cubicBezTo>
                    <a:pt x="2081" y="0"/>
                    <a:pt x="1" y="25"/>
                    <a:pt x="1" y="50"/>
                  </a:cubicBezTo>
                  <a:cubicBezTo>
                    <a:pt x="1" y="83"/>
                    <a:pt x="2081" y="100"/>
                    <a:pt x="4643" y="100"/>
                  </a:cubicBezTo>
                  <a:cubicBezTo>
                    <a:pt x="7206" y="100"/>
                    <a:pt x="9286" y="83"/>
                    <a:pt x="9286" y="50"/>
                  </a:cubicBezTo>
                  <a:cubicBezTo>
                    <a:pt x="9286" y="25"/>
                    <a:pt x="7206" y="0"/>
                    <a:pt x="4643" y="0"/>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4"/>
            <p:cNvSpPr/>
            <p:nvPr/>
          </p:nvSpPr>
          <p:spPr>
            <a:xfrm>
              <a:off x="2721550" y="1279325"/>
              <a:ext cx="195550" cy="30875"/>
            </a:xfrm>
            <a:custGeom>
              <a:rect b="b" l="l" r="r" t="t"/>
              <a:pathLst>
                <a:path extrusionOk="0" h="1235" w="7822">
                  <a:moveTo>
                    <a:pt x="1450" y="1"/>
                  </a:moveTo>
                  <a:cubicBezTo>
                    <a:pt x="1302" y="1"/>
                    <a:pt x="1161" y="15"/>
                    <a:pt x="1032" y="43"/>
                  </a:cubicBezTo>
                  <a:cubicBezTo>
                    <a:pt x="641" y="126"/>
                    <a:pt x="367" y="309"/>
                    <a:pt x="209" y="459"/>
                  </a:cubicBezTo>
                  <a:cubicBezTo>
                    <a:pt x="134" y="534"/>
                    <a:pt x="84" y="600"/>
                    <a:pt x="51" y="650"/>
                  </a:cubicBezTo>
                  <a:cubicBezTo>
                    <a:pt x="17" y="700"/>
                    <a:pt x="1" y="725"/>
                    <a:pt x="9" y="725"/>
                  </a:cubicBezTo>
                  <a:cubicBezTo>
                    <a:pt x="9" y="725"/>
                    <a:pt x="10" y="726"/>
                    <a:pt x="10" y="726"/>
                  </a:cubicBezTo>
                  <a:cubicBezTo>
                    <a:pt x="22" y="726"/>
                    <a:pt x="82" y="628"/>
                    <a:pt x="234" y="492"/>
                  </a:cubicBezTo>
                  <a:cubicBezTo>
                    <a:pt x="392" y="351"/>
                    <a:pt x="666" y="184"/>
                    <a:pt x="1041" y="118"/>
                  </a:cubicBezTo>
                  <a:cubicBezTo>
                    <a:pt x="1161" y="91"/>
                    <a:pt x="1292" y="78"/>
                    <a:pt x="1429" y="78"/>
                  </a:cubicBezTo>
                  <a:cubicBezTo>
                    <a:pt x="1717" y="78"/>
                    <a:pt x="2037" y="135"/>
                    <a:pt x="2364" y="243"/>
                  </a:cubicBezTo>
                  <a:cubicBezTo>
                    <a:pt x="2846" y="392"/>
                    <a:pt x="3337" y="658"/>
                    <a:pt x="3886" y="891"/>
                  </a:cubicBezTo>
                  <a:cubicBezTo>
                    <a:pt x="4161" y="1008"/>
                    <a:pt x="4435" y="1108"/>
                    <a:pt x="4710" y="1166"/>
                  </a:cubicBezTo>
                  <a:cubicBezTo>
                    <a:pt x="4941" y="1215"/>
                    <a:pt x="5172" y="1235"/>
                    <a:pt x="5393" y="1235"/>
                  </a:cubicBezTo>
                  <a:cubicBezTo>
                    <a:pt x="5435" y="1235"/>
                    <a:pt x="5476" y="1234"/>
                    <a:pt x="5517" y="1233"/>
                  </a:cubicBezTo>
                  <a:cubicBezTo>
                    <a:pt x="6033" y="1208"/>
                    <a:pt x="6490" y="1066"/>
                    <a:pt x="6840" y="891"/>
                  </a:cubicBezTo>
                  <a:cubicBezTo>
                    <a:pt x="7189" y="717"/>
                    <a:pt x="7439" y="517"/>
                    <a:pt x="7588" y="367"/>
                  </a:cubicBezTo>
                  <a:cubicBezTo>
                    <a:pt x="7672" y="292"/>
                    <a:pt x="7730" y="234"/>
                    <a:pt x="7763" y="184"/>
                  </a:cubicBezTo>
                  <a:cubicBezTo>
                    <a:pt x="7805" y="143"/>
                    <a:pt x="7821" y="118"/>
                    <a:pt x="7821" y="118"/>
                  </a:cubicBezTo>
                  <a:cubicBezTo>
                    <a:pt x="7821" y="117"/>
                    <a:pt x="7821" y="117"/>
                    <a:pt x="7820" y="117"/>
                  </a:cubicBezTo>
                  <a:cubicBezTo>
                    <a:pt x="7792" y="117"/>
                    <a:pt x="7491" y="507"/>
                    <a:pt x="6806" y="833"/>
                  </a:cubicBezTo>
                  <a:cubicBezTo>
                    <a:pt x="6465" y="991"/>
                    <a:pt x="6016" y="1124"/>
                    <a:pt x="5517" y="1141"/>
                  </a:cubicBezTo>
                  <a:cubicBezTo>
                    <a:pt x="5476" y="1142"/>
                    <a:pt x="5435" y="1143"/>
                    <a:pt x="5394" y="1143"/>
                  </a:cubicBezTo>
                  <a:cubicBezTo>
                    <a:pt x="5177" y="1143"/>
                    <a:pt x="4957" y="1123"/>
                    <a:pt x="4726" y="1074"/>
                  </a:cubicBezTo>
                  <a:cubicBezTo>
                    <a:pt x="4460" y="1008"/>
                    <a:pt x="4194" y="916"/>
                    <a:pt x="3919" y="800"/>
                  </a:cubicBezTo>
                  <a:cubicBezTo>
                    <a:pt x="3387" y="575"/>
                    <a:pt x="2879" y="309"/>
                    <a:pt x="2389" y="159"/>
                  </a:cubicBezTo>
                  <a:cubicBezTo>
                    <a:pt x="2063" y="55"/>
                    <a:pt x="1741" y="1"/>
                    <a:pt x="1450"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4"/>
            <p:cNvSpPr/>
            <p:nvPr/>
          </p:nvSpPr>
          <p:spPr>
            <a:xfrm>
              <a:off x="2719275" y="1264475"/>
              <a:ext cx="199900" cy="27325"/>
            </a:xfrm>
            <a:custGeom>
              <a:rect b="b" l="l" r="r" t="t"/>
              <a:pathLst>
                <a:path extrusionOk="0" h="1093" w="7996">
                  <a:moveTo>
                    <a:pt x="1507" y="1"/>
                  </a:moveTo>
                  <a:cubicBezTo>
                    <a:pt x="1360" y="1"/>
                    <a:pt x="1220" y="13"/>
                    <a:pt x="1090" y="38"/>
                  </a:cubicBezTo>
                  <a:cubicBezTo>
                    <a:pt x="699" y="104"/>
                    <a:pt x="416" y="262"/>
                    <a:pt x="242" y="396"/>
                  </a:cubicBezTo>
                  <a:cubicBezTo>
                    <a:pt x="158" y="462"/>
                    <a:pt x="92" y="520"/>
                    <a:pt x="58" y="562"/>
                  </a:cubicBezTo>
                  <a:cubicBezTo>
                    <a:pt x="17" y="612"/>
                    <a:pt x="0" y="637"/>
                    <a:pt x="9" y="637"/>
                  </a:cubicBezTo>
                  <a:cubicBezTo>
                    <a:pt x="9" y="637"/>
                    <a:pt x="9" y="637"/>
                    <a:pt x="9" y="637"/>
                  </a:cubicBezTo>
                  <a:cubicBezTo>
                    <a:pt x="15" y="637"/>
                    <a:pt x="99" y="541"/>
                    <a:pt x="266" y="429"/>
                  </a:cubicBezTo>
                  <a:cubicBezTo>
                    <a:pt x="441" y="304"/>
                    <a:pt x="724" y="163"/>
                    <a:pt x="1107" y="104"/>
                  </a:cubicBezTo>
                  <a:cubicBezTo>
                    <a:pt x="1216" y="87"/>
                    <a:pt x="1332" y="79"/>
                    <a:pt x="1454" y="79"/>
                  </a:cubicBezTo>
                  <a:cubicBezTo>
                    <a:pt x="1751" y="79"/>
                    <a:pt x="2082" y="129"/>
                    <a:pt x="2430" y="229"/>
                  </a:cubicBezTo>
                  <a:cubicBezTo>
                    <a:pt x="2920" y="362"/>
                    <a:pt x="3436" y="595"/>
                    <a:pt x="3994" y="795"/>
                  </a:cubicBezTo>
                  <a:cubicBezTo>
                    <a:pt x="4268" y="895"/>
                    <a:pt x="4551" y="986"/>
                    <a:pt x="4826" y="1036"/>
                  </a:cubicBezTo>
                  <a:cubicBezTo>
                    <a:pt x="5038" y="1074"/>
                    <a:pt x="5241" y="1092"/>
                    <a:pt x="5441" y="1092"/>
                  </a:cubicBezTo>
                  <a:cubicBezTo>
                    <a:pt x="5508" y="1092"/>
                    <a:pt x="5574" y="1090"/>
                    <a:pt x="5641" y="1086"/>
                  </a:cubicBezTo>
                  <a:cubicBezTo>
                    <a:pt x="6157" y="1069"/>
                    <a:pt x="6614" y="928"/>
                    <a:pt x="6964" y="770"/>
                  </a:cubicBezTo>
                  <a:cubicBezTo>
                    <a:pt x="7322" y="612"/>
                    <a:pt x="7580" y="421"/>
                    <a:pt x="7754" y="287"/>
                  </a:cubicBezTo>
                  <a:cubicBezTo>
                    <a:pt x="7837" y="221"/>
                    <a:pt x="7896" y="163"/>
                    <a:pt x="7937" y="121"/>
                  </a:cubicBezTo>
                  <a:cubicBezTo>
                    <a:pt x="7979" y="79"/>
                    <a:pt x="7996" y="54"/>
                    <a:pt x="7996" y="54"/>
                  </a:cubicBezTo>
                  <a:cubicBezTo>
                    <a:pt x="7995" y="54"/>
                    <a:pt x="7994" y="53"/>
                    <a:pt x="7993" y="53"/>
                  </a:cubicBezTo>
                  <a:cubicBezTo>
                    <a:pt x="7957" y="53"/>
                    <a:pt x="7624" y="413"/>
                    <a:pt x="6939" y="703"/>
                  </a:cubicBezTo>
                  <a:cubicBezTo>
                    <a:pt x="6589" y="853"/>
                    <a:pt x="6140" y="978"/>
                    <a:pt x="5633" y="995"/>
                  </a:cubicBezTo>
                  <a:cubicBezTo>
                    <a:pt x="5581" y="998"/>
                    <a:pt x="5528" y="1000"/>
                    <a:pt x="5474" y="1000"/>
                  </a:cubicBezTo>
                  <a:cubicBezTo>
                    <a:pt x="5272" y="1000"/>
                    <a:pt x="5060" y="976"/>
                    <a:pt x="4842" y="936"/>
                  </a:cubicBezTo>
                  <a:cubicBezTo>
                    <a:pt x="4576" y="886"/>
                    <a:pt x="4302" y="803"/>
                    <a:pt x="4019" y="703"/>
                  </a:cubicBezTo>
                  <a:cubicBezTo>
                    <a:pt x="3470" y="504"/>
                    <a:pt x="2954" y="271"/>
                    <a:pt x="2455" y="138"/>
                  </a:cubicBezTo>
                  <a:cubicBezTo>
                    <a:pt x="2122" y="49"/>
                    <a:pt x="1800" y="1"/>
                    <a:pt x="1507"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4"/>
            <p:cNvSpPr/>
            <p:nvPr/>
          </p:nvSpPr>
          <p:spPr>
            <a:xfrm>
              <a:off x="2669550" y="1404975"/>
              <a:ext cx="18550" cy="51600"/>
            </a:xfrm>
            <a:custGeom>
              <a:rect b="b" l="l" r="r" t="t"/>
              <a:pathLst>
                <a:path extrusionOk="0" h="2064" w="742">
                  <a:moveTo>
                    <a:pt x="1" y="0"/>
                  </a:moveTo>
                  <a:lnTo>
                    <a:pt x="1" y="2064"/>
                  </a:lnTo>
                  <a:lnTo>
                    <a:pt x="741" y="2064"/>
                  </a:lnTo>
                  <a:lnTo>
                    <a:pt x="741" y="0"/>
                  </a:ln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4"/>
            <p:cNvSpPr/>
            <p:nvPr/>
          </p:nvSpPr>
          <p:spPr>
            <a:xfrm>
              <a:off x="2933700" y="1404975"/>
              <a:ext cx="18550" cy="51600"/>
            </a:xfrm>
            <a:custGeom>
              <a:rect b="b" l="l" r="r" t="t"/>
              <a:pathLst>
                <a:path extrusionOk="0" h="2064" w="742">
                  <a:moveTo>
                    <a:pt x="1" y="0"/>
                  </a:moveTo>
                  <a:lnTo>
                    <a:pt x="1" y="2064"/>
                  </a:lnTo>
                  <a:lnTo>
                    <a:pt x="741" y="2064"/>
                  </a:lnTo>
                  <a:lnTo>
                    <a:pt x="741" y="0"/>
                  </a:ln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4" name="Google Shape;434;p14"/>
          <p:cNvSpPr/>
          <p:nvPr/>
        </p:nvSpPr>
        <p:spPr>
          <a:xfrm>
            <a:off x="2426554" y="1333659"/>
            <a:ext cx="131023" cy="13898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4"/>
          <p:cNvSpPr/>
          <p:nvPr/>
        </p:nvSpPr>
        <p:spPr>
          <a:xfrm>
            <a:off x="7858445" y="2293952"/>
            <a:ext cx="311710" cy="330655"/>
          </a:xfrm>
          <a:custGeom>
            <a:rect b="b" l="l" r="r" t="t"/>
            <a:pathLst>
              <a:path extrusionOk="0" h="9264" w="9264">
                <a:moveTo>
                  <a:pt x="4632" y="1"/>
                </a:moveTo>
                <a:cubicBezTo>
                  <a:pt x="2072" y="1"/>
                  <a:pt x="0" y="2073"/>
                  <a:pt x="0" y="4632"/>
                </a:cubicBezTo>
                <a:cubicBezTo>
                  <a:pt x="0" y="7192"/>
                  <a:pt x="2072" y="9264"/>
                  <a:pt x="4632" y="9264"/>
                </a:cubicBezTo>
                <a:cubicBezTo>
                  <a:pt x="7192" y="9264"/>
                  <a:pt x="9264" y="7192"/>
                  <a:pt x="9264" y="4632"/>
                </a:cubicBezTo>
                <a:cubicBezTo>
                  <a:pt x="9264" y="2073"/>
                  <a:pt x="7192" y="1"/>
                  <a:pt x="46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4"/>
          <p:cNvSpPr/>
          <p:nvPr/>
        </p:nvSpPr>
        <p:spPr>
          <a:xfrm>
            <a:off x="5561923" y="233802"/>
            <a:ext cx="131023" cy="138996"/>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4"/>
          <p:cNvSpPr/>
          <p:nvPr/>
        </p:nvSpPr>
        <p:spPr>
          <a:xfrm>
            <a:off x="1618223" y="3476411"/>
            <a:ext cx="251101" cy="266363"/>
          </a:xfrm>
          <a:custGeom>
            <a:rect b="b" l="l" r="r" t="t"/>
            <a:pathLst>
              <a:path extrusionOk="0" h="9264" w="9264">
                <a:moveTo>
                  <a:pt x="4632" y="1"/>
                </a:moveTo>
                <a:cubicBezTo>
                  <a:pt x="2072" y="1"/>
                  <a:pt x="0" y="2073"/>
                  <a:pt x="0" y="4632"/>
                </a:cubicBezTo>
                <a:cubicBezTo>
                  <a:pt x="0" y="7192"/>
                  <a:pt x="2072" y="9264"/>
                  <a:pt x="4632" y="9264"/>
                </a:cubicBezTo>
                <a:cubicBezTo>
                  <a:pt x="7192" y="9264"/>
                  <a:pt x="9264" y="7192"/>
                  <a:pt x="9264" y="4632"/>
                </a:cubicBezTo>
                <a:cubicBezTo>
                  <a:pt x="9264" y="2073"/>
                  <a:pt x="7192" y="1"/>
                  <a:pt x="46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4"/>
          <p:cNvSpPr/>
          <p:nvPr/>
        </p:nvSpPr>
        <p:spPr>
          <a:xfrm>
            <a:off x="0" y="4806950"/>
            <a:ext cx="9144000" cy="336522"/>
          </a:xfrm>
          <a:custGeom>
            <a:rect b="b" l="l" r="r" t="t"/>
            <a:pathLst>
              <a:path extrusionOk="0" h="28886" w="285750">
                <a:moveTo>
                  <a:pt x="0" y="1"/>
                </a:moveTo>
                <a:lnTo>
                  <a:pt x="0" y="28885"/>
                </a:lnTo>
                <a:lnTo>
                  <a:pt x="285750" y="28885"/>
                </a:lnTo>
                <a:lnTo>
                  <a:pt x="285750"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4"/>
          <p:cNvSpPr txBox="1"/>
          <p:nvPr>
            <p:ph idx="2" type="title"/>
          </p:nvPr>
        </p:nvSpPr>
        <p:spPr>
          <a:xfrm>
            <a:off x="2748725" y="3191925"/>
            <a:ext cx="3661500" cy="3366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400">
                <a:solidFill>
                  <a:schemeClr val="accent1"/>
                </a:solidFill>
                <a:latin typeface="Comfortaa Regular"/>
                <a:ea typeface="Comfortaa Regular"/>
                <a:cs typeface="Comfortaa Regular"/>
                <a:sym typeface="Comfortaa Regular"/>
              </a:defRPr>
            </a:lvl1pPr>
            <a:lvl2pPr lvl="1">
              <a:spcBef>
                <a:spcPts val="0"/>
              </a:spcBef>
              <a:spcAft>
                <a:spcPts val="0"/>
              </a:spcAft>
              <a:buSzPts val="1400"/>
              <a:buNone/>
              <a:defRPr sz="1400">
                <a:latin typeface="Comfortaa Regular"/>
                <a:ea typeface="Comfortaa Regular"/>
                <a:cs typeface="Comfortaa Regular"/>
                <a:sym typeface="Comfortaa Regular"/>
              </a:defRPr>
            </a:lvl2pPr>
            <a:lvl3pPr lvl="2">
              <a:spcBef>
                <a:spcPts val="0"/>
              </a:spcBef>
              <a:spcAft>
                <a:spcPts val="0"/>
              </a:spcAft>
              <a:buSzPts val="1400"/>
              <a:buNone/>
              <a:defRPr sz="1400">
                <a:latin typeface="Comfortaa Regular"/>
                <a:ea typeface="Comfortaa Regular"/>
                <a:cs typeface="Comfortaa Regular"/>
                <a:sym typeface="Comfortaa Regular"/>
              </a:defRPr>
            </a:lvl3pPr>
            <a:lvl4pPr lvl="3">
              <a:spcBef>
                <a:spcPts val="0"/>
              </a:spcBef>
              <a:spcAft>
                <a:spcPts val="0"/>
              </a:spcAft>
              <a:buSzPts val="1400"/>
              <a:buNone/>
              <a:defRPr sz="1400">
                <a:latin typeface="Comfortaa Regular"/>
                <a:ea typeface="Comfortaa Regular"/>
                <a:cs typeface="Comfortaa Regular"/>
                <a:sym typeface="Comfortaa Regular"/>
              </a:defRPr>
            </a:lvl4pPr>
            <a:lvl5pPr lvl="4">
              <a:spcBef>
                <a:spcPts val="0"/>
              </a:spcBef>
              <a:spcAft>
                <a:spcPts val="0"/>
              </a:spcAft>
              <a:buSzPts val="1400"/>
              <a:buNone/>
              <a:defRPr sz="1400">
                <a:latin typeface="Comfortaa Regular"/>
                <a:ea typeface="Comfortaa Regular"/>
                <a:cs typeface="Comfortaa Regular"/>
                <a:sym typeface="Comfortaa Regular"/>
              </a:defRPr>
            </a:lvl5pPr>
            <a:lvl6pPr lvl="5">
              <a:spcBef>
                <a:spcPts val="0"/>
              </a:spcBef>
              <a:spcAft>
                <a:spcPts val="0"/>
              </a:spcAft>
              <a:buSzPts val="1400"/>
              <a:buNone/>
              <a:defRPr sz="1400">
                <a:latin typeface="Comfortaa Regular"/>
                <a:ea typeface="Comfortaa Regular"/>
                <a:cs typeface="Comfortaa Regular"/>
                <a:sym typeface="Comfortaa Regular"/>
              </a:defRPr>
            </a:lvl6pPr>
            <a:lvl7pPr lvl="6">
              <a:spcBef>
                <a:spcPts val="0"/>
              </a:spcBef>
              <a:spcAft>
                <a:spcPts val="0"/>
              </a:spcAft>
              <a:buSzPts val="1400"/>
              <a:buNone/>
              <a:defRPr sz="1400">
                <a:latin typeface="Comfortaa Regular"/>
                <a:ea typeface="Comfortaa Regular"/>
                <a:cs typeface="Comfortaa Regular"/>
                <a:sym typeface="Comfortaa Regular"/>
              </a:defRPr>
            </a:lvl7pPr>
            <a:lvl8pPr lvl="7">
              <a:spcBef>
                <a:spcPts val="0"/>
              </a:spcBef>
              <a:spcAft>
                <a:spcPts val="0"/>
              </a:spcAft>
              <a:buSzPts val="1400"/>
              <a:buNone/>
              <a:defRPr sz="1400">
                <a:latin typeface="Comfortaa Regular"/>
                <a:ea typeface="Comfortaa Regular"/>
                <a:cs typeface="Comfortaa Regular"/>
                <a:sym typeface="Comfortaa Regular"/>
              </a:defRPr>
            </a:lvl8pPr>
            <a:lvl9pPr lvl="8">
              <a:spcBef>
                <a:spcPts val="0"/>
              </a:spcBef>
              <a:spcAft>
                <a:spcPts val="0"/>
              </a:spcAft>
              <a:buSzPts val="1400"/>
              <a:buNone/>
              <a:defRPr sz="1400">
                <a:latin typeface="Comfortaa Regular"/>
                <a:ea typeface="Comfortaa Regular"/>
                <a:cs typeface="Comfortaa Regular"/>
                <a:sym typeface="Comfortaa Regul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lumns">
  <p:cSld name="CUSTOM_2">
    <p:spTree>
      <p:nvGrpSpPr>
        <p:cNvPr id="440" name="Shape 440"/>
        <p:cNvGrpSpPr/>
        <p:nvPr/>
      </p:nvGrpSpPr>
      <p:grpSpPr>
        <a:xfrm>
          <a:off x="0" y="0"/>
          <a:ext cx="0" cy="0"/>
          <a:chOff x="0" y="0"/>
          <a:chExt cx="0" cy="0"/>
        </a:xfrm>
      </p:grpSpPr>
      <p:sp>
        <p:nvSpPr>
          <p:cNvPr id="441" name="Google Shape;441;p15"/>
          <p:cNvSpPr txBox="1"/>
          <p:nvPr>
            <p:ph type="title"/>
          </p:nvPr>
        </p:nvSpPr>
        <p:spPr>
          <a:xfrm>
            <a:off x="720000" y="540000"/>
            <a:ext cx="4027200" cy="1036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42" name="Google Shape;442;p15"/>
          <p:cNvSpPr/>
          <p:nvPr/>
        </p:nvSpPr>
        <p:spPr>
          <a:xfrm>
            <a:off x="5453748" y="961552"/>
            <a:ext cx="131023" cy="138996"/>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5"/>
          <p:cNvSpPr/>
          <p:nvPr/>
        </p:nvSpPr>
        <p:spPr>
          <a:xfrm>
            <a:off x="1510048" y="4204161"/>
            <a:ext cx="251101" cy="266363"/>
          </a:xfrm>
          <a:custGeom>
            <a:rect b="b" l="l" r="r" t="t"/>
            <a:pathLst>
              <a:path extrusionOk="0" h="9264" w="9264">
                <a:moveTo>
                  <a:pt x="4632" y="1"/>
                </a:moveTo>
                <a:cubicBezTo>
                  <a:pt x="2072" y="1"/>
                  <a:pt x="0" y="2073"/>
                  <a:pt x="0" y="4632"/>
                </a:cubicBezTo>
                <a:cubicBezTo>
                  <a:pt x="0" y="7192"/>
                  <a:pt x="2072" y="9264"/>
                  <a:pt x="4632" y="9264"/>
                </a:cubicBezTo>
                <a:cubicBezTo>
                  <a:pt x="7192" y="9264"/>
                  <a:pt x="9264" y="7192"/>
                  <a:pt x="9264" y="4632"/>
                </a:cubicBezTo>
                <a:cubicBezTo>
                  <a:pt x="9264" y="2073"/>
                  <a:pt x="7192" y="1"/>
                  <a:pt x="46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5"/>
          <p:cNvSpPr txBox="1"/>
          <p:nvPr>
            <p:ph idx="2" type="title"/>
          </p:nvPr>
        </p:nvSpPr>
        <p:spPr>
          <a:xfrm>
            <a:off x="1125650" y="3132475"/>
            <a:ext cx="3168600" cy="6552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600"/>
            </a:lvl1pPr>
            <a:lvl2pPr lvl="1">
              <a:spcBef>
                <a:spcPts val="0"/>
              </a:spcBef>
              <a:spcAft>
                <a:spcPts val="0"/>
              </a:spcAft>
              <a:buSzPts val="2800"/>
              <a:buFont typeface="Alfa Slab One"/>
              <a:buNone/>
              <a:defRPr>
                <a:latin typeface="Alfa Slab One"/>
                <a:ea typeface="Alfa Slab One"/>
                <a:cs typeface="Alfa Slab One"/>
                <a:sym typeface="Alfa Slab One"/>
              </a:defRPr>
            </a:lvl2pPr>
            <a:lvl3pPr lvl="2">
              <a:spcBef>
                <a:spcPts val="0"/>
              </a:spcBef>
              <a:spcAft>
                <a:spcPts val="0"/>
              </a:spcAft>
              <a:buSzPts val="2800"/>
              <a:buFont typeface="Alfa Slab One"/>
              <a:buNone/>
              <a:defRPr>
                <a:latin typeface="Alfa Slab One"/>
                <a:ea typeface="Alfa Slab One"/>
                <a:cs typeface="Alfa Slab One"/>
                <a:sym typeface="Alfa Slab One"/>
              </a:defRPr>
            </a:lvl3pPr>
            <a:lvl4pPr lvl="3">
              <a:spcBef>
                <a:spcPts val="0"/>
              </a:spcBef>
              <a:spcAft>
                <a:spcPts val="0"/>
              </a:spcAft>
              <a:buSzPts val="2800"/>
              <a:buFont typeface="Alfa Slab One"/>
              <a:buNone/>
              <a:defRPr>
                <a:latin typeface="Alfa Slab One"/>
                <a:ea typeface="Alfa Slab One"/>
                <a:cs typeface="Alfa Slab One"/>
                <a:sym typeface="Alfa Slab One"/>
              </a:defRPr>
            </a:lvl4pPr>
            <a:lvl5pPr lvl="4">
              <a:spcBef>
                <a:spcPts val="0"/>
              </a:spcBef>
              <a:spcAft>
                <a:spcPts val="0"/>
              </a:spcAft>
              <a:buSzPts val="2800"/>
              <a:buFont typeface="Alfa Slab One"/>
              <a:buNone/>
              <a:defRPr>
                <a:latin typeface="Alfa Slab One"/>
                <a:ea typeface="Alfa Slab One"/>
                <a:cs typeface="Alfa Slab One"/>
                <a:sym typeface="Alfa Slab One"/>
              </a:defRPr>
            </a:lvl5pPr>
            <a:lvl6pPr lvl="5">
              <a:spcBef>
                <a:spcPts val="0"/>
              </a:spcBef>
              <a:spcAft>
                <a:spcPts val="0"/>
              </a:spcAft>
              <a:buSzPts val="2800"/>
              <a:buFont typeface="Alfa Slab One"/>
              <a:buNone/>
              <a:defRPr>
                <a:latin typeface="Alfa Slab One"/>
                <a:ea typeface="Alfa Slab One"/>
                <a:cs typeface="Alfa Slab One"/>
                <a:sym typeface="Alfa Slab One"/>
              </a:defRPr>
            </a:lvl6pPr>
            <a:lvl7pPr lvl="6">
              <a:spcBef>
                <a:spcPts val="0"/>
              </a:spcBef>
              <a:spcAft>
                <a:spcPts val="0"/>
              </a:spcAft>
              <a:buSzPts val="2800"/>
              <a:buFont typeface="Alfa Slab One"/>
              <a:buNone/>
              <a:defRPr>
                <a:latin typeface="Alfa Slab One"/>
                <a:ea typeface="Alfa Slab One"/>
                <a:cs typeface="Alfa Slab One"/>
                <a:sym typeface="Alfa Slab One"/>
              </a:defRPr>
            </a:lvl7pPr>
            <a:lvl8pPr lvl="7">
              <a:spcBef>
                <a:spcPts val="0"/>
              </a:spcBef>
              <a:spcAft>
                <a:spcPts val="0"/>
              </a:spcAft>
              <a:buSzPts val="2800"/>
              <a:buFont typeface="Alfa Slab One"/>
              <a:buNone/>
              <a:defRPr>
                <a:latin typeface="Alfa Slab One"/>
                <a:ea typeface="Alfa Slab One"/>
                <a:cs typeface="Alfa Slab One"/>
                <a:sym typeface="Alfa Slab One"/>
              </a:defRPr>
            </a:lvl8pPr>
            <a:lvl9pPr lvl="8">
              <a:spcBef>
                <a:spcPts val="0"/>
              </a:spcBef>
              <a:spcAft>
                <a:spcPts val="0"/>
              </a:spcAft>
              <a:buSzPts val="2800"/>
              <a:buFont typeface="Alfa Slab One"/>
              <a:buNone/>
              <a:defRPr>
                <a:latin typeface="Alfa Slab One"/>
                <a:ea typeface="Alfa Slab One"/>
                <a:cs typeface="Alfa Slab One"/>
                <a:sym typeface="Alfa Slab One"/>
              </a:defRPr>
            </a:lvl9pPr>
          </a:lstStyle>
          <a:p/>
        </p:txBody>
      </p:sp>
      <p:sp>
        <p:nvSpPr>
          <p:cNvPr id="445" name="Google Shape;445;p15"/>
          <p:cNvSpPr txBox="1"/>
          <p:nvPr>
            <p:ph idx="1" type="subTitle"/>
          </p:nvPr>
        </p:nvSpPr>
        <p:spPr>
          <a:xfrm>
            <a:off x="1125650" y="3502600"/>
            <a:ext cx="3159600" cy="6552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446" name="Google Shape;446;p15"/>
          <p:cNvSpPr txBox="1"/>
          <p:nvPr>
            <p:ph idx="3" type="title"/>
          </p:nvPr>
        </p:nvSpPr>
        <p:spPr>
          <a:xfrm>
            <a:off x="4922675" y="3132475"/>
            <a:ext cx="3168600" cy="655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spcBef>
                <a:spcPts val="0"/>
              </a:spcBef>
              <a:spcAft>
                <a:spcPts val="0"/>
              </a:spcAft>
              <a:buSzPts val="2800"/>
              <a:buFont typeface="Alfa Slab One"/>
              <a:buNone/>
              <a:defRPr>
                <a:latin typeface="Alfa Slab One"/>
                <a:ea typeface="Alfa Slab One"/>
                <a:cs typeface="Alfa Slab One"/>
                <a:sym typeface="Alfa Slab One"/>
              </a:defRPr>
            </a:lvl2pPr>
            <a:lvl3pPr lvl="2" rtl="0">
              <a:spcBef>
                <a:spcPts val="0"/>
              </a:spcBef>
              <a:spcAft>
                <a:spcPts val="0"/>
              </a:spcAft>
              <a:buSzPts val="2800"/>
              <a:buFont typeface="Alfa Slab One"/>
              <a:buNone/>
              <a:defRPr>
                <a:latin typeface="Alfa Slab One"/>
                <a:ea typeface="Alfa Slab One"/>
                <a:cs typeface="Alfa Slab One"/>
                <a:sym typeface="Alfa Slab One"/>
              </a:defRPr>
            </a:lvl3pPr>
            <a:lvl4pPr lvl="3" rtl="0">
              <a:spcBef>
                <a:spcPts val="0"/>
              </a:spcBef>
              <a:spcAft>
                <a:spcPts val="0"/>
              </a:spcAft>
              <a:buSzPts val="2800"/>
              <a:buFont typeface="Alfa Slab One"/>
              <a:buNone/>
              <a:defRPr>
                <a:latin typeface="Alfa Slab One"/>
                <a:ea typeface="Alfa Slab One"/>
                <a:cs typeface="Alfa Slab One"/>
                <a:sym typeface="Alfa Slab One"/>
              </a:defRPr>
            </a:lvl4pPr>
            <a:lvl5pPr lvl="4" rtl="0">
              <a:spcBef>
                <a:spcPts val="0"/>
              </a:spcBef>
              <a:spcAft>
                <a:spcPts val="0"/>
              </a:spcAft>
              <a:buSzPts val="2800"/>
              <a:buFont typeface="Alfa Slab One"/>
              <a:buNone/>
              <a:defRPr>
                <a:latin typeface="Alfa Slab One"/>
                <a:ea typeface="Alfa Slab One"/>
                <a:cs typeface="Alfa Slab One"/>
                <a:sym typeface="Alfa Slab One"/>
              </a:defRPr>
            </a:lvl5pPr>
            <a:lvl6pPr lvl="5" rtl="0">
              <a:spcBef>
                <a:spcPts val="0"/>
              </a:spcBef>
              <a:spcAft>
                <a:spcPts val="0"/>
              </a:spcAft>
              <a:buSzPts val="2800"/>
              <a:buFont typeface="Alfa Slab One"/>
              <a:buNone/>
              <a:defRPr>
                <a:latin typeface="Alfa Slab One"/>
                <a:ea typeface="Alfa Slab One"/>
                <a:cs typeface="Alfa Slab One"/>
                <a:sym typeface="Alfa Slab One"/>
              </a:defRPr>
            </a:lvl6pPr>
            <a:lvl7pPr lvl="6" rtl="0">
              <a:spcBef>
                <a:spcPts val="0"/>
              </a:spcBef>
              <a:spcAft>
                <a:spcPts val="0"/>
              </a:spcAft>
              <a:buSzPts val="2800"/>
              <a:buFont typeface="Alfa Slab One"/>
              <a:buNone/>
              <a:defRPr>
                <a:latin typeface="Alfa Slab One"/>
                <a:ea typeface="Alfa Slab One"/>
                <a:cs typeface="Alfa Slab One"/>
                <a:sym typeface="Alfa Slab One"/>
              </a:defRPr>
            </a:lvl7pPr>
            <a:lvl8pPr lvl="7" rtl="0">
              <a:spcBef>
                <a:spcPts val="0"/>
              </a:spcBef>
              <a:spcAft>
                <a:spcPts val="0"/>
              </a:spcAft>
              <a:buSzPts val="2800"/>
              <a:buFont typeface="Alfa Slab One"/>
              <a:buNone/>
              <a:defRPr>
                <a:latin typeface="Alfa Slab One"/>
                <a:ea typeface="Alfa Slab One"/>
                <a:cs typeface="Alfa Slab One"/>
                <a:sym typeface="Alfa Slab One"/>
              </a:defRPr>
            </a:lvl8pPr>
            <a:lvl9pPr lvl="8" rtl="0">
              <a:spcBef>
                <a:spcPts val="0"/>
              </a:spcBef>
              <a:spcAft>
                <a:spcPts val="0"/>
              </a:spcAft>
              <a:buSzPts val="2800"/>
              <a:buFont typeface="Alfa Slab One"/>
              <a:buNone/>
              <a:defRPr>
                <a:latin typeface="Alfa Slab One"/>
                <a:ea typeface="Alfa Slab One"/>
                <a:cs typeface="Alfa Slab One"/>
                <a:sym typeface="Alfa Slab One"/>
              </a:defRPr>
            </a:lvl9pPr>
          </a:lstStyle>
          <a:p/>
        </p:txBody>
      </p:sp>
      <p:sp>
        <p:nvSpPr>
          <p:cNvPr id="447" name="Google Shape;447;p15"/>
          <p:cNvSpPr txBox="1"/>
          <p:nvPr>
            <p:ph idx="4" type="subTitle"/>
          </p:nvPr>
        </p:nvSpPr>
        <p:spPr>
          <a:xfrm>
            <a:off x="4922675" y="3502600"/>
            <a:ext cx="3159600" cy="655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48" name="Google Shape;448;p15"/>
          <p:cNvSpPr/>
          <p:nvPr/>
        </p:nvSpPr>
        <p:spPr>
          <a:xfrm>
            <a:off x="283088" y="59575"/>
            <a:ext cx="1327875" cy="305805"/>
          </a:xfrm>
          <a:custGeom>
            <a:rect b="b" l="l" r="r" t="t"/>
            <a:pathLst>
              <a:path extrusionOk="0" h="3746" w="16266">
                <a:moveTo>
                  <a:pt x="4042" y="0"/>
                </a:moveTo>
                <a:cubicBezTo>
                  <a:pt x="2172" y="0"/>
                  <a:pt x="634" y="1516"/>
                  <a:pt x="0" y="3746"/>
                </a:cubicBezTo>
                <a:lnTo>
                  <a:pt x="16265" y="3746"/>
                </a:lnTo>
                <a:cubicBezTo>
                  <a:pt x="16265" y="3746"/>
                  <a:pt x="15015" y="1470"/>
                  <a:pt x="11451" y="1470"/>
                </a:cubicBezTo>
                <a:cubicBezTo>
                  <a:pt x="11191" y="1470"/>
                  <a:pt x="10918" y="1482"/>
                  <a:pt x="10633" y="1508"/>
                </a:cubicBezTo>
                <a:cubicBezTo>
                  <a:pt x="10236" y="1544"/>
                  <a:pt x="9876" y="1561"/>
                  <a:pt x="9549" y="1561"/>
                </a:cubicBezTo>
                <a:cubicBezTo>
                  <a:pt x="6580" y="1561"/>
                  <a:pt x="6230" y="206"/>
                  <a:pt x="4401" y="19"/>
                </a:cubicBezTo>
                <a:cubicBezTo>
                  <a:pt x="4280" y="6"/>
                  <a:pt x="4160" y="0"/>
                  <a:pt x="4042"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15"/>
          <p:cNvGrpSpPr/>
          <p:nvPr/>
        </p:nvGrpSpPr>
        <p:grpSpPr>
          <a:xfrm>
            <a:off x="6978593" y="299098"/>
            <a:ext cx="1603958" cy="654930"/>
            <a:chOff x="5903849" y="3733177"/>
            <a:chExt cx="2328965" cy="950966"/>
          </a:xfrm>
        </p:grpSpPr>
        <p:sp>
          <p:nvSpPr>
            <p:cNvPr id="450" name="Google Shape;450;p15"/>
            <p:cNvSpPr/>
            <p:nvPr/>
          </p:nvSpPr>
          <p:spPr>
            <a:xfrm>
              <a:off x="5907277" y="3736606"/>
              <a:ext cx="2322842" cy="944109"/>
            </a:xfrm>
            <a:custGeom>
              <a:rect b="b" l="l" r="r" t="t"/>
              <a:pathLst>
                <a:path extrusionOk="0" h="11565" w="28454">
                  <a:moveTo>
                    <a:pt x="0" y="0"/>
                  </a:moveTo>
                  <a:lnTo>
                    <a:pt x="0" y="11565"/>
                  </a:lnTo>
                  <a:lnTo>
                    <a:pt x="28454" y="11565"/>
                  </a:lnTo>
                  <a:lnTo>
                    <a:pt x="284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5"/>
            <p:cNvSpPr/>
            <p:nvPr/>
          </p:nvSpPr>
          <p:spPr>
            <a:xfrm>
              <a:off x="5903849" y="3733177"/>
              <a:ext cx="2328965" cy="950966"/>
            </a:xfrm>
            <a:custGeom>
              <a:rect b="b" l="l" r="r" t="t"/>
              <a:pathLst>
                <a:path extrusionOk="0" h="11649" w="28529">
                  <a:moveTo>
                    <a:pt x="0" y="1"/>
                  </a:moveTo>
                  <a:lnTo>
                    <a:pt x="0" y="42"/>
                  </a:lnTo>
                  <a:cubicBezTo>
                    <a:pt x="0" y="4094"/>
                    <a:pt x="0" y="7996"/>
                    <a:pt x="0" y="11607"/>
                  </a:cubicBezTo>
                  <a:lnTo>
                    <a:pt x="0" y="11648"/>
                  </a:lnTo>
                  <a:lnTo>
                    <a:pt x="42" y="11648"/>
                  </a:lnTo>
                  <a:cubicBezTo>
                    <a:pt x="8304" y="11640"/>
                    <a:pt x="15417" y="11632"/>
                    <a:pt x="20475" y="11623"/>
                  </a:cubicBezTo>
                  <a:cubicBezTo>
                    <a:pt x="22996" y="11623"/>
                    <a:pt x="25001" y="11615"/>
                    <a:pt x="26382" y="11615"/>
                  </a:cubicBezTo>
                  <a:cubicBezTo>
                    <a:pt x="27073" y="11615"/>
                    <a:pt x="27597" y="11615"/>
                    <a:pt x="27963" y="11607"/>
                  </a:cubicBezTo>
                  <a:lnTo>
                    <a:pt x="28354" y="11607"/>
                  </a:lnTo>
                  <a:cubicBezTo>
                    <a:pt x="28263" y="11598"/>
                    <a:pt x="28129" y="11598"/>
                    <a:pt x="27946" y="11598"/>
                  </a:cubicBezTo>
                  <a:lnTo>
                    <a:pt x="26366" y="11598"/>
                  </a:lnTo>
                  <a:cubicBezTo>
                    <a:pt x="24985" y="11590"/>
                    <a:pt x="22971" y="11590"/>
                    <a:pt x="20442" y="11582"/>
                  </a:cubicBezTo>
                  <a:cubicBezTo>
                    <a:pt x="15409" y="11573"/>
                    <a:pt x="8311" y="11573"/>
                    <a:pt x="84" y="11565"/>
                  </a:cubicBezTo>
                  <a:lnTo>
                    <a:pt x="84" y="11565"/>
                  </a:lnTo>
                  <a:cubicBezTo>
                    <a:pt x="84" y="7989"/>
                    <a:pt x="84" y="4111"/>
                    <a:pt x="92" y="92"/>
                  </a:cubicBezTo>
                  <a:lnTo>
                    <a:pt x="92" y="92"/>
                  </a:lnTo>
                  <a:cubicBezTo>
                    <a:pt x="11199" y="84"/>
                    <a:pt x="21245" y="84"/>
                    <a:pt x="28471" y="76"/>
                  </a:cubicBezTo>
                  <a:lnTo>
                    <a:pt x="28471" y="76"/>
                  </a:lnTo>
                  <a:cubicBezTo>
                    <a:pt x="28471" y="3638"/>
                    <a:pt x="28479" y="6513"/>
                    <a:pt x="28487" y="8495"/>
                  </a:cubicBezTo>
                  <a:cubicBezTo>
                    <a:pt x="28487" y="9493"/>
                    <a:pt x="28487" y="10267"/>
                    <a:pt x="28496" y="10800"/>
                  </a:cubicBezTo>
                  <a:cubicBezTo>
                    <a:pt x="28496" y="11058"/>
                    <a:pt x="28496" y="11257"/>
                    <a:pt x="28496" y="11399"/>
                  </a:cubicBezTo>
                  <a:cubicBezTo>
                    <a:pt x="28496" y="11532"/>
                    <a:pt x="28496" y="11607"/>
                    <a:pt x="28496" y="11607"/>
                  </a:cubicBezTo>
                  <a:cubicBezTo>
                    <a:pt x="28496" y="11607"/>
                    <a:pt x="28504" y="11540"/>
                    <a:pt x="28504" y="11407"/>
                  </a:cubicBezTo>
                  <a:cubicBezTo>
                    <a:pt x="28504" y="11266"/>
                    <a:pt x="28504" y="11066"/>
                    <a:pt x="28504" y="10808"/>
                  </a:cubicBezTo>
                  <a:cubicBezTo>
                    <a:pt x="28512" y="10284"/>
                    <a:pt x="28512" y="9510"/>
                    <a:pt x="28512" y="8520"/>
                  </a:cubicBezTo>
                  <a:cubicBezTo>
                    <a:pt x="28521" y="6515"/>
                    <a:pt x="28521" y="3628"/>
                    <a:pt x="28529" y="42"/>
                  </a:cubicBezTo>
                  <a:lnTo>
                    <a:pt x="28529" y="17"/>
                  </a:lnTo>
                  <a:lnTo>
                    <a:pt x="28496" y="17"/>
                  </a:lnTo>
                  <a:cubicBezTo>
                    <a:pt x="21257" y="9"/>
                    <a:pt x="11182" y="9"/>
                    <a:pt x="42"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5"/>
            <p:cNvSpPr/>
            <p:nvPr/>
          </p:nvSpPr>
          <p:spPr>
            <a:xfrm>
              <a:off x="5909971" y="3860202"/>
              <a:ext cx="2318761" cy="7510"/>
            </a:xfrm>
            <a:custGeom>
              <a:rect b="b" l="l" r="r" t="t"/>
              <a:pathLst>
                <a:path extrusionOk="0" h="92" w="28404">
                  <a:moveTo>
                    <a:pt x="14202" y="0"/>
                  </a:moveTo>
                  <a:cubicBezTo>
                    <a:pt x="6357" y="0"/>
                    <a:pt x="0" y="25"/>
                    <a:pt x="0" y="50"/>
                  </a:cubicBezTo>
                  <a:cubicBezTo>
                    <a:pt x="0" y="75"/>
                    <a:pt x="6357" y="92"/>
                    <a:pt x="14202" y="92"/>
                  </a:cubicBezTo>
                  <a:cubicBezTo>
                    <a:pt x="22048" y="92"/>
                    <a:pt x="28404" y="75"/>
                    <a:pt x="28404" y="50"/>
                  </a:cubicBezTo>
                  <a:cubicBezTo>
                    <a:pt x="28404" y="25"/>
                    <a:pt x="22048" y="0"/>
                    <a:pt x="14202"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5"/>
            <p:cNvSpPr/>
            <p:nvPr/>
          </p:nvSpPr>
          <p:spPr>
            <a:xfrm>
              <a:off x="5973157" y="3790240"/>
              <a:ext cx="34042" cy="34042"/>
            </a:xfrm>
            <a:custGeom>
              <a:rect b="b" l="l" r="r" t="t"/>
              <a:pathLst>
                <a:path extrusionOk="0" h="417" w="417">
                  <a:moveTo>
                    <a:pt x="208" y="1"/>
                  </a:moveTo>
                  <a:cubicBezTo>
                    <a:pt x="92" y="1"/>
                    <a:pt x="0" y="92"/>
                    <a:pt x="0" y="209"/>
                  </a:cubicBezTo>
                  <a:cubicBezTo>
                    <a:pt x="0" y="325"/>
                    <a:pt x="92" y="417"/>
                    <a:pt x="208" y="417"/>
                  </a:cubicBezTo>
                  <a:cubicBezTo>
                    <a:pt x="325" y="417"/>
                    <a:pt x="416" y="325"/>
                    <a:pt x="416" y="209"/>
                  </a:cubicBezTo>
                  <a:cubicBezTo>
                    <a:pt x="416" y="92"/>
                    <a:pt x="325" y="1"/>
                    <a:pt x="208"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5"/>
            <p:cNvSpPr/>
            <p:nvPr/>
          </p:nvSpPr>
          <p:spPr>
            <a:xfrm>
              <a:off x="6030873" y="3790240"/>
              <a:ext cx="34042" cy="34042"/>
            </a:xfrm>
            <a:custGeom>
              <a:rect b="b" l="l" r="r" t="t"/>
              <a:pathLst>
                <a:path extrusionOk="0" h="417" w="417">
                  <a:moveTo>
                    <a:pt x="208" y="1"/>
                  </a:moveTo>
                  <a:cubicBezTo>
                    <a:pt x="92" y="1"/>
                    <a:pt x="0" y="92"/>
                    <a:pt x="0" y="209"/>
                  </a:cubicBezTo>
                  <a:cubicBezTo>
                    <a:pt x="0" y="325"/>
                    <a:pt x="92" y="417"/>
                    <a:pt x="208" y="417"/>
                  </a:cubicBezTo>
                  <a:cubicBezTo>
                    <a:pt x="325" y="417"/>
                    <a:pt x="416" y="325"/>
                    <a:pt x="416" y="209"/>
                  </a:cubicBezTo>
                  <a:cubicBezTo>
                    <a:pt x="416" y="92"/>
                    <a:pt x="325" y="1"/>
                    <a:pt x="208"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5"/>
            <p:cNvSpPr/>
            <p:nvPr/>
          </p:nvSpPr>
          <p:spPr>
            <a:xfrm>
              <a:off x="6087937" y="3790240"/>
              <a:ext cx="34042" cy="34042"/>
            </a:xfrm>
            <a:custGeom>
              <a:rect b="b" l="l" r="r" t="t"/>
              <a:pathLst>
                <a:path extrusionOk="0" h="417" w="417">
                  <a:moveTo>
                    <a:pt x="208" y="1"/>
                  </a:moveTo>
                  <a:cubicBezTo>
                    <a:pt x="92" y="1"/>
                    <a:pt x="0" y="92"/>
                    <a:pt x="0" y="209"/>
                  </a:cubicBezTo>
                  <a:cubicBezTo>
                    <a:pt x="0" y="325"/>
                    <a:pt x="92" y="417"/>
                    <a:pt x="208" y="417"/>
                  </a:cubicBezTo>
                  <a:cubicBezTo>
                    <a:pt x="325" y="417"/>
                    <a:pt x="416" y="325"/>
                    <a:pt x="416" y="209"/>
                  </a:cubicBezTo>
                  <a:cubicBezTo>
                    <a:pt x="416" y="92"/>
                    <a:pt x="325" y="1"/>
                    <a:pt x="208"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5"/>
            <p:cNvSpPr/>
            <p:nvPr/>
          </p:nvSpPr>
          <p:spPr>
            <a:xfrm>
              <a:off x="6104917" y="4017759"/>
              <a:ext cx="561077" cy="561077"/>
            </a:xfrm>
            <a:custGeom>
              <a:rect b="b" l="l" r="r" t="t"/>
              <a:pathLst>
                <a:path extrusionOk="0" h="6873" w="6873">
                  <a:moveTo>
                    <a:pt x="0" y="1"/>
                  </a:moveTo>
                  <a:lnTo>
                    <a:pt x="0" y="6873"/>
                  </a:lnTo>
                  <a:lnTo>
                    <a:pt x="6872" y="6873"/>
                  </a:lnTo>
                  <a:lnTo>
                    <a:pt x="6872" y="1"/>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5"/>
            <p:cNvSpPr/>
            <p:nvPr/>
          </p:nvSpPr>
          <p:spPr>
            <a:xfrm>
              <a:off x="6779960" y="4164458"/>
              <a:ext cx="1289915" cy="6857"/>
            </a:xfrm>
            <a:custGeom>
              <a:rect b="b" l="l" r="r" t="t"/>
              <a:pathLst>
                <a:path extrusionOk="0" h="84" w="15801">
                  <a:moveTo>
                    <a:pt x="7896" y="1"/>
                  </a:moveTo>
                  <a:cubicBezTo>
                    <a:pt x="3537" y="1"/>
                    <a:pt x="1" y="17"/>
                    <a:pt x="1" y="42"/>
                  </a:cubicBezTo>
                  <a:cubicBezTo>
                    <a:pt x="1" y="67"/>
                    <a:pt x="3537" y="84"/>
                    <a:pt x="7896" y="84"/>
                  </a:cubicBezTo>
                  <a:cubicBezTo>
                    <a:pt x="12264" y="84"/>
                    <a:pt x="15800" y="67"/>
                    <a:pt x="15800" y="42"/>
                  </a:cubicBezTo>
                  <a:cubicBezTo>
                    <a:pt x="15800" y="17"/>
                    <a:pt x="12264" y="1"/>
                    <a:pt x="7896"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5"/>
            <p:cNvSpPr/>
            <p:nvPr/>
          </p:nvSpPr>
          <p:spPr>
            <a:xfrm>
              <a:off x="6779960" y="4278584"/>
              <a:ext cx="1289915" cy="7510"/>
            </a:xfrm>
            <a:custGeom>
              <a:rect b="b" l="l" r="r" t="t"/>
              <a:pathLst>
                <a:path extrusionOk="0" h="92" w="15801">
                  <a:moveTo>
                    <a:pt x="7896" y="0"/>
                  </a:moveTo>
                  <a:cubicBezTo>
                    <a:pt x="3537" y="0"/>
                    <a:pt x="1" y="17"/>
                    <a:pt x="1" y="42"/>
                  </a:cubicBezTo>
                  <a:cubicBezTo>
                    <a:pt x="1" y="67"/>
                    <a:pt x="3537" y="92"/>
                    <a:pt x="7896" y="92"/>
                  </a:cubicBezTo>
                  <a:cubicBezTo>
                    <a:pt x="12264" y="92"/>
                    <a:pt x="15800" y="67"/>
                    <a:pt x="15800" y="42"/>
                  </a:cubicBezTo>
                  <a:cubicBezTo>
                    <a:pt x="15800" y="17"/>
                    <a:pt x="12264" y="0"/>
                    <a:pt x="7896"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5"/>
            <p:cNvSpPr/>
            <p:nvPr/>
          </p:nvSpPr>
          <p:spPr>
            <a:xfrm>
              <a:off x="6779960" y="4392711"/>
              <a:ext cx="830065" cy="7510"/>
            </a:xfrm>
            <a:custGeom>
              <a:rect b="b" l="l" r="r" t="t"/>
              <a:pathLst>
                <a:path extrusionOk="0" h="92" w="10168">
                  <a:moveTo>
                    <a:pt x="5084" y="0"/>
                  </a:moveTo>
                  <a:cubicBezTo>
                    <a:pt x="3687" y="8"/>
                    <a:pt x="2422" y="8"/>
                    <a:pt x="1490" y="17"/>
                  </a:cubicBezTo>
                  <a:cubicBezTo>
                    <a:pt x="1041" y="17"/>
                    <a:pt x="666" y="25"/>
                    <a:pt x="400" y="25"/>
                  </a:cubicBezTo>
                  <a:cubicBezTo>
                    <a:pt x="275" y="33"/>
                    <a:pt x="184" y="33"/>
                    <a:pt x="101" y="33"/>
                  </a:cubicBezTo>
                  <a:cubicBezTo>
                    <a:pt x="34" y="42"/>
                    <a:pt x="1" y="42"/>
                    <a:pt x="1" y="50"/>
                  </a:cubicBezTo>
                  <a:cubicBezTo>
                    <a:pt x="1" y="50"/>
                    <a:pt x="34" y="50"/>
                    <a:pt x="101" y="58"/>
                  </a:cubicBezTo>
                  <a:cubicBezTo>
                    <a:pt x="184" y="58"/>
                    <a:pt x="275" y="58"/>
                    <a:pt x="400" y="67"/>
                  </a:cubicBezTo>
                  <a:cubicBezTo>
                    <a:pt x="666" y="67"/>
                    <a:pt x="1041" y="75"/>
                    <a:pt x="1490" y="75"/>
                  </a:cubicBezTo>
                  <a:cubicBezTo>
                    <a:pt x="2422" y="83"/>
                    <a:pt x="3687" y="83"/>
                    <a:pt x="5084" y="92"/>
                  </a:cubicBezTo>
                  <a:cubicBezTo>
                    <a:pt x="6482" y="83"/>
                    <a:pt x="7747" y="83"/>
                    <a:pt x="8678" y="75"/>
                  </a:cubicBezTo>
                  <a:cubicBezTo>
                    <a:pt x="9136" y="75"/>
                    <a:pt x="9502" y="67"/>
                    <a:pt x="9768" y="67"/>
                  </a:cubicBezTo>
                  <a:cubicBezTo>
                    <a:pt x="9893" y="58"/>
                    <a:pt x="9993" y="58"/>
                    <a:pt x="10068" y="58"/>
                  </a:cubicBezTo>
                  <a:cubicBezTo>
                    <a:pt x="10134" y="50"/>
                    <a:pt x="10168" y="50"/>
                    <a:pt x="10168" y="50"/>
                  </a:cubicBezTo>
                  <a:cubicBezTo>
                    <a:pt x="10168" y="42"/>
                    <a:pt x="10134" y="42"/>
                    <a:pt x="10068" y="33"/>
                  </a:cubicBezTo>
                  <a:cubicBezTo>
                    <a:pt x="9993" y="33"/>
                    <a:pt x="9893" y="33"/>
                    <a:pt x="9768" y="25"/>
                  </a:cubicBezTo>
                  <a:cubicBezTo>
                    <a:pt x="9502" y="25"/>
                    <a:pt x="9128" y="17"/>
                    <a:pt x="8678" y="17"/>
                  </a:cubicBezTo>
                  <a:cubicBezTo>
                    <a:pt x="7747" y="8"/>
                    <a:pt x="6482" y="8"/>
                    <a:pt x="5084"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0" name="Google Shape;460;p15"/>
          <p:cNvSpPr/>
          <p:nvPr/>
        </p:nvSpPr>
        <p:spPr>
          <a:xfrm>
            <a:off x="3108250" y="158175"/>
            <a:ext cx="419080" cy="414401"/>
          </a:xfrm>
          <a:custGeom>
            <a:rect b="b" l="l" r="r" t="t"/>
            <a:pathLst>
              <a:path extrusionOk="0" h="12466" w="12455">
                <a:moveTo>
                  <a:pt x="6228" y="0"/>
                </a:moveTo>
                <a:cubicBezTo>
                  <a:pt x="2787" y="0"/>
                  <a:pt x="1" y="2798"/>
                  <a:pt x="1" y="6239"/>
                </a:cubicBezTo>
                <a:cubicBezTo>
                  <a:pt x="1" y="9680"/>
                  <a:pt x="2787" y="12466"/>
                  <a:pt x="6228" y="12466"/>
                </a:cubicBezTo>
                <a:cubicBezTo>
                  <a:pt x="9669" y="12466"/>
                  <a:pt x="12455" y="9680"/>
                  <a:pt x="12455" y="6239"/>
                </a:cubicBezTo>
                <a:cubicBezTo>
                  <a:pt x="12455" y="2798"/>
                  <a:pt x="9669" y="0"/>
                  <a:pt x="6228"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5"/>
          <p:cNvSpPr/>
          <p:nvPr/>
        </p:nvSpPr>
        <p:spPr>
          <a:xfrm>
            <a:off x="381309" y="1671063"/>
            <a:ext cx="139065" cy="147517"/>
          </a:xfrm>
          <a:custGeom>
            <a:rect b="b" l="l" r="r" t="t"/>
            <a:pathLst>
              <a:path extrusionOk="0" h="4133" w="4133">
                <a:moveTo>
                  <a:pt x="2061" y="1"/>
                </a:moveTo>
                <a:lnTo>
                  <a:pt x="1334" y="1334"/>
                </a:lnTo>
                <a:lnTo>
                  <a:pt x="1" y="2060"/>
                </a:lnTo>
                <a:lnTo>
                  <a:pt x="1334" y="2799"/>
                </a:lnTo>
                <a:lnTo>
                  <a:pt x="2061" y="4132"/>
                </a:lnTo>
                <a:lnTo>
                  <a:pt x="2799" y="2799"/>
                </a:lnTo>
                <a:lnTo>
                  <a:pt x="4132" y="2060"/>
                </a:lnTo>
                <a:lnTo>
                  <a:pt x="2799" y="1334"/>
                </a:lnTo>
                <a:lnTo>
                  <a:pt x="2061" y="1"/>
                </a:ln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5"/>
          <p:cNvSpPr/>
          <p:nvPr/>
        </p:nvSpPr>
        <p:spPr>
          <a:xfrm>
            <a:off x="5759042" y="753127"/>
            <a:ext cx="349362" cy="409464"/>
          </a:xfrm>
          <a:custGeom>
            <a:rect b="b" l="l" r="r" t="t"/>
            <a:pathLst>
              <a:path extrusionOk="0" h="11472" w="10383">
                <a:moveTo>
                  <a:pt x="4581" y="0"/>
                </a:moveTo>
                <a:cubicBezTo>
                  <a:pt x="3768" y="0"/>
                  <a:pt x="2988" y="576"/>
                  <a:pt x="2703" y="1461"/>
                </a:cubicBezTo>
                <a:cubicBezTo>
                  <a:pt x="2370" y="2521"/>
                  <a:pt x="2882" y="3652"/>
                  <a:pt x="3870" y="3961"/>
                </a:cubicBezTo>
                <a:cubicBezTo>
                  <a:pt x="4043" y="4012"/>
                  <a:pt x="4220" y="4037"/>
                  <a:pt x="4394" y="4037"/>
                </a:cubicBezTo>
                <a:cubicBezTo>
                  <a:pt x="4831" y="4037"/>
                  <a:pt x="5256" y="3881"/>
                  <a:pt x="5597" y="3592"/>
                </a:cubicBezTo>
                <a:cubicBezTo>
                  <a:pt x="5894" y="4021"/>
                  <a:pt x="6275" y="4533"/>
                  <a:pt x="6704" y="5080"/>
                </a:cubicBezTo>
                <a:cubicBezTo>
                  <a:pt x="6942" y="5378"/>
                  <a:pt x="7168" y="5664"/>
                  <a:pt x="7394" y="5926"/>
                </a:cubicBezTo>
                <a:cubicBezTo>
                  <a:pt x="6573" y="6319"/>
                  <a:pt x="6168" y="7247"/>
                  <a:pt x="6418" y="8116"/>
                </a:cubicBezTo>
                <a:cubicBezTo>
                  <a:pt x="6013" y="8247"/>
                  <a:pt x="5561" y="8402"/>
                  <a:pt x="5073" y="8581"/>
                </a:cubicBezTo>
                <a:cubicBezTo>
                  <a:pt x="4632" y="8736"/>
                  <a:pt x="4239" y="8902"/>
                  <a:pt x="3882" y="9045"/>
                </a:cubicBezTo>
                <a:cubicBezTo>
                  <a:pt x="3630" y="8239"/>
                  <a:pt x="2886" y="7726"/>
                  <a:pt x="2084" y="7726"/>
                </a:cubicBezTo>
                <a:cubicBezTo>
                  <a:pt x="1903" y="7726"/>
                  <a:pt x="1719" y="7752"/>
                  <a:pt x="1537" y="7807"/>
                </a:cubicBezTo>
                <a:cubicBezTo>
                  <a:pt x="548" y="8116"/>
                  <a:pt x="1" y="9164"/>
                  <a:pt x="298" y="10152"/>
                </a:cubicBezTo>
                <a:cubicBezTo>
                  <a:pt x="551" y="10959"/>
                  <a:pt x="1295" y="11472"/>
                  <a:pt x="2097" y="11472"/>
                </a:cubicBezTo>
                <a:cubicBezTo>
                  <a:pt x="2278" y="11472"/>
                  <a:pt x="2462" y="11445"/>
                  <a:pt x="2644" y="11391"/>
                </a:cubicBezTo>
                <a:cubicBezTo>
                  <a:pt x="3239" y="11200"/>
                  <a:pt x="3704" y="10736"/>
                  <a:pt x="3882" y="10152"/>
                </a:cubicBezTo>
                <a:cubicBezTo>
                  <a:pt x="3942" y="9938"/>
                  <a:pt x="3965" y="9724"/>
                  <a:pt x="3954" y="9509"/>
                </a:cubicBezTo>
                <a:cubicBezTo>
                  <a:pt x="4346" y="9379"/>
                  <a:pt x="4787" y="9236"/>
                  <a:pt x="5251" y="9069"/>
                </a:cubicBezTo>
                <a:cubicBezTo>
                  <a:pt x="5716" y="8902"/>
                  <a:pt x="6228" y="8700"/>
                  <a:pt x="6609" y="8521"/>
                </a:cubicBezTo>
                <a:cubicBezTo>
                  <a:pt x="6954" y="9131"/>
                  <a:pt x="7585" y="9470"/>
                  <a:pt x="8237" y="9470"/>
                </a:cubicBezTo>
                <a:cubicBezTo>
                  <a:pt x="8553" y="9470"/>
                  <a:pt x="8873" y="9391"/>
                  <a:pt x="9169" y="9224"/>
                </a:cubicBezTo>
                <a:cubicBezTo>
                  <a:pt x="10061" y="8712"/>
                  <a:pt x="10383" y="7569"/>
                  <a:pt x="9859" y="6676"/>
                </a:cubicBezTo>
                <a:cubicBezTo>
                  <a:pt x="9526" y="6080"/>
                  <a:pt x="8893" y="5724"/>
                  <a:pt x="8229" y="5724"/>
                </a:cubicBezTo>
                <a:cubicBezTo>
                  <a:pt x="8110" y="5724"/>
                  <a:pt x="7990" y="5736"/>
                  <a:pt x="7871" y="5759"/>
                </a:cubicBezTo>
                <a:cubicBezTo>
                  <a:pt x="7645" y="5449"/>
                  <a:pt x="7383" y="5116"/>
                  <a:pt x="7109" y="4759"/>
                </a:cubicBezTo>
                <a:cubicBezTo>
                  <a:pt x="6668" y="4187"/>
                  <a:pt x="6240" y="3687"/>
                  <a:pt x="5894" y="3294"/>
                </a:cubicBezTo>
                <a:cubicBezTo>
                  <a:pt x="6061" y="3080"/>
                  <a:pt x="6192" y="2842"/>
                  <a:pt x="6275" y="2580"/>
                </a:cubicBezTo>
                <a:cubicBezTo>
                  <a:pt x="6609" y="1508"/>
                  <a:pt x="6085" y="389"/>
                  <a:pt x="5097" y="80"/>
                </a:cubicBezTo>
                <a:cubicBezTo>
                  <a:pt x="4926" y="26"/>
                  <a:pt x="4753" y="0"/>
                  <a:pt x="4581"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5"/>
          <p:cNvSpPr/>
          <p:nvPr/>
        </p:nvSpPr>
        <p:spPr>
          <a:xfrm>
            <a:off x="8091271" y="1461263"/>
            <a:ext cx="139065" cy="147517"/>
          </a:xfrm>
          <a:custGeom>
            <a:rect b="b" l="l" r="r" t="t"/>
            <a:pathLst>
              <a:path extrusionOk="0" h="4133" w="4133">
                <a:moveTo>
                  <a:pt x="2061" y="1"/>
                </a:moveTo>
                <a:lnTo>
                  <a:pt x="1334" y="1334"/>
                </a:lnTo>
                <a:lnTo>
                  <a:pt x="1" y="2060"/>
                </a:lnTo>
                <a:lnTo>
                  <a:pt x="1334" y="2799"/>
                </a:lnTo>
                <a:lnTo>
                  <a:pt x="2061" y="4132"/>
                </a:lnTo>
                <a:lnTo>
                  <a:pt x="2799" y="2799"/>
                </a:lnTo>
                <a:lnTo>
                  <a:pt x="4132" y="2060"/>
                </a:lnTo>
                <a:lnTo>
                  <a:pt x="2799" y="1334"/>
                </a:lnTo>
                <a:lnTo>
                  <a:pt x="2061" y="1"/>
                </a:ln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5"/>
          <p:cNvSpPr/>
          <p:nvPr/>
        </p:nvSpPr>
        <p:spPr>
          <a:xfrm>
            <a:off x="4574496" y="3917538"/>
            <a:ext cx="139065" cy="147517"/>
          </a:xfrm>
          <a:custGeom>
            <a:rect b="b" l="l" r="r" t="t"/>
            <a:pathLst>
              <a:path extrusionOk="0" h="4133" w="4133">
                <a:moveTo>
                  <a:pt x="2061" y="1"/>
                </a:moveTo>
                <a:lnTo>
                  <a:pt x="1334" y="1334"/>
                </a:lnTo>
                <a:lnTo>
                  <a:pt x="1" y="2060"/>
                </a:lnTo>
                <a:lnTo>
                  <a:pt x="1334" y="2799"/>
                </a:lnTo>
                <a:lnTo>
                  <a:pt x="2061" y="4132"/>
                </a:lnTo>
                <a:lnTo>
                  <a:pt x="2799" y="2799"/>
                </a:lnTo>
                <a:lnTo>
                  <a:pt x="4132" y="2060"/>
                </a:lnTo>
                <a:lnTo>
                  <a:pt x="2799" y="1334"/>
                </a:lnTo>
                <a:lnTo>
                  <a:pt x="2061" y="1"/>
                </a:lnTo>
                <a:close/>
              </a:path>
            </a:pathLst>
          </a:custGeom>
          <a:solidFill>
            <a:srgbClr val="EBEF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65" name="Google Shape;465;p15"/>
          <p:cNvGrpSpPr/>
          <p:nvPr/>
        </p:nvGrpSpPr>
        <p:grpSpPr>
          <a:xfrm>
            <a:off x="720000" y="3473550"/>
            <a:ext cx="454050" cy="1338800"/>
            <a:chOff x="5914525" y="1798225"/>
            <a:chExt cx="454050" cy="1338800"/>
          </a:xfrm>
        </p:grpSpPr>
        <p:sp>
          <p:nvSpPr>
            <p:cNvPr id="466" name="Google Shape;466;p15"/>
            <p:cNvSpPr/>
            <p:nvPr/>
          </p:nvSpPr>
          <p:spPr>
            <a:xfrm>
              <a:off x="5914525" y="1798225"/>
              <a:ext cx="454050" cy="871950"/>
            </a:xfrm>
            <a:custGeom>
              <a:rect b="b" l="l" r="r" t="t"/>
              <a:pathLst>
                <a:path extrusionOk="0" h="34878" w="18162">
                  <a:moveTo>
                    <a:pt x="7791" y="0"/>
                  </a:moveTo>
                  <a:cubicBezTo>
                    <a:pt x="7735" y="0"/>
                    <a:pt x="7699" y="5"/>
                    <a:pt x="7689" y="7"/>
                  </a:cubicBezTo>
                  <a:lnTo>
                    <a:pt x="7689" y="7"/>
                  </a:lnTo>
                  <a:cubicBezTo>
                    <a:pt x="7441" y="11"/>
                    <a:pt x="5784" y="192"/>
                    <a:pt x="5948" y="4249"/>
                  </a:cubicBezTo>
                  <a:cubicBezTo>
                    <a:pt x="6132" y="8634"/>
                    <a:pt x="6578" y="10970"/>
                    <a:pt x="6578" y="10970"/>
                  </a:cubicBezTo>
                  <a:cubicBezTo>
                    <a:pt x="6578" y="10970"/>
                    <a:pt x="6529" y="11775"/>
                    <a:pt x="5945" y="11775"/>
                  </a:cubicBezTo>
                  <a:cubicBezTo>
                    <a:pt x="5889" y="11775"/>
                    <a:pt x="5829" y="11767"/>
                    <a:pt x="5763" y="11751"/>
                  </a:cubicBezTo>
                  <a:cubicBezTo>
                    <a:pt x="5214" y="11609"/>
                    <a:pt x="4304" y="11060"/>
                    <a:pt x="3582" y="11060"/>
                  </a:cubicBezTo>
                  <a:cubicBezTo>
                    <a:pt x="3321" y="11060"/>
                    <a:pt x="3084" y="11133"/>
                    <a:pt x="2898" y="11323"/>
                  </a:cubicBezTo>
                  <a:cubicBezTo>
                    <a:pt x="2176" y="12053"/>
                    <a:pt x="2436" y="13179"/>
                    <a:pt x="3394" y="14498"/>
                  </a:cubicBezTo>
                  <a:cubicBezTo>
                    <a:pt x="4351" y="15825"/>
                    <a:pt x="6359" y="18807"/>
                    <a:pt x="6536" y="19076"/>
                  </a:cubicBezTo>
                  <a:cubicBezTo>
                    <a:pt x="6704" y="19324"/>
                    <a:pt x="6780" y="19794"/>
                    <a:pt x="6322" y="19794"/>
                  </a:cubicBezTo>
                  <a:cubicBezTo>
                    <a:pt x="6299" y="19794"/>
                    <a:pt x="6275" y="19793"/>
                    <a:pt x="6250" y="19790"/>
                  </a:cubicBezTo>
                  <a:cubicBezTo>
                    <a:pt x="5939" y="19761"/>
                    <a:pt x="4569" y="19329"/>
                    <a:pt x="3394" y="19329"/>
                  </a:cubicBezTo>
                  <a:cubicBezTo>
                    <a:pt x="2567" y="19329"/>
                    <a:pt x="1836" y="19542"/>
                    <a:pt x="1638" y="20261"/>
                  </a:cubicBezTo>
                  <a:cubicBezTo>
                    <a:pt x="1159" y="22008"/>
                    <a:pt x="4444" y="25259"/>
                    <a:pt x="4805" y="25620"/>
                  </a:cubicBezTo>
                  <a:cubicBezTo>
                    <a:pt x="5158" y="25981"/>
                    <a:pt x="5175" y="26208"/>
                    <a:pt x="5032" y="26427"/>
                  </a:cubicBezTo>
                  <a:cubicBezTo>
                    <a:pt x="5008" y="26463"/>
                    <a:pt x="4956" y="26479"/>
                    <a:pt x="4881" y="26479"/>
                  </a:cubicBezTo>
                  <a:cubicBezTo>
                    <a:pt x="4504" y="26479"/>
                    <a:pt x="3542" y="26074"/>
                    <a:pt x="2680" y="25822"/>
                  </a:cubicBezTo>
                  <a:cubicBezTo>
                    <a:pt x="2237" y="25690"/>
                    <a:pt x="1755" y="25583"/>
                    <a:pt x="1333" y="25583"/>
                  </a:cubicBezTo>
                  <a:cubicBezTo>
                    <a:pt x="762" y="25583"/>
                    <a:pt x="300" y="25778"/>
                    <a:pt x="193" y="26368"/>
                  </a:cubicBezTo>
                  <a:cubicBezTo>
                    <a:pt x="0" y="27401"/>
                    <a:pt x="1445" y="30408"/>
                    <a:pt x="6872" y="33575"/>
                  </a:cubicBezTo>
                  <a:lnTo>
                    <a:pt x="9476" y="34877"/>
                  </a:lnTo>
                  <a:lnTo>
                    <a:pt x="11945" y="33306"/>
                  </a:lnTo>
                  <a:cubicBezTo>
                    <a:pt x="17019" y="29610"/>
                    <a:pt x="18162" y="26469"/>
                    <a:pt x="17868" y="25469"/>
                  </a:cubicBezTo>
                  <a:cubicBezTo>
                    <a:pt x="17720" y="24963"/>
                    <a:pt x="17336" y="24785"/>
                    <a:pt x="16864" y="24785"/>
                  </a:cubicBezTo>
                  <a:cubicBezTo>
                    <a:pt x="16394" y="24785"/>
                    <a:pt x="15838" y="24961"/>
                    <a:pt x="15339" y="25166"/>
                  </a:cubicBezTo>
                  <a:cubicBezTo>
                    <a:pt x="14466" y="25516"/>
                    <a:pt x="13518" y="26047"/>
                    <a:pt x="13170" y="26047"/>
                  </a:cubicBezTo>
                  <a:cubicBezTo>
                    <a:pt x="13116" y="26047"/>
                    <a:pt x="13077" y="26035"/>
                    <a:pt x="13054" y="26007"/>
                  </a:cubicBezTo>
                  <a:cubicBezTo>
                    <a:pt x="12895" y="25805"/>
                    <a:pt x="12886" y="25578"/>
                    <a:pt x="13206" y="25183"/>
                  </a:cubicBezTo>
                  <a:cubicBezTo>
                    <a:pt x="13516" y="24788"/>
                    <a:pt x="16465" y="21227"/>
                    <a:pt x="15810" y="19538"/>
                  </a:cubicBezTo>
                  <a:cubicBezTo>
                    <a:pt x="15586" y="18954"/>
                    <a:pt x="15026" y="18760"/>
                    <a:pt x="14367" y="18760"/>
                  </a:cubicBezTo>
                  <a:cubicBezTo>
                    <a:pt x="13121" y="18760"/>
                    <a:pt x="11522" y="19455"/>
                    <a:pt x="11181" y="19521"/>
                  </a:cubicBezTo>
                  <a:cubicBezTo>
                    <a:pt x="11133" y="19530"/>
                    <a:pt x="11090" y="19535"/>
                    <a:pt x="11051" y="19535"/>
                  </a:cubicBezTo>
                  <a:cubicBezTo>
                    <a:pt x="10656" y="19535"/>
                    <a:pt x="10682" y="19101"/>
                    <a:pt x="10820" y="18841"/>
                  </a:cubicBezTo>
                  <a:cubicBezTo>
                    <a:pt x="10971" y="18555"/>
                    <a:pt x="12668" y="15388"/>
                    <a:pt x="13491" y="13977"/>
                  </a:cubicBezTo>
                  <a:cubicBezTo>
                    <a:pt x="14314" y="12557"/>
                    <a:pt x="14457" y="11415"/>
                    <a:pt x="13668" y="10760"/>
                  </a:cubicBezTo>
                  <a:cubicBezTo>
                    <a:pt x="13497" y="10621"/>
                    <a:pt x="13300" y="10565"/>
                    <a:pt x="13090" y="10565"/>
                  </a:cubicBezTo>
                  <a:cubicBezTo>
                    <a:pt x="12345" y="10565"/>
                    <a:pt x="11423" y="11264"/>
                    <a:pt x="10853" y="11474"/>
                  </a:cubicBezTo>
                  <a:cubicBezTo>
                    <a:pt x="10766" y="11505"/>
                    <a:pt x="10687" y="11519"/>
                    <a:pt x="10615" y="11519"/>
                  </a:cubicBezTo>
                  <a:cubicBezTo>
                    <a:pt x="10089" y="11519"/>
                    <a:pt x="9971" y="10777"/>
                    <a:pt x="9971" y="10777"/>
                  </a:cubicBezTo>
                  <a:cubicBezTo>
                    <a:pt x="9971" y="10777"/>
                    <a:pt x="10181" y="8408"/>
                    <a:pt x="9921" y="4031"/>
                  </a:cubicBezTo>
                  <a:cubicBezTo>
                    <a:pt x="9697" y="262"/>
                    <a:pt x="8202" y="0"/>
                    <a:pt x="7791" y="0"/>
                  </a:cubicBezTo>
                  <a:close/>
                </a:path>
              </a:pathLst>
            </a:custGeom>
            <a:solidFill>
              <a:srgbClr val="ECF0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5"/>
            <p:cNvSpPr/>
            <p:nvPr/>
          </p:nvSpPr>
          <p:spPr>
            <a:xfrm>
              <a:off x="6111500" y="1896475"/>
              <a:ext cx="43925" cy="889000"/>
            </a:xfrm>
            <a:custGeom>
              <a:rect b="b" l="l" r="r" t="t"/>
              <a:pathLst>
                <a:path extrusionOk="0" h="35560" w="1757">
                  <a:moveTo>
                    <a:pt x="1" y="0"/>
                  </a:moveTo>
                  <a:cubicBezTo>
                    <a:pt x="1" y="0"/>
                    <a:pt x="1" y="34"/>
                    <a:pt x="1" y="93"/>
                  </a:cubicBezTo>
                  <a:cubicBezTo>
                    <a:pt x="1" y="160"/>
                    <a:pt x="1" y="252"/>
                    <a:pt x="9" y="361"/>
                  </a:cubicBezTo>
                  <a:cubicBezTo>
                    <a:pt x="17" y="605"/>
                    <a:pt x="34" y="958"/>
                    <a:pt x="59" y="1403"/>
                  </a:cubicBezTo>
                  <a:cubicBezTo>
                    <a:pt x="110" y="2302"/>
                    <a:pt x="169" y="3604"/>
                    <a:pt x="253" y="5208"/>
                  </a:cubicBezTo>
                  <a:cubicBezTo>
                    <a:pt x="412" y="8426"/>
                    <a:pt x="614" y="12878"/>
                    <a:pt x="824" y="17784"/>
                  </a:cubicBezTo>
                  <a:cubicBezTo>
                    <a:pt x="1042" y="22698"/>
                    <a:pt x="1252" y="27142"/>
                    <a:pt x="1429" y="30359"/>
                  </a:cubicBezTo>
                  <a:cubicBezTo>
                    <a:pt x="1521" y="31964"/>
                    <a:pt x="1597" y="33266"/>
                    <a:pt x="1656" y="34165"/>
                  </a:cubicBezTo>
                  <a:cubicBezTo>
                    <a:pt x="1689" y="34610"/>
                    <a:pt x="1706" y="34963"/>
                    <a:pt x="1723" y="35206"/>
                  </a:cubicBezTo>
                  <a:cubicBezTo>
                    <a:pt x="1731" y="35316"/>
                    <a:pt x="1740" y="35408"/>
                    <a:pt x="1748" y="35475"/>
                  </a:cubicBezTo>
                  <a:cubicBezTo>
                    <a:pt x="1748" y="35534"/>
                    <a:pt x="1756" y="35559"/>
                    <a:pt x="1756" y="35559"/>
                  </a:cubicBezTo>
                  <a:cubicBezTo>
                    <a:pt x="1756" y="35559"/>
                    <a:pt x="1756" y="35534"/>
                    <a:pt x="1756" y="35467"/>
                  </a:cubicBezTo>
                  <a:cubicBezTo>
                    <a:pt x="1756" y="35408"/>
                    <a:pt x="1748" y="35316"/>
                    <a:pt x="1748" y="35198"/>
                  </a:cubicBezTo>
                  <a:cubicBezTo>
                    <a:pt x="1740" y="34963"/>
                    <a:pt x="1714" y="34610"/>
                    <a:pt x="1698" y="34165"/>
                  </a:cubicBezTo>
                  <a:cubicBezTo>
                    <a:pt x="1647" y="33257"/>
                    <a:pt x="1580" y="31964"/>
                    <a:pt x="1504" y="30351"/>
                  </a:cubicBezTo>
                  <a:cubicBezTo>
                    <a:pt x="1345" y="27134"/>
                    <a:pt x="1143" y="22690"/>
                    <a:pt x="925" y="17775"/>
                  </a:cubicBezTo>
                  <a:cubicBezTo>
                    <a:pt x="715" y="12870"/>
                    <a:pt x="505" y="8426"/>
                    <a:pt x="328" y="5208"/>
                  </a:cubicBezTo>
                  <a:cubicBezTo>
                    <a:pt x="236" y="3596"/>
                    <a:pt x="160" y="2294"/>
                    <a:pt x="101" y="1395"/>
                  </a:cubicBezTo>
                  <a:cubicBezTo>
                    <a:pt x="68" y="949"/>
                    <a:pt x="43" y="605"/>
                    <a:pt x="34" y="361"/>
                  </a:cubicBezTo>
                  <a:cubicBezTo>
                    <a:pt x="17" y="252"/>
                    <a:pt x="17" y="160"/>
                    <a:pt x="9" y="93"/>
                  </a:cubicBezTo>
                  <a:cubicBezTo>
                    <a:pt x="1" y="34"/>
                    <a:pt x="1" y="0"/>
                    <a:pt x="1"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5"/>
            <p:cNvSpPr/>
            <p:nvPr/>
          </p:nvSpPr>
          <p:spPr>
            <a:xfrm>
              <a:off x="6035050" y="2116150"/>
              <a:ext cx="92225" cy="97050"/>
            </a:xfrm>
            <a:custGeom>
              <a:rect b="b" l="l" r="r" t="t"/>
              <a:pathLst>
                <a:path extrusionOk="0" h="3882" w="3689">
                  <a:moveTo>
                    <a:pt x="1" y="0"/>
                  </a:moveTo>
                  <a:cubicBezTo>
                    <a:pt x="1" y="8"/>
                    <a:pt x="51" y="67"/>
                    <a:pt x="135" y="168"/>
                  </a:cubicBezTo>
                  <a:cubicBezTo>
                    <a:pt x="244" y="277"/>
                    <a:pt x="370" y="420"/>
                    <a:pt x="530" y="588"/>
                  </a:cubicBezTo>
                  <a:cubicBezTo>
                    <a:pt x="875" y="958"/>
                    <a:pt x="1320" y="1437"/>
                    <a:pt x="1815" y="1974"/>
                  </a:cubicBezTo>
                  <a:cubicBezTo>
                    <a:pt x="2311" y="2512"/>
                    <a:pt x="2773" y="3007"/>
                    <a:pt x="3109" y="3352"/>
                  </a:cubicBezTo>
                  <a:cubicBezTo>
                    <a:pt x="3277" y="3520"/>
                    <a:pt x="3420" y="3654"/>
                    <a:pt x="3521" y="3747"/>
                  </a:cubicBezTo>
                  <a:cubicBezTo>
                    <a:pt x="3614" y="3832"/>
                    <a:pt x="3672" y="3882"/>
                    <a:pt x="3686" y="3882"/>
                  </a:cubicBezTo>
                  <a:cubicBezTo>
                    <a:pt x="3687" y="3882"/>
                    <a:pt x="3688" y="3882"/>
                    <a:pt x="3689" y="3881"/>
                  </a:cubicBezTo>
                  <a:cubicBezTo>
                    <a:pt x="3689" y="3873"/>
                    <a:pt x="3647" y="3822"/>
                    <a:pt x="3554" y="3721"/>
                  </a:cubicBezTo>
                  <a:cubicBezTo>
                    <a:pt x="3445" y="3604"/>
                    <a:pt x="3311" y="3461"/>
                    <a:pt x="3159" y="3301"/>
                  </a:cubicBezTo>
                  <a:cubicBezTo>
                    <a:pt x="2823" y="2923"/>
                    <a:pt x="2378" y="2436"/>
                    <a:pt x="1883" y="1907"/>
                  </a:cubicBezTo>
                  <a:cubicBezTo>
                    <a:pt x="1387" y="1361"/>
                    <a:pt x="925" y="874"/>
                    <a:pt x="580" y="538"/>
                  </a:cubicBezTo>
                  <a:cubicBezTo>
                    <a:pt x="404" y="370"/>
                    <a:pt x="270" y="227"/>
                    <a:pt x="169" y="143"/>
                  </a:cubicBezTo>
                  <a:cubicBezTo>
                    <a:pt x="68" y="50"/>
                    <a:pt x="9" y="0"/>
                    <a:pt x="1"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5"/>
            <p:cNvSpPr/>
            <p:nvPr/>
          </p:nvSpPr>
          <p:spPr>
            <a:xfrm>
              <a:off x="6133125" y="2101225"/>
              <a:ext cx="109450" cy="109875"/>
            </a:xfrm>
            <a:custGeom>
              <a:rect b="b" l="l" r="r" t="t"/>
              <a:pathLst>
                <a:path extrusionOk="0" h="4395" w="4378">
                  <a:moveTo>
                    <a:pt x="4352" y="0"/>
                  </a:moveTo>
                  <a:cubicBezTo>
                    <a:pt x="4319" y="0"/>
                    <a:pt x="3342" y="960"/>
                    <a:pt x="2151" y="2160"/>
                  </a:cubicBezTo>
                  <a:cubicBezTo>
                    <a:pt x="959" y="3378"/>
                    <a:pt x="1" y="4377"/>
                    <a:pt x="26" y="4394"/>
                  </a:cubicBezTo>
                  <a:cubicBezTo>
                    <a:pt x="26" y="4394"/>
                    <a:pt x="26" y="4394"/>
                    <a:pt x="27" y="4394"/>
                  </a:cubicBezTo>
                  <a:cubicBezTo>
                    <a:pt x="60" y="4394"/>
                    <a:pt x="1036" y="3434"/>
                    <a:pt x="2227" y="2235"/>
                  </a:cubicBezTo>
                  <a:cubicBezTo>
                    <a:pt x="3420" y="1017"/>
                    <a:pt x="4378" y="17"/>
                    <a:pt x="4352" y="1"/>
                  </a:cubicBezTo>
                  <a:cubicBezTo>
                    <a:pt x="4352" y="0"/>
                    <a:pt x="4352" y="0"/>
                    <a:pt x="4352"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5"/>
            <p:cNvSpPr/>
            <p:nvPr/>
          </p:nvSpPr>
          <p:spPr>
            <a:xfrm>
              <a:off x="6133350" y="2328650"/>
              <a:ext cx="116375" cy="71275"/>
            </a:xfrm>
            <a:custGeom>
              <a:rect b="b" l="l" r="r" t="t"/>
              <a:pathLst>
                <a:path extrusionOk="0" h="2851" w="4655">
                  <a:moveTo>
                    <a:pt x="4651" y="0"/>
                  </a:moveTo>
                  <a:cubicBezTo>
                    <a:pt x="4635" y="0"/>
                    <a:pt x="4577" y="41"/>
                    <a:pt x="4469" y="110"/>
                  </a:cubicBezTo>
                  <a:cubicBezTo>
                    <a:pt x="4335" y="194"/>
                    <a:pt x="4175" y="304"/>
                    <a:pt x="3982" y="430"/>
                  </a:cubicBezTo>
                  <a:cubicBezTo>
                    <a:pt x="3570" y="707"/>
                    <a:pt x="2999" y="1085"/>
                    <a:pt x="2361" y="1480"/>
                  </a:cubicBezTo>
                  <a:cubicBezTo>
                    <a:pt x="1722" y="1875"/>
                    <a:pt x="1126" y="2211"/>
                    <a:pt x="698" y="2446"/>
                  </a:cubicBezTo>
                  <a:cubicBezTo>
                    <a:pt x="496" y="2563"/>
                    <a:pt x="328" y="2656"/>
                    <a:pt x="185" y="2740"/>
                  </a:cubicBezTo>
                  <a:cubicBezTo>
                    <a:pt x="67" y="2807"/>
                    <a:pt x="0" y="2849"/>
                    <a:pt x="0" y="2849"/>
                  </a:cubicBezTo>
                  <a:cubicBezTo>
                    <a:pt x="1" y="2850"/>
                    <a:pt x="3" y="2851"/>
                    <a:pt x="6" y="2851"/>
                  </a:cubicBezTo>
                  <a:cubicBezTo>
                    <a:pt x="26" y="2851"/>
                    <a:pt x="91" y="2824"/>
                    <a:pt x="202" y="2765"/>
                  </a:cubicBezTo>
                  <a:cubicBezTo>
                    <a:pt x="328" y="2715"/>
                    <a:pt x="504" y="2622"/>
                    <a:pt x="731" y="2513"/>
                  </a:cubicBezTo>
                  <a:cubicBezTo>
                    <a:pt x="1168" y="2286"/>
                    <a:pt x="1764" y="1959"/>
                    <a:pt x="2411" y="1564"/>
                  </a:cubicBezTo>
                  <a:cubicBezTo>
                    <a:pt x="3058" y="1169"/>
                    <a:pt x="3621" y="783"/>
                    <a:pt x="4024" y="488"/>
                  </a:cubicBezTo>
                  <a:cubicBezTo>
                    <a:pt x="4226" y="346"/>
                    <a:pt x="4385" y="228"/>
                    <a:pt x="4495" y="144"/>
                  </a:cubicBezTo>
                  <a:cubicBezTo>
                    <a:pt x="4604" y="52"/>
                    <a:pt x="4654" y="10"/>
                    <a:pt x="4654" y="1"/>
                  </a:cubicBezTo>
                  <a:cubicBezTo>
                    <a:pt x="4653" y="1"/>
                    <a:pt x="4652" y="0"/>
                    <a:pt x="4651"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5"/>
            <p:cNvSpPr/>
            <p:nvPr/>
          </p:nvSpPr>
          <p:spPr>
            <a:xfrm>
              <a:off x="6025400" y="2333875"/>
              <a:ext cx="108600" cy="64375"/>
            </a:xfrm>
            <a:custGeom>
              <a:rect b="b" l="l" r="r" t="t"/>
              <a:pathLst>
                <a:path extrusionOk="0" h="2575" w="4344">
                  <a:moveTo>
                    <a:pt x="6" y="1"/>
                  </a:moveTo>
                  <a:cubicBezTo>
                    <a:pt x="3" y="1"/>
                    <a:pt x="1" y="1"/>
                    <a:pt x="0" y="2"/>
                  </a:cubicBezTo>
                  <a:cubicBezTo>
                    <a:pt x="0" y="2"/>
                    <a:pt x="59" y="44"/>
                    <a:pt x="160" y="120"/>
                  </a:cubicBezTo>
                  <a:cubicBezTo>
                    <a:pt x="269" y="187"/>
                    <a:pt x="429" y="288"/>
                    <a:pt x="622" y="406"/>
                  </a:cubicBezTo>
                  <a:cubicBezTo>
                    <a:pt x="1009" y="649"/>
                    <a:pt x="1546" y="977"/>
                    <a:pt x="2143" y="1330"/>
                  </a:cubicBezTo>
                  <a:cubicBezTo>
                    <a:pt x="2747" y="1682"/>
                    <a:pt x="3285" y="2002"/>
                    <a:pt x="3688" y="2228"/>
                  </a:cubicBezTo>
                  <a:cubicBezTo>
                    <a:pt x="3881" y="2338"/>
                    <a:pt x="4049" y="2430"/>
                    <a:pt x="4159" y="2489"/>
                  </a:cubicBezTo>
                  <a:cubicBezTo>
                    <a:pt x="4254" y="2548"/>
                    <a:pt x="4318" y="2574"/>
                    <a:pt x="4332" y="2574"/>
                  </a:cubicBezTo>
                  <a:cubicBezTo>
                    <a:pt x="4334" y="2574"/>
                    <a:pt x="4335" y="2574"/>
                    <a:pt x="4335" y="2573"/>
                  </a:cubicBezTo>
                  <a:cubicBezTo>
                    <a:pt x="4343" y="2573"/>
                    <a:pt x="4285" y="2531"/>
                    <a:pt x="4175" y="2455"/>
                  </a:cubicBezTo>
                  <a:cubicBezTo>
                    <a:pt x="4075" y="2388"/>
                    <a:pt x="3915" y="2287"/>
                    <a:pt x="3722" y="2170"/>
                  </a:cubicBezTo>
                  <a:cubicBezTo>
                    <a:pt x="3335" y="1926"/>
                    <a:pt x="2798" y="1598"/>
                    <a:pt x="2193" y="1246"/>
                  </a:cubicBezTo>
                  <a:cubicBezTo>
                    <a:pt x="1597" y="893"/>
                    <a:pt x="1051" y="574"/>
                    <a:pt x="656" y="347"/>
                  </a:cubicBezTo>
                  <a:cubicBezTo>
                    <a:pt x="454" y="237"/>
                    <a:pt x="294" y="145"/>
                    <a:pt x="185" y="86"/>
                  </a:cubicBezTo>
                  <a:cubicBezTo>
                    <a:pt x="82" y="27"/>
                    <a:pt x="24" y="1"/>
                    <a:pt x="6" y="1"/>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5"/>
            <p:cNvSpPr/>
            <p:nvPr/>
          </p:nvSpPr>
          <p:spPr>
            <a:xfrm>
              <a:off x="6003975" y="2500650"/>
              <a:ext cx="139900" cy="81350"/>
            </a:xfrm>
            <a:custGeom>
              <a:rect b="b" l="l" r="r" t="t"/>
              <a:pathLst>
                <a:path extrusionOk="0" h="3254" w="5596">
                  <a:moveTo>
                    <a:pt x="4" y="0"/>
                  </a:moveTo>
                  <a:cubicBezTo>
                    <a:pt x="2" y="0"/>
                    <a:pt x="1" y="0"/>
                    <a:pt x="1" y="1"/>
                  </a:cubicBezTo>
                  <a:cubicBezTo>
                    <a:pt x="1" y="1"/>
                    <a:pt x="76" y="52"/>
                    <a:pt x="211" y="144"/>
                  </a:cubicBezTo>
                  <a:cubicBezTo>
                    <a:pt x="370" y="236"/>
                    <a:pt x="563" y="362"/>
                    <a:pt x="807" y="505"/>
                  </a:cubicBezTo>
                  <a:cubicBezTo>
                    <a:pt x="1303" y="808"/>
                    <a:pt x="2000" y="1219"/>
                    <a:pt x="2773" y="1664"/>
                  </a:cubicBezTo>
                  <a:cubicBezTo>
                    <a:pt x="3546" y="2118"/>
                    <a:pt x="4243" y="2521"/>
                    <a:pt x="4755" y="2807"/>
                  </a:cubicBezTo>
                  <a:cubicBezTo>
                    <a:pt x="4999" y="2941"/>
                    <a:pt x="5200" y="3051"/>
                    <a:pt x="5360" y="3143"/>
                  </a:cubicBezTo>
                  <a:cubicBezTo>
                    <a:pt x="5491" y="3212"/>
                    <a:pt x="5572" y="3253"/>
                    <a:pt x="5592" y="3253"/>
                  </a:cubicBezTo>
                  <a:cubicBezTo>
                    <a:pt x="5593" y="3253"/>
                    <a:pt x="5595" y="3253"/>
                    <a:pt x="5595" y="3252"/>
                  </a:cubicBezTo>
                  <a:cubicBezTo>
                    <a:pt x="5595" y="3244"/>
                    <a:pt x="5520" y="3193"/>
                    <a:pt x="5385" y="3109"/>
                  </a:cubicBezTo>
                  <a:cubicBezTo>
                    <a:pt x="5226" y="3009"/>
                    <a:pt x="5024" y="2891"/>
                    <a:pt x="4789" y="2740"/>
                  </a:cubicBezTo>
                  <a:cubicBezTo>
                    <a:pt x="4285" y="2437"/>
                    <a:pt x="3596" y="2034"/>
                    <a:pt x="2823" y="1580"/>
                  </a:cubicBezTo>
                  <a:cubicBezTo>
                    <a:pt x="2050" y="1127"/>
                    <a:pt x="1345" y="732"/>
                    <a:pt x="841" y="446"/>
                  </a:cubicBezTo>
                  <a:cubicBezTo>
                    <a:pt x="597" y="312"/>
                    <a:pt x="395" y="194"/>
                    <a:pt x="227" y="110"/>
                  </a:cubicBezTo>
                  <a:cubicBezTo>
                    <a:pt x="97" y="41"/>
                    <a:pt x="22" y="0"/>
                    <a:pt x="4"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5"/>
            <p:cNvSpPr/>
            <p:nvPr/>
          </p:nvSpPr>
          <p:spPr>
            <a:xfrm>
              <a:off x="6140900" y="2484500"/>
              <a:ext cx="145150" cy="94550"/>
            </a:xfrm>
            <a:custGeom>
              <a:rect b="b" l="l" r="r" t="t"/>
              <a:pathLst>
                <a:path extrusionOk="0" h="3782" w="5806">
                  <a:moveTo>
                    <a:pt x="5805" y="0"/>
                  </a:moveTo>
                  <a:cubicBezTo>
                    <a:pt x="5797" y="0"/>
                    <a:pt x="5721" y="51"/>
                    <a:pt x="5570" y="152"/>
                  </a:cubicBezTo>
                  <a:cubicBezTo>
                    <a:pt x="5419" y="261"/>
                    <a:pt x="5209" y="404"/>
                    <a:pt x="4965" y="572"/>
                  </a:cubicBezTo>
                  <a:cubicBezTo>
                    <a:pt x="4453" y="933"/>
                    <a:pt x="3739" y="1420"/>
                    <a:pt x="2932" y="1941"/>
                  </a:cubicBezTo>
                  <a:cubicBezTo>
                    <a:pt x="2134" y="2462"/>
                    <a:pt x="1395" y="2915"/>
                    <a:pt x="866" y="3243"/>
                  </a:cubicBezTo>
                  <a:cubicBezTo>
                    <a:pt x="606" y="3394"/>
                    <a:pt x="396" y="3529"/>
                    <a:pt x="228" y="3629"/>
                  </a:cubicBezTo>
                  <a:cubicBezTo>
                    <a:pt x="76" y="3722"/>
                    <a:pt x="1" y="3772"/>
                    <a:pt x="1" y="3781"/>
                  </a:cubicBezTo>
                  <a:cubicBezTo>
                    <a:pt x="1" y="3781"/>
                    <a:pt x="2" y="3781"/>
                    <a:pt x="4" y="3781"/>
                  </a:cubicBezTo>
                  <a:cubicBezTo>
                    <a:pt x="22" y="3781"/>
                    <a:pt x="105" y="3733"/>
                    <a:pt x="253" y="3663"/>
                  </a:cubicBezTo>
                  <a:cubicBezTo>
                    <a:pt x="404" y="3579"/>
                    <a:pt x="631" y="3453"/>
                    <a:pt x="900" y="3302"/>
                  </a:cubicBezTo>
                  <a:cubicBezTo>
                    <a:pt x="1446" y="2991"/>
                    <a:pt x="2185" y="2546"/>
                    <a:pt x="2991" y="2025"/>
                  </a:cubicBezTo>
                  <a:cubicBezTo>
                    <a:pt x="3789" y="1504"/>
                    <a:pt x="4503" y="1000"/>
                    <a:pt x="5007" y="630"/>
                  </a:cubicBezTo>
                  <a:cubicBezTo>
                    <a:pt x="5259" y="446"/>
                    <a:pt x="5461" y="286"/>
                    <a:pt x="5595" y="177"/>
                  </a:cubicBezTo>
                  <a:cubicBezTo>
                    <a:pt x="5738" y="68"/>
                    <a:pt x="5805" y="9"/>
                    <a:pt x="5805"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5"/>
            <p:cNvSpPr/>
            <p:nvPr/>
          </p:nvSpPr>
          <p:spPr>
            <a:xfrm>
              <a:off x="6058575" y="2691575"/>
              <a:ext cx="180425" cy="445450"/>
            </a:xfrm>
            <a:custGeom>
              <a:rect b="b" l="l" r="r" t="t"/>
              <a:pathLst>
                <a:path extrusionOk="0" h="17818" w="7217">
                  <a:moveTo>
                    <a:pt x="1" y="0"/>
                  </a:moveTo>
                  <a:lnTo>
                    <a:pt x="2353" y="17817"/>
                  </a:lnTo>
                  <a:lnTo>
                    <a:pt x="4856" y="17817"/>
                  </a:lnTo>
                  <a:lnTo>
                    <a:pt x="7217"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5"/>
            <p:cNvSpPr/>
            <p:nvPr/>
          </p:nvSpPr>
          <p:spPr>
            <a:xfrm>
              <a:off x="6067825" y="2727900"/>
              <a:ext cx="162775" cy="40125"/>
            </a:xfrm>
            <a:custGeom>
              <a:rect b="b" l="l" r="r" t="t"/>
              <a:pathLst>
                <a:path extrusionOk="0" h="1605" w="6511">
                  <a:moveTo>
                    <a:pt x="2509" y="1"/>
                  </a:moveTo>
                  <a:cubicBezTo>
                    <a:pt x="2288" y="1"/>
                    <a:pt x="2074" y="35"/>
                    <a:pt x="1882" y="110"/>
                  </a:cubicBezTo>
                  <a:cubicBezTo>
                    <a:pt x="1672" y="194"/>
                    <a:pt x="1496" y="311"/>
                    <a:pt x="1353" y="437"/>
                  </a:cubicBezTo>
                  <a:cubicBezTo>
                    <a:pt x="1202" y="563"/>
                    <a:pt x="1076" y="672"/>
                    <a:pt x="941" y="756"/>
                  </a:cubicBezTo>
                  <a:cubicBezTo>
                    <a:pt x="762" y="868"/>
                    <a:pt x="579" y="910"/>
                    <a:pt x="430" y="910"/>
                  </a:cubicBezTo>
                  <a:cubicBezTo>
                    <a:pt x="355" y="910"/>
                    <a:pt x="289" y="899"/>
                    <a:pt x="236" y="882"/>
                  </a:cubicBezTo>
                  <a:cubicBezTo>
                    <a:pt x="74" y="826"/>
                    <a:pt x="21" y="731"/>
                    <a:pt x="10" y="731"/>
                  </a:cubicBezTo>
                  <a:cubicBezTo>
                    <a:pt x="9" y="731"/>
                    <a:pt x="9" y="731"/>
                    <a:pt x="9" y="731"/>
                  </a:cubicBezTo>
                  <a:cubicBezTo>
                    <a:pt x="0" y="740"/>
                    <a:pt x="17" y="756"/>
                    <a:pt x="42" y="798"/>
                  </a:cubicBezTo>
                  <a:cubicBezTo>
                    <a:pt x="76" y="832"/>
                    <a:pt x="135" y="882"/>
                    <a:pt x="219" y="924"/>
                  </a:cubicBezTo>
                  <a:cubicBezTo>
                    <a:pt x="286" y="955"/>
                    <a:pt x="375" y="973"/>
                    <a:pt x="477" y="973"/>
                  </a:cubicBezTo>
                  <a:cubicBezTo>
                    <a:pt x="628" y="973"/>
                    <a:pt x="807" y="933"/>
                    <a:pt x="983" y="832"/>
                  </a:cubicBezTo>
                  <a:cubicBezTo>
                    <a:pt x="1269" y="672"/>
                    <a:pt x="1529" y="353"/>
                    <a:pt x="1916" y="210"/>
                  </a:cubicBezTo>
                  <a:cubicBezTo>
                    <a:pt x="2090" y="146"/>
                    <a:pt x="2282" y="116"/>
                    <a:pt x="2484" y="116"/>
                  </a:cubicBezTo>
                  <a:cubicBezTo>
                    <a:pt x="2730" y="116"/>
                    <a:pt x="2989" y="161"/>
                    <a:pt x="3243" y="244"/>
                  </a:cubicBezTo>
                  <a:cubicBezTo>
                    <a:pt x="3705" y="387"/>
                    <a:pt x="4108" y="622"/>
                    <a:pt x="4478" y="840"/>
                  </a:cubicBezTo>
                  <a:cubicBezTo>
                    <a:pt x="4847" y="1059"/>
                    <a:pt x="5183" y="1252"/>
                    <a:pt x="5486" y="1378"/>
                  </a:cubicBezTo>
                  <a:cubicBezTo>
                    <a:pt x="5780" y="1513"/>
                    <a:pt x="6040" y="1571"/>
                    <a:pt x="6225" y="1588"/>
                  </a:cubicBezTo>
                  <a:cubicBezTo>
                    <a:pt x="6317" y="1605"/>
                    <a:pt x="6385" y="1605"/>
                    <a:pt x="6435" y="1605"/>
                  </a:cubicBezTo>
                  <a:cubicBezTo>
                    <a:pt x="6477" y="1605"/>
                    <a:pt x="6502" y="1605"/>
                    <a:pt x="6502" y="1597"/>
                  </a:cubicBezTo>
                  <a:cubicBezTo>
                    <a:pt x="6511" y="1580"/>
                    <a:pt x="6099" y="1580"/>
                    <a:pt x="5519" y="1303"/>
                  </a:cubicBezTo>
                  <a:cubicBezTo>
                    <a:pt x="5225" y="1168"/>
                    <a:pt x="4898" y="966"/>
                    <a:pt x="4537" y="748"/>
                  </a:cubicBezTo>
                  <a:cubicBezTo>
                    <a:pt x="4175" y="521"/>
                    <a:pt x="3755" y="278"/>
                    <a:pt x="3277" y="126"/>
                  </a:cubicBezTo>
                  <a:cubicBezTo>
                    <a:pt x="3026" y="46"/>
                    <a:pt x="2763" y="1"/>
                    <a:pt x="2509" y="1"/>
                  </a:cubicBez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5"/>
            <p:cNvSpPr/>
            <p:nvPr/>
          </p:nvSpPr>
          <p:spPr>
            <a:xfrm>
              <a:off x="6074325" y="2795700"/>
              <a:ext cx="152925" cy="32625"/>
            </a:xfrm>
            <a:custGeom>
              <a:rect b="b" l="l" r="r" t="t"/>
              <a:pathLst>
                <a:path extrusionOk="0" h="1305" w="6117">
                  <a:moveTo>
                    <a:pt x="6104" y="0"/>
                  </a:moveTo>
                  <a:cubicBezTo>
                    <a:pt x="6065" y="0"/>
                    <a:pt x="5789" y="239"/>
                    <a:pt x="5276" y="455"/>
                  </a:cubicBezTo>
                  <a:cubicBezTo>
                    <a:pt x="5007" y="573"/>
                    <a:pt x="4671" y="674"/>
                    <a:pt x="4285" y="716"/>
                  </a:cubicBezTo>
                  <a:cubicBezTo>
                    <a:pt x="4166" y="731"/>
                    <a:pt x="4044" y="738"/>
                    <a:pt x="3918" y="738"/>
                  </a:cubicBezTo>
                  <a:cubicBezTo>
                    <a:pt x="3635" y="738"/>
                    <a:pt x="3336" y="704"/>
                    <a:pt x="3033" y="657"/>
                  </a:cubicBezTo>
                  <a:cubicBezTo>
                    <a:pt x="2588" y="581"/>
                    <a:pt x="2160" y="497"/>
                    <a:pt x="1756" y="489"/>
                  </a:cubicBezTo>
                  <a:cubicBezTo>
                    <a:pt x="1736" y="489"/>
                    <a:pt x="1717" y="488"/>
                    <a:pt x="1697" y="488"/>
                  </a:cubicBezTo>
                  <a:cubicBezTo>
                    <a:pt x="1325" y="488"/>
                    <a:pt x="986" y="562"/>
                    <a:pt x="723" y="674"/>
                  </a:cubicBezTo>
                  <a:cubicBezTo>
                    <a:pt x="438" y="791"/>
                    <a:pt x="253" y="959"/>
                    <a:pt x="144" y="1085"/>
                  </a:cubicBezTo>
                  <a:cubicBezTo>
                    <a:pt x="93" y="1153"/>
                    <a:pt x="51" y="1203"/>
                    <a:pt x="34" y="1245"/>
                  </a:cubicBezTo>
                  <a:cubicBezTo>
                    <a:pt x="18" y="1279"/>
                    <a:pt x="1" y="1304"/>
                    <a:pt x="9" y="1304"/>
                  </a:cubicBezTo>
                  <a:cubicBezTo>
                    <a:pt x="10" y="1304"/>
                    <a:pt x="10" y="1304"/>
                    <a:pt x="11" y="1304"/>
                  </a:cubicBezTo>
                  <a:cubicBezTo>
                    <a:pt x="22" y="1304"/>
                    <a:pt x="73" y="1223"/>
                    <a:pt x="177" y="1111"/>
                  </a:cubicBezTo>
                  <a:cubicBezTo>
                    <a:pt x="295" y="1001"/>
                    <a:pt x="480" y="850"/>
                    <a:pt x="757" y="749"/>
                  </a:cubicBezTo>
                  <a:cubicBezTo>
                    <a:pt x="998" y="659"/>
                    <a:pt x="1300" y="596"/>
                    <a:pt x="1638" y="596"/>
                  </a:cubicBezTo>
                  <a:cubicBezTo>
                    <a:pt x="1677" y="596"/>
                    <a:pt x="1717" y="596"/>
                    <a:pt x="1756" y="598"/>
                  </a:cubicBezTo>
                  <a:cubicBezTo>
                    <a:pt x="2143" y="615"/>
                    <a:pt x="2563" y="699"/>
                    <a:pt x="3017" y="766"/>
                  </a:cubicBezTo>
                  <a:cubicBezTo>
                    <a:pt x="3316" y="817"/>
                    <a:pt x="3612" y="849"/>
                    <a:pt x="3897" y="849"/>
                  </a:cubicBezTo>
                  <a:cubicBezTo>
                    <a:pt x="4035" y="849"/>
                    <a:pt x="4170" y="841"/>
                    <a:pt x="4302" y="825"/>
                  </a:cubicBezTo>
                  <a:cubicBezTo>
                    <a:pt x="4697" y="775"/>
                    <a:pt x="5041" y="657"/>
                    <a:pt x="5310" y="531"/>
                  </a:cubicBezTo>
                  <a:cubicBezTo>
                    <a:pt x="5579" y="405"/>
                    <a:pt x="5789" y="271"/>
                    <a:pt x="5915" y="170"/>
                  </a:cubicBezTo>
                  <a:cubicBezTo>
                    <a:pt x="6049" y="69"/>
                    <a:pt x="6116" y="2"/>
                    <a:pt x="6108" y="2"/>
                  </a:cubicBezTo>
                  <a:cubicBezTo>
                    <a:pt x="6107" y="1"/>
                    <a:pt x="6106" y="0"/>
                    <a:pt x="6104" y="0"/>
                  </a:cubicBez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5"/>
            <p:cNvSpPr/>
            <p:nvPr/>
          </p:nvSpPr>
          <p:spPr>
            <a:xfrm>
              <a:off x="6084625" y="2859775"/>
              <a:ext cx="134000" cy="19500"/>
            </a:xfrm>
            <a:custGeom>
              <a:rect b="b" l="l" r="r" t="t"/>
              <a:pathLst>
                <a:path extrusionOk="0" h="780" w="5360">
                  <a:moveTo>
                    <a:pt x="10" y="0"/>
                  </a:moveTo>
                  <a:cubicBezTo>
                    <a:pt x="10" y="0"/>
                    <a:pt x="9" y="0"/>
                    <a:pt x="9" y="1"/>
                  </a:cubicBezTo>
                  <a:cubicBezTo>
                    <a:pt x="0" y="9"/>
                    <a:pt x="34" y="77"/>
                    <a:pt x="126" y="194"/>
                  </a:cubicBezTo>
                  <a:cubicBezTo>
                    <a:pt x="219" y="303"/>
                    <a:pt x="378" y="446"/>
                    <a:pt x="614" y="555"/>
                  </a:cubicBezTo>
                  <a:cubicBezTo>
                    <a:pt x="849" y="673"/>
                    <a:pt x="1151" y="757"/>
                    <a:pt x="1496" y="774"/>
                  </a:cubicBezTo>
                  <a:cubicBezTo>
                    <a:pt x="1551" y="778"/>
                    <a:pt x="1607" y="780"/>
                    <a:pt x="1664" y="780"/>
                  </a:cubicBezTo>
                  <a:cubicBezTo>
                    <a:pt x="1961" y="780"/>
                    <a:pt x="2280" y="728"/>
                    <a:pt x="2605" y="665"/>
                  </a:cubicBezTo>
                  <a:cubicBezTo>
                    <a:pt x="2983" y="581"/>
                    <a:pt x="3344" y="488"/>
                    <a:pt x="3671" y="429"/>
                  </a:cubicBezTo>
                  <a:cubicBezTo>
                    <a:pt x="3933" y="376"/>
                    <a:pt x="4179" y="349"/>
                    <a:pt x="4396" y="349"/>
                  </a:cubicBezTo>
                  <a:cubicBezTo>
                    <a:pt x="4451" y="349"/>
                    <a:pt x="4503" y="350"/>
                    <a:pt x="4553" y="354"/>
                  </a:cubicBezTo>
                  <a:cubicBezTo>
                    <a:pt x="5019" y="369"/>
                    <a:pt x="5305" y="499"/>
                    <a:pt x="5346" y="499"/>
                  </a:cubicBezTo>
                  <a:cubicBezTo>
                    <a:pt x="5350" y="499"/>
                    <a:pt x="5351" y="498"/>
                    <a:pt x="5351" y="497"/>
                  </a:cubicBezTo>
                  <a:cubicBezTo>
                    <a:pt x="5360" y="497"/>
                    <a:pt x="5293" y="446"/>
                    <a:pt x="5158" y="396"/>
                  </a:cubicBezTo>
                  <a:cubicBezTo>
                    <a:pt x="5024" y="345"/>
                    <a:pt x="4814" y="287"/>
                    <a:pt x="4562" y="270"/>
                  </a:cubicBezTo>
                  <a:cubicBezTo>
                    <a:pt x="4484" y="262"/>
                    <a:pt x="4401" y="258"/>
                    <a:pt x="4315" y="258"/>
                  </a:cubicBezTo>
                  <a:cubicBezTo>
                    <a:pt x="4113" y="258"/>
                    <a:pt x="3890" y="279"/>
                    <a:pt x="3655" y="320"/>
                  </a:cubicBezTo>
                  <a:cubicBezTo>
                    <a:pt x="3319" y="371"/>
                    <a:pt x="2957" y="463"/>
                    <a:pt x="2579" y="547"/>
                  </a:cubicBezTo>
                  <a:cubicBezTo>
                    <a:pt x="2229" y="625"/>
                    <a:pt x="1885" y="674"/>
                    <a:pt x="1576" y="674"/>
                  </a:cubicBezTo>
                  <a:cubicBezTo>
                    <a:pt x="1552" y="674"/>
                    <a:pt x="1528" y="674"/>
                    <a:pt x="1504" y="673"/>
                  </a:cubicBezTo>
                  <a:cubicBezTo>
                    <a:pt x="1176" y="656"/>
                    <a:pt x="882" y="589"/>
                    <a:pt x="656" y="488"/>
                  </a:cubicBezTo>
                  <a:cubicBezTo>
                    <a:pt x="198" y="284"/>
                    <a:pt x="35" y="0"/>
                    <a:pt x="10" y="0"/>
                  </a:cubicBez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5"/>
            <p:cNvSpPr/>
            <p:nvPr/>
          </p:nvSpPr>
          <p:spPr>
            <a:xfrm>
              <a:off x="6090300" y="2923600"/>
              <a:ext cx="117000" cy="22400"/>
            </a:xfrm>
            <a:custGeom>
              <a:rect b="b" l="l" r="r" t="t"/>
              <a:pathLst>
                <a:path extrusionOk="0" h="896" w="4680">
                  <a:moveTo>
                    <a:pt x="4669" y="1"/>
                  </a:moveTo>
                  <a:cubicBezTo>
                    <a:pt x="4648" y="1"/>
                    <a:pt x="4454" y="203"/>
                    <a:pt x="4074" y="413"/>
                  </a:cubicBezTo>
                  <a:cubicBezTo>
                    <a:pt x="3738" y="596"/>
                    <a:pt x="3236" y="779"/>
                    <a:pt x="2663" y="779"/>
                  </a:cubicBezTo>
                  <a:cubicBezTo>
                    <a:pt x="2578" y="779"/>
                    <a:pt x="2491" y="775"/>
                    <a:pt x="2403" y="766"/>
                  </a:cubicBezTo>
                  <a:cubicBezTo>
                    <a:pt x="1722" y="724"/>
                    <a:pt x="1193" y="321"/>
                    <a:pt x="723" y="270"/>
                  </a:cubicBezTo>
                  <a:cubicBezTo>
                    <a:pt x="648" y="257"/>
                    <a:pt x="578" y="251"/>
                    <a:pt x="513" y="251"/>
                  </a:cubicBezTo>
                  <a:cubicBezTo>
                    <a:pt x="373" y="251"/>
                    <a:pt x="257" y="278"/>
                    <a:pt x="177" y="312"/>
                  </a:cubicBezTo>
                  <a:cubicBezTo>
                    <a:pt x="51" y="363"/>
                    <a:pt x="0" y="413"/>
                    <a:pt x="9" y="422"/>
                  </a:cubicBezTo>
                  <a:cubicBezTo>
                    <a:pt x="9" y="422"/>
                    <a:pt x="9" y="423"/>
                    <a:pt x="10" y="423"/>
                  </a:cubicBezTo>
                  <a:cubicBezTo>
                    <a:pt x="28" y="423"/>
                    <a:pt x="189" y="323"/>
                    <a:pt x="469" y="323"/>
                  </a:cubicBezTo>
                  <a:cubicBezTo>
                    <a:pt x="540" y="323"/>
                    <a:pt x="619" y="330"/>
                    <a:pt x="706" y="346"/>
                  </a:cubicBezTo>
                  <a:cubicBezTo>
                    <a:pt x="924" y="388"/>
                    <a:pt x="1168" y="497"/>
                    <a:pt x="1437" y="623"/>
                  </a:cubicBezTo>
                  <a:cubicBezTo>
                    <a:pt x="1714" y="749"/>
                    <a:pt x="2041" y="858"/>
                    <a:pt x="2394" y="884"/>
                  </a:cubicBezTo>
                  <a:cubicBezTo>
                    <a:pt x="2480" y="892"/>
                    <a:pt x="2564" y="896"/>
                    <a:pt x="2647" y="896"/>
                  </a:cubicBezTo>
                  <a:cubicBezTo>
                    <a:pt x="3249" y="896"/>
                    <a:pt x="3777" y="695"/>
                    <a:pt x="4116" y="480"/>
                  </a:cubicBezTo>
                  <a:cubicBezTo>
                    <a:pt x="4318" y="363"/>
                    <a:pt x="4452" y="237"/>
                    <a:pt x="4545" y="153"/>
                  </a:cubicBezTo>
                  <a:cubicBezTo>
                    <a:pt x="4637" y="60"/>
                    <a:pt x="4679" y="10"/>
                    <a:pt x="4671" y="2"/>
                  </a:cubicBezTo>
                  <a:cubicBezTo>
                    <a:pt x="4671" y="1"/>
                    <a:pt x="4670" y="1"/>
                    <a:pt x="4669" y="1"/>
                  </a:cubicBez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5"/>
            <p:cNvSpPr/>
            <p:nvPr/>
          </p:nvSpPr>
          <p:spPr>
            <a:xfrm>
              <a:off x="6100375" y="2994600"/>
              <a:ext cx="94325" cy="25200"/>
            </a:xfrm>
            <a:custGeom>
              <a:rect b="b" l="l" r="r" t="t"/>
              <a:pathLst>
                <a:path extrusionOk="0" h="1008" w="3773">
                  <a:moveTo>
                    <a:pt x="2705" y="1"/>
                  </a:moveTo>
                  <a:cubicBezTo>
                    <a:pt x="2453" y="1"/>
                    <a:pt x="2168" y="60"/>
                    <a:pt x="1899" y="161"/>
                  </a:cubicBezTo>
                  <a:cubicBezTo>
                    <a:pt x="1353" y="379"/>
                    <a:pt x="924" y="665"/>
                    <a:pt x="572" y="799"/>
                  </a:cubicBezTo>
                  <a:cubicBezTo>
                    <a:pt x="236" y="950"/>
                    <a:pt x="0" y="984"/>
                    <a:pt x="9" y="1001"/>
                  </a:cubicBezTo>
                  <a:cubicBezTo>
                    <a:pt x="9" y="1005"/>
                    <a:pt x="22" y="1007"/>
                    <a:pt x="46" y="1007"/>
                  </a:cubicBezTo>
                  <a:cubicBezTo>
                    <a:pt x="125" y="1007"/>
                    <a:pt x="328" y="980"/>
                    <a:pt x="605" y="883"/>
                  </a:cubicBezTo>
                  <a:cubicBezTo>
                    <a:pt x="966" y="757"/>
                    <a:pt x="1420" y="480"/>
                    <a:pt x="1941" y="270"/>
                  </a:cubicBezTo>
                  <a:cubicBezTo>
                    <a:pt x="2201" y="177"/>
                    <a:pt x="2470" y="110"/>
                    <a:pt x="2705" y="110"/>
                  </a:cubicBezTo>
                  <a:cubicBezTo>
                    <a:pt x="2949" y="110"/>
                    <a:pt x="3159" y="169"/>
                    <a:pt x="3327" y="253"/>
                  </a:cubicBezTo>
                  <a:cubicBezTo>
                    <a:pt x="3643" y="415"/>
                    <a:pt x="3748" y="640"/>
                    <a:pt x="3770" y="640"/>
                  </a:cubicBezTo>
                  <a:cubicBezTo>
                    <a:pt x="3771" y="640"/>
                    <a:pt x="3772" y="640"/>
                    <a:pt x="3772" y="639"/>
                  </a:cubicBezTo>
                  <a:cubicBezTo>
                    <a:pt x="3772" y="639"/>
                    <a:pt x="3764" y="581"/>
                    <a:pt x="3705" y="488"/>
                  </a:cubicBezTo>
                  <a:cubicBezTo>
                    <a:pt x="3646" y="396"/>
                    <a:pt x="3529" y="278"/>
                    <a:pt x="3361" y="177"/>
                  </a:cubicBezTo>
                  <a:cubicBezTo>
                    <a:pt x="3193" y="85"/>
                    <a:pt x="2966" y="9"/>
                    <a:pt x="2705" y="1"/>
                  </a:cubicBez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5"/>
            <p:cNvSpPr/>
            <p:nvPr/>
          </p:nvSpPr>
          <p:spPr>
            <a:xfrm>
              <a:off x="6109200" y="3059200"/>
              <a:ext cx="81075" cy="9775"/>
            </a:xfrm>
            <a:custGeom>
              <a:rect b="b" l="l" r="r" t="t"/>
              <a:pathLst>
                <a:path extrusionOk="0" h="391" w="3243">
                  <a:moveTo>
                    <a:pt x="26" y="0"/>
                  </a:moveTo>
                  <a:cubicBezTo>
                    <a:pt x="15" y="0"/>
                    <a:pt x="9" y="1"/>
                    <a:pt x="9" y="4"/>
                  </a:cubicBezTo>
                  <a:cubicBezTo>
                    <a:pt x="0" y="21"/>
                    <a:pt x="177" y="88"/>
                    <a:pt x="462" y="156"/>
                  </a:cubicBezTo>
                  <a:cubicBezTo>
                    <a:pt x="748" y="223"/>
                    <a:pt x="1151" y="307"/>
                    <a:pt x="1605" y="349"/>
                  </a:cubicBezTo>
                  <a:cubicBezTo>
                    <a:pt x="1915" y="377"/>
                    <a:pt x="2205" y="390"/>
                    <a:pt x="2452" y="390"/>
                  </a:cubicBezTo>
                  <a:cubicBezTo>
                    <a:pt x="2566" y="390"/>
                    <a:pt x="2671" y="388"/>
                    <a:pt x="2764" y="382"/>
                  </a:cubicBezTo>
                  <a:cubicBezTo>
                    <a:pt x="3058" y="366"/>
                    <a:pt x="3243" y="340"/>
                    <a:pt x="3234" y="324"/>
                  </a:cubicBezTo>
                  <a:cubicBezTo>
                    <a:pt x="3234" y="290"/>
                    <a:pt x="2504" y="324"/>
                    <a:pt x="1613" y="231"/>
                  </a:cubicBezTo>
                  <a:cubicBezTo>
                    <a:pt x="799" y="154"/>
                    <a:pt x="139" y="0"/>
                    <a:pt x="26" y="0"/>
                  </a:cubicBez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15"/>
          <p:cNvSpPr/>
          <p:nvPr/>
        </p:nvSpPr>
        <p:spPr>
          <a:xfrm>
            <a:off x="0" y="4806950"/>
            <a:ext cx="9144000" cy="336522"/>
          </a:xfrm>
          <a:custGeom>
            <a:rect b="b" l="l" r="r" t="t"/>
            <a:pathLst>
              <a:path extrusionOk="0" h="28886" w="285750">
                <a:moveTo>
                  <a:pt x="0" y="1"/>
                </a:moveTo>
                <a:lnTo>
                  <a:pt x="0" y="28885"/>
                </a:lnTo>
                <a:lnTo>
                  <a:pt x="285750" y="28885"/>
                </a:lnTo>
                <a:lnTo>
                  <a:pt x="285750"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_1">
    <p:spTree>
      <p:nvGrpSpPr>
        <p:cNvPr id="482" name="Shape 482"/>
        <p:cNvGrpSpPr/>
        <p:nvPr/>
      </p:nvGrpSpPr>
      <p:grpSpPr>
        <a:xfrm>
          <a:off x="0" y="0"/>
          <a:ext cx="0" cy="0"/>
          <a:chOff x="0" y="0"/>
          <a:chExt cx="0" cy="0"/>
        </a:xfrm>
      </p:grpSpPr>
      <p:sp>
        <p:nvSpPr>
          <p:cNvPr id="483" name="Google Shape;483;p16"/>
          <p:cNvSpPr txBox="1"/>
          <p:nvPr>
            <p:ph type="title"/>
          </p:nvPr>
        </p:nvSpPr>
        <p:spPr>
          <a:xfrm>
            <a:off x="720000" y="540000"/>
            <a:ext cx="6033300" cy="520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4" name="Google Shape;484;p16"/>
          <p:cNvSpPr/>
          <p:nvPr/>
        </p:nvSpPr>
        <p:spPr>
          <a:xfrm>
            <a:off x="5453748" y="961552"/>
            <a:ext cx="131023" cy="138996"/>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6"/>
          <p:cNvSpPr txBox="1"/>
          <p:nvPr>
            <p:ph idx="2" type="title"/>
          </p:nvPr>
        </p:nvSpPr>
        <p:spPr>
          <a:xfrm>
            <a:off x="675350" y="1133400"/>
            <a:ext cx="2619600" cy="419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2800"/>
              <a:buFont typeface="Alfa Slab One"/>
              <a:buNone/>
              <a:defRPr>
                <a:latin typeface="Alfa Slab One"/>
                <a:ea typeface="Alfa Slab One"/>
                <a:cs typeface="Alfa Slab One"/>
                <a:sym typeface="Alfa Slab One"/>
              </a:defRPr>
            </a:lvl2pPr>
            <a:lvl3pPr lvl="2" rtl="0">
              <a:spcBef>
                <a:spcPts val="0"/>
              </a:spcBef>
              <a:spcAft>
                <a:spcPts val="0"/>
              </a:spcAft>
              <a:buSzPts val="2800"/>
              <a:buFont typeface="Alfa Slab One"/>
              <a:buNone/>
              <a:defRPr>
                <a:latin typeface="Alfa Slab One"/>
                <a:ea typeface="Alfa Slab One"/>
                <a:cs typeface="Alfa Slab One"/>
                <a:sym typeface="Alfa Slab One"/>
              </a:defRPr>
            </a:lvl3pPr>
            <a:lvl4pPr lvl="3" rtl="0">
              <a:spcBef>
                <a:spcPts val="0"/>
              </a:spcBef>
              <a:spcAft>
                <a:spcPts val="0"/>
              </a:spcAft>
              <a:buSzPts val="2800"/>
              <a:buFont typeface="Alfa Slab One"/>
              <a:buNone/>
              <a:defRPr>
                <a:latin typeface="Alfa Slab One"/>
                <a:ea typeface="Alfa Slab One"/>
                <a:cs typeface="Alfa Slab One"/>
                <a:sym typeface="Alfa Slab One"/>
              </a:defRPr>
            </a:lvl4pPr>
            <a:lvl5pPr lvl="4" rtl="0">
              <a:spcBef>
                <a:spcPts val="0"/>
              </a:spcBef>
              <a:spcAft>
                <a:spcPts val="0"/>
              </a:spcAft>
              <a:buSzPts val="2800"/>
              <a:buFont typeface="Alfa Slab One"/>
              <a:buNone/>
              <a:defRPr>
                <a:latin typeface="Alfa Slab One"/>
                <a:ea typeface="Alfa Slab One"/>
                <a:cs typeface="Alfa Slab One"/>
                <a:sym typeface="Alfa Slab One"/>
              </a:defRPr>
            </a:lvl5pPr>
            <a:lvl6pPr lvl="5" rtl="0">
              <a:spcBef>
                <a:spcPts val="0"/>
              </a:spcBef>
              <a:spcAft>
                <a:spcPts val="0"/>
              </a:spcAft>
              <a:buSzPts val="2800"/>
              <a:buFont typeface="Alfa Slab One"/>
              <a:buNone/>
              <a:defRPr>
                <a:latin typeface="Alfa Slab One"/>
                <a:ea typeface="Alfa Slab One"/>
                <a:cs typeface="Alfa Slab One"/>
                <a:sym typeface="Alfa Slab One"/>
              </a:defRPr>
            </a:lvl6pPr>
            <a:lvl7pPr lvl="6" rtl="0">
              <a:spcBef>
                <a:spcPts val="0"/>
              </a:spcBef>
              <a:spcAft>
                <a:spcPts val="0"/>
              </a:spcAft>
              <a:buSzPts val="2800"/>
              <a:buFont typeface="Alfa Slab One"/>
              <a:buNone/>
              <a:defRPr>
                <a:latin typeface="Alfa Slab One"/>
                <a:ea typeface="Alfa Slab One"/>
                <a:cs typeface="Alfa Slab One"/>
                <a:sym typeface="Alfa Slab One"/>
              </a:defRPr>
            </a:lvl7pPr>
            <a:lvl8pPr lvl="7" rtl="0">
              <a:spcBef>
                <a:spcPts val="0"/>
              </a:spcBef>
              <a:spcAft>
                <a:spcPts val="0"/>
              </a:spcAft>
              <a:buSzPts val="2800"/>
              <a:buFont typeface="Alfa Slab One"/>
              <a:buNone/>
              <a:defRPr>
                <a:latin typeface="Alfa Slab One"/>
                <a:ea typeface="Alfa Slab One"/>
                <a:cs typeface="Alfa Slab One"/>
                <a:sym typeface="Alfa Slab One"/>
              </a:defRPr>
            </a:lvl8pPr>
            <a:lvl9pPr lvl="8" rtl="0">
              <a:spcBef>
                <a:spcPts val="0"/>
              </a:spcBef>
              <a:spcAft>
                <a:spcPts val="0"/>
              </a:spcAft>
              <a:buSzPts val="2800"/>
              <a:buFont typeface="Alfa Slab One"/>
              <a:buNone/>
              <a:defRPr>
                <a:latin typeface="Alfa Slab One"/>
                <a:ea typeface="Alfa Slab One"/>
                <a:cs typeface="Alfa Slab One"/>
                <a:sym typeface="Alfa Slab One"/>
              </a:defRPr>
            </a:lvl9pPr>
          </a:lstStyle>
          <a:p/>
        </p:txBody>
      </p:sp>
      <p:sp>
        <p:nvSpPr>
          <p:cNvPr id="486" name="Google Shape;486;p16"/>
          <p:cNvSpPr txBox="1"/>
          <p:nvPr>
            <p:ph idx="1" type="subTitle"/>
          </p:nvPr>
        </p:nvSpPr>
        <p:spPr>
          <a:xfrm>
            <a:off x="751550" y="1663275"/>
            <a:ext cx="3951600" cy="3153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487" name="Google Shape;487;p16"/>
          <p:cNvSpPr txBox="1"/>
          <p:nvPr>
            <p:ph idx="3" type="title"/>
          </p:nvPr>
        </p:nvSpPr>
        <p:spPr>
          <a:xfrm>
            <a:off x="4667163" y="1133400"/>
            <a:ext cx="2619600" cy="419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2800"/>
              <a:buFont typeface="Alfa Slab One"/>
              <a:buNone/>
              <a:defRPr>
                <a:latin typeface="Alfa Slab One"/>
                <a:ea typeface="Alfa Slab One"/>
                <a:cs typeface="Alfa Slab One"/>
                <a:sym typeface="Alfa Slab One"/>
              </a:defRPr>
            </a:lvl2pPr>
            <a:lvl3pPr lvl="2" rtl="0">
              <a:spcBef>
                <a:spcPts val="0"/>
              </a:spcBef>
              <a:spcAft>
                <a:spcPts val="0"/>
              </a:spcAft>
              <a:buSzPts val="2800"/>
              <a:buFont typeface="Alfa Slab One"/>
              <a:buNone/>
              <a:defRPr>
                <a:latin typeface="Alfa Slab One"/>
                <a:ea typeface="Alfa Slab One"/>
                <a:cs typeface="Alfa Slab One"/>
                <a:sym typeface="Alfa Slab One"/>
              </a:defRPr>
            </a:lvl3pPr>
            <a:lvl4pPr lvl="3" rtl="0">
              <a:spcBef>
                <a:spcPts val="0"/>
              </a:spcBef>
              <a:spcAft>
                <a:spcPts val="0"/>
              </a:spcAft>
              <a:buSzPts val="2800"/>
              <a:buFont typeface="Alfa Slab One"/>
              <a:buNone/>
              <a:defRPr>
                <a:latin typeface="Alfa Slab One"/>
                <a:ea typeface="Alfa Slab One"/>
                <a:cs typeface="Alfa Slab One"/>
                <a:sym typeface="Alfa Slab One"/>
              </a:defRPr>
            </a:lvl4pPr>
            <a:lvl5pPr lvl="4" rtl="0">
              <a:spcBef>
                <a:spcPts val="0"/>
              </a:spcBef>
              <a:spcAft>
                <a:spcPts val="0"/>
              </a:spcAft>
              <a:buSzPts val="2800"/>
              <a:buFont typeface="Alfa Slab One"/>
              <a:buNone/>
              <a:defRPr>
                <a:latin typeface="Alfa Slab One"/>
                <a:ea typeface="Alfa Slab One"/>
                <a:cs typeface="Alfa Slab One"/>
                <a:sym typeface="Alfa Slab One"/>
              </a:defRPr>
            </a:lvl5pPr>
            <a:lvl6pPr lvl="5" rtl="0">
              <a:spcBef>
                <a:spcPts val="0"/>
              </a:spcBef>
              <a:spcAft>
                <a:spcPts val="0"/>
              </a:spcAft>
              <a:buSzPts val="2800"/>
              <a:buFont typeface="Alfa Slab One"/>
              <a:buNone/>
              <a:defRPr>
                <a:latin typeface="Alfa Slab One"/>
                <a:ea typeface="Alfa Slab One"/>
                <a:cs typeface="Alfa Slab One"/>
                <a:sym typeface="Alfa Slab One"/>
              </a:defRPr>
            </a:lvl6pPr>
            <a:lvl7pPr lvl="6" rtl="0">
              <a:spcBef>
                <a:spcPts val="0"/>
              </a:spcBef>
              <a:spcAft>
                <a:spcPts val="0"/>
              </a:spcAft>
              <a:buSzPts val="2800"/>
              <a:buFont typeface="Alfa Slab One"/>
              <a:buNone/>
              <a:defRPr>
                <a:latin typeface="Alfa Slab One"/>
                <a:ea typeface="Alfa Slab One"/>
                <a:cs typeface="Alfa Slab One"/>
                <a:sym typeface="Alfa Slab One"/>
              </a:defRPr>
            </a:lvl7pPr>
            <a:lvl8pPr lvl="7" rtl="0">
              <a:spcBef>
                <a:spcPts val="0"/>
              </a:spcBef>
              <a:spcAft>
                <a:spcPts val="0"/>
              </a:spcAft>
              <a:buSzPts val="2800"/>
              <a:buFont typeface="Alfa Slab One"/>
              <a:buNone/>
              <a:defRPr>
                <a:latin typeface="Alfa Slab One"/>
                <a:ea typeface="Alfa Slab One"/>
                <a:cs typeface="Alfa Slab One"/>
                <a:sym typeface="Alfa Slab One"/>
              </a:defRPr>
            </a:lvl8pPr>
            <a:lvl9pPr lvl="8" rtl="0">
              <a:spcBef>
                <a:spcPts val="0"/>
              </a:spcBef>
              <a:spcAft>
                <a:spcPts val="0"/>
              </a:spcAft>
              <a:buSzPts val="2800"/>
              <a:buFont typeface="Alfa Slab One"/>
              <a:buNone/>
              <a:defRPr>
                <a:latin typeface="Alfa Slab One"/>
                <a:ea typeface="Alfa Slab One"/>
                <a:cs typeface="Alfa Slab One"/>
                <a:sym typeface="Alfa Slab One"/>
              </a:defRPr>
            </a:lvl9pPr>
          </a:lstStyle>
          <a:p/>
        </p:txBody>
      </p:sp>
      <p:sp>
        <p:nvSpPr>
          <p:cNvPr id="488" name="Google Shape;488;p16"/>
          <p:cNvSpPr txBox="1"/>
          <p:nvPr>
            <p:ph idx="4" type="subTitle"/>
          </p:nvPr>
        </p:nvSpPr>
        <p:spPr>
          <a:xfrm>
            <a:off x="4739700" y="1626300"/>
            <a:ext cx="3951600" cy="3190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489" name="Google Shape;489;p16"/>
          <p:cNvSpPr/>
          <p:nvPr/>
        </p:nvSpPr>
        <p:spPr>
          <a:xfrm>
            <a:off x="283088" y="59575"/>
            <a:ext cx="1327875" cy="305805"/>
          </a:xfrm>
          <a:custGeom>
            <a:rect b="b" l="l" r="r" t="t"/>
            <a:pathLst>
              <a:path extrusionOk="0" h="3746" w="16266">
                <a:moveTo>
                  <a:pt x="4042" y="0"/>
                </a:moveTo>
                <a:cubicBezTo>
                  <a:pt x="2172" y="0"/>
                  <a:pt x="634" y="1516"/>
                  <a:pt x="0" y="3746"/>
                </a:cubicBezTo>
                <a:lnTo>
                  <a:pt x="16265" y="3746"/>
                </a:lnTo>
                <a:cubicBezTo>
                  <a:pt x="16265" y="3746"/>
                  <a:pt x="15015" y="1470"/>
                  <a:pt x="11451" y="1470"/>
                </a:cubicBezTo>
                <a:cubicBezTo>
                  <a:pt x="11191" y="1470"/>
                  <a:pt x="10918" y="1482"/>
                  <a:pt x="10633" y="1508"/>
                </a:cubicBezTo>
                <a:cubicBezTo>
                  <a:pt x="10236" y="1544"/>
                  <a:pt x="9876" y="1561"/>
                  <a:pt x="9549" y="1561"/>
                </a:cubicBezTo>
                <a:cubicBezTo>
                  <a:pt x="6580" y="1561"/>
                  <a:pt x="6230" y="206"/>
                  <a:pt x="4401" y="19"/>
                </a:cubicBezTo>
                <a:cubicBezTo>
                  <a:pt x="4280" y="6"/>
                  <a:pt x="4160" y="0"/>
                  <a:pt x="4042"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6"/>
          <p:cNvSpPr/>
          <p:nvPr/>
        </p:nvSpPr>
        <p:spPr>
          <a:xfrm>
            <a:off x="381309" y="1671063"/>
            <a:ext cx="139065" cy="147517"/>
          </a:xfrm>
          <a:custGeom>
            <a:rect b="b" l="l" r="r" t="t"/>
            <a:pathLst>
              <a:path extrusionOk="0" h="4133" w="4133">
                <a:moveTo>
                  <a:pt x="2061" y="1"/>
                </a:moveTo>
                <a:lnTo>
                  <a:pt x="1334" y="1334"/>
                </a:lnTo>
                <a:lnTo>
                  <a:pt x="1" y="2060"/>
                </a:lnTo>
                <a:lnTo>
                  <a:pt x="1334" y="2799"/>
                </a:lnTo>
                <a:lnTo>
                  <a:pt x="2061" y="4132"/>
                </a:lnTo>
                <a:lnTo>
                  <a:pt x="2799" y="2799"/>
                </a:lnTo>
                <a:lnTo>
                  <a:pt x="4132" y="2060"/>
                </a:lnTo>
                <a:lnTo>
                  <a:pt x="2799" y="1334"/>
                </a:lnTo>
                <a:lnTo>
                  <a:pt x="2061" y="1"/>
                </a:ln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6"/>
          <p:cNvSpPr/>
          <p:nvPr/>
        </p:nvSpPr>
        <p:spPr>
          <a:xfrm>
            <a:off x="5759042" y="753127"/>
            <a:ext cx="349362" cy="409464"/>
          </a:xfrm>
          <a:custGeom>
            <a:rect b="b" l="l" r="r" t="t"/>
            <a:pathLst>
              <a:path extrusionOk="0" h="11472" w="10383">
                <a:moveTo>
                  <a:pt x="4581" y="0"/>
                </a:moveTo>
                <a:cubicBezTo>
                  <a:pt x="3768" y="0"/>
                  <a:pt x="2988" y="576"/>
                  <a:pt x="2703" y="1461"/>
                </a:cubicBezTo>
                <a:cubicBezTo>
                  <a:pt x="2370" y="2521"/>
                  <a:pt x="2882" y="3652"/>
                  <a:pt x="3870" y="3961"/>
                </a:cubicBezTo>
                <a:cubicBezTo>
                  <a:pt x="4043" y="4012"/>
                  <a:pt x="4220" y="4037"/>
                  <a:pt x="4394" y="4037"/>
                </a:cubicBezTo>
                <a:cubicBezTo>
                  <a:pt x="4831" y="4037"/>
                  <a:pt x="5256" y="3881"/>
                  <a:pt x="5597" y="3592"/>
                </a:cubicBezTo>
                <a:cubicBezTo>
                  <a:pt x="5894" y="4021"/>
                  <a:pt x="6275" y="4533"/>
                  <a:pt x="6704" y="5080"/>
                </a:cubicBezTo>
                <a:cubicBezTo>
                  <a:pt x="6942" y="5378"/>
                  <a:pt x="7168" y="5664"/>
                  <a:pt x="7394" y="5926"/>
                </a:cubicBezTo>
                <a:cubicBezTo>
                  <a:pt x="6573" y="6319"/>
                  <a:pt x="6168" y="7247"/>
                  <a:pt x="6418" y="8116"/>
                </a:cubicBezTo>
                <a:cubicBezTo>
                  <a:pt x="6013" y="8247"/>
                  <a:pt x="5561" y="8402"/>
                  <a:pt x="5073" y="8581"/>
                </a:cubicBezTo>
                <a:cubicBezTo>
                  <a:pt x="4632" y="8736"/>
                  <a:pt x="4239" y="8902"/>
                  <a:pt x="3882" y="9045"/>
                </a:cubicBezTo>
                <a:cubicBezTo>
                  <a:pt x="3630" y="8239"/>
                  <a:pt x="2886" y="7726"/>
                  <a:pt x="2084" y="7726"/>
                </a:cubicBezTo>
                <a:cubicBezTo>
                  <a:pt x="1903" y="7726"/>
                  <a:pt x="1719" y="7752"/>
                  <a:pt x="1537" y="7807"/>
                </a:cubicBezTo>
                <a:cubicBezTo>
                  <a:pt x="548" y="8116"/>
                  <a:pt x="1" y="9164"/>
                  <a:pt x="298" y="10152"/>
                </a:cubicBezTo>
                <a:cubicBezTo>
                  <a:pt x="551" y="10959"/>
                  <a:pt x="1295" y="11472"/>
                  <a:pt x="2097" y="11472"/>
                </a:cubicBezTo>
                <a:cubicBezTo>
                  <a:pt x="2278" y="11472"/>
                  <a:pt x="2462" y="11445"/>
                  <a:pt x="2644" y="11391"/>
                </a:cubicBezTo>
                <a:cubicBezTo>
                  <a:pt x="3239" y="11200"/>
                  <a:pt x="3704" y="10736"/>
                  <a:pt x="3882" y="10152"/>
                </a:cubicBezTo>
                <a:cubicBezTo>
                  <a:pt x="3942" y="9938"/>
                  <a:pt x="3965" y="9724"/>
                  <a:pt x="3954" y="9509"/>
                </a:cubicBezTo>
                <a:cubicBezTo>
                  <a:pt x="4346" y="9379"/>
                  <a:pt x="4787" y="9236"/>
                  <a:pt x="5251" y="9069"/>
                </a:cubicBezTo>
                <a:cubicBezTo>
                  <a:pt x="5716" y="8902"/>
                  <a:pt x="6228" y="8700"/>
                  <a:pt x="6609" y="8521"/>
                </a:cubicBezTo>
                <a:cubicBezTo>
                  <a:pt x="6954" y="9131"/>
                  <a:pt x="7585" y="9470"/>
                  <a:pt x="8237" y="9470"/>
                </a:cubicBezTo>
                <a:cubicBezTo>
                  <a:pt x="8553" y="9470"/>
                  <a:pt x="8873" y="9391"/>
                  <a:pt x="9169" y="9224"/>
                </a:cubicBezTo>
                <a:cubicBezTo>
                  <a:pt x="10061" y="8712"/>
                  <a:pt x="10383" y="7569"/>
                  <a:pt x="9859" y="6676"/>
                </a:cubicBezTo>
                <a:cubicBezTo>
                  <a:pt x="9526" y="6080"/>
                  <a:pt x="8893" y="5724"/>
                  <a:pt x="8229" y="5724"/>
                </a:cubicBezTo>
                <a:cubicBezTo>
                  <a:pt x="8110" y="5724"/>
                  <a:pt x="7990" y="5736"/>
                  <a:pt x="7871" y="5759"/>
                </a:cubicBezTo>
                <a:cubicBezTo>
                  <a:pt x="7645" y="5449"/>
                  <a:pt x="7383" y="5116"/>
                  <a:pt x="7109" y="4759"/>
                </a:cubicBezTo>
                <a:cubicBezTo>
                  <a:pt x="6668" y="4187"/>
                  <a:pt x="6240" y="3687"/>
                  <a:pt x="5894" y="3294"/>
                </a:cubicBezTo>
                <a:cubicBezTo>
                  <a:pt x="6061" y="3080"/>
                  <a:pt x="6192" y="2842"/>
                  <a:pt x="6275" y="2580"/>
                </a:cubicBezTo>
                <a:cubicBezTo>
                  <a:pt x="6609" y="1508"/>
                  <a:pt x="6085" y="389"/>
                  <a:pt x="5097" y="80"/>
                </a:cubicBezTo>
                <a:cubicBezTo>
                  <a:pt x="4926" y="26"/>
                  <a:pt x="4753" y="0"/>
                  <a:pt x="4581"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6"/>
          <p:cNvSpPr/>
          <p:nvPr/>
        </p:nvSpPr>
        <p:spPr>
          <a:xfrm>
            <a:off x="8091271" y="1461263"/>
            <a:ext cx="139065" cy="147517"/>
          </a:xfrm>
          <a:custGeom>
            <a:rect b="b" l="l" r="r" t="t"/>
            <a:pathLst>
              <a:path extrusionOk="0" h="4133" w="4133">
                <a:moveTo>
                  <a:pt x="2061" y="1"/>
                </a:moveTo>
                <a:lnTo>
                  <a:pt x="1334" y="1334"/>
                </a:lnTo>
                <a:lnTo>
                  <a:pt x="1" y="2060"/>
                </a:lnTo>
                <a:lnTo>
                  <a:pt x="1334" y="2799"/>
                </a:lnTo>
                <a:lnTo>
                  <a:pt x="2061" y="4132"/>
                </a:lnTo>
                <a:lnTo>
                  <a:pt x="2799" y="2799"/>
                </a:lnTo>
                <a:lnTo>
                  <a:pt x="4132" y="2060"/>
                </a:lnTo>
                <a:lnTo>
                  <a:pt x="2799" y="1334"/>
                </a:lnTo>
                <a:lnTo>
                  <a:pt x="2061" y="1"/>
                </a:ln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6"/>
          <p:cNvSpPr/>
          <p:nvPr/>
        </p:nvSpPr>
        <p:spPr>
          <a:xfrm>
            <a:off x="4574496" y="3917538"/>
            <a:ext cx="139065" cy="147517"/>
          </a:xfrm>
          <a:custGeom>
            <a:rect b="b" l="l" r="r" t="t"/>
            <a:pathLst>
              <a:path extrusionOk="0" h="4133" w="4133">
                <a:moveTo>
                  <a:pt x="2061" y="1"/>
                </a:moveTo>
                <a:lnTo>
                  <a:pt x="1334" y="1334"/>
                </a:lnTo>
                <a:lnTo>
                  <a:pt x="1" y="2060"/>
                </a:lnTo>
                <a:lnTo>
                  <a:pt x="1334" y="2799"/>
                </a:lnTo>
                <a:lnTo>
                  <a:pt x="2061" y="4132"/>
                </a:lnTo>
                <a:lnTo>
                  <a:pt x="2799" y="2799"/>
                </a:lnTo>
                <a:lnTo>
                  <a:pt x="4132" y="2060"/>
                </a:lnTo>
                <a:lnTo>
                  <a:pt x="2799" y="1334"/>
                </a:lnTo>
                <a:lnTo>
                  <a:pt x="2061" y="1"/>
                </a:lnTo>
                <a:close/>
              </a:path>
            </a:pathLst>
          </a:custGeom>
          <a:solidFill>
            <a:srgbClr val="EBEF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4" name="Google Shape;494;p16"/>
          <p:cNvSpPr/>
          <p:nvPr/>
        </p:nvSpPr>
        <p:spPr>
          <a:xfrm>
            <a:off x="0" y="4806950"/>
            <a:ext cx="9144000" cy="336522"/>
          </a:xfrm>
          <a:custGeom>
            <a:rect b="b" l="l" r="r" t="t"/>
            <a:pathLst>
              <a:path extrusionOk="0" h="28886" w="285750">
                <a:moveTo>
                  <a:pt x="0" y="1"/>
                </a:moveTo>
                <a:lnTo>
                  <a:pt x="0" y="28885"/>
                </a:lnTo>
                <a:lnTo>
                  <a:pt x="285750" y="28885"/>
                </a:lnTo>
                <a:lnTo>
                  <a:pt x="285750"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495" name="Shape 495"/>
        <p:cNvGrpSpPr/>
        <p:nvPr/>
      </p:nvGrpSpPr>
      <p:grpSpPr>
        <a:xfrm>
          <a:off x="0" y="0"/>
          <a:ext cx="0" cy="0"/>
          <a:chOff x="0" y="0"/>
          <a:chExt cx="0" cy="0"/>
        </a:xfrm>
      </p:grpSpPr>
      <p:sp>
        <p:nvSpPr>
          <p:cNvPr id="496" name="Google Shape;496;p17"/>
          <p:cNvSpPr/>
          <p:nvPr/>
        </p:nvSpPr>
        <p:spPr>
          <a:xfrm>
            <a:off x="1049704" y="1313984"/>
            <a:ext cx="131023" cy="13898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7"/>
          <p:cNvSpPr/>
          <p:nvPr/>
        </p:nvSpPr>
        <p:spPr>
          <a:xfrm>
            <a:off x="8310395" y="1588477"/>
            <a:ext cx="311710" cy="330655"/>
          </a:xfrm>
          <a:custGeom>
            <a:rect b="b" l="l" r="r" t="t"/>
            <a:pathLst>
              <a:path extrusionOk="0" h="9264" w="9264">
                <a:moveTo>
                  <a:pt x="4632" y="1"/>
                </a:moveTo>
                <a:cubicBezTo>
                  <a:pt x="2072" y="1"/>
                  <a:pt x="0" y="2073"/>
                  <a:pt x="0" y="4632"/>
                </a:cubicBezTo>
                <a:cubicBezTo>
                  <a:pt x="0" y="7192"/>
                  <a:pt x="2072" y="9264"/>
                  <a:pt x="4632" y="9264"/>
                </a:cubicBezTo>
                <a:cubicBezTo>
                  <a:pt x="7192" y="9264"/>
                  <a:pt x="9264" y="7192"/>
                  <a:pt x="9264" y="4632"/>
                </a:cubicBezTo>
                <a:cubicBezTo>
                  <a:pt x="9264" y="2073"/>
                  <a:pt x="7192" y="1"/>
                  <a:pt x="46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7"/>
          <p:cNvSpPr/>
          <p:nvPr/>
        </p:nvSpPr>
        <p:spPr>
          <a:xfrm>
            <a:off x="4185073" y="214127"/>
            <a:ext cx="131023" cy="138996"/>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7"/>
          <p:cNvSpPr/>
          <p:nvPr/>
        </p:nvSpPr>
        <p:spPr>
          <a:xfrm>
            <a:off x="241373" y="3456736"/>
            <a:ext cx="251101" cy="266363"/>
          </a:xfrm>
          <a:custGeom>
            <a:rect b="b" l="l" r="r" t="t"/>
            <a:pathLst>
              <a:path extrusionOk="0" h="9264" w="9264">
                <a:moveTo>
                  <a:pt x="4632" y="1"/>
                </a:moveTo>
                <a:cubicBezTo>
                  <a:pt x="2072" y="1"/>
                  <a:pt x="0" y="2073"/>
                  <a:pt x="0" y="4632"/>
                </a:cubicBezTo>
                <a:cubicBezTo>
                  <a:pt x="0" y="7192"/>
                  <a:pt x="2072" y="9264"/>
                  <a:pt x="4632" y="9264"/>
                </a:cubicBezTo>
                <a:cubicBezTo>
                  <a:pt x="7192" y="9264"/>
                  <a:pt x="9264" y="7192"/>
                  <a:pt x="9264" y="4632"/>
                </a:cubicBezTo>
                <a:cubicBezTo>
                  <a:pt x="9264" y="2073"/>
                  <a:pt x="7192" y="1"/>
                  <a:pt x="46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7"/>
          <p:cNvSpPr txBox="1"/>
          <p:nvPr>
            <p:ph type="title"/>
          </p:nvPr>
        </p:nvSpPr>
        <p:spPr>
          <a:xfrm>
            <a:off x="720000" y="540000"/>
            <a:ext cx="7704000" cy="4578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501" name="Google Shape;501;p17"/>
          <p:cNvSpPr txBox="1"/>
          <p:nvPr>
            <p:ph idx="1" type="subTitle"/>
          </p:nvPr>
        </p:nvSpPr>
        <p:spPr>
          <a:xfrm>
            <a:off x="720000" y="2420450"/>
            <a:ext cx="1894500" cy="7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02" name="Google Shape;502;p17"/>
          <p:cNvSpPr txBox="1"/>
          <p:nvPr>
            <p:ph idx="2" type="title"/>
          </p:nvPr>
        </p:nvSpPr>
        <p:spPr>
          <a:xfrm>
            <a:off x="720000" y="2081725"/>
            <a:ext cx="1939800" cy="45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atin typeface="Comfortaa Regular"/>
                <a:ea typeface="Comfortaa Regular"/>
                <a:cs typeface="Comfortaa Regular"/>
                <a:sym typeface="Comfortaa Regular"/>
              </a:defRPr>
            </a:lvl2pPr>
            <a:lvl3pPr lvl="2" rtl="0" algn="ctr">
              <a:spcBef>
                <a:spcPts val="0"/>
              </a:spcBef>
              <a:spcAft>
                <a:spcPts val="0"/>
              </a:spcAft>
              <a:buSzPts val="1600"/>
              <a:buNone/>
              <a:defRPr sz="1600">
                <a:latin typeface="Comfortaa Regular"/>
                <a:ea typeface="Comfortaa Regular"/>
                <a:cs typeface="Comfortaa Regular"/>
                <a:sym typeface="Comfortaa Regular"/>
              </a:defRPr>
            </a:lvl3pPr>
            <a:lvl4pPr lvl="3" rtl="0" algn="ctr">
              <a:spcBef>
                <a:spcPts val="0"/>
              </a:spcBef>
              <a:spcAft>
                <a:spcPts val="0"/>
              </a:spcAft>
              <a:buSzPts val="1600"/>
              <a:buNone/>
              <a:defRPr sz="1600">
                <a:latin typeface="Comfortaa Regular"/>
                <a:ea typeface="Comfortaa Regular"/>
                <a:cs typeface="Comfortaa Regular"/>
                <a:sym typeface="Comfortaa Regular"/>
              </a:defRPr>
            </a:lvl4pPr>
            <a:lvl5pPr lvl="4" rtl="0" algn="ctr">
              <a:spcBef>
                <a:spcPts val="0"/>
              </a:spcBef>
              <a:spcAft>
                <a:spcPts val="0"/>
              </a:spcAft>
              <a:buSzPts val="1600"/>
              <a:buNone/>
              <a:defRPr sz="1600">
                <a:latin typeface="Comfortaa Regular"/>
                <a:ea typeface="Comfortaa Regular"/>
                <a:cs typeface="Comfortaa Regular"/>
                <a:sym typeface="Comfortaa Regular"/>
              </a:defRPr>
            </a:lvl5pPr>
            <a:lvl6pPr lvl="5" rtl="0" algn="ctr">
              <a:spcBef>
                <a:spcPts val="0"/>
              </a:spcBef>
              <a:spcAft>
                <a:spcPts val="0"/>
              </a:spcAft>
              <a:buSzPts val="1600"/>
              <a:buNone/>
              <a:defRPr sz="1600">
                <a:latin typeface="Comfortaa Regular"/>
                <a:ea typeface="Comfortaa Regular"/>
                <a:cs typeface="Comfortaa Regular"/>
                <a:sym typeface="Comfortaa Regular"/>
              </a:defRPr>
            </a:lvl6pPr>
            <a:lvl7pPr lvl="6" rtl="0" algn="ctr">
              <a:spcBef>
                <a:spcPts val="0"/>
              </a:spcBef>
              <a:spcAft>
                <a:spcPts val="0"/>
              </a:spcAft>
              <a:buSzPts val="1600"/>
              <a:buNone/>
              <a:defRPr sz="1600">
                <a:latin typeface="Comfortaa Regular"/>
                <a:ea typeface="Comfortaa Regular"/>
                <a:cs typeface="Comfortaa Regular"/>
                <a:sym typeface="Comfortaa Regular"/>
              </a:defRPr>
            </a:lvl7pPr>
            <a:lvl8pPr lvl="7" rtl="0" algn="ctr">
              <a:spcBef>
                <a:spcPts val="0"/>
              </a:spcBef>
              <a:spcAft>
                <a:spcPts val="0"/>
              </a:spcAft>
              <a:buSzPts val="1600"/>
              <a:buNone/>
              <a:defRPr sz="1600">
                <a:latin typeface="Comfortaa Regular"/>
                <a:ea typeface="Comfortaa Regular"/>
                <a:cs typeface="Comfortaa Regular"/>
                <a:sym typeface="Comfortaa Regular"/>
              </a:defRPr>
            </a:lvl8pPr>
            <a:lvl9pPr lvl="8" rtl="0" algn="ctr">
              <a:spcBef>
                <a:spcPts val="0"/>
              </a:spcBef>
              <a:spcAft>
                <a:spcPts val="0"/>
              </a:spcAft>
              <a:buSzPts val="1600"/>
              <a:buNone/>
              <a:defRPr sz="1600">
                <a:latin typeface="Comfortaa Regular"/>
                <a:ea typeface="Comfortaa Regular"/>
                <a:cs typeface="Comfortaa Regular"/>
                <a:sym typeface="Comfortaa Regular"/>
              </a:defRPr>
            </a:lvl9pPr>
          </a:lstStyle>
          <a:p/>
        </p:txBody>
      </p:sp>
      <p:sp>
        <p:nvSpPr>
          <p:cNvPr id="503" name="Google Shape;503;p17"/>
          <p:cNvSpPr txBox="1"/>
          <p:nvPr>
            <p:ph idx="3" type="subTitle"/>
          </p:nvPr>
        </p:nvSpPr>
        <p:spPr>
          <a:xfrm>
            <a:off x="2960129" y="2420450"/>
            <a:ext cx="1894500" cy="7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04" name="Google Shape;504;p17"/>
          <p:cNvSpPr txBox="1"/>
          <p:nvPr>
            <p:ph idx="4" type="title"/>
          </p:nvPr>
        </p:nvSpPr>
        <p:spPr>
          <a:xfrm>
            <a:off x="2900125" y="2081725"/>
            <a:ext cx="2005800" cy="45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atin typeface="Comfortaa Regular"/>
                <a:ea typeface="Comfortaa Regular"/>
                <a:cs typeface="Comfortaa Regular"/>
                <a:sym typeface="Comfortaa Regular"/>
              </a:defRPr>
            </a:lvl2pPr>
            <a:lvl3pPr lvl="2" rtl="0" algn="ctr">
              <a:spcBef>
                <a:spcPts val="0"/>
              </a:spcBef>
              <a:spcAft>
                <a:spcPts val="0"/>
              </a:spcAft>
              <a:buSzPts val="1600"/>
              <a:buNone/>
              <a:defRPr sz="1600">
                <a:latin typeface="Comfortaa Regular"/>
                <a:ea typeface="Comfortaa Regular"/>
                <a:cs typeface="Comfortaa Regular"/>
                <a:sym typeface="Comfortaa Regular"/>
              </a:defRPr>
            </a:lvl3pPr>
            <a:lvl4pPr lvl="3" rtl="0" algn="ctr">
              <a:spcBef>
                <a:spcPts val="0"/>
              </a:spcBef>
              <a:spcAft>
                <a:spcPts val="0"/>
              </a:spcAft>
              <a:buSzPts val="1600"/>
              <a:buNone/>
              <a:defRPr sz="1600">
                <a:latin typeface="Comfortaa Regular"/>
                <a:ea typeface="Comfortaa Regular"/>
                <a:cs typeface="Comfortaa Regular"/>
                <a:sym typeface="Comfortaa Regular"/>
              </a:defRPr>
            </a:lvl4pPr>
            <a:lvl5pPr lvl="4" rtl="0" algn="ctr">
              <a:spcBef>
                <a:spcPts val="0"/>
              </a:spcBef>
              <a:spcAft>
                <a:spcPts val="0"/>
              </a:spcAft>
              <a:buSzPts val="1600"/>
              <a:buNone/>
              <a:defRPr sz="1600">
                <a:latin typeface="Comfortaa Regular"/>
                <a:ea typeface="Comfortaa Regular"/>
                <a:cs typeface="Comfortaa Regular"/>
                <a:sym typeface="Comfortaa Regular"/>
              </a:defRPr>
            </a:lvl5pPr>
            <a:lvl6pPr lvl="5" rtl="0" algn="ctr">
              <a:spcBef>
                <a:spcPts val="0"/>
              </a:spcBef>
              <a:spcAft>
                <a:spcPts val="0"/>
              </a:spcAft>
              <a:buSzPts val="1600"/>
              <a:buNone/>
              <a:defRPr sz="1600">
                <a:latin typeface="Comfortaa Regular"/>
                <a:ea typeface="Comfortaa Regular"/>
                <a:cs typeface="Comfortaa Regular"/>
                <a:sym typeface="Comfortaa Regular"/>
              </a:defRPr>
            </a:lvl6pPr>
            <a:lvl7pPr lvl="6" rtl="0" algn="ctr">
              <a:spcBef>
                <a:spcPts val="0"/>
              </a:spcBef>
              <a:spcAft>
                <a:spcPts val="0"/>
              </a:spcAft>
              <a:buSzPts val="1600"/>
              <a:buNone/>
              <a:defRPr sz="1600">
                <a:latin typeface="Comfortaa Regular"/>
                <a:ea typeface="Comfortaa Regular"/>
                <a:cs typeface="Comfortaa Regular"/>
                <a:sym typeface="Comfortaa Regular"/>
              </a:defRPr>
            </a:lvl7pPr>
            <a:lvl8pPr lvl="7" rtl="0" algn="ctr">
              <a:spcBef>
                <a:spcPts val="0"/>
              </a:spcBef>
              <a:spcAft>
                <a:spcPts val="0"/>
              </a:spcAft>
              <a:buSzPts val="1600"/>
              <a:buNone/>
              <a:defRPr sz="1600">
                <a:latin typeface="Comfortaa Regular"/>
                <a:ea typeface="Comfortaa Regular"/>
                <a:cs typeface="Comfortaa Regular"/>
                <a:sym typeface="Comfortaa Regular"/>
              </a:defRPr>
            </a:lvl8pPr>
            <a:lvl9pPr lvl="8" rtl="0" algn="ctr">
              <a:spcBef>
                <a:spcPts val="0"/>
              </a:spcBef>
              <a:spcAft>
                <a:spcPts val="0"/>
              </a:spcAft>
              <a:buSzPts val="1600"/>
              <a:buNone/>
              <a:defRPr sz="1600">
                <a:latin typeface="Comfortaa Regular"/>
                <a:ea typeface="Comfortaa Regular"/>
                <a:cs typeface="Comfortaa Regular"/>
                <a:sym typeface="Comfortaa Regular"/>
              </a:defRPr>
            </a:lvl9pPr>
          </a:lstStyle>
          <a:p/>
        </p:txBody>
      </p:sp>
      <p:sp>
        <p:nvSpPr>
          <p:cNvPr id="505" name="Google Shape;505;p17"/>
          <p:cNvSpPr txBox="1"/>
          <p:nvPr>
            <p:ph idx="5" type="subTitle"/>
          </p:nvPr>
        </p:nvSpPr>
        <p:spPr>
          <a:xfrm>
            <a:off x="5144522" y="2420450"/>
            <a:ext cx="1894500" cy="7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06" name="Google Shape;506;p17"/>
          <p:cNvSpPr txBox="1"/>
          <p:nvPr>
            <p:ph idx="6" type="title"/>
          </p:nvPr>
        </p:nvSpPr>
        <p:spPr>
          <a:xfrm>
            <a:off x="5146250" y="2081725"/>
            <a:ext cx="1939800" cy="45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atin typeface="Comfortaa Regular"/>
                <a:ea typeface="Comfortaa Regular"/>
                <a:cs typeface="Comfortaa Regular"/>
                <a:sym typeface="Comfortaa Regular"/>
              </a:defRPr>
            </a:lvl2pPr>
            <a:lvl3pPr lvl="2" rtl="0" algn="ctr">
              <a:spcBef>
                <a:spcPts val="0"/>
              </a:spcBef>
              <a:spcAft>
                <a:spcPts val="0"/>
              </a:spcAft>
              <a:buSzPts val="1600"/>
              <a:buNone/>
              <a:defRPr sz="1600">
                <a:latin typeface="Comfortaa Regular"/>
                <a:ea typeface="Comfortaa Regular"/>
                <a:cs typeface="Comfortaa Regular"/>
                <a:sym typeface="Comfortaa Regular"/>
              </a:defRPr>
            </a:lvl3pPr>
            <a:lvl4pPr lvl="3" rtl="0" algn="ctr">
              <a:spcBef>
                <a:spcPts val="0"/>
              </a:spcBef>
              <a:spcAft>
                <a:spcPts val="0"/>
              </a:spcAft>
              <a:buSzPts val="1600"/>
              <a:buNone/>
              <a:defRPr sz="1600">
                <a:latin typeface="Comfortaa Regular"/>
                <a:ea typeface="Comfortaa Regular"/>
                <a:cs typeface="Comfortaa Regular"/>
                <a:sym typeface="Comfortaa Regular"/>
              </a:defRPr>
            </a:lvl4pPr>
            <a:lvl5pPr lvl="4" rtl="0" algn="ctr">
              <a:spcBef>
                <a:spcPts val="0"/>
              </a:spcBef>
              <a:spcAft>
                <a:spcPts val="0"/>
              </a:spcAft>
              <a:buSzPts val="1600"/>
              <a:buNone/>
              <a:defRPr sz="1600">
                <a:latin typeface="Comfortaa Regular"/>
                <a:ea typeface="Comfortaa Regular"/>
                <a:cs typeface="Comfortaa Regular"/>
                <a:sym typeface="Comfortaa Regular"/>
              </a:defRPr>
            </a:lvl5pPr>
            <a:lvl6pPr lvl="5" rtl="0" algn="ctr">
              <a:spcBef>
                <a:spcPts val="0"/>
              </a:spcBef>
              <a:spcAft>
                <a:spcPts val="0"/>
              </a:spcAft>
              <a:buSzPts val="1600"/>
              <a:buNone/>
              <a:defRPr sz="1600">
                <a:latin typeface="Comfortaa Regular"/>
                <a:ea typeface="Comfortaa Regular"/>
                <a:cs typeface="Comfortaa Regular"/>
                <a:sym typeface="Comfortaa Regular"/>
              </a:defRPr>
            </a:lvl6pPr>
            <a:lvl7pPr lvl="6" rtl="0" algn="ctr">
              <a:spcBef>
                <a:spcPts val="0"/>
              </a:spcBef>
              <a:spcAft>
                <a:spcPts val="0"/>
              </a:spcAft>
              <a:buSzPts val="1600"/>
              <a:buNone/>
              <a:defRPr sz="1600">
                <a:latin typeface="Comfortaa Regular"/>
                <a:ea typeface="Comfortaa Regular"/>
                <a:cs typeface="Comfortaa Regular"/>
                <a:sym typeface="Comfortaa Regular"/>
              </a:defRPr>
            </a:lvl7pPr>
            <a:lvl8pPr lvl="7" rtl="0" algn="ctr">
              <a:spcBef>
                <a:spcPts val="0"/>
              </a:spcBef>
              <a:spcAft>
                <a:spcPts val="0"/>
              </a:spcAft>
              <a:buSzPts val="1600"/>
              <a:buNone/>
              <a:defRPr sz="1600">
                <a:latin typeface="Comfortaa Regular"/>
                <a:ea typeface="Comfortaa Regular"/>
                <a:cs typeface="Comfortaa Regular"/>
                <a:sym typeface="Comfortaa Regular"/>
              </a:defRPr>
            </a:lvl8pPr>
            <a:lvl9pPr lvl="8" rtl="0" algn="ctr">
              <a:spcBef>
                <a:spcPts val="0"/>
              </a:spcBef>
              <a:spcAft>
                <a:spcPts val="0"/>
              </a:spcAft>
              <a:buSzPts val="1600"/>
              <a:buNone/>
              <a:defRPr sz="1600">
                <a:latin typeface="Comfortaa Regular"/>
                <a:ea typeface="Comfortaa Regular"/>
                <a:cs typeface="Comfortaa Regular"/>
                <a:sym typeface="Comfortaa Regular"/>
              </a:defRPr>
            </a:lvl9pPr>
          </a:lstStyle>
          <a:p/>
        </p:txBody>
      </p:sp>
      <p:sp>
        <p:nvSpPr>
          <p:cNvPr id="507" name="Google Shape;507;p17"/>
          <p:cNvSpPr/>
          <p:nvPr/>
        </p:nvSpPr>
        <p:spPr>
          <a:xfrm>
            <a:off x="0" y="4806950"/>
            <a:ext cx="9144000" cy="336522"/>
          </a:xfrm>
          <a:custGeom>
            <a:rect b="b" l="l" r="r" t="t"/>
            <a:pathLst>
              <a:path extrusionOk="0" h="28886" w="285750">
                <a:moveTo>
                  <a:pt x="0" y="1"/>
                </a:moveTo>
                <a:lnTo>
                  <a:pt x="0" y="28885"/>
                </a:lnTo>
                <a:lnTo>
                  <a:pt x="285750" y="28885"/>
                </a:lnTo>
                <a:lnTo>
                  <a:pt x="285750"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_1">
    <p:spTree>
      <p:nvGrpSpPr>
        <p:cNvPr id="508" name="Shape 508"/>
        <p:cNvGrpSpPr/>
        <p:nvPr/>
      </p:nvGrpSpPr>
      <p:grpSpPr>
        <a:xfrm>
          <a:off x="0" y="0"/>
          <a:ext cx="0" cy="0"/>
          <a:chOff x="0" y="0"/>
          <a:chExt cx="0" cy="0"/>
        </a:xfrm>
      </p:grpSpPr>
      <p:sp>
        <p:nvSpPr>
          <p:cNvPr id="509" name="Google Shape;509;p18"/>
          <p:cNvSpPr/>
          <p:nvPr/>
        </p:nvSpPr>
        <p:spPr>
          <a:xfrm>
            <a:off x="0" y="4806950"/>
            <a:ext cx="9144000" cy="336522"/>
          </a:xfrm>
          <a:custGeom>
            <a:rect b="b" l="l" r="r" t="t"/>
            <a:pathLst>
              <a:path extrusionOk="0" h="28886" w="285750">
                <a:moveTo>
                  <a:pt x="0" y="1"/>
                </a:moveTo>
                <a:lnTo>
                  <a:pt x="0" y="28885"/>
                </a:lnTo>
                <a:lnTo>
                  <a:pt x="285750" y="28885"/>
                </a:lnTo>
                <a:lnTo>
                  <a:pt x="285750"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8"/>
          <p:cNvSpPr/>
          <p:nvPr/>
        </p:nvSpPr>
        <p:spPr>
          <a:xfrm>
            <a:off x="1049704" y="1313984"/>
            <a:ext cx="131023" cy="13898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8"/>
          <p:cNvSpPr/>
          <p:nvPr/>
        </p:nvSpPr>
        <p:spPr>
          <a:xfrm>
            <a:off x="8310395" y="1588477"/>
            <a:ext cx="311710" cy="330655"/>
          </a:xfrm>
          <a:custGeom>
            <a:rect b="b" l="l" r="r" t="t"/>
            <a:pathLst>
              <a:path extrusionOk="0" h="9264" w="9264">
                <a:moveTo>
                  <a:pt x="4632" y="1"/>
                </a:moveTo>
                <a:cubicBezTo>
                  <a:pt x="2072" y="1"/>
                  <a:pt x="0" y="2073"/>
                  <a:pt x="0" y="4632"/>
                </a:cubicBezTo>
                <a:cubicBezTo>
                  <a:pt x="0" y="7192"/>
                  <a:pt x="2072" y="9264"/>
                  <a:pt x="4632" y="9264"/>
                </a:cubicBezTo>
                <a:cubicBezTo>
                  <a:pt x="7192" y="9264"/>
                  <a:pt x="9264" y="7192"/>
                  <a:pt x="9264" y="4632"/>
                </a:cubicBezTo>
                <a:cubicBezTo>
                  <a:pt x="9264" y="2073"/>
                  <a:pt x="7192" y="1"/>
                  <a:pt x="46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8"/>
          <p:cNvSpPr/>
          <p:nvPr/>
        </p:nvSpPr>
        <p:spPr>
          <a:xfrm>
            <a:off x="4185073" y="214127"/>
            <a:ext cx="131023" cy="138996"/>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8"/>
          <p:cNvSpPr/>
          <p:nvPr/>
        </p:nvSpPr>
        <p:spPr>
          <a:xfrm>
            <a:off x="88973" y="3456736"/>
            <a:ext cx="251101" cy="266363"/>
          </a:xfrm>
          <a:custGeom>
            <a:rect b="b" l="l" r="r" t="t"/>
            <a:pathLst>
              <a:path extrusionOk="0" h="9264" w="9264">
                <a:moveTo>
                  <a:pt x="4632" y="1"/>
                </a:moveTo>
                <a:cubicBezTo>
                  <a:pt x="2072" y="1"/>
                  <a:pt x="0" y="2073"/>
                  <a:pt x="0" y="4632"/>
                </a:cubicBezTo>
                <a:cubicBezTo>
                  <a:pt x="0" y="7192"/>
                  <a:pt x="2072" y="9264"/>
                  <a:pt x="4632" y="9264"/>
                </a:cubicBezTo>
                <a:cubicBezTo>
                  <a:pt x="7192" y="9264"/>
                  <a:pt x="9264" y="7192"/>
                  <a:pt x="9264" y="4632"/>
                </a:cubicBezTo>
                <a:cubicBezTo>
                  <a:pt x="9264" y="2073"/>
                  <a:pt x="7192" y="1"/>
                  <a:pt x="46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8"/>
          <p:cNvSpPr txBox="1"/>
          <p:nvPr>
            <p:ph type="title"/>
          </p:nvPr>
        </p:nvSpPr>
        <p:spPr>
          <a:xfrm>
            <a:off x="720000" y="540000"/>
            <a:ext cx="5736600" cy="4917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515" name="Google Shape;515;p18"/>
          <p:cNvSpPr txBox="1"/>
          <p:nvPr>
            <p:ph hasCustomPrompt="1" idx="2" type="title"/>
          </p:nvPr>
        </p:nvSpPr>
        <p:spPr>
          <a:xfrm>
            <a:off x="766813" y="1608325"/>
            <a:ext cx="2445000" cy="11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516" name="Google Shape;516;p18"/>
          <p:cNvSpPr txBox="1"/>
          <p:nvPr>
            <p:ph idx="3" type="title"/>
          </p:nvPr>
        </p:nvSpPr>
        <p:spPr>
          <a:xfrm>
            <a:off x="405013" y="3437275"/>
            <a:ext cx="3168600" cy="655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2800"/>
              <a:buFont typeface="Alfa Slab One"/>
              <a:buNone/>
              <a:defRPr>
                <a:latin typeface="Alfa Slab One"/>
                <a:ea typeface="Alfa Slab One"/>
                <a:cs typeface="Alfa Slab One"/>
                <a:sym typeface="Alfa Slab One"/>
              </a:defRPr>
            </a:lvl2pPr>
            <a:lvl3pPr lvl="2" rtl="0">
              <a:spcBef>
                <a:spcPts val="0"/>
              </a:spcBef>
              <a:spcAft>
                <a:spcPts val="0"/>
              </a:spcAft>
              <a:buSzPts val="2800"/>
              <a:buFont typeface="Alfa Slab One"/>
              <a:buNone/>
              <a:defRPr>
                <a:latin typeface="Alfa Slab One"/>
                <a:ea typeface="Alfa Slab One"/>
                <a:cs typeface="Alfa Slab One"/>
                <a:sym typeface="Alfa Slab One"/>
              </a:defRPr>
            </a:lvl3pPr>
            <a:lvl4pPr lvl="3" rtl="0">
              <a:spcBef>
                <a:spcPts val="0"/>
              </a:spcBef>
              <a:spcAft>
                <a:spcPts val="0"/>
              </a:spcAft>
              <a:buSzPts val="2800"/>
              <a:buFont typeface="Alfa Slab One"/>
              <a:buNone/>
              <a:defRPr>
                <a:latin typeface="Alfa Slab One"/>
                <a:ea typeface="Alfa Slab One"/>
                <a:cs typeface="Alfa Slab One"/>
                <a:sym typeface="Alfa Slab One"/>
              </a:defRPr>
            </a:lvl4pPr>
            <a:lvl5pPr lvl="4" rtl="0">
              <a:spcBef>
                <a:spcPts val="0"/>
              </a:spcBef>
              <a:spcAft>
                <a:spcPts val="0"/>
              </a:spcAft>
              <a:buSzPts val="2800"/>
              <a:buFont typeface="Alfa Slab One"/>
              <a:buNone/>
              <a:defRPr>
                <a:latin typeface="Alfa Slab One"/>
                <a:ea typeface="Alfa Slab One"/>
                <a:cs typeface="Alfa Slab One"/>
                <a:sym typeface="Alfa Slab One"/>
              </a:defRPr>
            </a:lvl5pPr>
            <a:lvl6pPr lvl="5" rtl="0">
              <a:spcBef>
                <a:spcPts val="0"/>
              </a:spcBef>
              <a:spcAft>
                <a:spcPts val="0"/>
              </a:spcAft>
              <a:buSzPts val="2800"/>
              <a:buFont typeface="Alfa Slab One"/>
              <a:buNone/>
              <a:defRPr>
                <a:latin typeface="Alfa Slab One"/>
                <a:ea typeface="Alfa Slab One"/>
                <a:cs typeface="Alfa Slab One"/>
                <a:sym typeface="Alfa Slab One"/>
              </a:defRPr>
            </a:lvl6pPr>
            <a:lvl7pPr lvl="6" rtl="0">
              <a:spcBef>
                <a:spcPts val="0"/>
              </a:spcBef>
              <a:spcAft>
                <a:spcPts val="0"/>
              </a:spcAft>
              <a:buSzPts val="2800"/>
              <a:buFont typeface="Alfa Slab One"/>
              <a:buNone/>
              <a:defRPr>
                <a:latin typeface="Alfa Slab One"/>
                <a:ea typeface="Alfa Slab One"/>
                <a:cs typeface="Alfa Slab One"/>
                <a:sym typeface="Alfa Slab One"/>
              </a:defRPr>
            </a:lvl7pPr>
            <a:lvl8pPr lvl="7" rtl="0">
              <a:spcBef>
                <a:spcPts val="0"/>
              </a:spcBef>
              <a:spcAft>
                <a:spcPts val="0"/>
              </a:spcAft>
              <a:buSzPts val="2800"/>
              <a:buFont typeface="Alfa Slab One"/>
              <a:buNone/>
              <a:defRPr>
                <a:latin typeface="Alfa Slab One"/>
                <a:ea typeface="Alfa Slab One"/>
                <a:cs typeface="Alfa Slab One"/>
                <a:sym typeface="Alfa Slab One"/>
              </a:defRPr>
            </a:lvl8pPr>
            <a:lvl9pPr lvl="8" rtl="0">
              <a:spcBef>
                <a:spcPts val="0"/>
              </a:spcBef>
              <a:spcAft>
                <a:spcPts val="0"/>
              </a:spcAft>
              <a:buSzPts val="2800"/>
              <a:buFont typeface="Alfa Slab One"/>
              <a:buNone/>
              <a:defRPr>
                <a:latin typeface="Alfa Slab One"/>
                <a:ea typeface="Alfa Slab One"/>
                <a:cs typeface="Alfa Slab One"/>
                <a:sym typeface="Alfa Slab One"/>
              </a:defRPr>
            </a:lvl9pPr>
          </a:lstStyle>
          <a:p/>
        </p:txBody>
      </p:sp>
      <p:sp>
        <p:nvSpPr>
          <p:cNvPr id="517" name="Google Shape;517;p18"/>
          <p:cNvSpPr txBox="1"/>
          <p:nvPr>
            <p:ph idx="1" type="subTitle"/>
          </p:nvPr>
        </p:nvSpPr>
        <p:spPr>
          <a:xfrm>
            <a:off x="987013" y="3883600"/>
            <a:ext cx="2004600" cy="123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18" name="Google Shape;518;p18"/>
          <p:cNvSpPr txBox="1"/>
          <p:nvPr>
            <p:ph hasCustomPrompt="1" idx="4" type="title"/>
          </p:nvPr>
        </p:nvSpPr>
        <p:spPr>
          <a:xfrm>
            <a:off x="3424663" y="1608325"/>
            <a:ext cx="2445000" cy="11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519" name="Google Shape;519;p18"/>
          <p:cNvSpPr txBox="1"/>
          <p:nvPr>
            <p:ph idx="5" type="title"/>
          </p:nvPr>
        </p:nvSpPr>
        <p:spPr>
          <a:xfrm>
            <a:off x="3062863" y="3437275"/>
            <a:ext cx="3168600" cy="655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2800"/>
              <a:buFont typeface="Alfa Slab One"/>
              <a:buNone/>
              <a:defRPr>
                <a:latin typeface="Alfa Slab One"/>
                <a:ea typeface="Alfa Slab One"/>
                <a:cs typeface="Alfa Slab One"/>
                <a:sym typeface="Alfa Slab One"/>
              </a:defRPr>
            </a:lvl2pPr>
            <a:lvl3pPr lvl="2" rtl="0">
              <a:spcBef>
                <a:spcPts val="0"/>
              </a:spcBef>
              <a:spcAft>
                <a:spcPts val="0"/>
              </a:spcAft>
              <a:buSzPts val="2800"/>
              <a:buFont typeface="Alfa Slab One"/>
              <a:buNone/>
              <a:defRPr>
                <a:latin typeface="Alfa Slab One"/>
                <a:ea typeface="Alfa Slab One"/>
                <a:cs typeface="Alfa Slab One"/>
                <a:sym typeface="Alfa Slab One"/>
              </a:defRPr>
            </a:lvl3pPr>
            <a:lvl4pPr lvl="3" rtl="0">
              <a:spcBef>
                <a:spcPts val="0"/>
              </a:spcBef>
              <a:spcAft>
                <a:spcPts val="0"/>
              </a:spcAft>
              <a:buSzPts val="2800"/>
              <a:buFont typeface="Alfa Slab One"/>
              <a:buNone/>
              <a:defRPr>
                <a:latin typeface="Alfa Slab One"/>
                <a:ea typeface="Alfa Slab One"/>
                <a:cs typeface="Alfa Slab One"/>
                <a:sym typeface="Alfa Slab One"/>
              </a:defRPr>
            </a:lvl4pPr>
            <a:lvl5pPr lvl="4" rtl="0">
              <a:spcBef>
                <a:spcPts val="0"/>
              </a:spcBef>
              <a:spcAft>
                <a:spcPts val="0"/>
              </a:spcAft>
              <a:buSzPts val="2800"/>
              <a:buFont typeface="Alfa Slab One"/>
              <a:buNone/>
              <a:defRPr>
                <a:latin typeface="Alfa Slab One"/>
                <a:ea typeface="Alfa Slab One"/>
                <a:cs typeface="Alfa Slab One"/>
                <a:sym typeface="Alfa Slab One"/>
              </a:defRPr>
            </a:lvl5pPr>
            <a:lvl6pPr lvl="5" rtl="0">
              <a:spcBef>
                <a:spcPts val="0"/>
              </a:spcBef>
              <a:spcAft>
                <a:spcPts val="0"/>
              </a:spcAft>
              <a:buSzPts val="2800"/>
              <a:buFont typeface="Alfa Slab One"/>
              <a:buNone/>
              <a:defRPr>
                <a:latin typeface="Alfa Slab One"/>
                <a:ea typeface="Alfa Slab One"/>
                <a:cs typeface="Alfa Slab One"/>
                <a:sym typeface="Alfa Slab One"/>
              </a:defRPr>
            </a:lvl6pPr>
            <a:lvl7pPr lvl="6" rtl="0">
              <a:spcBef>
                <a:spcPts val="0"/>
              </a:spcBef>
              <a:spcAft>
                <a:spcPts val="0"/>
              </a:spcAft>
              <a:buSzPts val="2800"/>
              <a:buFont typeface="Alfa Slab One"/>
              <a:buNone/>
              <a:defRPr>
                <a:latin typeface="Alfa Slab One"/>
                <a:ea typeface="Alfa Slab One"/>
                <a:cs typeface="Alfa Slab One"/>
                <a:sym typeface="Alfa Slab One"/>
              </a:defRPr>
            </a:lvl7pPr>
            <a:lvl8pPr lvl="7" rtl="0">
              <a:spcBef>
                <a:spcPts val="0"/>
              </a:spcBef>
              <a:spcAft>
                <a:spcPts val="0"/>
              </a:spcAft>
              <a:buSzPts val="2800"/>
              <a:buFont typeface="Alfa Slab One"/>
              <a:buNone/>
              <a:defRPr>
                <a:latin typeface="Alfa Slab One"/>
                <a:ea typeface="Alfa Slab One"/>
                <a:cs typeface="Alfa Slab One"/>
                <a:sym typeface="Alfa Slab One"/>
              </a:defRPr>
            </a:lvl8pPr>
            <a:lvl9pPr lvl="8" rtl="0">
              <a:spcBef>
                <a:spcPts val="0"/>
              </a:spcBef>
              <a:spcAft>
                <a:spcPts val="0"/>
              </a:spcAft>
              <a:buSzPts val="2800"/>
              <a:buFont typeface="Alfa Slab One"/>
              <a:buNone/>
              <a:defRPr>
                <a:latin typeface="Alfa Slab One"/>
                <a:ea typeface="Alfa Slab One"/>
                <a:cs typeface="Alfa Slab One"/>
                <a:sym typeface="Alfa Slab One"/>
              </a:defRPr>
            </a:lvl9pPr>
          </a:lstStyle>
          <a:p/>
        </p:txBody>
      </p:sp>
      <p:sp>
        <p:nvSpPr>
          <p:cNvPr id="520" name="Google Shape;520;p18"/>
          <p:cNvSpPr txBox="1"/>
          <p:nvPr>
            <p:ph idx="6" type="subTitle"/>
          </p:nvPr>
        </p:nvSpPr>
        <p:spPr>
          <a:xfrm>
            <a:off x="3641113" y="3883600"/>
            <a:ext cx="2012100" cy="123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1" name="Google Shape;521;p18"/>
          <p:cNvSpPr txBox="1"/>
          <p:nvPr>
            <p:ph hasCustomPrompt="1" idx="7" type="title"/>
          </p:nvPr>
        </p:nvSpPr>
        <p:spPr>
          <a:xfrm>
            <a:off x="6184788" y="1608325"/>
            <a:ext cx="2445000" cy="11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522" name="Google Shape;522;p18"/>
          <p:cNvSpPr txBox="1"/>
          <p:nvPr>
            <p:ph idx="8" type="title"/>
          </p:nvPr>
        </p:nvSpPr>
        <p:spPr>
          <a:xfrm>
            <a:off x="5822988" y="3437275"/>
            <a:ext cx="3168600" cy="655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2800"/>
              <a:buFont typeface="Alfa Slab One"/>
              <a:buNone/>
              <a:defRPr>
                <a:latin typeface="Alfa Slab One"/>
                <a:ea typeface="Alfa Slab One"/>
                <a:cs typeface="Alfa Slab One"/>
                <a:sym typeface="Alfa Slab One"/>
              </a:defRPr>
            </a:lvl2pPr>
            <a:lvl3pPr lvl="2" rtl="0">
              <a:spcBef>
                <a:spcPts val="0"/>
              </a:spcBef>
              <a:spcAft>
                <a:spcPts val="0"/>
              </a:spcAft>
              <a:buSzPts val="2800"/>
              <a:buFont typeface="Alfa Slab One"/>
              <a:buNone/>
              <a:defRPr>
                <a:latin typeface="Alfa Slab One"/>
                <a:ea typeface="Alfa Slab One"/>
                <a:cs typeface="Alfa Slab One"/>
                <a:sym typeface="Alfa Slab One"/>
              </a:defRPr>
            </a:lvl3pPr>
            <a:lvl4pPr lvl="3" rtl="0">
              <a:spcBef>
                <a:spcPts val="0"/>
              </a:spcBef>
              <a:spcAft>
                <a:spcPts val="0"/>
              </a:spcAft>
              <a:buSzPts val="2800"/>
              <a:buFont typeface="Alfa Slab One"/>
              <a:buNone/>
              <a:defRPr>
                <a:latin typeface="Alfa Slab One"/>
                <a:ea typeface="Alfa Slab One"/>
                <a:cs typeface="Alfa Slab One"/>
                <a:sym typeface="Alfa Slab One"/>
              </a:defRPr>
            </a:lvl4pPr>
            <a:lvl5pPr lvl="4" rtl="0">
              <a:spcBef>
                <a:spcPts val="0"/>
              </a:spcBef>
              <a:spcAft>
                <a:spcPts val="0"/>
              </a:spcAft>
              <a:buSzPts val="2800"/>
              <a:buFont typeface="Alfa Slab One"/>
              <a:buNone/>
              <a:defRPr>
                <a:latin typeface="Alfa Slab One"/>
                <a:ea typeface="Alfa Slab One"/>
                <a:cs typeface="Alfa Slab One"/>
                <a:sym typeface="Alfa Slab One"/>
              </a:defRPr>
            </a:lvl5pPr>
            <a:lvl6pPr lvl="5" rtl="0">
              <a:spcBef>
                <a:spcPts val="0"/>
              </a:spcBef>
              <a:spcAft>
                <a:spcPts val="0"/>
              </a:spcAft>
              <a:buSzPts val="2800"/>
              <a:buFont typeface="Alfa Slab One"/>
              <a:buNone/>
              <a:defRPr>
                <a:latin typeface="Alfa Slab One"/>
                <a:ea typeface="Alfa Slab One"/>
                <a:cs typeface="Alfa Slab One"/>
                <a:sym typeface="Alfa Slab One"/>
              </a:defRPr>
            </a:lvl6pPr>
            <a:lvl7pPr lvl="6" rtl="0">
              <a:spcBef>
                <a:spcPts val="0"/>
              </a:spcBef>
              <a:spcAft>
                <a:spcPts val="0"/>
              </a:spcAft>
              <a:buSzPts val="2800"/>
              <a:buFont typeface="Alfa Slab One"/>
              <a:buNone/>
              <a:defRPr>
                <a:latin typeface="Alfa Slab One"/>
                <a:ea typeface="Alfa Slab One"/>
                <a:cs typeface="Alfa Slab One"/>
                <a:sym typeface="Alfa Slab One"/>
              </a:defRPr>
            </a:lvl7pPr>
            <a:lvl8pPr lvl="7" rtl="0">
              <a:spcBef>
                <a:spcPts val="0"/>
              </a:spcBef>
              <a:spcAft>
                <a:spcPts val="0"/>
              </a:spcAft>
              <a:buSzPts val="2800"/>
              <a:buFont typeface="Alfa Slab One"/>
              <a:buNone/>
              <a:defRPr>
                <a:latin typeface="Alfa Slab One"/>
                <a:ea typeface="Alfa Slab One"/>
                <a:cs typeface="Alfa Slab One"/>
                <a:sym typeface="Alfa Slab One"/>
              </a:defRPr>
            </a:lvl8pPr>
            <a:lvl9pPr lvl="8" rtl="0">
              <a:spcBef>
                <a:spcPts val="0"/>
              </a:spcBef>
              <a:spcAft>
                <a:spcPts val="0"/>
              </a:spcAft>
              <a:buSzPts val="2800"/>
              <a:buFont typeface="Alfa Slab One"/>
              <a:buNone/>
              <a:defRPr>
                <a:latin typeface="Alfa Slab One"/>
                <a:ea typeface="Alfa Slab One"/>
                <a:cs typeface="Alfa Slab One"/>
                <a:sym typeface="Alfa Slab One"/>
              </a:defRPr>
            </a:lvl9pPr>
          </a:lstStyle>
          <a:p/>
        </p:txBody>
      </p:sp>
      <p:sp>
        <p:nvSpPr>
          <p:cNvPr id="523" name="Google Shape;523;p18"/>
          <p:cNvSpPr txBox="1"/>
          <p:nvPr>
            <p:ph idx="9" type="subTitle"/>
          </p:nvPr>
        </p:nvSpPr>
        <p:spPr>
          <a:xfrm>
            <a:off x="6401238" y="3883600"/>
            <a:ext cx="2012100" cy="11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extLst>
    <p:ext uri="{DCECCB84-F9BA-43D5-87BE-67443E8EF086}">
      <p15:sldGuideLst>
        <p15:guide id="1" orient="horz" pos="1417">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6">
    <p:spTree>
      <p:nvGrpSpPr>
        <p:cNvPr id="524" name="Shape 524"/>
        <p:cNvGrpSpPr/>
        <p:nvPr/>
      </p:nvGrpSpPr>
      <p:grpSpPr>
        <a:xfrm>
          <a:off x="0" y="0"/>
          <a:ext cx="0" cy="0"/>
          <a:chOff x="0" y="0"/>
          <a:chExt cx="0" cy="0"/>
        </a:xfrm>
      </p:grpSpPr>
      <p:grpSp>
        <p:nvGrpSpPr>
          <p:cNvPr id="525" name="Google Shape;525;p19"/>
          <p:cNvGrpSpPr/>
          <p:nvPr/>
        </p:nvGrpSpPr>
        <p:grpSpPr>
          <a:xfrm>
            <a:off x="330875" y="200925"/>
            <a:ext cx="7808990" cy="4562362"/>
            <a:chOff x="330875" y="200925"/>
            <a:chExt cx="7808990" cy="4562362"/>
          </a:xfrm>
        </p:grpSpPr>
        <p:sp>
          <p:nvSpPr>
            <p:cNvPr id="526" name="Google Shape;526;p19"/>
            <p:cNvSpPr/>
            <p:nvPr/>
          </p:nvSpPr>
          <p:spPr>
            <a:xfrm>
              <a:off x="4227395" y="2956575"/>
              <a:ext cx="98490" cy="1806059"/>
            </a:xfrm>
            <a:custGeom>
              <a:rect b="b" l="l" r="r" t="t"/>
              <a:pathLst>
                <a:path extrusionOk="0" h="21840" w="1191">
                  <a:moveTo>
                    <a:pt x="1" y="0"/>
                  </a:moveTo>
                  <a:lnTo>
                    <a:pt x="1" y="21839"/>
                  </a:lnTo>
                  <a:lnTo>
                    <a:pt x="1190" y="21839"/>
                  </a:lnTo>
                  <a:lnTo>
                    <a:pt x="1190" y="0"/>
                  </a:ln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9"/>
            <p:cNvSpPr/>
            <p:nvPr/>
          </p:nvSpPr>
          <p:spPr>
            <a:xfrm>
              <a:off x="3563525" y="4101396"/>
              <a:ext cx="736895" cy="661891"/>
            </a:xfrm>
            <a:custGeom>
              <a:rect b="b" l="l" r="r" t="t"/>
              <a:pathLst>
                <a:path extrusionOk="0" h="8004" w="8911">
                  <a:moveTo>
                    <a:pt x="8312" y="0"/>
                  </a:moveTo>
                  <a:lnTo>
                    <a:pt x="0" y="8004"/>
                  </a:lnTo>
                  <a:lnTo>
                    <a:pt x="1165" y="8004"/>
                  </a:lnTo>
                  <a:lnTo>
                    <a:pt x="8911" y="533"/>
                  </a:lnTo>
                  <a:lnTo>
                    <a:pt x="8312" y="0"/>
                  </a:ln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9"/>
            <p:cNvSpPr/>
            <p:nvPr/>
          </p:nvSpPr>
          <p:spPr>
            <a:xfrm>
              <a:off x="4251459" y="4101396"/>
              <a:ext cx="735572" cy="661891"/>
            </a:xfrm>
            <a:custGeom>
              <a:rect b="b" l="l" r="r" t="t"/>
              <a:pathLst>
                <a:path extrusionOk="0" h="8004" w="8895">
                  <a:moveTo>
                    <a:pt x="592" y="0"/>
                  </a:moveTo>
                  <a:lnTo>
                    <a:pt x="1" y="533"/>
                  </a:lnTo>
                  <a:lnTo>
                    <a:pt x="7747" y="8004"/>
                  </a:lnTo>
                  <a:lnTo>
                    <a:pt x="8895" y="7979"/>
                  </a:lnTo>
                  <a:lnTo>
                    <a:pt x="592" y="0"/>
                  </a:ln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9"/>
            <p:cNvSpPr/>
            <p:nvPr/>
          </p:nvSpPr>
          <p:spPr>
            <a:xfrm>
              <a:off x="403225" y="314300"/>
              <a:ext cx="7713900" cy="358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9"/>
            <p:cNvSpPr/>
            <p:nvPr/>
          </p:nvSpPr>
          <p:spPr>
            <a:xfrm>
              <a:off x="392025" y="310225"/>
              <a:ext cx="7713904" cy="3587812"/>
            </a:xfrm>
            <a:custGeom>
              <a:rect b="b" l="l" r="r" t="t"/>
              <a:pathLst>
                <a:path extrusionOk="0" h="39195" w="53747">
                  <a:moveTo>
                    <a:pt x="53721" y="39161"/>
                  </a:moveTo>
                  <a:cubicBezTo>
                    <a:pt x="53721" y="39161"/>
                    <a:pt x="53721" y="39161"/>
                    <a:pt x="53721" y="39161"/>
                  </a:cubicBezTo>
                  <a:cubicBezTo>
                    <a:pt x="53721" y="39161"/>
                    <a:pt x="53721" y="39161"/>
                    <a:pt x="53721" y="39161"/>
                  </a:cubicBezTo>
                  <a:close/>
                  <a:moveTo>
                    <a:pt x="1" y="0"/>
                  </a:moveTo>
                  <a:lnTo>
                    <a:pt x="1" y="33"/>
                  </a:lnTo>
                  <a:cubicBezTo>
                    <a:pt x="9" y="14069"/>
                    <a:pt x="9" y="27372"/>
                    <a:pt x="9" y="39161"/>
                  </a:cubicBezTo>
                  <a:lnTo>
                    <a:pt x="9" y="39194"/>
                  </a:lnTo>
                  <a:lnTo>
                    <a:pt x="42" y="39194"/>
                  </a:lnTo>
                  <a:cubicBezTo>
                    <a:pt x="31807" y="39178"/>
                    <a:pt x="53405" y="39161"/>
                    <a:pt x="53721" y="39161"/>
                  </a:cubicBezTo>
                  <a:cubicBezTo>
                    <a:pt x="53405" y="39161"/>
                    <a:pt x="31822" y="39144"/>
                    <a:pt x="76" y="39128"/>
                  </a:cubicBezTo>
                  <a:lnTo>
                    <a:pt x="76" y="39128"/>
                  </a:lnTo>
                  <a:cubicBezTo>
                    <a:pt x="84" y="27359"/>
                    <a:pt x="84" y="14082"/>
                    <a:pt x="84" y="75"/>
                  </a:cubicBezTo>
                  <a:lnTo>
                    <a:pt x="84" y="75"/>
                  </a:lnTo>
                  <a:cubicBezTo>
                    <a:pt x="20106" y="75"/>
                    <a:pt x="38641" y="67"/>
                    <a:pt x="53685" y="67"/>
                  </a:cubicBezTo>
                  <a:lnTo>
                    <a:pt x="53688" y="67"/>
                  </a:lnTo>
                  <a:cubicBezTo>
                    <a:pt x="53705" y="23775"/>
                    <a:pt x="53721" y="38895"/>
                    <a:pt x="53721" y="39161"/>
                  </a:cubicBezTo>
                  <a:cubicBezTo>
                    <a:pt x="53721" y="38895"/>
                    <a:pt x="53730" y="23761"/>
                    <a:pt x="53746" y="42"/>
                  </a:cubicBezTo>
                  <a:lnTo>
                    <a:pt x="53746" y="9"/>
                  </a:lnTo>
                  <a:lnTo>
                    <a:pt x="53713" y="9"/>
                  </a:lnTo>
                  <a:cubicBezTo>
                    <a:pt x="38662" y="0"/>
                    <a:pt x="20101" y="0"/>
                    <a:pt x="51"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9"/>
            <p:cNvSpPr/>
            <p:nvPr/>
          </p:nvSpPr>
          <p:spPr>
            <a:xfrm>
              <a:off x="330875" y="200925"/>
              <a:ext cx="7808990" cy="109299"/>
            </a:xfrm>
            <a:custGeom>
              <a:rect b="b" l="l" r="r" t="t"/>
              <a:pathLst>
                <a:path extrusionOk="0" h="1190" w="55236">
                  <a:moveTo>
                    <a:pt x="1" y="0"/>
                  </a:moveTo>
                  <a:lnTo>
                    <a:pt x="1" y="1190"/>
                  </a:lnTo>
                  <a:lnTo>
                    <a:pt x="55235" y="1190"/>
                  </a:lnTo>
                  <a:lnTo>
                    <a:pt x="55235" y="0"/>
                  </a:ln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9"/>
            <p:cNvSpPr/>
            <p:nvPr/>
          </p:nvSpPr>
          <p:spPr>
            <a:xfrm>
              <a:off x="1448550" y="310225"/>
              <a:ext cx="6657365" cy="109299"/>
            </a:xfrm>
            <a:custGeom>
              <a:rect b="b" l="l" r="r" t="t"/>
              <a:pathLst>
                <a:path extrusionOk="0" h="1598" w="53547">
                  <a:moveTo>
                    <a:pt x="53546" y="0"/>
                  </a:moveTo>
                  <a:lnTo>
                    <a:pt x="0" y="142"/>
                  </a:lnTo>
                  <a:lnTo>
                    <a:pt x="53513" y="1598"/>
                  </a:lnTo>
                  <a:lnTo>
                    <a:pt x="53546" y="0"/>
                  </a:lnTo>
                  <a:close/>
                </a:path>
              </a:pathLst>
            </a:custGeom>
            <a:solidFill>
              <a:srgbClr val="E3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9"/>
            <p:cNvSpPr/>
            <p:nvPr/>
          </p:nvSpPr>
          <p:spPr>
            <a:xfrm>
              <a:off x="1154400" y="966631"/>
              <a:ext cx="6066342" cy="17375"/>
            </a:xfrm>
            <a:custGeom>
              <a:rect b="b" l="l" r="r" t="t"/>
              <a:pathLst>
                <a:path extrusionOk="0" h="75" w="48522">
                  <a:moveTo>
                    <a:pt x="24269" y="0"/>
                  </a:moveTo>
                  <a:cubicBezTo>
                    <a:pt x="10866" y="0"/>
                    <a:pt x="1" y="17"/>
                    <a:pt x="1" y="42"/>
                  </a:cubicBezTo>
                  <a:cubicBezTo>
                    <a:pt x="1" y="58"/>
                    <a:pt x="10866" y="75"/>
                    <a:pt x="24269" y="75"/>
                  </a:cubicBezTo>
                  <a:cubicBezTo>
                    <a:pt x="37664" y="75"/>
                    <a:pt x="48522" y="58"/>
                    <a:pt x="48522" y="42"/>
                  </a:cubicBezTo>
                  <a:cubicBezTo>
                    <a:pt x="48522" y="17"/>
                    <a:pt x="37664" y="0"/>
                    <a:pt x="24269"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4" name="Google Shape;534;p19"/>
          <p:cNvSpPr/>
          <p:nvPr/>
        </p:nvSpPr>
        <p:spPr>
          <a:xfrm>
            <a:off x="0" y="4806950"/>
            <a:ext cx="9144000" cy="336522"/>
          </a:xfrm>
          <a:custGeom>
            <a:rect b="b" l="l" r="r" t="t"/>
            <a:pathLst>
              <a:path extrusionOk="0" h="28886" w="285750">
                <a:moveTo>
                  <a:pt x="0" y="1"/>
                </a:moveTo>
                <a:lnTo>
                  <a:pt x="0" y="28885"/>
                </a:lnTo>
                <a:lnTo>
                  <a:pt x="285750" y="28885"/>
                </a:lnTo>
                <a:lnTo>
                  <a:pt x="285750"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9"/>
          <p:cNvSpPr/>
          <p:nvPr/>
        </p:nvSpPr>
        <p:spPr>
          <a:xfrm>
            <a:off x="8649795" y="654877"/>
            <a:ext cx="311710" cy="330655"/>
          </a:xfrm>
          <a:custGeom>
            <a:rect b="b" l="l" r="r" t="t"/>
            <a:pathLst>
              <a:path extrusionOk="0" h="9264" w="9264">
                <a:moveTo>
                  <a:pt x="4632" y="1"/>
                </a:moveTo>
                <a:cubicBezTo>
                  <a:pt x="2072" y="1"/>
                  <a:pt x="0" y="2073"/>
                  <a:pt x="0" y="4632"/>
                </a:cubicBezTo>
                <a:cubicBezTo>
                  <a:pt x="0" y="7192"/>
                  <a:pt x="2072" y="9264"/>
                  <a:pt x="4632" y="9264"/>
                </a:cubicBezTo>
                <a:cubicBezTo>
                  <a:pt x="7192" y="9264"/>
                  <a:pt x="9264" y="7192"/>
                  <a:pt x="9264" y="4632"/>
                </a:cubicBezTo>
                <a:cubicBezTo>
                  <a:pt x="9264" y="2073"/>
                  <a:pt x="7192" y="1"/>
                  <a:pt x="46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9"/>
          <p:cNvSpPr/>
          <p:nvPr/>
        </p:nvSpPr>
        <p:spPr>
          <a:xfrm>
            <a:off x="1049704" y="1313984"/>
            <a:ext cx="131023" cy="13898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9"/>
          <p:cNvSpPr/>
          <p:nvPr/>
        </p:nvSpPr>
        <p:spPr>
          <a:xfrm>
            <a:off x="8885173" y="328152"/>
            <a:ext cx="131023" cy="138996"/>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9"/>
          <p:cNvSpPr/>
          <p:nvPr/>
        </p:nvSpPr>
        <p:spPr>
          <a:xfrm>
            <a:off x="798598" y="4026836"/>
            <a:ext cx="251101" cy="266363"/>
          </a:xfrm>
          <a:custGeom>
            <a:rect b="b" l="l" r="r" t="t"/>
            <a:pathLst>
              <a:path extrusionOk="0" h="9264" w="9264">
                <a:moveTo>
                  <a:pt x="4632" y="1"/>
                </a:moveTo>
                <a:cubicBezTo>
                  <a:pt x="2072" y="1"/>
                  <a:pt x="0" y="2073"/>
                  <a:pt x="0" y="4632"/>
                </a:cubicBezTo>
                <a:cubicBezTo>
                  <a:pt x="0" y="7192"/>
                  <a:pt x="2072" y="9264"/>
                  <a:pt x="4632" y="9264"/>
                </a:cubicBezTo>
                <a:cubicBezTo>
                  <a:pt x="7192" y="9264"/>
                  <a:pt x="9264" y="7192"/>
                  <a:pt x="9264" y="4632"/>
                </a:cubicBezTo>
                <a:cubicBezTo>
                  <a:pt x="9264" y="2073"/>
                  <a:pt x="7192" y="1"/>
                  <a:pt x="46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9"/>
          <p:cNvSpPr txBox="1"/>
          <p:nvPr>
            <p:ph type="title"/>
          </p:nvPr>
        </p:nvSpPr>
        <p:spPr>
          <a:xfrm>
            <a:off x="889450" y="540000"/>
            <a:ext cx="6657300" cy="560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540" name="Google Shape;540;p19"/>
          <p:cNvSpPr txBox="1"/>
          <p:nvPr>
            <p:ph idx="1" type="subTitle"/>
          </p:nvPr>
        </p:nvSpPr>
        <p:spPr>
          <a:xfrm>
            <a:off x="802025" y="3141475"/>
            <a:ext cx="1894500" cy="7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41" name="Google Shape;541;p19"/>
          <p:cNvSpPr txBox="1"/>
          <p:nvPr>
            <p:ph idx="2" type="title"/>
          </p:nvPr>
        </p:nvSpPr>
        <p:spPr>
          <a:xfrm>
            <a:off x="779375" y="2726550"/>
            <a:ext cx="1939800" cy="45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atin typeface="Comfortaa Regular"/>
                <a:ea typeface="Comfortaa Regular"/>
                <a:cs typeface="Comfortaa Regular"/>
                <a:sym typeface="Comfortaa Regular"/>
              </a:defRPr>
            </a:lvl2pPr>
            <a:lvl3pPr lvl="2" rtl="0" algn="ctr">
              <a:spcBef>
                <a:spcPts val="0"/>
              </a:spcBef>
              <a:spcAft>
                <a:spcPts val="0"/>
              </a:spcAft>
              <a:buSzPts val="1600"/>
              <a:buNone/>
              <a:defRPr sz="1600">
                <a:latin typeface="Comfortaa Regular"/>
                <a:ea typeface="Comfortaa Regular"/>
                <a:cs typeface="Comfortaa Regular"/>
                <a:sym typeface="Comfortaa Regular"/>
              </a:defRPr>
            </a:lvl3pPr>
            <a:lvl4pPr lvl="3" rtl="0" algn="ctr">
              <a:spcBef>
                <a:spcPts val="0"/>
              </a:spcBef>
              <a:spcAft>
                <a:spcPts val="0"/>
              </a:spcAft>
              <a:buSzPts val="1600"/>
              <a:buNone/>
              <a:defRPr sz="1600">
                <a:latin typeface="Comfortaa Regular"/>
                <a:ea typeface="Comfortaa Regular"/>
                <a:cs typeface="Comfortaa Regular"/>
                <a:sym typeface="Comfortaa Regular"/>
              </a:defRPr>
            </a:lvl4pPr>
            <a:lvl5pPr lvl="4" rtl="0" algn="ctr">
              <a:spcBef>
                <a:spcPts val="0"/>
              </a:spcBef>
              <a:spcAft>
                <a:spcPts val="0"/>
              </a:spcAft>
              <a:buSzPts val="1600"/>
              <a:buNone/>
              <a:defRPr sz="1600">
                <a:latin typeface="Comfortaa Regular"/>
                <a:ea typeface="Comfortaa Regular"/>
                <a:cs typeface="Comfortaa Regular"/>
                <a:sym typeface="Comfortaa Regular"/>
              </a:defRPr>
            </a:lvl5pPr>
            <a:lvl6pPr lvl="5" rtl="0" algn="ctr">
              <a:spcBef>
                <a:spcPts val="0"/>
              </a:spcBef>
              <a:spcAft>
                <a:spcPts val="0"/>
              </a:spcAft>
              <a:buSzPts val="1600"/>
              <a:buNone/>
              <a:defRPr sz="1600">
                <a:latin typeface="Comfortaa Regular"/>
                <a:ea typeface="Comfortaa Regular"/>
                <a:cs typeface="Comfortaa Regular"/>
                <a:sym typeface="Comfortaa Regular"/>
              </a:defRPr>
            </a:lvl6pPr>
            <a:lvl7pPr lvl="6" rtl="0" algn="ctr">
              <a:spcBef>
                <a:spcPts val="0"/>
              </a:spcBef>
              <a:spcAft>
                <a:spcPts val="0"/>
              </a:spcAft>
              <a:buSzPts val="1600"/>
              <a:buNone/>
              <a:defRPr sz="1600">
                <a:latin typeface="Comfortaa Regular"/>
                <a:ea typeface="Comfortaa Regular"/>
                <a:cs typeface="Comfortaa Regular"/>
                <a:sym typeface="Comfortaa Regular"/>
              </a:defRPr>
            </a:lvl7pPr>
            <a:lvl8pPr lvl="7" rtl="0" algn="ctr">
              <a:spcBef>
                <a:spcPts val="0"/>
              </a:spcBef>
              <a:spcAft>
                <a:spcPts val="0"/>
              </a:spcAft>
              <a:buSzPts val="1600"/>
              <a:buNone/>
              <a:defRPr sz="1600">
                <a:latin typeface="Comfortaa Regular"/>
                <a:ea typeface="Comfortaa Regular"/>
                <a:cs typeface="Comfortaa Regular"/>
                <a:sym typeface="Comfortaa Regular"/>
              </a:defRPr>
            </a:lvl8pPr>
            <a:lvl9pPr lvl="8" rtl="0" algn="ctr">
              <a:spcBef>
                <a:spcPts val="0"/>
              </a:spcBef>
              <a:spcAft>
                <a:spcPts val="0"/>
              </a:spcAft>
              <a:buSzPts val="1600"/>
              <a:buNone/>
              <a:defRPr sz="1600">
                <a:latin typeface="Comfortaa Regular"/>
                <a:ea typeface="Comfortaa Regular"/>
                <a:cs typeface="Comfortaa Regular"/>
                <a:sym typeface="Comfortaa Regular"/>
              </a:defRPr>
            </a:lvl9pPr>
          </a:lstStyle>
          <a:p/>
        </p:txBody>
      </p:sp>
      <p:sp>
        <p:nvSpPr>
          <p:cNvPr id="542" name="Google Shape;542;p19"/>
          <p:cNvSpPr txBox="1"/>
          <p:nvPr>
            <p:ph idx="3" type="subTitle"/>
          </p:nvPr>
        </p:nvSpPr>
        <p:spPr>
          <a:xfrm>
            <a:off x="3015150" y="3141475"/>
            <a:ext cx="1894500" cy="7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43" name="Google Shape;543;p19"/>
          <p:cNvSpPr txBox="1"/>
          <p:nvPr>
            <p:ph idx="4" type="title"/>
          </p:nvPr>
        </p:nvSpPr>
        <p:spPr>
          <a:xfrm>
            <a:off x="2959500" y="2726550"/>
            <a:ext cx="2005800" cy="45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atin typeface="Comfortaa Regular"/>
                <a:ea typeface="Comfortaa Regular"/>
                <a:cs typeface="Comfortaa Regular"/>
                <a:sym typeface="Comfortaa Regular"/>
              </a:defRPr>
            </a:lvl2pPr>
            <a:lvl3pPr lvl="2" rtl="0" algn="ctr">
              <a:spcBef>
                <a:spcPts val="0"/>
              </a:spcBef>
              <a:spcAft>
                <a:spcPts val="0"/>
              </a:spcAft>
              <a:buSzPts val="1600"/>
              <a:buNone/>
              <a:defRPr sz="1600">
                <a:latin typeface="Comfortaa Regular"/>
                <a:ea typeface="Comfortaa Regular"/>
                <a:cs typeface="Comfortaa Regular"/>
                <a:sym typeface="Comfortaa Regular"/>
              </a:defRPr>
            </a:lvl3pPr>
            <a:lvl4pPr lvl="3" rtl="0" algn="ctr">
              <a:spcBef>
                <a:spcPts val="0"/>
              </a:spcBef>
              <a:spcAft>
                <a:spcPts val="0"/>
              </a:spcAft>
              <a:buSzPts val="1600"/>
              <a:buNone/>
              <a:defRPr sz="1600">
                <a:latin typeface="Comfortaa Regular"/>
                <a:ea typeface="Comfortaa Regular"/>
                <a:cs typeface="Comfortaa Regular"/>
                <a:sym typeface="Comfortaa Regular"/>
              </a:defRPr>
            </a:lvl4pPr>
            <a:lvl5pPr lvl="4" rtl="0" algn="ctr">
              <a:spcBef>
                <a:spcPts val="0"/>
              </a:spcBef>
              <a:spcAft>
                <a:spcPts val="0"/>
              </a:spcAft>
              <a:buSzPts val="1600"/>
              <a:buNone/>
              <a:defRPr sz="1600">
                <a:latin typeface="Comfortaa Regular"/>
                <a:ea typeface="Comfortaa Regular"/>
                <a:cs typeface="Comfortaa Regular"/>
                <a:sym typeface="Comfortaa Regular"/>
              </a:defRPr>
            </a:lvl5pPr>
            <a:lvl6pPr lvl="5" rtl="0" algn="ctr">
              <a:spcBef>
                <a:spcPts val="0"/>
              </a:spcBef>
              <a:spcAft>
                <a:spcPts val="0"/>
              </a:spcAft>
              <a:buSzPts val="1600"/>
              <a:buNone/>
              <a:defRPr sz="1600">
                <a:latin typeface="Comfortaa Regular"/>
                <a:ea typeface="Comfortaa Regular"/>
                <a:cs typeface="Comfortaa Regular"/>
                <a:sym typeface="Comfortaa Regular"/>
              </a:defRPr>
            </a:lvl6pPr>
            <a:lvl7pPr lvl="6" rtl="0" algn="ctr">
              <a:spcBef>
                <a:spcPts val="0"/>
              </a:spcBef>
              <a:spcAft>
                <a:spcPts val="0"/>
              </a:spcAft>
              <a:buSzPts val="1600"/>
              <a:buNone/>
              <a:defRPr sz="1600">
                <a:latin typeface="Comfortaa Regular"/>
                <a:ea typeface="Comfortaa Regular"/>
                <a:cs typeface="Comfortaa Regular"/>
                <a:sym typeface="Comfortaa Regular"/>
              </a:defRPr>
            </a:lvl7pPr>
            <a:lvl8pPr lvl="7" rtl="0" algn="ctr">
              <a:spcBef>
                <a:spcPts val="0"/>
              </a:spcBef>
              <a:spcAft>
                <a:spcPts val="0"/>
              </a:spcAft>
              <a:buSzPts val="1600"/>
              <a:buNone/>
              <a:defRPr sz="1600">
                <a:latin typeface="Comfortaa Regular"/>
                <a:ea typeface="Comfortaa Regular"/>
                <a:cs typeface="Comfortaa Regular"/>
                <a:sym typeface="Comfortaa Regular"/>
              </a:defRPr>
            </a:lvl8pPr>
            <a:lvl9pPr lvl="8" rtl="0" algn="ctr">
              <a:spcBef>
                <a:spcPts val="0"/>
              </a:spcBef>
              <a:spcAft>
                <a:spcPts val="0"/>
              </a:spcAft>
              <a:buSzPts val="1600"/>
              <a:buNone/>
              <a:defRPr sz="1600">
                <a:latin typeface="Comfortaa Regular"/>
                <a:ea typeface="Comfortaa Regular"/>
                <a:cs typeface="Comfortaa Regular"/>
                <a:sym typeface="Comfortaa Regular"/>
              </a:defRPr>
            </a:lvl9pPr>
          </a:lstStyle>
          <a:p/>
        </p:txBody>
      </p:sp>
      <p:sp>
        <p:nvSpPr>
          <p:cNvPr id="544" name="Google Shape;544;p19"/>
          <p:cNvSpPr txBox="1"/>
          <p:nvPr>
            <p:ph idx="5" type="subTitle"/>
          </p:nvPr>
        </p:nvSpPr>
        <p:spPr>
          <a:xfrm>
            <a:off x="5227411" y="3141475"/>
            <a:ext cx="1894500" cy="7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45" name="Google Shape;545;p19"/>
          <p:cNvSpPr txBox="1"/>
          <p:nvPr>
            <p:ph idx="6" type="title"/>
          </p:nvPr>
        </p:nvSpPr>
        <p:spPr>
          <a:xfrm>
            <a:off x="5204761" y="2726550"/>
            <a:ext cx="1939800" cy="45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atin typeface="Comfortaa Regular"/>
                <a:ea typeface="Comfortaa Regular"/>
                <a:cs typeface="Comfortaa Regular"/>
                <a:sym typeface="Comfortaa Regular"/>
              </a:defRPr>
            </a:lvl2pPr>
            <a:lvl3pPr lvl="2" rtl="0" algn="ctr">
              <a:spcBef>
                <a:spcPts val="0"/>
              </a:spcBef>
              <a:spcAft>
                <a:spcPts val="0"/>
              </a:spcAft>
              <a:buSzPts val="1600"/>
              <a:buNone/>
              <a:defRPr sz="1600">
                <a:latin typeface="Comfortaa Regular"/>
                <a:ea typeface="Comfortaa Regular"/>
                <a:cs typeface="Comfortaa Regular"/>
                <a:sym typeface="Comfortaa Regular"/>
              </a:defRPr>
            </a:lvl3pPr>
            <a:lvl4pPr lvl="3" rtl="0" algn="ctr">
              <a:spcBef>
                <a:spcPts val="0"/>
              </a:spcBef>
              <a:spcAft>
                <a:spcPts val="0"/>
              </a:spcAft>
              <a:buSzPts val="1600"/>
              <a:buNone/>
              <a:defRPr sz="1600">
                <a:latin typeface="Comfortaa Regular"/>
                <a:ea typeface="Comfortaa Regular"/>
                <a:cs typeface="Comfortaa Regular"/>
                <a:sym typeface="Comfortaa Regular"/>
              </a:defRPr>
            </a:lvl4pPr>
            <a:lvl5pPr lvl="4" rtl="0" algn="ctr">
              <a:spcBef>
                <a:spcPts val="0"/>
              </a:spcBef>
              <a:spcAft>
                <a:spcPts val="0"/>
              </a:spcAft>
              <a:buSzPts val="1600"/>
              <a:buNone/>
              <a:defRPr sz="1600">
                <a:latin typeface="Comfortaa Regular"/>
                <a:ea typeface="Comfortaa Regular"/>
                <a:cs typeface="Comfortaa Regular"/>
                <a:sym typeface="Comfortaa Regular"/>
              </a:defRPr>
            </a:lvl5pPr>
            <a:lvl6pPr lvl="5" rtl="0" algn="ctr">
              <a:spcBef>
                <a:spcPts val="0"/>
              </a:spcBef>
              <a:spcAft>
                <a:spcPts val="0"/>
              </a:spcAft>
              <a:buSzPts val="1600"/>
              <a:buNone/>
              <a:defRPr sz="1600">
                <a:latin typeface="Comfortaa Regular"/>
                <a:ea typeface="Comfortaa Regular"/>
                <a:cs typeface="Comfortaa Regular"/>
                <a:sym typeface="Comfortaa Regular"/>
              </a:defRPr>
            </a:lvl6pPr>
            <a:lvl7pPr lvl="6" rtl="0" algn="ctr">
              <a:spcBef>
                <a:spcPts val="0"/>
              </a:spcBef>
              <a:spcAft>
                <a:spcPts val="0"/>
              </a:spcAft>
              <a:buSzPts val="1600"/>
              <a:buNone/>
              <a:defRPr sz="1600">
                <a:latin typeface="Comfortaa Regular"/>
                <a:ea typeface="Comfortaa Regular"/>
                <a:cs typeface="Comfortaa Regular"/>
                <a:sym typeface="Comfortaa Regular"/>
              </a:defRPr>
            </a:lvl7pPr>
            <a:lvl8pPr lvl="7" rtl="0" algn="ctr">
              <a:spcBef>
                <a:spcPts val="0"/>
              </a:spcBef>
              <a:spcAft>
                <a:spcPts val="0"/>
              </a:spcAft>
              <a:buSzPts val="1600"/>
              <a:buNone/>
              <a:defRPr sz="1600">
                <a:latin typeface="Comfortaa Regular"/>
                <a:ea typeface="Comfortaa Regular"/>
                <a:cs typeface="Comfortaa Regular"/>
                <a:sym typeface="Comfortaa Regular"/>
              </a:defRPr>
            </a:lvl8pPr>
            <a:lvl9pPr lvl="8" rtl="0" algn="ctr">
              <a:spcBef>
                <a:spcPts val="0"/>
              </a:spcBef>
              <a:spcAft>
                <a:spcPts val="0"/>
              </a:spcAft>
              <a:buSzPts val="1600"/>
              <a:buNone/>
              <a:defRPr sz="1600">
                <a:latin typeface="Comfortaa Regular"/>
                <a:ea typeface="Comfortaa Regular"/>
                <a:cs typeface="Comfortaa Regular"/>
                <a:sym typeface="Comfortaa Regular"/>
              </a:defRPr>
            </a:lvl9pPr>
          </a:lstStyle>
          <a:p/>
        </p:txBody>
      </p:sp>
      <p:sp>
        <p:nvSpPr>
          <p:cNvPr id="546" name="Google Shape;546;p19"/>
          <p:cNvSpPr txBox="1"/>
          <p:nvPr>
            <p:ph hasCustomPrompt="1" idx="7" type="title"/>
          </p:nvPr>
        </p:nvSpPr>
        <p:spPr>
          <a:xfrm>
            <a:off x="3312900" y="1709463"/>
            <a:ext cx="1187100" cy="56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5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47" name="Google Shape;547;p19"/>
          <p:cNvSpPr txBox="1"/>
          <p:nvPr>
            <p:ph hasCustomPrompt="1" idx="8" type="title"/>
          </p:nvPr>
        </p:nvSpPr>
        <p:spPr>
          <a:xfrm>
            <a:off x="1040675" y="1709463"/>
            <a:ext cx="1271100" cy="56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5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48" name="Google Shape;548;p19"/>
          <p:cNvSpPr txBox="1"/>
          <p:nvPr>
            <p:ph hasCustomPrompt="1" idx="9" type="title"/>
          </p:nvPr>
        </p:nvSpPr>
        <p:spPr>
          <a:xfrm>
            <a:off x="5375036" y="1683536"/>
            <a:ext cx="1348800" cy="61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5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549" name="Shape 549"/>
        <p:cNvGrpSpPr/>
        <p:nvPr/>
      </p:nvGrpSpPr>
      <p:grpSpPr>
        <a:xfrm>
          <a:off x="0" y="0"/>
          <a:ext cx="0" cy="0"/>
          <a:chOff x="0" y="0"/>
          <a:chExt cx="0" cy="0"/>
        </a:xfrm>
      </p:grpSpPr>
      <p:sp>
        <p:nvSpPr>
          <p:cNvPr id="550" name="Google Shape;550;p20"/>
          <p:cNvSpPr txBox="1"/>
          <p:nvPr>
            <p:ph type="title"/>
          </p:nvPr>
        </p:nvSpPr>
        <p:spPr>
          <a:xfrm>
            <a:off x="720000" y="540000"/>
            <a:ext cx="7498800" cy="5067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1" name="Google Shape;551;p20"/>
          <p:cNvSpPr/>
          <p:nvPr/>
        </p:nvSpPr>
        <p:spPr>
          <a:xfrm>
            <a:off x="8177638" y="539988"/>
            <a:ext cx="395625" cy="395850"/>
          </a:xfrm>
          <a:custGeom>
            <a:rect b="b" l="l" r="r" t="t"/>
            <a:pathLst>
              <a:path extrusionOk="0" h="15834" w="15825">
                <a:moveTo>
                  <a:pt x="2605" y="3952"/>
                </a:moveTo>
                <a:cubicBezTo>
                  <a:pt x="2963" y="3470"/>
                  <a:pt x="3379" y="3054"/>
                  <a:pt x="3836" y="2696"/>
                </a:cubicBezTo>
                <a:lnTo>
                  <a:pt x="3537" y="1099"/>
                </a:lnTo>
                <a:lnTo>
                  <a:pt x="6016" y="42"/>
                </a:lnTo>
                <a:lnTo>
                  <a:pt x="6965" y="1357"/>
                </a:lnTo>
                <a:cubicBezTo>
                  <a:pt x="7539" y="1274"/>
                  <a:pt x="8129" y="1265"/>
                  <a:pt x="8720" y="1340"/>
                </a:cubicBezTo>
                <a:lnTo>
                  <a:pt x="9643" y="1"/>
                </a:lnTo>
                <a:lnTo>
                  <a:pt x="12139" y="1007"/>
                </a:lnTo>
                <a:lnTo>
                  <a:pt x="11881" y="2613"/>
                </a:lnTo>
                <a:cubicBezTo>
                  <a:pt x="12356" y="2962"/>
                  <a:pt x="12780" y="3378"/>
                  <a:pt x="13138" y="3836"/>
                </a:cubicBezTo>
                <a:lnTo>
                  <a:pt x="14735" y="3545"/>
                </a:lnTo>
                <a:lnTo>
                  <a:pt x="15792" y="6016"/>
                </a:lnTo>
                <a:lnTo>
                  <a:pt x="14469" y="6973"/>
                </a:lnTo>
                <a:cubicBezTo>
                  <a:pt x="14552" y="7547"/>
                  <a:pt x="14560" y="8137"/>
                  <a:pt x="14494" y="8728"/>
                </a:cubicBezTo>
                <a:lnTo>
                  <a:pt x="15825" y="9651"/>
                </a:lnTo>
                <a:lnTo>
                  <a:pt x="14827" y="12147"/>
                </a:lnTo>
                <a:lnTo>
                  <a:pt x="13221" y="11889"/>
                </a:lnTo>
                <a:cubicBezTo>
                  <a:pt x="12863" y="12364"/>
                  <a:pt x="12447" y="12780"/>
                  <a:pt x="11990" y="13137"/>
                </a:cubicBezTo>
                <a:lnTo>
                  <a:pt x="12289" y="14743"/>
                </a:lnTo>
                <a:lnTo>
                  <a:pt x="9810" y="15791"/>
                </a:lnTo>
                <a:lnTo>
                  <a:pt x="8861" y="14477"/>
                </a:lnTo>
                <a:cubicBezTo>
                  <a:pt x="8287" y="14560"/>
                  <a:pt x="7697" y="14568"/>
                  <a:pt x="7106" y="14494"/>
                </a:cubicBezTo>
                <a:lnTo>
                  <a:pt x="6182" y="15833"/>
                </a:lnTo>
                <a:lnTo>
                  <a:pt x="3687" y="14826"/>
                </a:lnTo>
                <a:lnTo>
                  <a:pt x="3944" y="13229"/>
                </a:lnTo>
                <a:cubicBezTo>
                  <a:pt x="3470" y="12871"/>
                  <a:pt x="3046" y="12455"/>
                  <a:pt x="2688" y="11998"/>
                </a:cubicBezTo>
                <a:lnTo>
                  <a:pt x="1091" y="12289"/>
                </a:lnTo>
                <a:lnTo>
                  <a:pt x="34" y="9818"/>
                </a:lnTo>
                <a:lnTo>
                  <a:pt x="1357" y="8861"/>
                </a:lnTo>
                <a:cubicBezTo>
                  <a:pt x="1274" y="8287"/>
                  <a:pt x="1265" y="7696"/>
                  <a:pt x="1332" y="7114"/>
                </a:cubicBezTo>
                <a:lnTo>
                  <a:pt x="1" y="6182"/>
                </a:lnTo>
                <a:lnTo>
                  <a:pt x="999" y="3686"/>
                </a:lnTo>
                <a:close/>
                <a:moveTo>
                  <a:pt x="5284" y="6731"/>
                </a:moveTo>
                <a:cubicBezTo>
                  <a:pt x="4685" y="8204"/>
                  <a:pt x="5400" y="9884"/>
                  <a:pt x="6881" y="10483"/>
                </a:cubicBezTo>
                <a:cubicBezTo>
                  <a:pt x="8362" y="11074"/>
                  <a:pt x="10043" y="10359"/>
                  <a:pt x="10634" y="8878"/>
                </a:cubicBezTo>
                <a:cubicBezTo>
                  <a:pt x="11233" y="7405"/>
                  <a:pt x="10517" y="5725"/>
                  <a:pt x="9036" y="5126"/>
                </a:cubicBezTo>
                <a:cubicBezTo>
                  <a:pt x="7555" y="4535"/>
                  <a:pt x="5875" y="5250"/>
                  <a:pt x="5284" y="6731"/>
                </a:cubicBezTo>
                <a:close/>
              </a:path>
            </a:pathLst>
          </a:custGeom>
          <a:solidFill>
            <a:srgbClr val="ECF0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0"/>
          <p:cNvSpPr txBox="1"/>
          <p:nvPr>
            <p:ph idx="1" type="subTitle"/>
          </p:nvPr>
        </p:nvSpPr>
        <p:spPr>
          <a:xfrm>
            <a:off x="796200" y="2537525"/>
            <a:ext cx="1761000" cy="506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553" name="Google Shape;553;p20"/>
          <p:cNvSpPr txBox="1"/>
          <p:nvPr>
            <p:ph idx="2" type="title"/>
          </p:nvPr>
        </p:nvSpPr>
        <p:spPr>
          <a:xfrm>
            <a:off x="796200" y="2134200"/>
            <a:ext cx="1902300" cy="405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1600"/>
            </a:lvl1pPr>
            <a:lvl2pPr lvl="1">
              <a:spcBef>
                <a:spcPts val="0"/>
              </a:spcBef>
              <a:spcAft>
                <a:spcPts val="0"/>
              </a:spcAft>
              <a:buSzPts val="2800"/>
              <a:buFont typeface="Comfortaa"/>
              <a:buNone/>
              <a:defRPr>
                <a:latin typeface="Comfortaa Regular"/>
                <a:ea typeface="Comfortaa Regular"/>
                <a:cs typeface="Comfortaa Regular"/>
                <a:sym typeface="Comfortaa Regular"/>
              </a:defRPr>
            </a:lvl2pPr>
            <a:lvl3pPr lvl="2">
              <a:spcBef>
                <a:spcPts val="0"/>
              </a:spcBef>
              <a:spcAft>
                <a:spcPts val="0"/>
              </a:spcAft>
              <a:buSzPts val="2800"/>
              <a:buFont typeface="Comfortaa"/>
              <a:buNone/>
              <a:defRPr>
                <a:latin typeface="Comfortaa Regular"/>
                <a:ea typeface="Comfortaa Regular"/>
                <a:cs typeface="Comfortaa Regular"/>
                <a:sym typeface="Comfortaa Regular"/>
              </a:defRPr>
            </a:lvl3pPr>
            <a:lvl4pPr lvl="3">
              <a:spcBef>
                <a:spcPts val="0"/>
              </a:spcBef>
              <a:spcAft>
                <a:spcPts val="0"/>
              </a:spcAft>
              <a:buSzPts val="2800"/>
              <a:buFont typeface="Comfortaa"/>
              <a:buNone/>
              <a:defRPr>
                <a:latin typeface="Comfortaa Regular"/>
                <a:ea typeface="Comfortaa Regular"/>
                <a:cs typeface="Comfortaa Regular"/>
                <a:sym typeface="Comfortaa Regular"/>
              </a:defRPr>
            </a:lvl4pPr>
            <a:lvl5pPr lvl="4">
              <a:spcBef>
                <a:spcPts val="0"/>
              </a:spcBef>
              <a:spcAft>
                <a:spcPts val="0"/>
              </a:spcAft>
              <a:buSzPts val="2800"/>
              <a:buFont typeface="Comfortaa"/>
              <a:buNone/>
              <a:defRPr>
                <a:latin typeface="Comfortaa Regular"/>
                <a:ea typeface="Comfortaa Regular"/>
                <a:cs typeface="Comfortaa Regular"/>
                <a:sym typeface="Comfortaa Regular"/>
              </a:defRPr>
            </a:lvl5pPr>
            <a:lvl6pPr lvl="5">
              <a:spcBef>
                <a:spcPts val="0"/>
              </a:spcBef>
              <a:spcAft>
                <a:spcPts val="0"/>
              </a:spcAft>
              <a:buSzPts val="2800"/>
              <a:buFont typeface="Comfortaa"/>
              <a:buNone/>
              <a:defRPr>
                <a:latin typeface="Comfortaa Regular"/>
                <a:ea typeface="Comfortaa Regular"/>
                <a:cs typeface="Comfortaa Regular"/>
                <a:sym typeface="Comfortaa Regular"/>
              </a:defRPr>
            </a:lvl6pPr>
            <a:lvl7pPr lvl="6">
              <a:spcBef>
                <a:spcPts val="0"/>
              </a:spcBef>
              <a:spcAft>
                <a:spcPts val="0"/>
              </a:spcAft>
              <a:buSzPts val="2800"/>
              <a:buFont typeface="Comfortaa"/>
              <a:buNone/>
              <a:defRPr>
                <a:latin typeface="Comfortaa Regular"/>
                <a:ea typeface="Comfortaa Regular"/>
                <a:cs typeface="Comfortaa Regular"/>
                <a:sym typeface="Comfortaa Regular"/>
              </a:defRPr>
            </a:lvl7pPr>
            <a:lvl8pPr lvl="7">
              <a:spcBef>
                <a:spcPts val="0"/>
              </a:spcBef>
              <a:spcAft>
                <a:spcPts val="0"/>
              </a:spcAft>
              <a:buSzPts val="2800"/>
              <a:buFont typeface="Comfortaa"/>
              <a:buNone/>
              <a:defRPr>
                <a:latin typeface="Comfortaa Regular"/>
                <a:ea typeface="Comfortaa Regular"/>
                <a:cs typeface="Comfortaa Regular"/>
                <a:sym typeface="Comfortaa Regular"/>
              </a:defRPr>
            </a:lvl8pPr>
            <a:lvl9pPr lvl="8">
              <a:spcBef>
                <a:spcPts val="0"/>
              </a:spcBef>
              <a:spcAft>
                <a:spcPts val="0"/>
              </a:spcAft>
              <a:buSzPts val="2800"/>
              <a:buFont typeface="Comfortaa"/>
              <a:buNone/>
              <a:defRPr>
                <a:latin typeface="Comfortaa Regular"/>
                <a:ea typeface="Comfortaa Regular"/>
                <a:cs typeface="Comfortaa Regular"/>
                <a:sym typeface="Comfortaa Regular"/>
              </a:defRPr>
            </a:lvl9pPr>
          </a:lstStyle>
          <a:p/>
        </p:txBody>
      </p:sp>
      <p:sp>
        <p:nvSpPr>
          <p:cNvPr id="554" name="Google Shape;554;p20"/>
          <p:cNvSpPr txBox="1"/>
          <p:nvPr>
            <p:ph idx="3" type="subTitle"/>
          </p:nvPr>
        </p:nvSpPr>
        <p:spPr>
          <a:xfrm>
            <a:off x="2748950" y="2537525"/>
            <a:ext cx="1761000" cy="50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55" name="Google Shape;555;p20"/>
          <p:cNvSpPr txBox="1"/>
          <p:nvPr>
            <p:ph idx="4" type="title"/>
          </p:nvPr>
        </p:nvSpPr>
        <p:spPr>
          <a:xfrm>
            <a:off x="2748950" y="2134200"/>
            <a:ext cx="1902300" cy="405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600"/>
            </a:lvl1pPr>
            <a:lvl2pPr lvl="1" rtl="0">
              <a:spcBef>
                <a:spcPts val="0"/>
              </a:spcBef>
              <a:spcAft>
                <a:spcPts val="0"/>
              </a:spcAft>
              <a:buSzPts val="2800"/>
              <a:buFont typeface="Comfortaa"/>
              <a:buNone/>
              <a:defRPr>
                <a:latin typeface="Comfortaa Regular"/>
                <a:ea typeface="Comfortaa Regular"/>
                <a:cs typeface="Comfortaa Regular"/>
                <a:sym typeface="Comfortaa Regular"/>
              </a:defRPr>
            </a:lvl2pPr>
            <a:lvl3pPr lvl="2" rtl="0">
              <a:spcBef>
                <a:spcPts val="0"/>
              </a:spcBef>
              <a:spcAft>
                <a:spcPts val="0"/>
              </a:spcAft>
              <a:buSzPts val="2800"/>
              <a:buFont typeface="Comfortaa"/>
              <a:buNone/>
              <a:defRPr>
                <a:latin typeface="Comfortaa Regular"/>
                <a:ea typeface="Comfortaa Regular"/>
                <a:cs typeface="Comfortaa Regular"/>
                <a:sym typeface="Comfortaa Regular"/>
              </a:defRPr>
            </a:lvl3pPr>
            <a:lvl4pPr lvl="3" rtl="0">
              <a:spcBef>
                <a:spcPts val="0"/>
              </a:spcBef>
              <a:spcAft>
                <a:spcPts val="0"/>
              </a:spcAft>
              <a:buSzPts val="2800"/>
              <a:buFont typeface="Comfortaa"/>
              <a:buNone/>
              <a:defRPr>
                <a:latin typeface="Comfortaa Regular"/>
                <a:ea typeface="Comfortaa Regular"/>
                <a:cs typeface="Comfortaa Regular"/>
                <a:sym typeface="Comfortaa Regular"/>
              </a:defRPr>
            </a:lvl4pPr>
            <a:lvl5pPr lvl="4" rtl="0">
              <a:spcBef>
                <a:spcPts val="0"/>
              </a:spcBef>
              <a:spcAft>
                <a:spcPts val="0"/>
              </a:spcAft>
              <a:buSzPts val="2800"/>
              <a:buFont typeface="Comfortaa"/>
              <a:buNone/>
              <a:defRPr>
                <a:latin typeface="Comfortaa Regular"/>
                <a:ea typeface="Comfortaa Regular"/>
                <a:cs typeface="Comfortaa Regular"/>
                <a:sym typeface="Comfortaa Regular"/>
              </a:defRPr>
            </a:lvl5pPr>
            <a:lvl6pPr lvl="5" rtl="0">
              <a:spcBef>
                <a:spcPts val="0"/>
              </a:spcBef>
              <a:spcAft>
                <a:spcPts val="0"/>
              </a:spcAft>
              <a:buSzPts val="2800"/>
              <a:buFont typeface="Comfortaa"/>
              <a:buNone/>
              <a:defRPr>
                <a:latin typeface="Comfortaa Regular"/>
                <a:ea typeface="Comfortaa Regular"/>
                <a:cs typeface="Comfortaa Regular"/>
                <a:sym typeface="Comfortaa Regular"/>
              </a:defRPr>
            </a:lvl6pPr>
            <a:lvl7pPr lvl="6" rtl="0">
              <a:spcBef>
                <a:spcPts val="0"/>
              </a:spcBef>
              <a:spcAft>
                <a:spcPts val="0"/>
              </a:spcAft>
              <a:buSzPts val="2800"/>
              <a:buFont typeface="Comfortaa"/>
              <a:buNone/>
              <a:defRPr>
                <a:latin typeface="Comfortaa Regular"/>
                <a:ea typeface="Comfortaa Regular"/>
                <a:cs typeface="Comfortaa Regular"/>
                <a:sym typeface="Comfortaa Regular"/>
              </a:defRPr>
            </a:lvl7pPr>
            <a:lvl8pPr lvl="7" rtl="0">
              <a:spcBef>
                <a:spcPts val="0"/>
              </a:spcBef>
              <a:spcAft>
                <a:spcPts val="0"/>
              </a:spcAft>
              <a:buSzPts val="2800"/>
              <a:buFont typeface="Comfortaa"/>
              <a:buNone/>
              <a:defRPr>
                <a:latin typeface="Comfortaa Regular"/>
                <a:ea typeface="Comfortaa Regular"/>
                <a:cs typeface="Comfortaa Regular"/>
                <a:sym typeface="Comfortaa Regular"/>
              </a:defRPr>
            </a:lvl8pPr>
            <a:lvl9pPr lvl="8" rtl="0">
              <a:spcBef>
                <a:spcPts val="0"/>
              </a:spcBef>
              <a:spcAft>
                <a:spcPts val="0"/>
              </a:spcAft>
              <a:buSzPts val="2800"/>
              <a:buFont typeface="Comfortaa"/>
              <a:buNone/>
              <a:defRPr>
                <a:latin typeface="Comfortaa Regular"/>
                <a:ea typeface="Comfortaa Regular"/>
                <a:cs typeface="Comfortaa Regular"/>
                <a:sym typeface="Comfortaa Regular"/>
              </a:defRPr>
            </a:lvl9pPr>
          </a:lstStyle>
          <a:p/>
        </p:txBody>
      </p:sp>
      <p:sp>
        <p:nvSpPr>
          <p:cNvPr id="556" name="Google Shape;556;p20"/>
          <p:cNvSpPr txBox="1"/>
          <p:nvPr>
            <p:ph idx="5" type="subTitle"/>
          </p:nvPr>
        </p:nvSpPr>
        <p:spPr>
          <a:xfrm>
            <a:off x="4725688" y="2537525"/>
            <a:ext cx="1761000" cy="50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57" name="Google Shape;557;p20"/>
          <p:cNvSpPr txBox="1"/>
          <p:nvPr>
            <p:ph idx="6" type="title"/>
          </p:nvPr>
        </p:nvSpPr>
        <p:spPr>
          <a:xfrm>
            <a:off x="4725688" y="2134200"/>
            <a:ext cx="1902300" cy="405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600"/>
            </a:lvl1pPr>
            <a:lvl2pPr lvl="1" rtl="0">
              <a:spcBef>
                <a:spcPts val="0"/>
              </a:spcBef>
              <a:spcAft>
                <a:spcPts val="0"/>
              </a:spcAft>
              <a:buSzPts val="2800"/>
              <a:buFont typeface="Comfortaa"/>
              <a:buNone/>
              <a:defRPr>
                <a:latin typeface="Comfortaa Regular"/>
                <a:ea typeface="Comfortaa Regular"/>
                <a:cs typeface="Comfortaa Regular"/>
                <a:sym typeface="Comfortaa Regular"/>
              </a:defRPr>
            </a:lvl2pPr>
            <a:lvl3pPr lvl="2" rtl="0">
              <a:spcBef>
                <a:spcPts val="0"/>
              </a:spcBef>
              <a:spcAft>
                <a:spcPts val="0"/>
              </a:spcAft>
              <a:buSzPts val="2800"/>
              <a:buFont typeface="Comfortaa"/>
              <a:buNone/>
              <a:defRPr>
                <a:latin typeface="Comfortaa Regular"/>
                <a:ea typeface="Comfortaa Regular"/>
                <a:cs typeface="Comfortaa Regular"/>
                <a:sym typeface="Comfortaa Regular"/>
              </a:defRPr>
            </a:lvl3pPr>
            <a:lvl4pPr lvl="3" rtl="0">
              <a:spcBef>
                <a:spcPts val="0"/>
              </a:spcBef>
              <a:spcAft>
                <a:spcPts val="0"/>
              </a:spcAft>
              <a:buSzPts val="2800"/>
              <a:buFont typeface="Comfortaa"/>
              <a:buNone/>
              <a:defRPr>
                <a:latin typeface="Comfortaa Regular"/>
                <a:ea typeface="Comfortaa Regular"/>
                <a:cs typeface="Comfortaa Regular"/>
                <a:sym typeface="Comfortaa Regular"/>
              </a:defRPr>
            </a:lvl4pPr>
            <a:lvl5pPr lvl="4" rtl="0">
              <a:spcBef>
                <a:spcPts val="0"/>
              </a:spcBef>
              <a:spcAft>
                <a:spcPts val="0"/>
              </a:spcAft>
              <a:buSzPts val="2800"/>
              <a:buFont typeface="Comfortaa"/>
              <a:buNone/>
              <a:defRPr>
                <a:latin typeface="Comfortaa Regular"/>
                <a:ea typeface="Comfortaa Regular"/>
                <a:cs typeface="Comfortaa Regular"/>
                <a:sym typeface="Comfortaa Regular"/>
              </a:defRPr>
            </a:lvl5pPr>
            <a:lvl6pPr lvl="5" rtl="0">
              <a:spcBef>
                <a:spcPts val="0"/>
              </a:spcBef>
              <a:spcAft>
                <a:spcPts val="0"/>
              </a:spcAft>
              <a:buSzPts val="2800"/>
              <a:buFont typeface="Comfortaa"/>
              <a:buNone/>
              <a:defRPr>
                <a:latin typeface="Comfortaa Regular"/>
                <a:ea typeface="Comfortaa Regular"/>
                <a:cs typeface="Comfortaa Regular"/>
                <a:sym typeface="Comfortaa Regular"/>
              </a:defRPr>
            </a:lvl6pPr>
            <a:lvl7pPr lvl="6" rtl="0">
              <a:spcBef>
                <a:spcPts val="0"/>
              </a:spcBef>
              <a:spcAft>
                <a:spcPts val="0"/>
              </a:spcAft>
              <a:buSzPts val="2800"/>
              <a:buFont typeface="Comfortaa"/>
              <a:buNone/>
              <a:defRPr>
                <a:latin typeface="Comfortaa Regular"/>
                <a:ea typeface="Comfortaa Regular"/>
                <a:cs typeface="Comfortaa Regular"/>
                <a:sym typeface="Comfortaa Regular"/>
              </a:defRPr>
            </a:lvl7pPr>
            <a:lvl8pPr lvl="7" rtl="0">
              <a:spcBef>
                <a:spcPts val="0"/>
              </a:spcBef>
              <a:spcAft>
                <a:spcPts val="0"/>
              </a:spcAft>
              <a:buSzPts val="2800"/>
              <a:buFont typeface="Comfortaa"/>
              <a:buNone/>
              <a:defRPr>
                <a:latin typeface="Comfortaa Regular"/>
                <a:ea typeface="Comfortaa Regular"/>
                <a:cs typeface="Comfortaa Regular"/>
                <a:sym typeface="Comfortaa Regular"/>
              </a:defRPr>
            </a:lvl8pPr>
            <a:lvl9pPr lvl="8" rtl="0">
              <a:spcBef>
                <a:spcPts val="0"/>
              </a:spcBef>
              <a:spcAft>
                <a:spcPts val="0"/>
              </a:spcAft>
              <a:buSzPts val="2800"/>
              <a:buFont typeface="Comfortaa"/>
              <a:buNone/>
              <a:defRPr>
                <a:latin typeface="Comfortaa Regular"/>
                <a:ea typeface="Comfortaa Regular"/>
                <a:cs typeface="Comfortaa Regular"/>
                <a:sym typeface="Comfortaa Regular"/>
              </a:defRPr>
            </a:lvl9pPr>
          </a:lstStyle>
          <a:p/>
        </p:txBody>
      </p:sp>
      <p:sp>
        <p:nvSpPr>
          <p:cNvPr id="558" name="Google Shape;558;p20"/>
          <p:cNvSpPr txBox="1"/>
          <p:nvPr>
            <p:ph idx="7" type="subTitle"/>
          </p:nvPr>
        </p:nvSpPr>
        <p:spPr>
          <a:xfrm>
            <a:off x="6669675" y="2537525"/>
            <a:ext cx="1761000" cy="50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59" name="Google Shape;559;p20"/>
          <p:cNvSpPr txBox="1"/>
          <p:nvPr>
            <p:ph idx="8" type="title"/>
          </p:nvPr>
        </p:nvSpPr>
        <p:spPr>
          <a:xfrm>
            <a:off x="6669675" y="2134200"/>
            <a:ext cx="1902300" cy="405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600"/>
            </a:lvl1pPr>
            <a:lvl2pPr lvl="1" rtl="0">
              <a:spcBef>
                <a:spcPts val="0"/>
              </a:spcBef>
              <a:spcAft>
                <a:spcPts val="0"/>
              </a:spcAft>
              <a:buSzPts val="2800"/>
              <a:buFont typeface="Comfortaa"/>
              <a:buNone/>
              <a:defRPr>
                <a:latin typeface="Comfortaa Regular"/>
                <a:ea typeface="Comfortaa Regular"/>
                <a:cs typeface="Comfortaa Regular"/>
                <a:sym typeface="Comfortaa Regular"/>
              </a:defRPr>
            </a:lvl2pPr>
            <a:lvl3pPr lvl="2" rtl="0">
              <a:spcBef>
                <a:spcPts val="0"/>
              </a:spcBef>
              <a:spcAft>
                <a:spcPts val="0"/>
              </a:spcAft>
              <a:buSzPts val="2800"/>
              <a:buFont typeface="Comfortaa"/>
              <a:buNone/>
              <a:defRPr>
                <a:latin typeface="Comfortaa Regular"/>
                <a:ea typeface="Comfortaa Regular"/>
                <a:cs typeface="Comfortaa Regular"/>
                <a:sym typeface="Comfortaa Regular"/>
              </a:defRPr>
            </a:lvl3pPr>
            <a:lvl4pPr lvl="3" rtl="0">
              <a:spcBef>
                <a:spcPts val="0"/>
              </a:spcBef>
              <a:spcAft>
                <a:spcPts val="0"/>
              </a:spcAft>
              <a:buSzPts val="2800"/>
              <a:buFont typeface="Comfortaa"/>
              <a:buNone/>
              <a:defRPr>
                <a:latin typeface="Comfortaa Regular"/>
                <a:ea typeface="Comfortaa Regular"/>
                <a:cs typeface="Comfortaa Regular"/>
                <a:sym typeface="Comfortaa Regular"/>
              </a:defRPr>
            </a:lvl4pPr>
            <a:lvl5pPr lvl="4" rtl="0">
              <a:spcBef>
                <a:spcPts val="0"/>
              </a:spcBef>
              <a:spcAft>
                <a:spcPts val="0"/>
              </a:spcAft>
              <a:buSzPts val="2800"/>
              <a:buFont typeface="Comfortaa"/>
              <a:buNone/>
              <a:defRPr>
                <a:latin typeface="Comfortaa Regular"/>
                <a:ea typeface="Comfortaa Regular"/>
                <a:cs typeface="Comfortaa Regular"/>
                <a:sym typeface="Comfortaa Regular"/>
              </a:defRPr>
            </a:lvl5pPr>
            <a:lvl6pPr lvl="5" rtl="0">
              <a:spcBef>
                <a:spcPts val="0"/>
              </a:spcBef>
              <a:spcAft>
                <a:spcPts val="0"/>
              </a:spcAft>
              <a:buSzPts val="2800"/>
              <a:buFont typeface="Comfortaa"/>
              <a:buNone/>
              <a:defRPr>
                <a:latin typeface="Comfortaa Regular"/>
                <a:ea typeface="Comfortaa Regular"/>
                <a:cs typeface="Comfortaa Regular"/>
                <a:sym typeface="Comfortaa Regular"/>
              </a:defRPr>
            </a:lvl6pPr>
            <a:lvl7pPr lvl="6" rtl="0">
              <a:spcBef>
                <a:spcPts val="0"/>
              </a:spcBef>
              <a:spcAft>
                <a:spcPts val="0"/>
              </a:spcAft>
              <a:buSzPts val="2800"/>
              <a:buFont typeface="Comfortaa"/>
              <a:buNone/>
              <a:defRPr>
                <a:latin typeface="Comfortaa Regular"/>
                <a:ea typeface="Comfortaa Regular"/>
                <a:cs typeface="Comfortaa Regular"/>
                <a:sym typeface="Comfortaa Regular"/>
              </a:defRPr>
            </a:lvl7pPr>
            <a:lvl8pPr lvl="7" rtl="0">
              <a:spcBef>
                <a:spcPts val="0"/>
              </a:spcBef>
              <a:spcAft>
                <a:spcPts val="0"/>
              </a:spcAft>
              <a:buSzPts val="2800"/>
              <a:buFont typeface="Comfortaa"/>
              <a:buNone/>
              <a:defRPr>
                <a:latin typeface="Comfortaa Regular"/>
                <a:ea typeface="Comfortaa Regular"/>
                <a:cs typeface="Comfortaa Regular"/>
                <a:sym typeface="Comfortaa Regular"/>
              </a:defRPr>
            </a:lvl8pPr>
            <a:lvl9pPr lvl="8" rtl="0">
              <a:spcBef>
                <a:spcPts val="0"/>
              </a:spcBef>
              <a:spcAft>
                <a:spcPts val="0"/>
              </a:spcAft>
              <a:buSzPts val="2800"/>
              <a:buFont typeface="Comfortaa"/>
              <a:buNone/>
              <a:defRPr>
                <a:latin typeface="Comfortaa Regular"/>
                <a:ea typeface="Comfortaa Regular"/>
                <a:cs typeface="Comfortaa Regular"/>
                <a:sym typeface="Comfortaa Regular"/>
              </a:defRPr>
            </a:lvl9pPr>
          </a:lstStyle>
          <a:p/>
        </p:txBody>
      </p:sp>
      <p:sp>
        <p:nvSpPr>
          <p:cNvPr id="560" name="Google Shape;560;p20"/>
          <p:cNvSpPr/>
          <p:nvPr/>
        </p:nvSpPr>
        <p:spPr>
          <a:xfrm>
            <a:off x="0" y="4806950"/>
            <a:ext cx="9144000" cy="336522"/>
          </a:xfrm>
          <a:custGeom>
            <a:rect b="b" l="l" r="r" t="t"/>
            <a:pathLst>
              <a:path extrusionOk="0" h="28886" w="285750">
                <a:moveTo>
                  <a:pt x="0" y="1"/>
                </a:moveTo>
                <a:lnTo>
                  <a:pt x="0" y="28885"/>
                </a:lnTo>
                <a:lnTo>
                  <a:pt x="285750" y="28885"/>
                </a:lnTo>
                <a:lnTo>
                  <a:pt x="285750"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p3"/>
          <p:cNvSpPr txBox="1"/>
          <p:nvPr>
            <p:ph idx="1" type="subTitle"/>
          </p:nvPr>
        </p:nvSpPr>
        <p:spPr>
          <a:xfrm>
            <a:off x="2549400" y="2946300"/>
            <a:ext cx="4045200" cy="56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700">
                <a:solidFill>
                  <a:schemeClr val="accent2"/>
                </a:solidFill>
                <a:latin typeface="Alfa Slab One"/>
                <a:ea typeface="Alfa Slab One"/>
                <a:cs typeface="Alfa Slab One"/>
                <a:sym typeface="Alfa Slab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 name="Google Shape;56;p3"/>
          <p:cNvSpPr/>
          <p:nvPr/>
        </p:nvSpPr>
        <p:spPr>
          <a:xfrm>
            <a:off x="0" y="4806950"/>
            <a:ext cx="9144000" cy="336522"/>
          </a:xfrm>
          <a:custGeom>
            <a:rect b="b" l="l" r="r" t="t"/>
            <a:pathLst>
              <a:path extrusionOk="0" h="28886" w="285750">
                <a:moveTo>
                  <a:pt x="0" y="1"/>
                </a:moveTo>
                <a:lnTo>
                  <a:pt x="0" y="28885"/>
                </a:lnTo>
                <a:lnTo>
                  <a:pt x="285750" y="28885"/>
                </a:lnTo>
                <a:lnTo>
                  <a:pt x="285750"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3"/>
          <p:cNvSpPr txBox="1"/>
          <p:nvPr>
            <p:ph idx="2" type="subTitle"/>
          </p:nvPr>
        </p:nvSpPr>
        <p:spPr>
          <a:xfrm>
            <a:off x="3241800" y="3421538"/>
            <a:ext cx="2660400" cy="98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3"/>
          <p:cNvSpPr txBox="1"/>
          <p:nvPr>
            <p:ph hasCustomPrompt="1" type="title"/>
          </p:nvPr>
        </p:nvSpPr>
        <p:spPr>
          <a:xfrm>
            <a:off x="1409550" y="697838"/>
            <a:ext cx="6324900" cy="1963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10000">
                <a:solidFill>
                  <a:schemeClr val="accent5"/>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60" name="Google Shape;60;p3"/>
          <p:cNvGrpSpPr/>
          <p:nvPr/>
        </p:nvGrpSpPr>
        <p:grpSpPr>
          <a:xfrm rot="-1222073">
            <a:off x="7031861" y="3236830"/>
            <a:ext cx="1194967" cy="1494454"/>
            <a:chOff x="8864793" y="1980262"/>
            <a:chExt cx="2465349" cy="2688832"/>
          </a:xfrm>
        </p:grpSpPr>
        <p:sp>
          <p:nvSpPr>
            <p:cNvPr id="61" name="Google Shape;61;p3"/>
            <p:cNvSpPr/>
            <p:nvPr/>
          </p:nvSpPr>
          <p:spPr>
            <a:xfrm>
              <a:off x="8864793" y="1980262"/>
              <a:ext cx="2465349" cy="2688832"/>
            </a:xfrm>
            <a:custGeom>
              <a:rect b="b" l="l" r="r" t="t"/>
              <a:pathLst>
                <a:path extrusionOk="0" h="30187" w="27678">
                  <a:moveTo>
                    <a:pt x="25180" y="1"/>
                  </a:moveTo>
                  <a:cubicBezTo>
                    <a:pt x="24457" y="1"/>
                    <a:pt x="23290" y="453"/>
                    <a:pt x="21690" y="2487"/>
                  </a:cubicBezTo>
                  <a:cubicBezTo>
                    <a:pt x="18812" y="6156"/>
                    <a:pt x="17564" y="8344"/>
                    <a:pt x="17564" y="8344"/>
                  </a:cubicBezTo>
                  <a:cubicBezTo>
                    <a:pt x="17564" y="8344"/>
                    <a:pt x="17219" y="8700"/>
                    <a:pt x="16850" y="8700"/>
                  </a:cubicBezTo>
                  <a:cubicBezTo>
                    <a:pt x="16684" y="8700"/>
                    <a:pt x="16513" y="8628"/>
                    <a:pt x="16366" y="8419"/>
                  </a:cubicBezTo>
                  <a:cubicBezTo>
                    <a:pt x="15902" y="7760"/>
                    <a:pt x="15423" y="6086"/>
                    <a:pt x="14425" y="6086"/>
                  </a:cubicBezTo>
                  <a:cubicBezTo>
                    <a:pt x="14401" y="6086"/>
                    <a:pt x="14377" y="6087"/>
                    <a:pt x="14352" y="6089"/>
                  </a:cubicBezTo>
                  <a:cubicBezTo>
                    <a:pt x="13254" y="6181"/>
                    <a:pt x="12688" y="7270"/>
                    <a:pt x="12555" y="9001"/>
                  </a:cubicBezTo>
                  <a:cubicBezTo>
                    <a:pt x="12414" y="10740"/>
                    <a:pt x="11973" y="14525"/>
                    <a:pt x="11931" y="14866"/>
                  </a:cubicBezTo>
                  <a:cubicBezTo>
                    <a:pt x="11901" y="15111"/>
                    <a:pt x="11748" y="15411"/>
                    <a:pt x="11516" y="15411"/>
                  </a:cubicBezTo>
                  <a:cubicBezTo>
                    <a:pt x="11424" y="15411"/>
                    <a:pt x="11320" y="15364"/>
                    <a:pt x="11207" y="15249"/>
                  </a:cubicBezTo>
                  <a:cubicBezTo>
                    <a:pt x="10861" y="14896"/>
                    <a:pt x="9264" y="12240"/>
                    <a:pt x="7809" y="12240"/>
                  </a:cubicBezTo>
                  <a:cubicBezTo>
                    <a:pt x="7587" y="12240"/>
                    <a:pt x="7367" y="12303"/>
                    <a:pt x="7156" y="12445"/>
                  </a:cubicBezTo>
                  <a:cubicBezTo>
                    <a:pt x="5567" y="13527"/>
                    <a:pt x="5983" y="18419"/>
                    <a:pt x="6016" y="18960"/>
                  </a:cubicBezTo>
                  <a:cubicBezTo>
                    <a:pt x="6049" y="19492"/>
                    <a:pt x="5908" y="19692"/>
                    <a:pt x="5642" y="19767"/>
                  </a:cubicBezTo>
                  <a:cubicBezTo>
                    <a:pt x="5633" y="19769"/>
                    <a:pt x="5624" y="19771"/>
                    <a:pt x="5615" y="19771"/>
                  </a:cubicBezTo>
                  <a:cubicBezTo>
                    <a:pt x="5337" y="19771"/>
                    <a:pt x="4765" y="18579"/>
                    <a:pt x="4161" y="17653"/>
                  </a:cubicBezTo>
                  <a:cubicBezTo>
                    <a:pt x="3675" y="16913"/>
                    <a:pt x="3038" y="16148"/>
                    <a:pt x="2377" y="16148"/>
                  </a:cubicBezTo>
                  <a:cubicBezTo>
                    <a:pt x="2177" y="16148"/>
                    <a:pt x="1974" y="16218"/>
                    <a:pt x="1773" y="16380"/>
                  </a:cubicBezTo>
                  <a:cubicBezTo>
                    <a:pt x="908" y="17079"/>
                    <a:pt x="1" y="20507"/>
                    <a:pt x="2189" y="26805"/>
                  </a:cubicBezTo>
                  <a:lnTo>
                    <a:pt x="3395" y="29659"/>
                  </a:lnTo>
                  <a:lnTo>
                    <a:pt x="6482" y="30091"/>
                  </a:lnTo>
                  <a:cubicBezTo>
                    <a:pt x="7315" y="30157"/>
                    <a:pt x="8093" y="30187"/>
                    <a:pt x="8816" y="30187"/>
                  </a:cubicBezTo>
                  <a:cubicBezTo>
                    <a:pt x="13862" y="30187"/>
                    <a:pt x="16273" y="28733"/>
                    <a:pt x="16674" y="27845"/>
                  </a:cubicBezTo>
                  <a:cubicBezTo>
                    <a:pt x="17123" y="26838"/>
                    <a:pt x="15925" y="26223"/>
                    <a:pt x="14835" y="25857"/>
                  </a:cubicBezTo>
                  <a:cubicBezTo>
                    <a:pt x="13745" y="25499"/>
                    <a:pt x="12405" y="25241"/>
                    <a:pt x="12414" y="24966"/>
                  </a:cubicBezTo>
                  <a:cubicBezTo>
                    <a:pt x="12422" y="24692"/>
                    <a:pt x="12572" y="24500"/>
                    <a:pt x="13104" y="24401"/>
                  </a:cubicBezTo>
                  <a:cubicBezTo>
                    <a:pt x="13628" y="24292"/>
                    <a:pt x="18462" y="23452"/>
                    <a:pt x="19103" y="21639"/>
                  </a:cubicBezTo>
                  <a:cubicBezTo>
                    <a:pt x="19744" y="19833"/>
                    <a:pt x="15867" y="18710"/>
                    <a:pt x="15367" y="18435"/>
                  </a:cubicBezTo>
                  <a:cubicBezTo>
                    <a:pt x="14876" y="18153"/>
                    <a:pt x="15234" y="17762"/>
                    <a:pt x="15550" y="17637"/>
                  </a:cubicBezTo>
                  <a:cubicBezTo>
                    <a:pt x="15875" y="17512"/>
                    <a:pt x="19427" y="16123"/>
                    <a:pt x="21066" y="15548"/>
                  </a:cubicBezTo>
                  <a:cubicBezTo>
                    <a:pt x="22705" y="14974"/>
                    <a:pt x="23612" y="14151"/>
                    <a:pt x="23429" y="13069"/>
                  </a:cubicBezTo>
                  <a:cubicBezTo>
                    <a:pt x="23246" y="12029"/>
                    <a:pt x="21432" y="11996"/>
                    <a:pt x="20667" y="11713"/>
                  </a:cubicBezTo>
                  <a:cubicBezTo>
                    <a:pt x="19893" y="11422"/>
                    <a:pt x="20426" y="10540"/>
                    <a:pt x="20426" y="10540"/>
                  </a:cubicBezTo>
                  <a:cubicBezTo>
                    <a:pt x="20426" y="10540"/>
                    <a:pt x="22231" y="8768"/>
                    <a:pt x="25043" y="5057"/>
                  </a:cubicBezTo>
                  <a:cubicBezTo>
                    <a:pt x="27677" y="1574"/>
                    <a:pt x="26231" y="412"/>
                    <a:pt x="26037" y="279"/>
                  </a:cubicBezTo>
                  <a:lnTo>
                    <a:pt x="26037" y="279"/>
                  </a:lnTo>
                  <a:cubicBezTo>
                    <a:pt x="25975" y="225"/>
                    <a:pt x="25688" y="1"/>
                    <a:pt x="25180" y="1"/>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9190885" y="2295042"/>
              <a:ext cx="1763101" cy="2275891"/>
            </a:xfrm>
            <a:custGeom>
              <a:rect b="b" l="l" r="r" t="t"/>
              <a:pathLst>
                <a:path extrusionOk="0" h="25551" w="19794">
                  <a:moveTo>
                    <a:pt x="19793" y="1"/>
                  </a:moveTo>
                  <a:cubicBezTo>
                    <a:pt x="19793" y="1"/>
                    <a:pt x="19776" y="26"/>
                    <a:pt x="19735" y="76"/>
                  </a:cubicBezTo>
                  <a:cubicBezTo>
                    <a:pt x="19693" y="126"/>
                    <a:pt x="19635" y="201"/>
                    <a:pt x="19552" y="300"/>
                  </a:cubicBezTo>
                  <a:cubicBezTo>
                    <a:pt x="19402" y="500"/>
                    <a:pt x="19169" y="800"/>
                    <a:pt x="18878" y="1174"/>
                  </a:cubicBezTo>
                  <a:cubicBezTo>
                    <a:pt x="18296" y="1931"/>
                    <a:pt x="17455" y="3029"/>
                    <a:pt x="16407" y="4385"/>
                  </a:cubicBezTo>
                  <a:cubicBezTo>
                    <a:pt x="14319" y="7089"/>
                    <a:pt x="11415" y="10825"/>
                    <a:pt x="8195" y="14935"/>
                  </a:cubicBezTo>
                  <a:cubicBezTo>
                    <a:pt x="4984" y="19053"/>
                    <a:pt x="2080" y="22780"/>
                    <a:pt x="0" y="25509"/>
                  </a:cubicBezTo>
                  <a:lnTo>
                    <a:pt x="59" y="25551"/>
                  </a:lnTo>
                  <a:cubicBezTo>
                    <a:pt x="2147" y="22838"/>
                    <a:pt x="5059" y="19111"/>
                    <a:pt x="8270" y="14993"/>
                  </a:cubicBezTo>
                  <a:cubicBezTo>
                    <a:pt x="11490" y="10883"/>
                    <a:pt x="14385" y="7147"/>
                    <a:pt x="16465" y="4427"/>
                  </a:cubicBezTo>
                  <a:cubicBezTo>
                    <a:pt x="17505" y="3062"/>
                    <a:pt x="18337" y="1964"/>
                    <a:pt x="18911" y="1199"/>
                  </a:cubicBezTo>
                  <a:cubicBezTo>
                    <a:pt x="19194" y="816"/>
                    <a:pt x="19419" y="517"/>
                    <a:pt x="19568" y="309"/>
                  </a:cubicBezTo>
                  <a:cubicBezTo>
                    <a:pt x="19643" y="209"/>
                    <a:pt x="19702" y="134"/>
                    <a:pt x="19735" y="84"/>
                  </a:cubicBezTo>
                  <a:cubicBezTo>
                    <a:pt x="19776" y="27"/>
                    <a:pt x="19793" y="1"/>
                    <a:pt x="19793" y="1"/>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10193568" y="2739689"/>
              <a:ext cx="28236" cy="505486"/>
            </a:xfrm>
            <a:custGeom>
              <a:rect b="b" l="l" r="r" t="t"/>
              <a:pathLst>
                <a:path extrusionOk="0" h="5675" w="317">
                  <a:moveTo>
                    <a:pt x="8" y="1"/>
                  </a:moveTo>
                  <a:cubicBezTo>
                    <a:pt x="0" y="1"/>
                    <a:pt x="0" y="76"/>
                    <a:pt x="8" y="225"/>
                  </a:cubicBezTo>
                  <a:cubicBezTo>
                    <a:pt x="17" y="383"/>
                    <a:pt x="25" y="591"/>
                    <a:pt x="33" y="833"/>
                  </a:cubicBezTo>
                  <a:cubicBezTo>
                    <a:pt x="58" y="1365"/>
                    <a:pt x="83" y="2064"/>
                    <a:pt x="117" y="2838"/>
                  </a:cubicBezTo>
                  <a:cubicBezTo>
                    <a:pt x="150" y="3620"/>
                    <a:pt x="175" y="4327"/>
                    <a:pt x="216" y="4843"/>
                  </a:cubicBezTo>
                  <a:cubicBezTo>
                    <a:pt x="233" y="5101"/>
                    <a:pt x="250" y="5309"/>
                    <a:pt x="266" y="5450"/>
                  </a:cubicBezTo>
                  <a:cubicBezTo>
                    <a:pt x="291" y="5591"/>
                    <a:pt x="300" y="5675"/>
                    <a:pt x="308" y="5675"/>
                  </a:cubicBezTo>
                  <a:cubicBezTo>
                    <a:pt x="316" y="5675"/>
                    <a:pt x="316" y="5591"/>
                    <a:pt x="308" y="5450"/>
                  </a:cubicBezTo>
                  <a:cubicBezTo>
                    <a:pt x="300" y="5284"/>
                    <a:pt x="291" y="5084"/>
                    <a:pt x="283" y="4843"/>
                  </a:cubicBezTo>
                  <a:cubicBezTo>
                    <a:pt x="266" y="4302"/>
                    <a:pt x="241" y="3603"/>
                    <a:pt x="216" y="2829"/>
                  </a:cubicBezTo>
                  <a:cubicBezTo>
                    <a:pt x="183" y="2047"/>
                    <a:pt x="141" y="1340"/>
                    <a:pt x="100" y="824"/>
                  </a:cubicBezTo>
                  <a:cubicBezTo>
                    <a:pt x="83" y="575"/>
                    <a:pt x="58" y="367"/>
                    <a:pt x="42" y="217"/>
                  </a:cubicBezTo>
                  <a:cubicBezTo>
                    <a:pt x="25" y="76"/>
                    <a:pt x="17" y="1"/>
                    <a:pt x="8" y="1"/>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0244695" y="3204733"/>
              <a:ext cx="581822" cy="50415"/>
            </a:xfrm>
            <a:custGeom>
              <a:rect b="b" l="l" r="r" t="t"/>
              <a:pathLst>
                <a:path extrusionOk="0" h="566" w="6532">
                  <a:moveTo>
                    <a:pt x="6486" y="1"/>
                  </a:moveTo>
                  <a:cubicBezTo>
                    <a:pt x="6226" y="1"/>
                    <a:pt x="4881" y="96"/>
                    <a:pt x="3261" y="237"/>
                  </a:cubicBezTo>
                  <a:cubicBezTo>
                    <a:pt x="1456" y="387"/>
                    <a:pt x="0" y="537"/>
                    <a:pt x="0" y="562"/>
                  </a:cubicBezTo>
                  <a:cubicBezTo>
                    <a:pt x="0" y="564"/>
                    <a:pt x="16" y="566"/>
                    <a:pt x="45" y="566"/>
                  </a:cubicBezTo>
                  <a:cubicBezTo>
                    <a:pt x="305" y="566"/>
                    <a:pt x="1650" y="471"/>
                    <a:pt x="3270" y="329"/>
                  </a:cubicBezTo>
                  <a:cubicBezTo>
                    <a:pt x="5075" y="179"/>
                    <a:pt x="6531" y="29"/>
                    <a:pt x="6531" y="4"/>
                  </a:cubicBezTo>
                  <a:cubicBezTo>
                    <a:pt x="6531" y="2"/>
                    <a:pt x="6516" y="1"/>
                    <a:pt x="6486" y="1"/>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9779294" y="3797150"/>
              <a:ext cx="509940" cy="81412"/>
            </a:xfrm>
            <a:custGeom>
              <a:rect b="b" l="l" r="r" t="t"/>
              <a:pathLst>
                <a:path extrusionOk="0" h="914" w="5725">
                  <a:moveTo>
                    <a:pt x="0" y="1"/>
                  </a:moveTo>
                  <a:cubicBezTo>
                    <a:pt x="0" y="9"/>
                    <a:pt x="75" y="34"/>
                    <a:pt x="217" y="76"/>
                  </a:cubicBezTo>
                  <a:cubicBezTo>
                    <a:pt x="358" y="117"/>
                    <a:pt x="566" y="167"/>
                    <a:pt x="824" y="226"/>
                  </a:cubicBezTo>
                  <a:cubicBezTo>
                    <a:pt x="1331" y="342"/>
                    <a:pt x="2047" y="492"/>
                    <a:pt x="2837" y="617"/>
                  </a:cubicBezTo>
                  <a:cubicBezTo>
                    <a:pt x="3628" y="750"/>
                    <a:pt x="4352" y="825"/>
                    <a:pt x="4876" y="866"/>
                  </a:cubicBezTo>
                  <a:cubicBezTo>
                    <a:pt x="5134" y="891"/>
                    <a:pt x="5350" y="908"/>
                    <a:pt x="5491" y="908"/>
                  </a:cubicBezTo>
                  <a:cubicBezTo>
                    <a:pt x="5566" y="912"/>
                    <a:pt x="5624" y="914"/>
                    <a:pt x="5664" y="914"/>
                  </a:cubicBezTo>
                  <a:cubicBezTo>
                    <a:pt x="5703" y="914"/>
                    <a:pt x="5724" y="912"/>
                    <a:pt x="5724" y="908"/>
                  </a:cubicBezTo>
                  <a:cubicBezTo>
                    <a:pt x="5724" y="908"/>
                    <a:pt x="5641" y="891"/>
                    <a:pt x="5500" y="874"/>
                  </a:cubicBezTo>
                  <a:cubicBezTo>
                    <a:pt x="5333" y="858"/>
                    <a:pt x="5125" y="833"/>
                    <a:pt x="4884" y="800"/>
                  </a:cubicBezTo>
                  <a:cubicBezTo>
                    <a:pt x="4360" y="741"/>
                    <a:pt x="3644" y="650"/>
                    <a:pt x="2854" y="525"/>
                  </a:cubicBezTo>
                  <a:cubicBezTo>
                    <a:pt x="2064" y="400"/>
                    <a:pt x="1348" y="267"/>
                    <a:pt x="841" y="159"/>
                  </a:cubicBezTo>
                  <a:cubicBezTo>
                    <a:pt x="591" y="109"/>
                    <a:pt x="391" y="67"/>
                    <a:pt x="225" y="42"/>
                  </a:cubicBezTo>
                  <a:cubicBezTo>
                    <a:pt x="84" y="9"/>
                    <a:pt x="0" y="1"/>
                    <a:pt x="0" y="1"/>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9630366" y="3341458"/>
              <a:ext cx="154897" cy="452845"/>
            </a:xfrm>
            <a:custGeom>
              <a:rect b="b" l="l" r="r" t="t"/>
              <a:pathLst>
                <a:path extrusionOk="0" h="5084" w="1739">
                  <a:moveTo>
                    <a:pt x="8" y="0"/>
                  </a:moveTo>
                  <a:lnTo>
                    <a:pt x="8" y="0"/>
                  </a:lnTo>
                  <a:cubicBezTo>
                    <a:pt x="0" y="9"/>
                    <a:pt x="25" y="75"/>
                    <a:pt x="58" y="208"/>
                  </a:cubicBezTo>
                  <a:cubicBezTo>
                    <a:pt x="108" y="358"/>
                    <a:pt x="166" y="541"/>
                    <a:pt x="233" y="757"/>
                  </a:cubicBezTo>
                  <a:cubicBezTo>
                    <a:pt x="374" y="1223"/>
                    <a:pt x="591" y="1856"/>
                    <a:pt x="824" y="2554"/>
                  </a:cubicBezTo>
                  <a:cubicBezTo>
                    <a:pt x="1065" y="3262"/>
                    <a:pt x="1281" y="3894"/>
                    <a:pt x="1448" y="4351"/>
                  </a:cubicBezTo>
                  <a:cubicBezTo>
                    <a:pt x="1523" y="4559"/>
                    <a:pt x="1589" y="4742"/>
                    <a:pt x="1647" y="4884"/>
                  </a:cubicBezTo>
                  <a:cubicBezTo>
                    <a:pt x="1697" y="5009"/>
                    <a:pt x="1722" y="5084"/>
                    <a:pt x="1731" y="5084"/>
                  </a:cubicBezTo>
                  <a:cubicBezTo>
                    <a:pt x="1739" y="5075"/>
                    <a:pt x="1722" y="5000"/>
                    <a:pt x="1681" y="4876"/>
                  </a:cubicBezTo>
                  <a:cubicBezTo>
                    <a:pt x="1639" y="4726"/>
                    <a:pt x="1581" y="4543"/>
                    <a:pt x="1514" y="4327"/>
                  </a:cubicBezTo>
                  <a:cubicBezTo>
                    <a:pt x="1364" y="3861"/>
                    <a:pt x="1156" y="3228"/>
                    <a:pt x="915" y="2529"/>
                  </a:cubicBezTo>
                  <a:cubicBezTo>
                    <a:pt x="682" y="1822"/>
                    <a:pt x="458" y="1190"/>
                    <a:pt x="291" y="732"/>
                  </a:cubicBezTo>
                  <a:cubicBezTo>
                    <a:pt x="216" y="524"/>
                    <a:pt x="150" y="341"/>
                    <a:pt x="92" y="200"/>
                  </a:cubicBezTo>
                  <a:cubicBezTo>
                    <a:pt x="50" y="67"/>
                    <a:pt x="17" y="0"/>
                    <a:pt x="8" y="0"/>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9158998" y="3769004"/>
              <a:ext cx="203174" cy="577368"/>
            </a:xfrm>
            <a:custGeom>
              <a:rect b="b" l="l" r="r" t="t"/>
              <a:pathLst>
                <a:path extrusionOk="0" h="6482" w="2281">
                  <a:moveTo>
                    <a:pt x="9" y="1"/>
                  </a:moveTo>
                  <a:cubicBezTo>
                    <a:pt x="1" y="1"/>
                    <a:pt x="26" y="92"/>
                    <a:pt x="76" y="259"/>
                  </a:cubicBezTo>
                  <a:cubicBezTo>
                    <a:pt x="134" y="442"/>
                    <a:pt x="217" y="675"/>
                    <a:pt x="309" y="957"/>
                  </a:cubicBezTo>
                  <a:cubicBezTo>
                    <a:pt x="508" y="1548"/>
                    <a:pt x="783" y="2364"/>
                    <a:pt x="1099" y="3254"/>
                  </a:cubicBezTo>
                  <a:cubicBezTo>
                    <a:pt x="1407" y="4152"/>
                    <a:pt x="1698" y="4959"/>
                    <a:pt x="1914" y="5542"/>
                  </a:cubicBezTo>
                  <a:cubicBezTo>
                    <a:pt x="2014" y="5825"/>
                    <a:pt x="2106" y="6057"/>
                    <a:pt x="2172" y="6232"/>
                  </a:cubicBezTo>
                  <a:cubicBezTo>
                    <a:pt x="2230" y="6399"/>
                    <a:pt x="2272" y="6482"/>
                    <a:pt x="2280" y="6482"/>
                  </a:cubicBezTo>
                  <a:cubicBezTo>
                    <a:pt x="2280" y="6482"/>
                    <a:pt x="2255" y="6390"/>
                    <a:pt x="2205" y="6224"/>
                  </a:cubicBezTo>
                  <a:cubicBezTo>
                    <a:pt x="2147" y="6041"/>
                    <a:pt x="2072" y="5808"/>
                    <a:pt x="1972" y="5525"/>
                  </a:cubicBezTo>
                  <a:cubicBezTo>
                    <a:pt x="1781" y="4934"/>
                    <a:pt x="1498" y="4119"/>
                    <a:pt x="1190" y="3229"/>
                  </a:cubicBezTo>
                  <a:cubicBezTo>
                    <a:pt x="874" y="2330"/>
                    <a:pt x="583" y="1523"/>
                    <a:pt x="375" y="941"/>
                  </a:cubicBezTo>
                  <a:cubicBezTo>
                    <a:pt x="267" y="658"/>
                    <a:pt x="184" y="425"/>
                    <a:pt x="109" y="250"/>
                  </a:cubicBezTo>
                  <a:cubicBezTo>
                    <a:pt x="51" y="84"/>
                    <a:pt x="9" y="1"/>
                    <a:pt x="9" y="1"/>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9360567" y="4331225"/>
              <a:ext cx="650051" cy="85421"/>
            </a:xfrm>
            <a:custGeom>
              <a:rect b="b" l="l" r="r" t="t"/>
              <a:pathLst>
                <a:path extrusionOk="0" h="959" w="7298">
                  <a:moveTo>
                    <a:pt x="18" y="0"/>
                  </a:moveTo>
                  <a:cubicBezTo>
                    <a:pt x="7" y="0"/>
                    <a:pt x="1" y="1"/>
                    <a:pt x="1" y="3"/>
                  </a:cubicBezTo>
                  <a:cubicBezTo>
                    <a:pt x="1" y="3"/>
                    <a:pt x="100" y="37"/>
                    <a:pt x="284" y="70"/>
                  </a:cubicBezTo>
                  <a:cubicBezTo>
                    <a:pt x="467" y="112"/>
                    <a:pt x="733" y="170"/>
                    <a:pt x="1057" y="228"/>
                  </a:cubicBezTo>
                  <a:cubicBezTo>
                    <a:pt x="1715" y="353"/>
                    <a:pt x="2621" y="511"/>
                    <a:pt x="3628" y="636"/>
                  </a:cubicBezTo>
                  <a:cubicBezTo>
                    <a:pt x="4635" y="769"/>
                    <a:pt x="5550" y="860"/>
                    <a:pt x="6216" y="902"/>
                  </a:cubicBezTo>
                  <a:cubicBezTo>
                    <a:pt x="6548" y="927"/>
                    <a:pt x="6823" y="944"/>
                    <a:pt x="7006" y="952"/>
                  </a:cubicBezTo>
                  <a:cubicBezTo>
                    <a:pt x="7097" y="956"/>
                    <a:pt x="7170" y="958"/>
                    <a:pt x="7220" y="958"/>
                  </a:cubicBezTo>
                  <a:cubicBezTo>
                    <a:pt x="7270" y="958"/>
                    <a:pt x="7297" y="956"/>
                    <a:pt x="7297" y="952"/>
                  </a:cubicBezTo>
                  <a:cubicBezTo>
                    <a:pt x="7297" y="944"/>
                    <a:pt x="7197" y="935"/>
                    <a:pt x="7006" y="910"/>
                  </a:cubicBezTo>
                  <a:cubicBezTo>
                    <a:pt x="6806" y="894"/>
                    <a:pt x="6540" y="869"/>
                    <a:pt x="6224" y="835"/>
                  </a:cubicBezTo>
                  <a:cubicBezTo>
                    <a:pt x="5558" y="769"/>
                    <a:pt x="4651" y="677"/>
                    <a:pt x="3645" y="544"/>
                  </a:cubicBezTo>
                  <a:cubicBezTo>
                    <a:pt x="2630" y="411"/>
                    <a:pt x="1723" y="270"/>
                    <a:pt x="1066" y="161"/>
                  </a:cubicBezTo>
                  <a:cubicBezTo>
                    <a:pt x="758" y="112"/>
                    <a:pt x="492" y="70"/>
                    <a:pt x="292" y="37"/>
                  </a:cubicBezTo>
                  <a:cubicBezTo>
                    <a:pt x="152" y="11"/>
                    <a:pt x="56" y="0"/>
                    <a:pt x="18" y="0"/>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3"/>
          <p:cNvSpPr/>
          <p:nvPr/>
        </p:nvSpPr>
        <p:spPr>
          <a:xfrm>
            <a:off x="7605913" y="872799"/>
            <a:ext cx="46863" cy="73982"/>
          </a:xfrm>
          <a:custGeom>
            <a:rect b="b" l="l" r="r" t="t"/>
            <a:pathLst>
              <a:path extrusionOk="0" h="1525" w="966">
                <a:moveTo>
                  <a:pt x="939" y="1"/>
                </a:moveTo>
                <a:cubicBezTo>
                  <a:pt x="911" y="1"/>
                  <a:pt x="660" y="312"/>
                  <a:pt x="408" y="717"/>
                </a:cubicBezTo>
                <a:cubicBezTo>
                  <a:pt x="159" y="1141"/>
                  <a:pt x="1" y="1516"/>
                  <a:pt x="26" y="1524"/>
                </a:cubicBezTo>
                <a:cubicBezTo>
                  <a:pt x="26" y="1524"/>
                  <a:pt x="27" y="1525"/>
                  <a:pt x="28" y="1525"/>
                </a:cubicBezTo>
                <a:cubicBezTo>
                  <a:pt x="68" y="1525"/>
                  <a:pt x="256" y="1182"/>
                  <a:pt x="500" y="775"/>
                </a:cubicBezTo>
                <a:cubicBezTo>
                  <a:pt x="749" y="359"/>
                  <a:pt x="966" y="27"/>
                  <a:pt x="941" y="2"/>
                </a:cubicBezTo>
                <a:cubicBezTo>
                  <a:pt x="940" y="1"/>
                  <a:pt x="940" y="1"/>
                  <a:pt x="939"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844025" y="411250"/>
            <a:ext cx="419080" cy="414401"/>
          </a:xfrm>
          <a:custGeom>
            <a:rect b="b" l="l" r="r" t="t"/>
            <a:pathLst>
              <a:path extrusionOk="0" h="12466" w="12455">
                <a:moveTo>
                  <a:pt x="6228" y="0"/>
                </a:moveTo>
                <a:cubicBezTo>
                  <a:pt x="2787" y="0"/>
                  <a:pt x="1" y="2798"/>
                  <a:pt x="1" y="6239"/>
                </a:cubicBezTo>
                <a:cubicBezTo>
                  <a:pt x="1" y="9680"/>
                  <a:pt x="2787" y="12466"/>
                  <a:pt x="6228" y="12466"/>
                </a:cubicBezTo>
                <a:cubicBezTo>
                  <a:pt x="9669" y="12466"/>
                  <a:pt x="12455" y="9680"/>
                  <a:pt x="12455" y="6239"/>
                </a:cubicBezTo>
                <a:cubicBezTo>
                  <a:pt x="12455" y="2798"/>
                  <a:pt x="9669" y="0"/>
                  <a:pt x="6228"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6918303" y="2091033"/>
            <a:ext cx="185532" cy="196808"/>
          </a:xfrm>
          <a:custGeom>
            <a:rect b="b" l="l" r="r" t="t"/>
            <a:pathLst>
              <a:path extrusionOk="0" h="5514" w="5514">
                <a:moveTo>
                  <a:pt x="2751" y="1"/>
                </a:moveTo>
                <a:lnTo>
                  <a:pt x="1775" y="1787"/>
                </a:lnTo>
                <a:lnTo>
                  <a:pt x="1" y="2763"/>
                </a:lnTo>
                <a:lnTo>
                  <a:pt x="1775" y="3727"/>
                </a:lnTo>
                <a:lnTo>
                  <a:pt x="2751" y="5513"/>
                </a:lnTo>
                <a:lnTo>
                  <a:pt x="3727" y="3727"/>
                </a:lnTo>
                <a:lnTo>
                  <a:pt x="5513" y="2763"/>
                </a:lnTo>
                <a:lnTo>
                  <a:pt x="3727" y="1787"/>
                </a:lnTo>
                <a:lnTo>
                  <a:pt x="2751" y="1"/>
                </a:ln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1043484" y="1857513"/>
            <a:ext cx="139065" cy="147517"/>
          </a:xfrm>
          <a:custGeom>
            <a:rect b="b" l="l" r="r" t="t"/>
            <a:pathLst>
              <a:path extrusionOk="0" h="4133" w="4133">
                <a:moveTo>
                  <a:pt x="2061" y="1"/>
                </a:moveTo>
                <a:lnTo>
                  <a:pt x="1334" y="1334"/>
                </a:lnTo>
                <a:lnTo>
                  <a:pt x="1" y="2060"/>
                </a:lnTo>
                <a:lnTo>
                  <a:pt x="1334" y="2799"/>
                </a:lnTo>
                <a:lnTo>
                  <a:pt x="2061" y="4132"/>
                </a:lnTo>
                <a:lnTo>
                  <a:pt x="2799" y="2799"/>
                </a:lnTo>
                <a:lnTo>
                  <a:pt x="4132" y="2060"/>
                </a:lnTo>
                <a:lnTo>
                  <a:pt x="2799" y="1334"/>
                </a:lnTo>
                <a:lnTo>
                  <a:pt x="2061" y="1"/>
                </a:ln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284927" y="3378183"/>
            <a:ext cx="62921" cy="66745"/>
          </a:xfrm>
          <a:custGeom>
            <a:rect b="b" l="l" r="r" t="t"/>
            <a:pathLst>
              <a:path extrusionOk="0" h="1870" w="1870">
                <a:moveTo>
                  <a:pt x="929" y="1"/>
                </a:moveTo>
                <a:lnTo>
                  <a:pt x="608" y="596"/>
                </a:lnTo>
                <a:lnTo>
                  <a:pt x="0" y="929"/>
                </a:lnTo>
                <a:lnTo>
                  <a:pt x="608" y="1263"/>
                </a:lnTo>
                <a:lnTo>
                  <a:pt x="929" y="1870"/>
                </a:lnTo>
                <a:lnTo>
                  <a:pt x="1262" y="1263"/>
                </a:lnTo>
                <a:lnTo>
                  <a:pt x="1870" y="929"/>
                </a:lnTo>
                <a:lnTo>
                  <a:pt x="1262" y="596"/>
                </a:lnTo>
                <a:lnTo>
                  <a:pt x="929"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1992167" y="2661352"/>
            <a:ext cx="349362" cy="409464"/>
          </a:xfrm>
          <a:custGeom>
            <a:rect b="b" l="l" r="r" t="t"/>
            <a:pathLst>
              <a:path extrusionOk="0" h="11472" w="10383">
                <a:moveTo>
                  <a:pt x="4581" y="0"/>
                </a:moveTo>
                <a:cubicBezTo>
                  <a:pt x="3768" y="0"/>
                  <a:pt x="2988" y="576"/>
                  <a:pt x="2703" y="1461"/>
                </a:cubicBezTo>
                <a:cubicBezTo>
                  <a:pt x="2370" y="2521"/>
                  <a:pt x="2882" y="3652"/>
                  <a:pt x="3870" y="3961"/>
                </a:cubicBezTo>
                <a:cubicBezTo>
                  <a:pt x="4043" y="4012"/>
                  <a:pt x="4220" y="4037"/>
                  <a:pt x="4394" y="4037"/>
                </a:cubicBezTo>
                <a:cubicBezTo>
                  <a:pt x="4831" y="4037"/>
                  <a:pt x="5256" y="3881"/>
                  <a:pt x="5597" y="3592"/>
                </a:cubicBezTo>
                <a:cubicBezTo>
                  <a:pt x="5894" y="4021"/>
                  <a:pt x="6275" y="4533"/>
                  <a:pt x="6704" y="5080"/>
                </a:cubicBezTo>
                <a:cubicBezTo>
                  <a:pt x="6942" y="5378"/>
                  <a:pt x="7168" y="5664"/>
                  <a:pt x="7394" y="5926"/>
                </a:cubicBezTo>
                <a:cubicBezTo>
                  <a:pt x="6573" y="6319"/>
                  <a:pt x="6168" y="7247"/>
                  <a:pt x="6418" y="8116"/>
                </a:cubicBezTo>
                <a:cubicBezTo>
                  <a:pt x="6013" y="8247"/>
                  <a:pt x="5561" y="8402"/>
                  <a:pt x="5073" y="8581"/>
                </a:cubicBezTo>
                <a:cubicBezTo>
                  <a:pt x="4632" y="8736"/>
                  <a:pt x="4239" y="8902"/>
                  <a:pt x="3882" y="9045"/>
                </a:cubicBezTo>
                <a:cubicBezTo>
                  <a:pt x="3630" y="8239"/>
                  <a:pt x="2886" y="7726"/>
                  <a:pt x="2084" y="7726"/>
                </a:cubicBezTo>
                <a:cubicBezTo>
                  <a:pt x="1903" y="7726"/>
                  <a:pt x="1719" y="7752"/>
                  <a:pt x="1537" y="7807"/>
                </a:cubicBezTo>
                <a:cubicBezTo>
                  <a:pt x="548" y="8116"/>
                  <a:pt x="1" y="9164"/>
                  <a:pt x="298" y="10152"/>
                </a:cubicBezTo>
                <a:cubicBezTo>
                  <a:pt x="551" y="10959"/>
                  <a:pt x="1295" y="11472"/>
                  <a:pt x="2097" y="11472"/>
                </a:cubicBezTo>
                <a:cubicBezTo>
                  <a:pt x="2278" y="11472"/>
                  <a:pt x="2462" y="11445"/>
                  <a:pt x="2644" y="11391"/>
                </a:cubicBezTo>
                <a:cubicBezTo>
                  <a:pt x="3239" y="11200"/>
                  <a:pt x="3704" y="10736"/>
                  <a:pt x="3882" y="10152"/>
                </a:cubicBezTo>
                <a:cubicBezTo>
                  <a:pt x="3942" y="9938"/>
                  <a:pt x="3965" y="9724"/>
                  <a:pt x="3954" y="9509"/>
                </a:cubicBezTo>
                <a:cubicBezTo>
                  <a:pt x="4346" y="9379"/>
                  <a:pt x="4787" y="9236"/>
                  <a:pt x="5251" y="9069"/>
                </a:cubicBezTo>
                <a:cubicBezTo>
                  <a:pt x="5716" y="8902"/>
                  <a:pt x="6228" y="8700"/>
                  <a:pt x="6609" y="8521"/>
                </a:cubicBezTo>
                <a:cubicBezTo>
                  <a:pt x="6954" y="9131"/>
                  <a:pt x="7585" y="9470"/>
                  <a:pt x="8237" y="9470"/>
                </a:cubicBezTo>
                <a:cubicBezTo>
                  <a:pt x="8553" y="9470"/>
                  <a:pt x="8873" y="9391"/>
                  <a:pt x="9169" y="9224"/>
                </a:cubicBezTo>
                <a:cubicBezTo>
                  <a:pt x="10061" y="8712"/>
                  <a:pt x="10383" y="7569"/>
                  <a:pt x="9859" y="6676"/>
                </a:cubicBezTo>
                <a:cubicBezTo>
                  <a:pt x="9526" y="6080"/>
                  <a:pt x="8893" y="5724"/>
                  <a:pt x="8229" y="5724"/>
                </a:cubicBezTo>
                <a:cubicBezTo>
                  <a:pt x="8110" y="5724"/>
                  <a:pt x="7990" y="5736"/>
                  <a:pt x="7871" y="5759"/>
                </a:cubicBezTo>
                <a:cubicBezTo>
                  <a:pt x="7645" y="5449"/>
                  <a:pt x="7383" y="5116"/>
                  <a:pt x="7109" y="4759"/>
                </a:cubicBezTo>
                <a:cubicBezTo>
                  <a:pt x="6668" y="4187"/>
                  <a:pt x="6240" y="3687"/>
                  <a:pt x="5894" y="3294"/>
                </a:cubicBezTo>
                <a:cubicBezTo>
                  <a:pt x="6061" y="3080"/>
                  <a:pt x="6192" y="2842"/>
                  <a:pt x="6275" y="2580"/>
                </a:cubicBezTo>
                <a:cubicBezTo>
                  <a:pt x="6609" y="1508"/>
                  <a:pt x="6085" y="389"/>
                  <a:pt x="5097" y="80"/>
                </a:cubicBezTo>
                <a:cubicBezTo>
                  <a:pt x="4926" y="26"/>
                  <a:pt x="4753" y="0"/>
                  <a:pt x="4581"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5">
    <p:spTree>
      <p:nvGrpSpPr>
        <p:cNvPr id="561" name="Shape 561"/>
        <p:cNvGrpSpPr/>
        <p:nvPr/>
      </p:nvGrpSpPr>
      <p:grpSpPr>
        <a:xfrm>
          <a:off x="0" y="0"/>
          <a:ext cx="0" cy="0"/>
          <a:chOff x="0" y="0"/>
          <a:chExt cx="0" cy="0"/>
        </a:xfrm>
      </p:grpSpPr>
      <p:sp>
        <p:nvSpPr>
          <p:cNvPr id="562" name="Google Shape;562;p21"/>
          <p:cNvSpPr/>
          <p:nvPr/>
        </p:nvSpPr>
        <p:spPr>
          <a:xfrm>
            <a:off x="0" y="4806950"/>
            <a:ext cx="9144000" cy="336522"/>
          </a:xfrm>
          <a:custGeom>
            <a:rect b="b" l="l" r="r" t="t"/>
            <a:pathLst>
              <a:path extrusionOk="0" h="28886" w="285750">
                <a:moveTo>
                  <a:pt x="0" y="1"/>
                </a:moveTo>
                <a:lnTo>
                  <a:pt x="0" y="28885"/>
                </a:lnTo>
                <a:lnTo>
                  <a:pt x="285750" y="28885"/>
                </a:lnTo>
                <a:lnTo>
                  <a:pt x="285750"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1"/>
          <p:cNvSpPr txBox="1"/>
          <p:nvPr>
            <p:ph idx="1" type="subTitle"/>
          </p:nvPr>
        </p:nvSpPr>
        <p:spPr>
          <a:xfrm>
            <a:off x="3398800" y="4056451"/>
            <a:ext cx="2265600" cy="7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64" name="Google Shape;564;p21"/>
          <p:cNvSpPr txBox="1"/>
          <p:nvPr>
            <p:ph type="title"/>
          </p:nvPr>
        </p:nvSpPr>
        <p:spPr>
          <a:xfrm>
            <a:off x="3398800" y="3694025"/>
            <a:ext cx="2265600" cy="39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atin typeface="Comfortaa Regular"/>
                <a:ea typeface="Comfortaa Regular"/>
                <a:cs typeface="Comfortaa Regular"/>
                <a:sym typeface="Comfortaa Regular"/>
              </a:defRPr>
            </a:lvl2pPr>
            <a:lvl3pPr lvl="2" rtl="0" algn="ctr">
              <a:spcBef>
                <a:spcPts val="0"/>
              </a:spcBef>
              <a:spcAft>
                <a:spcPts val="0"/>
              </a:spcAft>
              <a:buSzPts val="1600"/>
              <a:buNone/>
              <a:defRPr sz="1600">
                <a:latin typeface="Comfortaa Regular"/>
                <a:ea typeface="Comfortaa Regular"/>
                <a:cs typeface="Comfortaa Regular"/>
                <a:sym typeface="Comfortaa Regular"/>
              </a:defRPr>
            </a:lvl3pPr>
            <a:lvl4pPr lvl="3" rtl="0" algn="ctr">
              <a:spcBef>
                <a:spcPts val="0"/>
              </a:spcBef>
              <a:spcAft>
                <a:spcPts val="0"/>
              </a:spcAft>
              <a:buSzPts val="1600"/>
              <a:buNone/>
              <a:defRPr sz="1600">
                <a:latin typeface="Comfortaa Regular"/>
                <a:ea typeface="Comfortaa Regular"/>
                <a:cs typeface="Comfortaa Regular"/>
                <a:sym typeface="Comfortaa Regular"/>
              </a:defRPr>
            </a:lvl4pPr>
            <a:lvl5pPr lvl="4" rtl="0" algn="ctr">
              <a:spcBef>
                <a:spcPts val="0"/>
              </a:spcBef>
              <a:spcAft>
                <a:spcPts val="0"/>
              </a:spcAft>
              <a:buSzPts val="1600"/>
              <a:buNone/>
              <a:defRPr sz="1600">
                <a:latin typeface="Comfortaa Regular"/>
                <a:ea typeface="Comfortaa Regular"/>
                <a:cs typeface="Comfortaa Regular"/>
                <a:sym typeface="Comfortaa Regular"/>
              </a:defRPr>
            </a:lvl5pPr>
            <a:lvl6pPr lvl="5" rtl="0" algn="ctr">
              <a:spcBef>
                <a:spcPts val="0"/>
              </a:spcBef>
              <a:spcAft>
                <a:spcPts val="0"/>
              </a:spcAft>
              <a:buSzPts val="1600"/>
              <a:buNone/>
              <a:defRPr sz="1600">
                <a:latin typeface="Comfortaa Regular"/>
                <a:ea typeface="Comfortaa Regular"/>
                <a:cs typeface="Comfortaa Regular"/>
                <a:sym typeface="Comfortaa Regular"/>
              </a:defRPr>
            </a:lvl6pPr>
            <a:lvl7pPr lvl="6" rtl="0" algn="ctr">
              <a:spcBef>
                <a:spcPts val="0"/>
              </a:spcBef>
              <a:spcAft>
                <a:spcPts val="0"/>
              </a:spcAft>
              <a:buSzPts val="1600"/>
              <a:buNone/>
              <a:defRPr sz="1600">
                <a:latin typeface="Comfortaa Regular"/>
                <a:ea typeface="Comfortaa Regular"/>
                <a:cs typeface="Comfortaa Regular"/>
                <a:sym typeface="Comfortaa Regular"/>
              </a:defRPr>
            </a:lvl7pPr>
            <a:lvl8pPr lvl="7" rtl="0" algn="ctr">
              <a:spcBef>
                <a:spcPts val="0"/>
              </a:spcBef>
              <a:spcAft>
                <a:spcPts val="0"/>
              </a:spcAft>
              <a:buSzPts val="1600"/>
              <a:buNone/>
              <a:defRPr sz="1600">
                <a:latin typeface="Comfortaa Regular"/>
                <a:ea typeface="Comfortaa Regular"/>
                <a:cs typeface="Comfortaa Regular"/>
                <a:sym typeface="Comfortaa Regular"/>
              </a:defRPr>
            </a:lvl8pPr>
            <a:lvl9pPr lvl="8" rtl="0" algn="ctr">
              <a:spcBef>
                <a:spcPts val="0"/>
              </a:spcBef>
              <a:spcAft>
                <a:spcPts val="0"/>
              </a:spcAft>
              <a:buSzPts val="1600"/>
              <a:buNone/>
              <a:defRPr sz="1600">
                <a:latin typeface="Comfortaa Regular"/>
                <a:ea typeface="Comfortaa Regular"/>
                <a:cs typeface="Comfortaa Regular"/>
                <a:sym typeface="Comfortaa Regular"/>
              </a:defRPr>
            </a:lvl9pPr>
          </a:lstStyle>
          <a:p/>
        </p:txBody>
      </p:sp>
      <p:sp>
        <p:nvSpPr>
          <p:cNvPr id="565" name="Google Shape;565;p21"/>
          <p:cNvSpPr/>
          <p:nvPr/>
        </p:nvSpPr>
        <p:spPr>
          <a:xfrm>
            <a:off x="510463" y="1229700"/>
            <a:ext cx="419080" cy="414401"/>
          </a:xfrm>
          <a:custGeom>
            <a:rect b="b" l="l" r="r" t="t"/>
            <a:pathLst>
              <a:path extrusionOk="0" h="12466" w="12455">
                <a:moveTo>
                  <a:pt x="6228" y="0"/>
                </a:moveTo>
                <a:cubicBezTo>
                  <a:pt x="2787" y="0"/>
                  <a:pt x="1" y="2798"/>
                  <a:pt x="1" y="6239"/>
                </a:cubicBezTo>
                <a:cubicBezTo>
                  <a:pt x="1" y="9680"/>
                  <a:pt x="2787" y="12466"/>
                  <a:pt x="6228" y="12466"/>
                </a:cubicBezTo>
                <a:cubicBezTo>
                  <a:pt x="9669" y="12466"/>
                  <a:pt x="12455" y="9680"/>
                  <a:pt x="12455" y="6239"/>
                </a:cubicBezTo>
                <a:cubicBezTo>
                  <a:pt x="12455" y="2798"/>
                  <a:pt x="9669" y="0"/>
                  <a:pt x="6228"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1"/>
          <p:cNvSpPr/>
          <p:nvPr/>
        </p:nvSpPr>
        <p:spPr>
          <a:xfrm>
            <a:off x="8228699" y="3172295"/>
            <a:ext cx="390614" cy="414390"/>
          </a:xfrm>
          <a:custGeom>
            <a:rect b="b" l="l" r="r" t="t"/>
            <a:pathLst>
              <a:path extrusionOk="0" h="11610" w="11609">
                <a:moveTo>
                  <a:pt x="5810" y="1"/>
                </a:moveTo>
                <a:cubicBezTo>
                  <a:pt x="2596" y="1"/>
                  <a:pt x="0" y="2608"/>
                  <a:pt x="0" y="5811"/>
                </a:cubicBezTo>
                <a:cubicBezTo>
                  <a:pt x="0" y="9014"/>
                  <a:pt x="2596" y="11609"/>
                  <a:pt x="5810" y="11609"/>
                </a:cubicBezTo>
                <a:cubicBezTo>
                  <a:pt x="9013" y="11609"/>
                  <a:pt x="11609" y="9014"/>
                  <a:pt x="11609" y="5811"/>
                </a:cubicBezTo>
                <a:cubicBezTo>
                  <a:pt x="11609" y="2596"/>
                  <a:pt x="9013" y="1"/>
                  <a:pt x="5810" y="1"/>
                </a:cubicBez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1"/>
          <p:cNvSpPr/>
          <p:nvPr/>
        </p:nvSpPr>
        <p:spPr>
          <a:xfrm>
            <a:off x="4947428" y="1944833"/>
            <a:ext cx="185532" cy="196808"/>
          </a:xfrm>
          <a:custGeom>
            <a:rect b="b" l="l" r="r" t="t"/>
            <a:pathLst>
              <a:path extrusionOk="0" h="5514" w="5514">
                <a:moveTo>
                  <a:pt x="2751" y="1"/>
                </a:moveTo>
                <a:lnTo>
                  <a:pt x="1775" y="1787"/>
                </a:lnTo>
                <a:lnTo>
                  <a:pt x="1" y="2763"/>
                </a:lnTo>
                <a:lnTo>
                  <a:pt x="1775" y="3727"/>
                </a:lnTo>
                <a:lnTo>
                  <a:pt x="2751" y="5513"/>
                </a:lnTo>
                <a:lnTo>
                  <a:pt x="3727" y="3727"/>
                </a:lnTo>
                <a:lnTo>
                  <a:pt x="5513" y="2763"/>
                </a:lnTo>
                <a:lnTo>
                  <a:pt x="3727" y="1787"/>
                </a:lnTo>
                <a:lnTo>
                  <a:pt x="2751" y="1"/>
                </a:ln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1"/>
          <p:cNvSpPr/>
          <p:nvPr/>
        </p:nvSpPr>
        <p:spPr>
          <a:xfrm>
            <a:off x="7663661" y="2340485"/>
            <a:ext cx="139031" cy="147481"/>
          </a:xfrm>
          <a:custGeom>
            <a:rect b="b" l="l" r="r" t="t"/>
            <a:pathLst>
              <a:path extrusionOk="0" h="4132" w="4132">
                <a:moveTo>
                  <a:pt x="2072" y="0"/>
                </a:moveTo>
                <a:lnTo>
                  <a:pt x="1334" y="1334"/>
                </a:lnTo>
                <a:lnTo>
                  <a:pt x="0" y="2060"/>
                </a:lnTo>
                <a:lnTo>
                  <a:pt x="1334" y="2798"/>
                </a:lnTo>
                <a:lnTo>
                  <a:pt x="2072" y="4132"/>
                </a:lnTo>
                <a:lnTo>
                  <a:pt x="2798" y="2798"/>
                </a:lnTo>
                <a:lnTo>
                  <a:pt x="4132" y="2060"/>
                </a:lnTo>
                <a:lnTo>
                  <a:pt x="2798" y="1334"/>
                </a:lnTo>
                <a:lnTo>
                  <a:pt x="2072" y="0"/>
                </a:ln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1"/>
          <p:cNvSpPr/>
          <p:nvPr/>
        </p:nvSpPr>
        <p:spPr>
          <a:xfrm>
            <a:off x="3081421" y="995813"/>
            <a:ext cx="139065" cy="147517"/>
          </a:xfrm>
          <a:custGeom>
            <a:rect b="b" l="l" r="r" t="t"/>
            <a:pathLst>
              <a:path extrusionOk="0" h="4133" w="4133">
                <a:moveTo>
                  <a:pt x="2061" y="1"/>
                </a:moveTo>
                <a:lnTo>
                  <a:pt x="1334" y="1334"/>
                </a:lnTo>
                <a:lnTo>
                  <a:pt x="1" y="2060"/>
                </a:lnTo>
                <a:lnTo>
                  <a:pt x="1334" y="2799"/>
                </a:lnTo>
                <a:lnTo>
                  <a:pt x="2061" y="4132"/>
                </a:lnTo>
                <a:lnTo>
                  <a:pt x="2799" y="2799"/>
                </a:lnTo>
                <a:lnTo>
                  <a:pt x="4132" y="2060"/>
                </a:lnTo>
                <a:lnTo>
                  <a:pt x="2799" y="1334"/>
                </a:lnTo>
                <a:lnTo>
                  <a:pt x="2061" y="1"/>
                </a:ln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1"/>
          <p:cNvSpPr/>
          <p:nvPr/>
        </p:nvSpPr>
        <p:spPr>
          <a:xfrm>
            <a:off x="7864772" y="832726"/>
            <a:ext cx="92968" cy="98190"/>
          </a:xfrm>
          <a:custGeom>
            <a:rect b="b" l="l" r="r" t="t"/>
            <a:pathLst>
              <a:path extrusionOk="0" h="2751" w="2763">
                <a:moveTo>
                  <a:pt x="1381" y="0"/>
                </a:moveTo>
                <a:lnTo>
                  <a:pt x="893" y="893"/>
                </a:lnTo>
                <a:lnTo>
                  <a:pt x="0" y="1381"/>
                </a:lnTo>
                <a:lnTo>
                  <a:pt x="893" y="1869"/>
                </a:lnTo>
                <a:lnTo>
                  <a:pt x="1381" y="2750"/>
                </a:lnTo>
                <a:lnTo>
                  <a:pt x="1870" y="1869"/>
                </a:lnTo>
                <a:lnTo>
                  <a:pt x="2763" y="1381"/>
                </a:lnTo>
                <a:lnTo>
                  <a:pt x="1870" y="893"/>
                </a:lnTo>
                <a:lnTo>
                  <a:pt x="13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1"/>
          <p:cNvSpPr/>
          <p:nvPr/>
        </p:nvSpPr>
        <p:spPr>
          <a:xfrm>
            <a:off x="5970653" y="2595044"/>
            <a:ext cx="62921" cy="66745"/>
          </a:xfrm>
          <a:custGeom>
            <a:rect b="b" l="l" r="r" t="t"/>
            <a:pathLst>
              <a:path extrusionOk="0" h="1870" w="1870">
                <a:moveTo>
                  <a:pt x="929" y="0"/>
                </a:moveTo>
                <a:lnTo>
                  <a:pt x="608" y="607"/>
                </a:lnTo>
                <a:lnTo>
                  <a:pt x="1" y="941"/>
                </a:lnTo>
                <a:lnTo>
                  <a:pt x="608" y="1262"/>
                </a:lnTo>
                <a:lnTo>
                  <a:pt x="929" y="1869"/>
                </a:lnTo>
                <a:lnTo>
                  <a:pt x="1263" y="1262"/>
                </a:lnTo>
                <a:lnTo>
                  <a:pt x="1870" y="941"/>
                </a:lnTo>
                <a:lnTo>
                  <a:pt x="1263" y="607"/>
                </a:lnTo>
                <a:lnTo>
                  <a:pt x="929"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1"/>
          <p:cNvSpPr/>
          <p:nvPr/>
        </p:nvSpPr>
        <p:spPr>
          <a:xfrm>
            <a:off x="8000977" y="1944833"/>
            <a:ext cx="62921" cy="66745"/>
          </a:xfrm>
          <a:custGeom>
            <a:rect b="b" l="l" r="r" t="t"/>
            <a:pathLst>
              <a:path extrusionOk="0" h="1870" w="1870">
                <a:moveTo>
                  <a:pt x="929" y="1"/>
                </a:moveTo>
                <a:lnTo>
                  <a:pt x="608" y="596"/>
                </a:lnTo>
                <a:lnTo>
                  <a:pt x="0" y="929"/>
                </a:lnTo>
                <a:lnTo>
                  <a:pt x="608" y="1263"/>
                </a:lnTo>
                <a:lnTo>
                  <a:pt x="929" y="1870"/>
                </a:lnTo>
                <a:lnTo>
                  <a:pt x="1262" y="1263"/>
                </a:lnTo>
                <a:lnTo>
                  <a:pt x="1870" y="929"/>
                </a:lnTo>
                <a:lnTo>
                  <a:pt x="1262" y="596"/>
                </a:lnTo>
                <a:lnTo>
                  <a:pt x="929"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1"/>
          <p:cNvSpPr/>
          <p:nvPr/>
        </p:nvSpPr>
        <p:spPr>
          <a:xfrm>
            <a:off x="8016993" y="1035853"/>
            <a:ext cx="131023" cy="138987"/>
          </a:xfrm>
          <a:custGeom>
            <a:rect b="b" l="l" r="r" t="t"/>
            <a:pathLst>
              <a:path extrusionOk="0" h="3894" w="3894">
                <a:moveTo>
                  <a:pt x="1941" y="0"/>
                </a:moveTo>
                <a:lnTo>
                  <a:pt x="1251" y="1262"/>
                </a:lnTo>
                <a:lnTo>
                  <a:pt x="1" y="1953"/>
                </a:lnTo>
                <a:lnTo>
                  <a:pt x="1251" y="2643"/>
                </a:lnTo>
                <a:lnTo>
                  <a:pt x="1941" y="3894"/>
                </a:lnTo>
                <a:lnTo>
                  <a:pt x="2632" y="2643"/>
                </a:lnTo>
                <a:lnTo>
                  <a:pt x="3894" y="1953"/>
                </a:lnTo>
                <a:lnTo>
                  <a:pt x="2632" y="1262"/>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4" name="Google Shape;574;p21"/>
          <p:cNvGrpSpPr/>
          <p:nvPr/>
        </p:nvGrpSpPr>
        <p:grpSpPr>
          <a:xfrm>
            <a:off x="8058245" y="2331133"/>
            <a:ext cx="392263" cy="416924"/>
            <a:chOff x="8058245" y="2331133"/>
            <a:chExt cx="392263" cy="416924"/>
          </a:xfrm>
        </p:grpSpPr>
        <p:sp>
          <p:nvSpPr>
            <p:cNvPr id="575" name="Google Shape;575;p21"/>
            <p:cNvSpPr/>
            <p:nvPr/>
          </p:nvSpPr>
          <p:spPr>
            <a:xfrm>
              <a:off x="8059860" y="2333668"/>
              <a:ext cx="389032" cy="413105"/>
            </a:xfrm>
            <a:custGeom>
              <a:rect b="b" l="l" r="r" t="t"/>
              <a:pathLst>
                <a:path extrusionOk="0" h="11574" w="11562">
                  <a:moveTo>
                    <a:pt x="5831" y="3632"/>
                  </a:moveTo>
                  <a:cubicBezTo>
                    <a:pt x="6352" y="3632"/>
                    <a:pt x="6874" y="3826"/>
                    <a:pt x="7275" y="4216"/>
                  </a:cubicBezTo>
                  <a:cubicBezTo>
                    <a:pt x="8109" y="5013"/>
                    <a:pt x="8133" y="6335"/>
                    <a:pt x="7335" y="7156"/>
                  </a:cubicBezTo>
                  <a:cubicBezTo>
                    <a:pt x="6926" y="7584"/>
                    <a:pt x="6379" y="7798"/>
                    <a:pt x="5831" y="7798"/>
                  </a:cubicBezTo>
                  <a:cubicBezTo>
                    <a:pt x="5310" y="7798"/>
                    <a:pt x="4788" y="7605"/>
                    <a:pt x="4382" y="7216"/>
                  </a:cubicBezTo>
                  <a:cubicBezTo>
                    <a:pt x="3561" y="6418"/>
                    <a:pt x="3537" y="5097"/>
                    <a:pt x="4334" y="4275"/>
                  </a:cubicBezTo>
                  <a:lnTo>
                    <a:pt x="4334" y="4263"/>
                  </a:lnTo>
                  <a:cubicBezTo>
                    <a:pt x="4742" y="3843"/>
                    <a:pt x="5287" y="3632"/>
                    <a:pt x="5831" y="3632"/>
                  </a:cubicBezTo>
                  <a:close/>
                  <a:moveTo>
                    <a:pt x="6644" y="1"/>
                  </a:moveTo>
                  <a:lnTo>
                    <a:pt x="4704" y="37"/>
                  </a:lnTo>
                  <a:lnTo>
                    <a:pt x="4454" y="1180"/>
                  </a:lnTo>
                  <a:cubicBezTo>
                    <a:pt x="4049" y="1299"/>
                    <a:pt x="3668" y="1465"/>
                    <a:pt x="3299" y="1691"/>
                  </a:cubicBezTo>
                  <a:lnTo>
                    <a:pt x="3299" y="1668"/>
                  </a:lnTo>
                  <a:lnTo>
                    <a:pt x="2299" y="1072"/>
                  </a:lnTo>
                  <a:lnTo>
                    <a:pt x="953" y="2465"/>
                  </a:lnTo>
                  <a:lnTo>
                    <a:pt x="1608" y="3466"/>
                  </a:lnTo>
                  <a:cubicBezTo>
                    <a:pt x="1394" y="3835"/>
                    <a:pt x="1239" y="4228"/>
                    <a:pt x="1144" y="4644"/>
                  </a:cubicBezTo>
                  <a:lnTo>
                    <a:pt x="1" y="4918"/>
                  </a:lnTo>
                  <a:lnTo>
                    <a:pt x="36" y="6859"/>
                  </a:lnTo>
                  <a:lnTo>
                    <a:pt x="1179" y="7097"/>
                  </a:lnTo>
                  <a:cubicBezTo>
                    <a:pt x="1298" y="7514"/>
                    <a:pt x="1465" y="7895"/>
                    <a:pt x="1691" y="8264"/>
                  </a:cubicBezTo>
                  <a:lnTo>
                    <a:pt x="1084" y="9264"/>
                  </a:lnTo>
                  <a:lnTo>
                    <a:pt x="2477" y="10609"/>
                  </a:lnTo>
                  <a:lnTo>
                    <a:pt x="3465" y="9966"/>
                  </a:lnTo>
                  <a:cubicBezTo>
                    <a:pt x="3834" y="10169"/>
                    <a:pt x="4227" y="10324"/>
                    <a:pt x="4644" y="10431"/>
                  </a:cubicBezTo>
                  <a:lnTo>
                    <a:pt x="4918" y="11574"/>
                  </a:lnTo>
                  <a:lnTo>
                    <a:pt x="6859" y="11538"/>
                  </a:lnTo>
                  <a:lnTo>
                    <a:pt x="7097" y="10383"/>
                  </a:lnTo>
                  <a:cubicBezTo>
                    <a:pt x="7502" y="10276"/>
                    <a:pt x="7894" y="10097"/>
                    <a:pt x="8264" y="9883"/>
                  </a:cubicBezTo>
                  <a:lnTo>
                    <a:pt x="9264" y="10490"/>
                  </a:lnTo>
                  <a:lnTo>
                    <a:pt x="10597" y="9085"/>
                  </a:lnTo>
                  <a:lnTo>
                    <a:pt x="9954" y="8109"/>
                  </a:lnTo>
                  <a:cubicBezTo>
                    <a:pt x="10169" y="7740"/>
                    <a:pt x="10323" y="7347"/>
                    <a:pt x="10419" y="6930"/>
                  </a:cubicBezTo>
                  <a:lnTo>
                    <a:pt x="11562" y="6644"/>
                  </a:lnTo>
                  <a:lnTo>
                    <a:pt x="11526" y="4704"/>
                  </a:lnTo>
                  <a:lnTo>
                    <a:pt x="10383" y="4466"/>
                  </a:lnTo>
                  <a:cubicBezTo>
                    <a:pt x="10264" y="4061"/>
                    <a:pt x="10097" y="3668"/>
                    <a:pt x="9871" y="3311"/>
                  </a:cubicBezTo>
                  <a:lnTo>
                    <a:pt x="10478" y="2311"/>
                  </a:lnTo>
                  <a:lnTo>
                    <a:pt x="9073" y="953"/>
                  </a:lnTo>
                  <a:lnTo>
                    <a:pt x="8097" y="1596"/>
                  </a:lnTo>
                  <a:cubicBezTo>
                    <a:pt x="7728" y="1394"/>
                    <a:pt x="7335" y="1239"/>
                    <a:pt x="6918" y="1144"/>
                  </a:cubicBezTo>
                  <a:lnTo>
                    <a:pt x="6644" y="1"/>
                  </a:ln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1"/>
            <p:cNvSpPr/>
            <p:nvPr/>
          </p:nvSpPr>
          <p:spPr>
            <a:xfrm>
              <a:off x="8174026" y="2461804"/>
              <a:ext cx="154274" cy="151657"/>
            </a:xfrm>
            <a:custGeom>
              <a:rect b="b" l="l" r="r" t="t"/>
              <a:pathLst>
                <a:path extrusionOk="0" h="4249" w="4585">
                  <a:moveTo>
                    <a:pt x="2470" y="1"/>
                  </a:moveTo>
                  <a:cubicBezTo>
                    <a:pt x="2073" y="1"/>
                    <a:pt x="1674" y="114"/>
                    <a:pt x="1322" y="340"/>
                  </a:cubicBezTo>
                  <a:cubicBezTo>
                    <a:pt x="1180" y="423"/>
                    <a:pt x="1049" y="542"/>
                    <a:pt x="941" y="673"/>
                  </a:cubicBezTo>
                  <a:cubicBezTo>
                    <a:pt x="1072" y="566"/>
                    <a:pt x="1215" y="471"/>
                    <a:pt x="1358" y="376"/>
                  </a:cubicBezTo>
                  <a:cubicBezTo>
                    <a:pt x="1670" y="181"/>
                    <a:pt x="2037" y="74"/>
                    <a:pt x="2408" y="74"/>
                  </a:cubicBezTo>
                  <a:cubicBezTo>
                    <a:pt x="2491" y="74"/>
                    <a:pt x="2574" y="79"/>
                    <a:pt x="2656" y="90"/>
                  </a:cubicBezTo>
                  <a:cubicBezTo>
                    <a:pt x="2966" y="126"/>
                    <a:pt x="3275" y="233"/>
                    <a:pt x="3537" y="411"/>
                  </a:cubicBezTo>
                  <a:cubicBezTo>
                    <a:pt x="3835" y="614"/>
                    <a:pt x="4073" y="888"/>
                    <a:pt x="4240" y="1221"/>
                  </a:cubicBezTo>
                  <a:cubicBezTo>
                    <a:pt x="4323" y="1388"/>
                    <a:pt x="4382" y="1578"/>
                    <a:pt x="4406" y="1769"/>
                  </a:cubicBezTo>
                  <a:cubicBezTo>
                    <a:pt x="4442" y="1971"/>
                    <a:pt x="4442" y="2173"/>
                    <a:pt x="4406" y="2376"/>
                  </a:cubicBezTo>
                  <a:cubicBezTo>
                    <a:pt x="4287" y="3245"/>
                    <a:pt x="3620" y="3947"/>
                    <a:pt x="2751" y="4090"/>
                  </a:cubicBezTo>
                  <a:cubicBezTo>
                    <a:pt x="2650" y="4108"/>
                    <a:pt x="2549" y="4117"/>
                    <a:pt x="2448" y="4117"/>
                  </a:cubicBezTo>
                  <a:cubicBezTo>
                    <a:pt x="2346" y="4117"/>
                    <a:pt x="2245" y="4108"/>
                    <a:pt x="2144" y="4090"/>
                  </a:cubicBezTo>
                  <a:cubicBezTo>
                    <a:pt x="1954" y="4067"/>
                    <a:pt x="1763" y="4019"/>
                    <a:pt x="1584" y="3936"/>
                  </a:cubicBezTo>
                  <a:cubicBezTo>
                    <a:pt x="953" y="3662"/>
                    <a:pt x="513" y="3078"/>
                    <a:pt x="406" y="2400"/>
                  </a:cubicBezTo>
                  <a:cubicBezTo>
                    <a:pt x="322" y="1935"/>
                    <a:pt x="406" y="1471"/>
                    <a:pt x="632" y="1066"/>
                  </a:cubicBezTo>
                  <a:cubicBezTo>
                    <a:pt x="787" y="781"/>
                    <a:pt x="918" y="650"/>
                    <a:pt x="918" y="649"/>
                  </a:cubicBezTo>
                  <a:lnTo>
                    <a:pt x="918" y="649"/>
                  </a:lnTo>
                  <a:cubicBezTo>
                    <a:pt x="787" y="757"/>
                    <a:pt x="680" y="899"/>
                    <a:pt x="596" y="1042"/>
                  </a:cubicBezTo>
                  <a:cubicBezTo>
                    <a:pt x="549" y="1114"/>
                    <a:pt x="513" y="1197"/>
                    <a:pt x="477" y="1269"/>
                  </a:cubicBezTo>
                  <a:cubicBezTo>
                    <a:pt x="1" y="2340"/>
                    <a:pt x="477" y="3578"/>
                    <a:pt x="1549" y="4055"/>
                  </a:cubicBezTo>
                  <a:cubicBezTo>
                    <a:pt x="1739" y="4138"/>
                    <a:pt x="1942" y="4197"/>
                    <a:pt x="2144" y="4221"/>
                  </a:cubicBezTo>
                  <a:cubicBezTo>
                    <a:pt x="2251" y="4239"/>
                    <a:pt x="2358" y="4248"/>
                    <a:pt x="2465" y="4248"/>
                  </a:cubicBezTo>
                  <a:cubicBezTo>
                    <a:pt x="2573" y="4248"/>
                    <a:pt x="2680" y="4239"/>
                    <a:pt x="2787" y="4221"/>
                  </a:cubicBezTo>
                  <a:cubicBezTo>
                    <a:pt x="3716" y="4067"/>
                    <a:pt x="4430" y="3328"/>
                    <a:pt x="4549" y="2400"/>
                  </a:cubicBezTo>
                  <a:cubicBezTo>
                    <a:pt x="4585" y="2185"/>
                    <a:pt x="4585" y="1971"/>
                    <a:pt x="4549" y="1757"/>
                  </a:cubicBezTo>
                  <a:cubicBezTo>
                    <a:pt x="4454" y="1173"/>
                    <a:pt x="4109" y="661"/>
                    <a:pt x="3608" y="340"/>
                  </a:cubicBezTo>
                  <a:cubicBezTo>
                    <a:pt x="3263" y="114"/>
                    <a:pt x="2867" y="1"/>
                    <a:pt x="2470" y="1"/>
                  </a:cubicBez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1"/>
            <p:cNvSpPr/>
            <p:nvPr/>
          </p:nvSpPr>
          <p:spPr>
            <a:xfrm>
              <a:off x="8058245" y="2331133"/>
              <a:ext cx="392263" cy="416924"/>
            </a:xfrm>
            <a:custGeom>
              <a:rect b="b" l="l" r="r" t="t"/>
              <a:pathLst>
                <a:path extrusionOk="0" h="11681" w="11658">
                  <a:moveTo>
                    <a:pt x="3192" y="1667"/>
                  </a:moveTo>
                  <a:lnTo>
                    <a:pt x="3263" y="1715"/>
                  </a:lnTo>
                  <a:lnTo>
                    <a:pt x="3292" y="1732"/>
                  </a:lnTo>
                  <a:lnTo>
                    <a:pt x="3292" y="1732"/>
                  </a:lnTo>
                  <a:cubicBezTo>
                    <a:pt x="3291" y="1730"/>
                    <a:pt x="3289" y="1728"/>
                    <a:pt x="3287" y="1727"/>
                  </a:cubicBezTo>
                  <a:lnTo>
                    <a:pt x="3192" y="1667"/>
                  </a:lnTo>
                  <a:close/>
                  <a:moveTo>
                    <a:pt x="3292" y="1732"/>
                  </a:moveTo>
                  <a:cubicBezTo>
                    <a:pt x="3305" y="1742"/>
                    <a:pt x="3326" y="1752"/>
                    <a:pt x="3347" y="1762"/>
                  </a:cubicBezTo>
                  <a:lnTo>
                    <a:pt x="3292" y="1732"/>
                  </a:lnTo>
                  <a:close/>
                  <a:moveTo>
                    <a:pt x="6704" y="0"/>
                  </a:moveTo>
                  <a:lnTo>
                    <a:pt x="4763" y="48"/>
                  </a:lnTo>
                  <a:lnTo>
                    <a:pt x="4740" y="48"/>
                  </a:lnTo>
                  <a:lnTo>
                    <a:pt x="4740" y="60"/>
                  </a:lnTo>
                  <a:lnTo>
                    <a:pt x="4502" y="1215"/>
                  </a:lnTo>
                  <a:cubicBezTo>
                    <a:pt x="4192" y="1310"/>
                    <a:pt x="3894" y="1429"/>
                    <a:pt x="3620" y="1572"/>
                  </a:cubicBezTo>
                  <a:cubicBezTo>
                    <a:pt x="3525" y="1632"/>
                    <a:pt x="3454" y="1667"/>
                    <a:pt x="3418" y="1691"/>
                  </a:cubicBezTo>
                  <a:lnTo>
                    <a:pt x="3347" y="1739"/>
                  </a:lnTo>
                  <a:cubicBezTo>
                    <a:pt x="3370" y="1727"/>
                    <a:pt x="3394" y="1715"/>
                    <a:pt x="3418" y="1703"/>
                  </a:cubicBezTo>
                  <a:lnTo>
                    <a:pt x="3620" y="1596"/>
                  </a:lnTo>
                  <a:cubicBezTo>
                    <a:pt x="3906" y="1453"/>
                    <a:pt x="4204" y="1334"/>
                    <a:pt x="4513" y="1251"/>
                  </a:cubicBezTo>
                  <a:cubicBezTo>
                    <a:pt x="4584" y="946"/>
                    <a:pt x="4654" y="573"/>
                    <a:pt x="4747" y="131"/>
                  </a:cubicBezTo>
                  <a:lnTo>
                    <a:pt x="4747" y="131"/>
                  </a:lnTo>
                  <a:lnTo>
                    <a:pt x="6639" y="96"/>
                  </a:lnTo>
                  <a:lnTo>
                    <a:pt x="6639" y="96"/>
                  </a:lnTo>
                  <a:cubicBezTo>
                    <a:pt x="6732" y="446"/>
                    <a:pt x="6814" y="808"/>
                    <a:pt x="6919" y="1215"/>
                  </a:cubicBezTo>
                  <a:lnTo>
                    <a:pt x="6919" y="1239"/>
                  </a:lnTo>
                  <a:lnTo>
                    <a:pt x="6942" y="1239"/>
                  </a:lnTo>
                  <a:cubicBezTo>
                    <a:pt x="7347" y="1334"/>
                    <a:pt x="7740" y="1501"/>
                    <a:pt x="8097" y="1703"/>
                  </a:cubicBezTo>
                  <a:lnTo>
                    <a:pt x="8121" y="1703"/>
                  </a:lnTo>
                  <a:lnTo>
                    <a:pt x="8145" y="1691"/>
                  </a:lnTo>
                  <a:lnTo>
                    <a:pt x="9097" y="1071"/>
                  </a:lnTo>
                  <a:lnTo>
                    <a:pt x="9097" y="1071"/>
                  </a:lnTo>
                  <a:cubicBezTo>
                    <a:pt x="9524" y="1486"/>
                    <a:pt x="9973" y="1924"/>
                    <a:pt x="10444" y="2372"/>
                  </a:cubicBezTo>
                  <a:lnTo>
                    <a:pt x="10444" y="2372"/>
                  </a:lnTo>
                  <a:lnTo>
                    <a:pt x="9871" y="3334"/>
                  </a:lnTo>
                  <a:lnTo>
                    <a:pt x="9847" y="3370"/>
                  </a:lnTo>
                  <a:lnTo>
                    <a:pt x="9871" y="3394"/>
                  </a:lnTo>
                  <a:cubicBezTo>
                    <a:pt x="10086" y="3751"/>
                    <a:pt x="10252" y="4132"/>
                    <a:pt x="10359" y="4537"/>
                  </a:cubicBezTo>
                  <a:lnTo>
                    <a:pt x="10359" y="4572"/>
                  </a:lnTo>
                  <a:lnTo>
                    <a:pt x="10395" y="4572"/>
                  </a:lnTo>
                  <a:lnTo>
                    <a:pt x="11491" y="4801"/>
                  </a:lnTo>
                  <a:lnTo>
                    <a:pt x="11491" y="4801"/>
                  </a:lnTo>
                  <a:cubicBezTo>
                    <a:pt x="11503" y="5404"/>
                    <a:pt x="11525" y="6019"/>
                    <a:pt x="11526" y="6655"/>
                  </a:cubicBezTo>
                  <a:lnTo>
                    <a:pt x="11526" y="6655"/>
                  </a:lnTo>
                  <a:lnTo>
                    <a:pt x="10431" y="6918"/>
                  </a:lnTo>
                  <a:lnTo>
                    <a:pt x="10395" y="6918"/>
                  </a:lnTo>
                  <a:lnTo>
                    <a:pt x="10395" y="6954"/>
                  </a:lnTo>
                  <a:cubicBezTo>
                    <a:pt x="10300" y="7358"/>
                    <a:pt x="10145" y="7751"/>
                    <a:pt x="9943" y="8120"/>
                  </a:cubicBezTo>
                  <a:lnTo>
                    <a:pt x="9919" y="8144"/>
                  </a:lnTo>
                  <a:lnTo>
                    <a:pt x="9943" y="8180"/>
                  </a:lnTo>
                  <a:lnTo>
                    <a:pt x="10558" y="9114"/>
                  </a:lnTo>
                  <a:lnTo>
                    <a:pt x="10558" y="9114"/>
                  </a:lnTo>
                  <a:cubicBezTo>
                    <a:pt x="10124" y="9559"/>
                    <a:pt x="9700" y="10005"/>
                    <a:pt x="9266" y="10451"/>
                  </a:cubicBezTo>
                  <a:lnTo>
                    <a:pt x="9266" y="10451"/>
                  </a:lnTo>
                  <a:lnTo>
                    <a:pt x="8312" y="9883"/>
                  </a:lnTo>
                  <a:lnTo>
                    <a:pt x="8276" y="9859"/>
                  </a:lnTo>
                  <a:lnTo>
                    <a:pt x="8240" y="9883"/>
                  </a:lnTo>
                  <a:cubicBezTo>
                    <a:pt x="7883" y="10097"/>
                    <a:pt x="7502" y="10264"/>
                    <a:pt x="7097" y="10371"/>
                  </a:cubicBezTo>
                  <a:lnTo>
                    <a:pt x="7061" y="10371"/>
                  </a:lnTo>
                  <a:lnTo>
                    <a:pt x="7061" y="10406"/>
                  </a:lnTo>
                  <a:lnTo>
                    <a:pt x="6833" y="11515"/>
                  </a:lnTo>
                  <a:lnTo>
                    <a:pt x="6833" y="11515"/>
                  </a:lnTo>
                  <a:lnTo>
                    <a:pt x="4989" y="11549"/>
                  </a:lnTo>
                  <a:lnTo>
                    <a:pt x="4989" y="11549"/>
                  </a:lnTo>
                  <a:lnTo>
                    <a:pt x="4716" y="10454"/>
                  </a:lnTo>
                  <a:lnTo>
                    <a:pt x="4716" y="10418"/>
                  </a:lnTo>
                  <a:lnTo>
                    <a:pt x="4692" y="10418"/>
                  </a:lnTo>
                  <a:cubicBezTo>
                    <a:pt x="4287" y="10323"/>
                    <a:pt x="3894" y="10168"/>
                    <a:pt x="3525" y="9966"/>
                  </a:cubicBezTo>
                  <a:lnTo>
                    <a:pt x="3490" y="9966"/>
                  </a:lnTo>
                  <a:lnTo>
                    <a:pt x="3466" y="9978"/>
                  </a:lnTo>
                  <a:lnTo>
                    <a:pt x="2531" y="10593"/>
                  </a:lnTo>
                  <a:lnTo>
                    <a:pt x="2531" y="10593"/>
                  </a:lnTo>
                  <a:cubicBezTo>
                    <a:pt x="2053" y="10148"/>
                    <a:pt x="1607" y="9714"/>
                    <a:pt x="1183" y="9302"/>
                  </a:cubicBezTo>
                  <a:lnTo>
                    <a:pt x="1183" y="9302"/>
                  </a:lnTo>
                  <a:lnTo>
                    <a:pt x="1763" y="8347"/>
                  </a:lnTo>
                  <a:lnTo>
                    <a:pt x="1775" y="8311"/>
                  </a:lnTo>
                  <a:lnTo>
                    <a:pt x="1763" y="8287"/>
                  </a:lnTo>
                  <a:cubicBezTo>
                    <a:pt x="1537" y="7930"/>
                    <a:pt x="1370" y="7549"/>
                    <a:pt x="1263" y="7144"/>
                  </a:cubicBezTo>
                  <a:lnTo>
                    <a:pt x="1263" y="7108"/>
                  </a:lnTo>
                  <a:lnTo>
                    <a:pt x="1227" y="7108"/>
                  </a:lnTo>
                  <a:lnTo>
                    <a:pt x="119" y="6878"/>
                  </a:lnTo>
                  <a:lnTo>
                    <a:pt x="119" y="6878"/>
                  </a:lnTo>
                  <a:cubicBezTo>
                    <a:pt x="107" y="6228"/>
                    <a:pt x="85" y="5600"/>
                    <a:pt x="84" y="5016"/>
                  </a:cubicBezTo>
                  <a:lnTo>
                    <a:pt x="84" y="5016"/>
                  </a:lnTo>
                  <a:lnTo>
                    <a:pt x="1192" y="4739"/>
                  </a:lnTo>
                  <a:lnTo>
                    <a:pt x="1215" y="4739"/>
                  </a:lnTo>
                  <a:lnTo>
                    <a:pt x="1215" y="4715"/>
                  </a:lnTo>
                  <a:cubicBezTo>
                    <a:pt x="1311" y="4310"/>
                    <a:pt x="1465" y="3918"/>
                    <a:pt x="1668" y="3548"/>
                  </a:cubicBezTo>
                  <a:lnTo>
                    <a:pt x="1668" y="3525"/>
                  </a:lnTo>
                  <a:lnTo>
                    <a:pt x="1668" y="3513"/>
                  </a:lnTo>
                  <a:cubicBezTo>
                    <a:pt x="1435" y="3164"/>
                    <a:pt x="1226" y="2849"/>
                    <a:pt x="1039" y="2558"/>
                  </a:cubicBezTo>
                  <a:lnTo>
                    <a:pt x="1039" y="2558"/>
                  </a:lnTo>
                  <a:lnTo>
                    <a:pt x="2350" y="1176"/>
                  </a:lnTo>
                  <a:lnTo>
                    <a:pt x="2350" y="1176"/>
                  </a:lnTo>
                  <a:lnTo>
                    <a:pt x="3097" y="1608"/>
                  </a:lnTo>
                  <a:lnTo>
                    <a:pt x="3192" y="1667"/>
                  </a:lnTo>
                  <a:lnTo>
                    <a:pt x="3192" y="1667"/>
                  </a:lnTo>
                  <a:lnTo>
                    <a:pt x="3085" y="1596"/>
                  </a:lnTo>
                  <a:lnTo>
                    <a:pt x="2335" y="1131"/>
                  </a:lnTo>
                  <a:lnTo>
                    <a:pt x="977" y="2524"/>
                  </a:lnTo>
                  <a:lnTo>
                    <a:pt x="965" y="2536"/>
                  </a:lnTo>
                  <a:lnTo>
                    <a:pt x="977" y="2560"/>
                  </a:lnTo>
                  <a:lnTo>
                    <a:pt x="1609" y="3532"/>
                  </a:lnTo>
                  <a:lnTo>
                    <a:pt x="1609" y="3532"/>
                  </a:lnTo>
                  <a:cubicBezTo>
                    <a:pt x="1403" y="3890"/>
                    <a:pt x="1253" y="4272"/>
                    <a:pt x="1148" y="4675"/>
                  </a:cubicBezTo>
                  <a:lnTo>
                    <a:pt x="1148" y="4675"/>
                  </a:lnTo>
                  <a:lnTo>
                    <a:pt x="37" y="4941"/>
                  </a:lnTo>
                  <a:lnTo>
                    <a:pt x="1" y="4941"/>
                  </a:lnTo>
                  <a:lnTo>
                    <a:pt x="1" y="4989"/>
                  </a:lnTo>
                  <a:cubicBezTo>
                    <a:pt x="13" y="5596"/>
                    <a:pt x="37" y="6239"/>
                    <a:pt x="37" y="6930"/>
                  </a:cubicBezTo>
                  <a:lnTo>
                    <a:pt x="37" y="6966"/>
                  </a:lnTo>
                  <a:lnTo>
                    <a:pt x="72" y="6966"/>
                  </a:lnTo>
                  <a:lnTo>
                    <a:pt x="1188" y="7198"/>
                  </a:lnTo>
                  <a:lnTo>
                    <a:pt x="1188" y="7198"/>
                  </a:lnTo>
                  <a:cubicBezTo>
                    <a:pt x="1304" y="7592"/>
                    <a:pt x="1462" y="7965"/>
                    <a:pt x="1674" y="8317"/>
                  </a:cubicBezTo>
                  <a:lnTo>
                    <a:pt x="1674" y="8317"/>
                  </a:lnTo>
                  <a:lnTo>
                    <a:pt x="1084" y="9287"/>
                  </a:lnTo>
                  <a:lnTo>
                    <a:pt x="1061" y="9323"/>
                  </a:lnTo>
                  <a:lnTo>
                    <a:pt x="1096" y="9359"/>
                  </a:lnTo>
                  <a:lnTo>
                    <a:pt x="2489" y="10704"/>
                  </a:lnTo>
                  <a:lnTo>
                    <a:pt x="2525" y="10740"/>
                  </a:lnTo>
                  <a:lnTo>
                    <a:pt x="2561" y="10716"/>
                  </a:lnTo>
                  <a:lnTo>
                    <a:pt x="3511" y="10090"/>
                  </a:lnTo>
                  <a:lnTo>
                    <a:pt x="3511" y="10090"/>
                  </a:lnTo>
                  <a:cubicBezTo>
                    <a:pt x="3874" y="10280"/>
                    <a:pt x="4259" y="10427"/>
                    <a:pt x="4654" y="10531"/>
                  </a:cubicBezTo>
                  <a:lnTo>
                    <a:pt x="4654" y="10531"/>
                  </a:lnTo>
                  <a:lnTo>
                    <a:pt x="4918" y="11633"/>
                  </a:lnTo>
                  <a:lnTo>
                    <a:pt x="4918" y="11680"/>
                  </a:lnTo>
                  <a:lnTo>
                    <a:pt x="4966" y="11680"/>
                  </a:lnTo>
                  <a:lnTo>
                    <a:pt x="6907" y="11645"/>
                  </a:lnTo>
                  <a:lnTo>
                    <a:pt x="6954" y="11645"/>
                  </a:lnTo>
                  <a:lnTo>
                    <a:pt x="6954" y="11597"/>
                  </a:lnTo>
                  <a:cubicBezTo>
                    <a:pt x="7035" y="11252"/>
                    <a:pt x="7104" y="10873"/>
                    <a:pt x="7184" y="10494"/>
                  </a:cubicBezTo>
                  <a:lnTo>
                    <a:pt x="7184" y="10494"/>
                  </a:lnTo>
                  <a:cubicBezTo>
                    <a:pt x="7579" y="10378"/>
                    <a:pt x="7952" y="10209"/>
                    <a:pt x="8294" y="10007"/>
                  </a:cubicBezTo>
                  <a:lnTo>
                    <a:pt x="8294" y="10007"/>
                  </a:lnTo>
                  <a:lnTo>
                    <a:pt x="9264" y="10585"/>
                  </a:lnTo>
                  <a:lnTo>
                    <a:pt x="9312" y="10609"/>
                  </a:lnTo>
                  <a:lnTo>
                    <a:pt x="9347" y="10573"/>
                  </a:lnTo>
                  <a:lnTo>
                    <a:pt x="10693" y="9180"/>
                  </a:lnTo>
                  <a:lnTo>
                    <a:pt x="10729" y="9144"/>
                  </a:lnTo>
                  <a:lnTo>
                    <a:pt x="10693" y="9109"/>
                  </a:lnTo>
                  <a:cubicBezTo>
                    <a:pt x="10484" y="8785"/>
                    <a:pt x="10276" y="8472"/>
                    <a:pt x="10068" y="8159"/>
                  </a:cubicBezTo>
                  <a:lnTo>
                    <a:pt x="10068" y="8159"/>
                  </a:lnTo>
                  <a:cubicBezTo>
                    <a:pt x="10269" y="7796"/>
                    <a:pt x="10416" y="7411"/>
                    <a:pt x="10519" y="7015"/>
                  </a:cubicBezTo>
                  <a:lnTo>
                    <a:pt x="10519" y="7015"/>
                  </a:lnTo>
                  <a:lnTo>
                    <a:pt x="11621" y="6751"/>
                  </a:lnTo>
                  <a:lnTo>
                    <a:pt x="11657" y="6751"/>
                  </a:lnTo>
                  <a:lnTo>
                    <a:pt x="11657" y="6704"/>
                  </a:lnTo>
                  <a:cubicBezTo>
                    <a:pt x="11645" y="6037"/>
                    <a:pt x="11633" y="5394"/>
                    <a:pt x="11621" y="4763"/>
                  </a:cubicBezTo>
                  <a:lnTo>
                    <a:pt x="11621" y="4715"/>
                  </a:lnTo>
                  <a:lnTo>
                    <a:pt x="11586" y="4715"/>
                  </a:lnTo>
                  <a:lnTo>
                    <a:pt x="10467" y="4485"/>
                  </a:lnTo>
                  <a:lnTo>
                    <a:pt x="10467" y="4485"/>
                  </a:lnTo>
                  <a:cubicBezTo>
                    <a:pt x="10351" y="4094"/>
                    <a:pt x="10184" y="3724"/>
                    <a:pt x="9984" y="3376"/>
                  </a:cubicBezTo>
                  <a:lnTo>
                    <a:pt x="9984" y="3376"/>
                  </a:lnTo>
                  <a:lnTo>
                    <a:pt x="10562" y="2394"/>
                  </a:lnTo>
                  <a:lnTo>
                    <a:pt x="10586" y="2358"/>
                  </a:lnTo>
                  <a:lnTo>
                    <a:pt x="10562" y="2334"/>
                  </a:lnTo>
                  <a:lnTo>
                    <a:pt x="9157" y="989"/>
                  </a:lnTo>
                  <a:lnTo>
                    <a:pt x="9133" y="965"/>
                  </a:lnTo>
                  <a:lnTo>
                    <a:pt x="9097" y="989"/>
                  </a:lnTo>
                  <a:lnTo>
                    <a:pt x="8143" y="1617"/>
                  </a:lnTo>
                  <a:lnTo>
                    <a:pt x="8143" y="1617"/>
                  </a:lnTo>
                  <a:cubicBezTo>
                    <a:pt x="7790" y="1415"/>
                    <a:pt x="7406" y="1257"/>
                    <a:pt x="7010" y="1152"/>
                  </a:cubicBezTo>
                  <a:lnTo>
                    <a:pt x="7010" y="1152"/>
                  </a:lnTo>
                  <a:lnTo>
                    <a:pt x="6728" y="24"/>
                  </a:lnTo>
                  <a:lnTo>
                    <a:pt x="6728" y="0"/>
                  </a:ln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8" name="Google Shape;578;p21"/>
          <p:cNvSpPr/>
          <p:nvPr/>
        </p:nvSpPr>
        <p:spPr>
          <a:xfrm>
            <a:off x="4050767" y="586364"/>
            <a:ext cx="349362" cy="409464"/>
          </a:xfrm>
          <a:custGeom>
            <a:rect b="b" l="l" r="r" t="t"/>
            <a:pathLst>
              <a:path extrusionOk="0" h="11472" w="10383">
                <a:moveTo>
                  <a:pt x="4581" y="0"/>
                </a:moveTo>
                <a:cubicBezTo>
                  <a:pt x="3768" y="0"/>
                  <a:pt x="2988" y="576"/>
                  <a:pt x="2703" y="1461"/>
                </a:cubicBezTo>
                <a:cubicBezTo>
                  <a:pt x="2370" y="2521"/>
                  <a:pt x="2882" y="3652"/>
                  <a:pt x="3870" y="3961"/>
                </a:cubicBezTo>
                <a:cubicBezTo>
                  <a:pt x="4043" y="4012"/>
                  <a:pt x="4220" y="4037"/>
                  <a:pt x="4394" y="4037"/>
                </a:cubicBezTo>
                <a:cubicBezTo>
                  <a:pt x="4831" y="4037"/>
                  <a:pt x="5256" y="3881"/>
                  <a:pt x="5597" y="3592"/>
                </a:cubicBezTo>
                <a:cubicBezTo>
                  <a:pt x="5894" y="4021"/>
                  <a:pt x="6275" y="4533"/>
                  <a:pt x="6704" y="5080"/>
                </a:cubicBezTo>
                <a:cubicBezTo>
                  <a:pt x="6942" y="5378"/>
                  <a:pt x="7168" y="5664"/>
                  <a:pt x="7394" y="5926"/>
                </a:cubicBezTo>
                <a:cubicBezTo>
                  <a:pt x="6573" y="6319"/>
                  <a:pt x="6168" y="7247"/>
                  <a:pt x="6418" y="8116"/>
                </a:cubicBezTo>
                <a:cubicBezTo>
                  <a:pt x="6013" y="8247"/>
                  <a:pt x="5561" y="8402"/>
                  <a:pt x="5073" y="8581"/>
                </a:cubicBezTo>
                <a:cubicBezTo>
                  <a:pt x="4632" y="8736"/>
                  <a:pt x="4239" y="8902"/>
                  <a:pt x="3882" y="9045"/>
                </a:cubicBezTo>
                <a:cubicBezTo>
                  <a:pt x="3630" y="8239"/>
                  <a:pt x="2886" y="7726"/>
                  <a:pt x="2084" y="7726"/>
                </a:cubicBezTo>
                <a:cubicBezTo>
                  <a:pt x="1903" y="7726"/>
                  <a:pt x="1719" y="7752"/>
                  <a:pt x="1537" y="7807"/>
                </a:cubicBezTo>
                <a:cubicBezTo>
                  <a:pt x="548" y="8116"/>
                  <a:pt x="1" y="9164"/>
                  <a:pt x="298" y="10152"/>
                </a:cubicBezTo>
                <a:cubicBezTo>
                  <a:pt x="551" y="10959"/>
                  <a:pt x="1295" y="11472"/>
                  <a:pt x="2097" y="11472"/>
                </a:cubicBezTo>
                <a:cubicBezTo>
                  <a:pt x="2278" y="11472"/>
                  <a:pt x="2462" y="11445"/>
                  <a:pt x="2644" y="11391"/>
                </a:cubicBezTo>
                <a:cubicBezTo>
                  <a:pt x="3239" y="11200"/>
                  <a:pt x="3704" y="10736"/>
                  <a:pt x="3882" y="10152"/>
                </a:cubicBezTo>
                <a:cubicBezTo>
                  <a:pt x="3942" y="9938"/>
                  <a:pt x="3965" y="9724"/>
                  <a:pt x="3954" y="9509"/>
                </a:cubicBezTo>
                <a:cubicBezTo>
                  <a:pt x="4346" y="9379"/>
                  <a:pt x="4787" y="9236"/>
                  <a:pt x="5251" y="9069"/>
                </a:cubicBezTo>
                <a:cubicBezTo>
                  <a:pt x="5716" y="8902"/>
                  <a:pt x="6228" y="8700"/>
                  <a:pt x="6609" y="8521"/>
                </a:cubicBezTo>
                <a:cubicBezTo>
                  <a:pt x="6954" y="9131"/>
                  <a:pt x="7585" y="9470"/>
                  <a:pt x="8237" y="9470"/>
                </a:cubicBezTo>
                <a:cubicBezTo>
                  <a:pt x="8553" y="9470"/>
                  <a:pt x="8873" y="9391"/>
                  <a:pt x="9169" y="9224"/>
                </a:cubicBezTo>
                <a:cubicBezTo>
                  <a:pt x="10061" y="8712"/>
                  <a:pt x="10383" y="7569"/>
                  <a:pt x="9859" y="6676"/>
                </a:cubicBezTo>
                <a:cubicBezTo>
                  <a:pt x="9526" y="6080"/>
                  <a:pt x="8893" y="5724"/>
                  <a:pt x="8229" y="5724"/>
                </a:cubicBezTo>
                <a:cubicBezTo>
                  <a:pt x="8110" y="5724"/>
                  <a:pt x="7990" y="5736"/>
                  <a:pt x="7871" y="5759"/>
                </a:cubicBezTo>
                <a:cubicBezTo>
                  <a:pt x="7645" y="5449"/>
                  <a:pt x="7383" y="5116"/>
                  <a:pt x="7109" y="4759"/>
                </a:cubicBezTo>
                <a:cubicBezTo>
                  <a:pt x="6668" y="4187"/>
                  <a:pt x="6240" y="3687"/>
                  <a:pt x="5894" y="3294"/>
                </a:cubicBezTo>
                <a:cubicBezTo>
                  <a:pt x="6061" y="3080"/>
                  <a:pt x="6192" y="2842"/>
                  <a:pt x="6275" y="2580"/>
                </a:cubicBezTo>
                <a:cubicBezTo>
                  <a:pt x="6609" y="1508"/>
                  <a:pt x="6085" y="389"/>
                  <a:pt x="5097" y="80"/>
                </a:cubicBezTo>
                <a:cubicBezTo>
                  <a:pt x="4926" y="26"/>
                  <a:pt x="4753" y="0"/>
                  <a:pt x="4581"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1"/>
          <p:cNvSpPr txBox="1"/>
          <p:nvPr>
            <p:ph idx="2" type="title"/>
          </p:nvPr>
        </p:nvSpPr>
        <p:spPr>
          <a:xfrm>
            <a:off x="720000" y="540000"/>
            <a:ext cx="5821800" cy="5712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0" name="Google Shape;580;p21"/>
          <p:cNvSpPr txBox="1"/>
          <p:nvPr>
            <p:ph idx="3" type="subTitle"/>
          </p:nvPr>
        </p:nvSpPr>
        <p:spPr>
          <a:xfrm>
            <a:off x="867450" y="2220425"/>
            <a:ext cx="2265600" cy="7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81" name="Google Shape;581;p21"/>
          <p:cNvSpPr txBox="1"/>
          <p:nvPr>
            <p:ph idx="4" type="title"/>
          </p:nvPr>
        </p:nvSpPr>
        <p:spPr>
          <a:xfrm>
            <a:off x="867450" y="1848100"/>
            <a:ext cx="2265600" cy="4578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atin typeface="Comfortaa Regular"/>
                <a:ea typeface="Comfortaa Regular"/>
                <a:cs typeface="Comfortaa Regular"/>
                <a:sym typeface="Comfortaa Regular"/>
              </a:defRPr>
            </a:lvl2pPr>
            <a:lvl3pPr lvl="2" algn="ctr">
              <a:spcBef>
                <a:spcPts val="0"/>
              </a:spcBef>
              <a:spcAft>
                <a:spcPts val="0"/>
              </a:spcAft>
              <a:buSzPts val="1600"/>
              <a:buNone/>
              <a:defRPr sz="1600">
                <a:latin typeface="Comfortaa Regular"/>
                <a:ea typeface="Comfortaa Regular"/>
                <a:cs typeface="Comfortaa Regular"/>
                <a:sym typeface="Comfortaa Regular"/>
              </a:defRPr>
            </a:lvl3pPr>
            <a:lvl4pPr lvl="3" algn="ctr">
              <a:spcBef>
                <a:spcPts val="0"/>
              </a:spcBef>
              <a:spcAft>
                <a:spcPts val="0"/>
              </a:spcAft>
              <a:buSzPts val="1600"/>
              <a:buNone/>
              <a:defRPr sz="1600">
                <a:latin typeface="Comfortaa Regular"/>
                <a:ea typeface="Comfortaa Regular"/>
                <a:cs typeface="Comfortaa Regular"/>
                <a:sym typeface="Comfortaa Regular"/>
              </a:defRPr>
            </a:lvl4pPr>
            <a:lvl5pPr lvl="4" algn="ctr">
              <a:spcBef>
                <a:spcPts val="0"/>
              </a:spcBef>
              <a:spcAft>
                <a:spcPts val="0"/>
              </a:spcAft>
              <a:buSzPts val="1600"/>
              <a:buNone/>
              <a:defRPr sz="1600">
                <a:latin typeface="Comfortaa Regular"/>
                <a:ea typeface="Comfortaa Regular"/>
                <a:cs typeface="Comfortaa Regular"/>
                <a:sym typeface="Comfortaa Regular"/>
              </a:defRPr>
            </a:lvl5pPr>
            <a:lvl6pPr lvl="5" algn="ctr">
              <a:spcBef>
                <a:spcPts val="0"/>
              </a:spcBef>
              <a:spcAft>
                <a:spcPts val="0"/>
              </a:spcAft>
              <a:buSzPts val="1600"/>
              <a:buNone/>
              <a:defRPr sz="1600">
                <a:latin typeface="Comfortaa Regular"/>
                <a:ea typeface="Comfortaa Regular"/>
                <a:cs typeface="Comfortaa Regular"/>
                <a:sym typeface="Comfortaa Regular"/>
              </a:defRPr>
            </a:lvl6pPr>
            <a:lvl7pPr lvl="6" algn="ctr">
              <a:spcBef>
                <a:spcPts val="0"/>
              </a:spcBef>
              <a:spcAft>
                <a:spcPts val="0"/>
              </a:spcAft>
              <a:buSzPts val="1600"/>
              <a:buNone/>
              <a:defRPr sz="1600">
                <a:latin typeface="Comfortaa Regular"/>
                <a:ea typeface="Comfortaa Regular"/>
                <a:cs typeface="Comfortaa Regular"/>
                <a:sym typeface="Comfortaa Regular"/>
              </a:defRPr>
            </a:lvl7pPr>
            <a:lvl8pPr lvl="7" algn="ctr">
              <a:spcBef>
                <a:spcPts val="0"/>
              </a:spcBef>
              <a:spcAft>
                <a:spcPts val="0"/>
              </a:spcAft>
              <a:buSzPts val="1600"/>
              <a:buNone/>
              <a:defRPr sz="1600">
                <a:latin typeface="Comfortaa Regular"/>
                <a:ea typeface="Comfortaa Regular"/>
                <a:cs typeface="Comfortaa Regular"/>
                <a:sym typeface="Comfortaa Regular"/>
              </a:defRPr>
            </a:lvl8pPr>
            <a:lvl9pPr lvl="8" algn="ctr">
              <a:spcBef>
                <a:spcPts val="0"/>
              </a:spcBef>
              <a:spcAft>
                <a:spcPts val="0"/>
              </a:spcAft>
              <a:buSzPts val="1600"/>
              <a:buNone/>
              <a:defRPr sz="1600">
                <a:latin typeface="Comfortaa Regular"/>
                <a:ea typeface="Comfortaa Regular"/>
                <a:cs typeface="Comfortaa Regular"/>
                <a:sym typeface="Comfortaa Regular"/>
              </a:defRPr>
            </a:lvl9pPr>
          </a:lstStyle>
          <a:p/>
        </p:txBody>
      </p:sp>
      <p:sp>
        <p:nvSpPr>
          <p:cNvPr id="582" name="Google Shape;582;p21"/>
          <p:cNvSpPr txBox="1"/>
          <p:nvPr>
            <p:ph idx="5" type="subTitle"/>
          </p:nvPr>
        </p:nvSpPr>
        <p:spPr>
          <a:xfrm>
            <a:off x="3398800" y="2220425"/>
            <a:ext cx="2265600" cy="7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83" name="Google Shape;583;p21"/>
          <p:cNvSpPr txBox="1"/>
          <p:nvPr>
            <p:ph idx="6" type="title"/>
          </p:nvPr>
        </p:nvSpPr>
        <p:spPr>
          <a:xfrm>
            <a:off x="3398800" y="1848100"/>
            <a:ext cx="2265600" cy="45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atin typeface="Comfortaa Regular"/>
                <a:ea typeface="Comfortaa Regular"/>
                <a:cs typeface="Comfortaa Regular"/>
                <a:sym typeface="Comfortaa Regular"/>
              </a:defRPr>
            </a:lvl2pPr>
            <a:lvl3pPr lvl="2" rtl="0" algn="ctr">
              <a:spcBef>
                <a:spcPts val="0"/>
              </a:spcBef>
              <a:spcAft>
                <a:spcPts val="0"/>
              </a:spcAft>
              <a:buSzPts val="1600"/>
              <a:buNone/>
              <a:defRPr sz="1600">
                <a:latin typeface="Comfortaa Regular"/>
                <a:ea typeface="Comfortaa Regular"/>
                <a:cs typeface="Comfortaa Regular"/>
                <a:sym typeface="Comfortaa Regular"/>
              </a:defRPr>
            </a:lvl3pPr>
            <a:lvl4pPr lvl="3" rtl="0" algn="ctr">
              <a:spcBef>
                <a:spcPts val="0"/>
              </a:spcBef>
              <a:spcAft>
                <a:spcPts val="0"/>
              </a:spcAft>
              <a:buSzPts val="1600"/>
              <a:buNone/>
              <a:defRPr sz="1600">
                <a:latin typeface="Comfortaa Regular"/>
                <a:ea typeface="Comfortaa Regular"/>
                <a:cs typeface="Comfortaa Regular"/>
                <a:sym typeface="Comfortaa Regular"/>
              </a:defRPr>
            </a:lvl4pPr>
            <a:lvl5pPr lvl="4" rtl="0" algn="ctr">
              <a:spcBef>
                <a:spcPts val="0"/>
              </a:spcBef>
              <a:spcAft>
                <a:spcPts val="0"/>
              </a:spcAft>
              <a:buSzPts val="1600"/>
              <a:buNone/>
              <a:defRPr sz="1600">
                <a:latin typeface="Comfortaa Regular"/>
                <a:ea typeface="Comfortaa Regular"/>
                <a:cs typeface="Comfortaa Regular"/>
                <a:sym typeface="Comfortaa Regular"/>
              </a:defRPr>
            </a:lvl5pPr>
            <a:lvl6pPr lvl="5" rtl="0" algn="ctr">
              <a:spcBef>
                <a:spcPts val="0"/>
              </a:spcBef>
              <a:spcAft>
                <a:spcPts val="0"/>
              </a:spcAft>
              <a:buSzPts val="1600"/>
              <a:buNone/>
              <a:defRPr sz="1600">
                <a:latin typeface="Comfortaa Regular"/>
                <a:ea typeface="Comfortaa Regular"/>
                <a:cs typeface="Comfortaa Regular"/>
                <a:sym typeface="Comfortaa Regular"/>
              </a:defRPr>
            </a:lvl6pPr>
            <a:lvl7pPr lvl="6" rtl="0" algn="ctr">
              <a:spcBef>
                <a:spcPts val="0"/>
              </a:spcBef>
              <a:spcAft>
                <a:spcPts val="0"/>
              </a:spcAft>
              <a:buSzPts val="1600"/>
              <a:buNone/>
              <a:defRPr sz="1600">
                <a:latin typeface="Comfortaa Regular"/>
                <a:ea typeface="Comfortaa Regular"/>
                <a:cs typeface="Comfortaa Regular"/>
                <a:sym typeface="Comfortaa Regular"/>
              </a:defRPr>
            </a:lvl7pPr>
            <a:lvl8pPr lvl="7" rtl="0" algn="ctr">
              <a:spcBef>
                <a:spcPts val="0"/>
              </a:spcBef>
              <a:spcAft>
                <a:spcPts val="0"/>
              </a:spcAft>
              <a:buSzPts val="1600"/>
              <a:buNone/>
              <a:defRPr sz="1600">
                <a:latin typeface="Comfortaa Regular"/>
                <a:ea typeface="Comfortaa Regular"/>
                <a:cs typeface="Comfortaa Regular"/>
                <a:sym typeface="Comfortaa Regular"/>
              </a:defRPr>
            </a:lvl8pPr>
            <a:lvl9pPr lvl="8" rtl="0" algn="ctr">
              <a:spcBef>
                <a:spcPts val="0"/>
              </a:spcBef>
              <a:spcAft>
                <a:spcPts val="0"/>
              </a:spcAft>
              <a:buSzPts val="1600"/>
              <a:buNone/>
              <a:defRPr sz="1600">
                <a:latin typeface="Comfortaa Regular"/>
                <a:ea typeface="Comfortaa Regular"/>
                <a:cs typeface="Comfortaa Regular"/>
                <a:sym typeface="Comfortaa Regular"/>
              </a:defRPr>
            </a:lvl9pPr>
          </a:lstStyle>
          <a:p/>
        </p:txBody>
      </p:sp>
      <p:sp>
        <p:nvSpPr>
          <p:cNvPr id="584" name="Google Shape;584;p21"/>
          <p:cNvSpPr txBox="1"/>
          <p:nvPr>
            <p:ph idx="7" type="subTitle"/>
          </p:nvPr>
        </p:nvSpPr>
        <p:spPr>
          <a:xfrm>
            <a:off x="6010950" y="2220425"/>
            <a:ext cx="2265600" cy="7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85" name="Google Shape;585;p21"/>
          <p:cNvSpPr txBox="1"/>
          <p:nvPr>
            <p:ph idx="8" type="title"/>
          </p:nvPr>
        </p:nvSpPr>
        <p:spPr>
          <a:xfrm>
            <a:off x="6010950" y="1848100"/>
            <a:ext cx="2265600" cy="45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atin typeface="Comfortaa Regular"/>
                <a:ea typeface="Comfortaa Regular"/>
                <a:cs typeface="Comfortaa Regular"/>
                <a:sym typeface="Comfortaa Regular"/>
              </a:defRPr>
            </a:lvl2pPr>
            <a:lvl3pPr lvl="2" rtl="0" algn="ctr">
              <a:spcBef>
                <a:spcPts val="0"/>
              </a:spcBef>
              <a:spcAft>
                <a:spcPts val="0"/>
              </a:spcAft>
              <a:buSzPts val="1600"/>
              <a:buNone/>
              <a:defRPr sz="1600">
                <a:latin typeface="Comfortaa Regular"/>
                <a:ea typeface="Comfortaa Regular"/>
                <a:cs typeface="Comfortaa Regular"/>
                <a:sym typeface="Comfortaa Regular"/>
              </a:defRPr>
            </a:lvl3pPr>
            <a:lvl4pPr lvl="3" rtl="0" algn="ctr">
              <a:spcBef>
                <a:spcPts val="0"/>
              </a:spcBef>
              <a:spcAft>
                <a:spcPts val="0"/>
              </a:spcAft>
              <a:buSzPts val="1600"/>
              <a:buNone/>
              <a:defRPr sz="1600">
                <a:latin typeface="Comfortaa Regular"/>
                <a:ea typeface="Comfortaa Regular"/>
                <a:cs typeface="Comfortaa Regular"/>
                <a:sym typeface="Comfortaa Regular"/>
              </a:defRPr>
            </a:lvl4pPr>
            <a:lvl5pPr lvl="4" rtl="0" algn="ctr">
              <a:spcBef>
                <a:spcPts val="0"/>
              </a:spcBef>
              <a:spcAft>
                <a:spcPts val="0"/>
              </a:spcAft>
              <a:buSzPts val="1600"/>
              <a:buNone/>
              <a:defRPr sz="1600">
                <a:latin typeface="Comfortaa Regular"/>
                <a:ea typeface="Comfortaa Regular"/>
                <a:cs typeface="Comfortaa Regular"/>
                <a:sym typeface="Comfortaa Regular"/>
              </a:defRPr>
            </a:lvl5pPr>
            <a:lvl6pPr lvl="5" rtl="0" algn="ctr">
              <a:spcBef>
                <a:spcPts val="0"/>
              </a:spcBef>
              <a:spcAft>
                <a:spcPts val="0"/>
              </a:spcAft>
              <a:buSzPts val="1600"/>
              <a:buNone/>
              <a:defRPr sz="1600">
                <a:latin typeface="Comfortaa Regular"/>
                <a:ea typeface="Comfortaa Regular"/>
                <a:cs typeface="Comfortaa Regular"/>
                <a:sym typeface="Comfortaa Regular"/>
              </a:defRPr>
            </a:lvl6pPr>
            <a:lvl7pPr lvl="6" rtl="0" algn="ctr">
              <a:spcBef>
                <a:spcPts val="0"/>
              </a:spcBef>
              <a:spcAft>
                <a:spcPts val="0"/>
              </a:spcAft>
              <a:buSzPts val="1600"/>
              <a:buNone/>
              <a:defRPr sz="1600">
                <a:latin typeface="Comfortaa Regular"/>
                <a:ea typeface="Comfortaa Regular"/>
                <a:cs typeface="Comfortaa Regular"/>
                <a:sym typeface="Comfortaa Regular"/>
              </a:defRPr>
            </a:lvl7pPr>
            <a:lvl8pPr lvl="7" rtl="0" algn="ctr">
              <a:spcBef>
                <a:spcPts val="0"/>
              </a:spcBef>
              <a:spcAft>
                <a:spcPts val="0"/>
              </a:spcAft>
              <a:buSzPts val="1600"/>
              <a:buNone/>
              <a:defRPr sz="1600">
                <a:latin typeface="Comfortaa Regular"/>
                <a:ea typeface="Comfortaa Regular"/>
                <a:cs typeface="Comfortaa Regular"/>
                <a:sym typeface="Comfortaa Regular"/>
              </a:defRPr>
            </a:lvl8pPr>
            <a:lvl9pPr lvl="8" rtl="0" algn="ctr">
              <a:spcBef>
                <a:spcPts val="0"/>
              </a:spcBef>
              <a:spcAft>
                <a:spcPts val="0"/>
              </a:spcAft>
              <a:buSzPts val="1600"/>
              <a:buNone/>
              <a:defRPr sz="1600">
                <a:latin typeface="Comfortaa Regular"/>
                <a:ea typeface="Comfortaa Regular"/>
                <a:cs typeface="Comfortaa Regular"/>
                <a:sym typeface="Comfortaa Regular"/>
              </a:defRPr>
            </a:lvl9pPr>
          </a:lstStyle>
          <a:p/>
        </p:txBody>
      </p:sp>
      <p:sp>
        <p:nvSpPr>
          <p:cNvPr id="586" name="Google Shape;586;p21"/>
          <p:cNvSpPr txBox="1"/>
          <p:nvPr>
            <p:ph idx="9" type="subTitle"/>
          </p:nvPr>
        </p:nvSpPr>
        <p:spPr>
          <a:xfrm>
            <a:off x="867450" y="4056451"/>
            <a:ext cx="2265600" cy="7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87" name="Google Shape;587;p21"/>
          <p:cNvSpPr txBox="1"/>
          <p:nvPr>
            <p:ph idx="13" type="title"/>
          </p:nvPr>
        </p:nvSpPr>
        <p:spPr>
          <a:xfrm>
            <a:off x="867450" y="3694025"/>
            <a:ext cx="2265600" cy="39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atin typeface="Comfortaa Regular"/>
                <a:ea typeface="Comfortaa Regular"/>
                <a:cs typeface="Comfortaa Regular"/>
                <a:sym typeface="Comfortaa Regular"/>
              </a:defRPr>
            </a:lvl2pPr>
            <a:lvl3pPr lvl="2" rtl="0" algn="ctr">
              <a:spcBef>
                <a:spcPts val="0"/>
              </a:spcBef>
              <a:spcAft>
                <a:spcPts val="0"/>
              </a:spcAft>
              <a:buSzPts val="1600"/>
              <a:buNone/>
              <a:defRPr sz="1600">
                <a:latin typeface="Comfortaa Regular"/>
                <a:ea typeface="Comfortaa Regular"/>
                <a:cs typeface="Comfortaa Regular"/>
                <a:sym typeface="Comfortaa Regular"/>
              </a:defRPr>
            </a:lvl3pPr>
            <a:lvl4pPr lvl="3" rtl="0" algn="ctr">
              <a:spcBef>
                <a:spcPts val="0"/>
              </a:spcBef>
              <a:spcAft>
                <a:spcPts val="0"/>
              </a:spcAft>
              <a:buSzPts val="1600"/>
              <a:buNone/>
              <a:defRPr sz="1600">
                <a:latin typeface="Comfortaa Regular"/>
                <a:ea typeface="Comfortaa Regular"/>
                <a:cs typeface="Comfortaa Regular"/>
                <a:sym typeface="Comfortaa Regular"/>
              </a:defRPr>
            </a:lvl4pPr>
            <a:lvl5pPr lvl="4" rtl="0" algn="ctr">
              <a:spcBef>
                <a:spcPts val="0"/>
              </a:spcBef>
              <a:spcAft>
                <a:spcPts val="0"/>
              </a:spcAft>
              <a:buSzPts val="1600"/>
              <a:buNone/>
              <a:defRPr sz="1600">
                <a:latin typeface="Comfortaa Regular"/>
                <a:ea typeface="Comfortaa Regular"/>
                <a:cs typeface="Comfortaa Regular"/>
                <a:sym typeface="Comfortaa Regular"/>
              </a:defRPr>
            </a:lvl5pPr>
            <a:lvl6pPr lvl="5" rtl="0" algn="ctr">
              <a:spcBef>
                <a:spcPts val="0"/>
              </a:spcBef>
              <a:spcAft>
                <a:spcPts val="0"/>
              </a:spcAft>
              <a:buSzPts val="1600"/>
              <a:buNone/>
              <a:defRPr sz="1600">
                <a:latin typeface="Comfortaa Regular"/>
                <a:ea typeface="Comfortaa Regular"/>
                <a:cs typeface="Comfortaa Regular"/>
                <a:sym typeface="Comfortaa Regular"/>
              </a:defRPr>
            </a:lvl6pPr>
            <a:lvl7pPr lvl="6" rtl="0" algn="ctr">
              <a:spcBef>
                <a:spcPts val="0"/>
              </a:spcBef>
              <a:spcAft>
                <a:spcPts val="0"/>
              </a:spcAft>
              <a:buSzPts val="1600"/>
              <a:buNone/>
              <a:defRPr sz="1600">
                <a:latin typeface="Comfortaa Regular"/>
                <a:ea typeface="Comfortaa Regular"/>
                <a:cs typeface="Comfortaa Regular"/>
                <a:sym typeface="Comfortaa Regular"/>
              </a:defRPr>
            </a:lvl7pPr>
            <a:lvl8pPr lvl="7" rtl="0" algn="ctr">
              <a:spcBef>
                <a:spcPts val="0"/>
              </a:spcBef>
              <a:spcAft>
                <a:spcPts val="0"/>
              </a:spcAft>
              <a:buSzPts val="1600"/>
              <a:buNone/>
              <a:defRPr sz="1600">
                <a:latin typeface="Comfortaa Regular"/>
                <a:ea typeface="Comfortaa Regular"/>
                <a:cs typeface="Comfortaa Regular"/>
                <a:sym typeface="Comfortaa Regular"/>
              </a:defRPr>
            </a:lvl8pPr>
            <a:lvl9pPr lvl="8" rtl="0" algn="ctr">
              <a:spcBef>
                <a:spcPts val="0"/>
              </a:spcBef>
              <a:spcAft>
                <a:spcPts val="0"/>
              </a:spcAft>
              <a:buSzPts val="1600"/>
              <a:buNone/>
              <a:defRPr sz="1600">
                <a:latin typeface="Comfortaa Regular"/>
                <a:ea typeface="Comfortaa Regular"/>
                <a:cs typeface="Comfortaa Regular"/>
                <a:sym typeface="Comfortaa Regular"/>
              </a:defRPr>
            </a:lvl9pPr>
          </a:lstStyle>
          <a:p/>
        </p:txBody>
      </p:sp>
      <p:sp>
        <p:nvSpPr>
          <p:cNvPr id="588" name="Google Shape;588;p21"/>
          <p:cNvSpPr txBox="1"/>
          <p:nvPr>
            <p:ph idx="14" type="subTitle"/>
          </p:nvPr>
        </p:nvSpPr>
        <p:spPr>
          <a:xfrm>
            <a:off x="6010950" y="4056451"/>
            <a:ext cx="2265600" cy="7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89" name="Google Shape;589;p21"/>
          <p:cNvSpPr txBox="1"/>
          <p:nvPr>
            <p:ph idx="15" type="title"/>
          </p:nvPr>
        </p:nvSpPr>
        <p:spPr>
          <a:xfrm>
            <a:off x="6010950" y="3694025"/>
            <a:ext cx="2265600" cy="39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atin typeface="Comfortaa Regular"/>
                <a:ea typeface="Comfortaa Regular"/>
                <a:cs typeface="Comfortaa Regular"/>
                <a:sym typeface="Comfortaa Regular"/>
              </a:defRPr>
            </a:lvl2pPr>
            <a:lvl3pPr lvl="2" rtl="0" algn="ctr">
              <a:spcBef>
                <a:spcPts val="0"/>
              </a:spcBef>
              <a:spcAft>
                <a:spcPts val="0"/>
              </a:spcAft>
              <a:buSzPts val="1600"/>
              <a:buNone/>
              <a:defRPr sz="1600">
                <a:latin typeface="Comfortaa Regular"/>
                <a:ea typeface="Comfortaa Regular"/>
                <a:cs typeface="Comfortaa Regular"/>
                <a:sym typeface="Comfortaa Regular"/>
              </a:defRPr>
            </a:lvl3pPr>
            <a:lvl4pPr lvl="3" rtl="0" algn="ctr">
              <a:spcBef>
                <a:spcPts val="0"/>
              </a:spcBef>
              <a:spcAft>
                <a:spcPts val="0"/>
              </a:spcAft>
              <a:buSzPts val="1600"/>
              <a:buNone/>
              <a:defRPr sz="1600">
                <a:latin typeface="Comfortaa Regular"/>
                <a:ea typeface="Comfortaa Regular"/>
                <a:cs typeface="Comfortaa Regular"/>
                <a:sym typeface="Comfortaa Regular"/>
              </a:defRPr>
            </a:lvl4pPr>
            <a:lvl5pPr lvl="4" rtl="0" algn="ctr">
              <a:spcBef>
                <a:spcPts val="0"/>
              </a:spcBef>
              <a:spcAft>
                <a:spcPts val="0"/>
              </a:spcAft>
              <a:buSzPts val="1600"/>
              <a:buNone/>
              <a:defRPr sz="1600">
                <a:latin typeface="Comfortaa Regular"/>
                <a:ea typeface="Comfortaa Regular"/>
                <a:cs typeface="Comfortaa Regular"/>
                <a:sym typeface="Comfortaa Regular"/>
              </a:defRPr>
            </a:lvl5pPr>
            <a:lvl6pPr lvl="5" rtl="0" algn="ctr">
              <a:spcBef>
                <a:spcPts val="0"/>
              </a:spcBef>
              <a:spcAft>
                <a:spcPts val="0"/>
              </a:spcAft>
              <a:buSzPts val="1600"/>
              <a:buNone/>
              <a:defRPr sz="1600">
                <a:latin typeface="Comfortaa Regular"/>
                <a:ea typeface="Comfortaa Regular"/>
                <a:cs typeface="Comfortaa Regular"/>
                <a:sym typeface="Comfortaa Regular"/>
              </a:defRPr>
            </a:lvl6pPr>
            <a:lvl7pPr lvl="6" rtl="0" algn="ctr">
              <a:spcBef>
                <a:spcPts val="0"/>
              </a:spcBef>
              <a:spcAft>
                <a:spcPts val="0"/>
              </a:spcAft>
              <a:buSzPts val="1600"/>
              <a:buNone/>
              <a:defRPr sz="1600">
                <a:latin typeface="Comfortaa Regular"/>
                <a:ea typeface="Comfortaa Regular"/>
                <a:cs typeface="Comfortaa Regular"/>
                <a:sym typeface="Comfortaa Regular"/>
              </a:defRPr>
            </a:lvl7pPr>
            <a:lvl8pPr lvl="7" rtl="0" algn="ctr">
              <a:spcBef>
                <a:spcPts val="0"/>
              </a:spcBef>
              <a:spcAft>
                <a:spcPts val="0"/>
              </a:spcAft>
              <a:buSzPts val="1600"/>
              <a:buNone/>
              <a:defRPr sz="1600">
                <a:latin typeface="Comfortaa Regular"/>
                <a:ea typeface="Comfortaa Regular"/>
                <a:cs typeface="Comfortaa Regular"/>
                <a:sym typeface="Comfortaa Regular"/>
              </a:defRPr>
            </a:lvl8pPr>
            <a:lvl9pPr lvl="8" rtl="0" algn="ctr">
              <a:spcBef>
                <a:spcPts val="0"/>
              </a:spcBef>
              <a:spcAft>
                <a:spcPts val="0"/>
              </a:spcAft>
              <a:buSzPts val="1600"/>
              <a:buNone/>
              <a:defRPr sz="1600">
                <a:latin typeface="Comfortaa Regular"/>
                <a:ea typeface="Comfortaa Regular"/>
                <a:cs typeface="Comfortaa Regular"/>
                <a:sym typeface="Comfortaa Regular"/>
              </a:defRPr>
            </a:lvl9pPr>
          </a:lstStyle>
          <a:p/>
        </p:txBody>
      </p:sp>
      <p:sp>
        <p:nvSpPr>
          <p:cNvPr id="590" name="Google Shape;590;p21"/>
          <p:cNvSpPr/>
          <p:nvPr/>
        </p:nvSpPr>
        <p:spPr>
          <a:xfrm>
            <a:off x="6740146" y="468520"/>
            <a:ext cx="62921" cy="66745"/>
          </a:xfrm>
          <a:custGeom>
            <a:rect b="b" l="l" r="r" t="t"/>
            <a:pathLst>
              <a:path extrusionOk="0" h="1870" w="1870">
                <a:moveTo>
                  <a:pt x="941" y="0"/>
                </a:moveTo>
                <a:lnTo>
                  <a:pt x="608" y="596"/>
                </a:lnTo>
                <a:lnTo>
                  <a:pt x="1" y="929"/>
                </a:lnTo>
                <a:lnTo>
                  <a:pt x="608" y="1262"/>
                </a:lnTo>
                <a:lnTo>
                  <a:pt x="941" y="1870"/>
                </a:lnTo>
                <a:lnTo>
                  <a:pt x="1263" y="1262"/>
                </a:lnTo>
                <a:lnTo>
                  <a:pt x="1870" y="929"/>
                </a:lnTo>
                <a:lnTo>
                  <a:pt x="1263" y="596"/>
                </a:lnTo>
                <a:lnTo>
                  <a:pt x="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1"/>
          <p:cNvSpPr/>
          <p:nvPr/>
        </p:nvSpPr>
        <p:spPr>
          <a:xfrm>
            <a:off x="4974679" y="329534"/>
            <a:ext cx="131023" cy="13898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699">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7">
    <p:spTree>
      <p:nvGrpSpPr>
        <p:cNvPr id="592" name="Shape 592"/>
        <p:cNvGrpSpPr/>
        <p:nvPr/>
      </p:nvGrpSpPr>
      <p:grpSpPr>
        <a:xfrm>
          <a:off x="0" y="0"/>
          <a:ext cx="0" cy="0"/>
          <a:chOff x="0" y="0"/>
          <a:chExt cx="0" cy="0"/>
        </a:xfrm>
      </p:grpSpPr>
      <p:sp>
        <p:nvSpPr>
          <p:cNvPr id="593" name="Google Shape;593;p22"/>
          <p:cNvSpPr/>
          <p:nvPr/>
        </p:nvSpPr>
        <p:spPr>
          <a:xfrm>
            <a:off x="0" y="4806950"/>
            <a:ext cx="9144000" cy="336522"/>
          </a:xfrm>
          <a:custGeom>
            <a:rect b="b" l="l" r="r" t="t"/>
            <a:pathLst>
              <a:path extrusionOk="0" h="28886" w="285750">
                <a:moveTo>
                  <a:pt x="0" y="1"/>
                </a:moveTo>
                <a:lnTo>
                  <a:pt x="0" y="28885"/>
                </a:lnTo>
                <a:lnTo>
                  <a:pt x="285750" y="28885"/>
                </a:lnTo>
                <a:lnTo>
                  <a:pt x="285750"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2"/>
          <p:cNvSpPr txBox="1"/>
          <p:nvPr>
            <p:ph type="title"/>
          </p:nvPr>
        </p:nvSpPr>
        <p:spPr>
          <a:xfrm>
            <a:off x="3788850" y="540000"/>
            <a:ext cx="4683600" cy="1107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22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595" name="Google Shape;595;p22"/>
          <p:cNvSpPr txBox="1"/>
          <p:nvPr>
            <p:ph idx="1" type="body"/>
          </p:nvPr>
        </p:nvSpPr>
        <p:spPr>
          <a:xfrm>
            <a:off x="5382900" y="1412988"/>
            <a:ext cx="3041100" cy="3190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accent6"/>
              </a:buClr>
              <a:buSzPts val="1200"/>
              <a:buChar char="●"/>
              <a:defRPr/>
            </a:lvl1pPr>
            <a:lvl2pPr indent="-304800" lvl="1" marL="914400" rtl="0" algn="r">
              <a:spcBef>
                <a:spcPts val="1600"/>
              </a:spcBef>
              <a:spcAft>
                <a:spcPts val="0"/>
              </a:spcAft>
              <a:buSzPts val="1200"/>
              <a:buChar char="○"/>
              <a:defRPr sz="1200"/>
            </a:lvl2pPr>
            <a:lvl3pPr indent="-304800" lvl="2" marL="1371600" rtl="0" algn="r">
              <a:spcBef>
                <a:spcPts val="1600"/>
              </a:spcBef>
              <a:spcAft>
                <a:spcPts val="0"/>
              </a:spcAft>
              <a:buSzPts val="1200"/>
              <a:buChar char="■"/>
              <a:defRPr sz="1200"/>
            </a:lvl3pPr>
            <a:lvl4pPr indent="-304800" lvl="3" marL="1828800" rtl="0" algn="r">
              <a:spcBef>
                <a:spcPts val="1600"/>
              </a:spcBef>
              <a:spcAft>
                <a:spcPts val="0"/>
              </a:spcAft>
              <a:buSzPts val="1200"/>
              <a:buChar char="●"/>
              <a:defRPr sz="1200"/>
            </a:lvl4pPr>
            <a:lvl5pPr indent="-304800" lvl="4" marL="2286000" rtl="0" algn="r">
              <a:spcBef>
                <a:spcPts val="1600"/>
              </a:spcBef>
              <a:spcAft>
                <a:spcPts val="0"/>
              </a:spcAft>
              <a:buSzPts val="1200"/>
              <a:buChar char="○"/>
              <a:defRPr sz="1200"/>
            </a:lvl5pPr>
            <a:lvl6pPr indent="-304800" lvl="5" marL="2743200" rtl="0" algn="r">
              <a:spcBef>
                <a:spcPts val="1600"/>
              </a:spcBef>
              <a:spcAft>
                <a:spcPts val="0"/>
              </a:spcAft>
              <a:buSzPts val="1200"/>
              <a:buChar char="■"/>
              <a:defRPr sz="1200"/>
            </a:lvl6pPr>
            <a:lvl7pPr indent="-304800" lvl="6" marL="3200400" rtl="0" algn="r">
              <a:spcBef>
                <a:spcPts val="1600"/>
              </a:spcBef>
              <a:spcAft>
                <a:spcPts val="0"/>
              </a:spcAft>
              <a:buSzPts val="1200"/>
              <a:buChar char="●"/>
              <a:defRPr sz="1200"/>
            </a:lvl7pPr>
            <a:lvl8pPr indent="-304800" lvl="7" marL="3657600" rtl="0" algn="r">
              <a:spcBef>
                <a:spcPts val="1600"/>
              </a:spcBef>
              <a:spcAft>
                <a:spcPts val="0"/>
              </a:spcAft>
              <a:buSzPts val="1200"/>
              <a:buChar char="○"/>
              <a:defRPr sz="1200"/>
            </a:lvl8pPr>
            <a:lvl9pPr indent="-304800" lvl="8" marL="4114800" rtl="0" algn="r">
              <a:spcBef>
                <a:spcPts val="1600"/>
              </a:spcBef>
              <a:spcAft>
                <a:spcPts val="1600"/>
              </a:spcAft>
              <a:buSzPts val="1200"/>
              <a:buChar char="■"/>
              <a:defRPr sz="1200"/>
            </a:lvl9pPr>
          </a:lstStyle>
          <a:p/>
        </p:txBody>
      </p:sp>
      <p:sp>
        <p:nvSpPr>
          <p:cNvPr id="596" name="Google Shape;59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7" name="Google Shape;597;p22"/>
          <p:cNvSpPr/>
          <p:nvPr/>
        </p:nvSpPr>
        <p:spPr>
          <a:xfrm>
            <a:off x="5453748" y="961552"/>
            <a:ext cx="131023" cy="138996"/>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2"/>
          <p:cNvSpPr/>
          <p:nvPr/>
        </p:nvSpPr>
        <p:spPr>
          <a:xfrm>
            <a:off x="210798" y="3207186"/>
            <a:ext cx="251101" cy="266363"/>
          </a:xfrm>
          <a:custGeom>
            <a:rect b="b" l="l" r="r" t="t"/>
            <a:pathLst>
              <a:path extrusionOk="0" h="9264" w="9264">
                <a:moveTo>
                  <a:pt x="4632" y="1"/>
                </a:moveTo>
                <a:cubicBezTo>
                  <a:pt x="2072" y="1"/>
                  <a:pt x="0" y="2073"/>
                  <a:pt x="0" y="4632"/>
                </a:cubicBezTo>
                <a:cubicBezTo>
                  <a:pt x="0" y="7192"/>
                  <a:pt x="2072" y="9264"/>
                  <a:pt x="4632" y="9264"/>
                </a:cubicBezTo>
                <a:cubicBezTo>
                  <a:pt x="7192" y="9264"/>
                  <a:pt x="9264" y="7192"/>
                  <a:pt x="9264" y="4632"/>
                </a:cubicBezTo>
                <a:cubicBezTo>
                  <a:pt x="9264" y="2073"/>
                  <a:pt x="7192" y="1"/>
                  <a:pt x="46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2"/>
          <p:cNvSpPr/>
          <p:nvPr/>
        </p:nvSpPr>
        <p:spPr>
          <a:xfrm>
            <a:off x="584813" y="164150"/>
            <a:ext cx="1327875" cy="305805"/>
          </a:xfrm>
          <a:custGeom>
            <a:rect b="b" l="l" r="r" t="t"/>
            <a:pathLst>
              <a:path extrusionOk="0" h="3746" w="16266">
                <a:moveTo>
                  <a:pt x="4042" y="0"/>
                </a:moveTo>
                <a:cubicBezTo>
                  <a:pt x="2172" y="0"/>
                  <a:pt x="634" y="1516"/>
                  <a:pt x="0" y="3746"/>
                </a:cubicBezTo>
                <a:lnTo>
                  <a:pt x="16265" y="3746"/>
                </a:lnTo>
                <a:cubicBezTo>
                  <a:pt x="16265" y="3746"/>
                  <a:pt x="15015" y="1470"/>
                  <a:pt x="11451" y="1470"/>
                </a:cubicBezTo>
                <a:cubicBezTo>
                  <a:pt x="11191" y="1470"/>
                  <a:pt x="10918" y="1482"/>
                  <a:pt x="10633" y="1508"/>
                </a:cubicBezTo>
                <a:cubicBezTo>
                  <a:pt x="10236" y="1544"/>
                  <a:pt x="9876" y="1561"/>
                  <a:pt x="9549" y="1561"/>
                </a:cubicBezTo>
                <a:cubicBezTo>
                  <a:pt x="6580" y="1561"/>
                  <a:pt x="6230" y="206"/>
                  <a:pt x="4401" y="19"/>
                </a:cubicBezTo>
                <a:cubicBezTo>
                  <a:pt x="4280" y="6"/>
                  <a:pt x="4160" y="0"/>
                  <a:pt x="4042"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2"/>
          <p:cNvSpPr/>
          <p:nvPr/>
        </p:nvSpPr>
        <p:spPr>
          <a:xfrm>
            <a:off x="8472447" y="2606275"/>
            <a:ext cx="349363" cy="305791"/>
          </a:xfrm>
          <a:custGeom>
            <a:rect b="b" l="l" r="r" t="t"/>
            <a:pathLst>
              <a:path extrusionOk="0" h="12466" w="12455">
                <a:moveTo>
                  <a:pt x="6228" y="0"/>
                </a:moveTo>
                <a:cubicBezTo>
                  <a:pt x="2787" y="0"/>
                  <a:pt x="1" y="2798"/>
                  <a:pt x="1" y="6239"/>
                </a:cubicBezTo>
                <a:cubicBezTo>
                  <a:pt x="1" y="9680"/>
                  <a:pt x="2787" y="12466"/>
                  <a:pt x="6228" y="12466"/>
                </a:cubicBezTo>
                <a:cubicBezTo>
                  <a:pt x="9669" y="12466"/>
                  <a:pt x="12455" y="9680"/>
                  <a:pt x="12455" y="6239"/>
                </a:cubicBezTo>
                <a:cubicBezTo>
                  <a:pt x="12455" y="2798"/>
                  <a:pt x="9669" y="0"/>
                  <a:pt x="6228"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2"/>
          <p:cNvSpPr/>
          <p:nvPr/>
        </p:nvSpPr>
        <p:spPr>
          <a:xfrm>
            <a:off x="419092" y="1561827"/>
            <a:ext cx="349362" cy="409464"/>
          </a:xfrm>
          <a:custGeom>
            <a:rect b="b" l="l" r="r" t="t"/>
            <a:pathLst>
              <a:path extrusionOk="0" h="11472" w="10383">
                <a:moveTo>
                  <a:pt x="4581" y="0"/>
                </a:moveTo>
                <a:cubicBezTo>
                  <a:pt x="3768" y="0"/>
                  <a:pt x="2988" y="576"/>
                  <a:pt x="2703" y="1461"/>
                </a:cubicBezTo>
                <a:cubicBezTo>
                  <a:pt x="2370" y="2521"/>
                  <a:pt x="2882" y="3652"/>
                  <a:pt x="3870" y="3961"/>
                </a:cubicBezTo>
                <a:cubicBezTo>
                  <a:pt x="4043" y="4012"/>
                  <a:pt x="4220" y="4037"/>
                  <a:pt x="4394" y="4037"/>
                </a:cubicBezTo>
                <a:cubicBezTo>
                  <a:pt x="4831" y="4037"/>
                  <a:pt x="5256" y="3881"/>
                  <a:pt x="5597" y="3592"/>
                </a:cubicBezTo>
                <a:cubicBezTo>
                  <a:pt x="5894" y="4021"/>
                  <a:pt x="6275" y="4533"/>
                  <a:pt x="6704" y="5080"/>
                </a:cubicBezTo>
                <a:cubicBezTo>
                  <a:pt x="6942" y="5378"/>
                  <a:pt x="7168" y="5664"/>
                  <a:pt x="7394" y="5926"/>
                </a:cubicBezTo>
                <a:cubicBezTo>
                  <a:pt x="6573" y="6319"/>
                  <a:pt x="6168" y="7247"/>
                  <a:pt x="6418" y="8116"/>
                </a:cubicBezTo>
                <a:cubicBezTo>
                  <a:pt x="6013" y="8247"/>
                  <a:pt x="5561" y="8402"/>
                  <a:pt x="5073" y="8581"/>
                </a:cubicBezTo>
                <a:cubicBezTo>
                  <a:pt x="4632" y="8736"/>
                  <a:pt x="4239" y="8902"/>
                  <a:pt x="3882" y="9045"/>
                </a:cubicBezTo>
                <a:cubicBezTo>
                  <a:pt x="3630" y="8239"/>
                  <a:pt x="2886" y="7726"/>
                  <a:pt x="2084" y="7726"/>
                </a:cubicBezTo>
                <a:cubicBezTo>
                  <a:pt x="1903" y="7726"/>
                  <a:pt x="1719" y="7752"/>
                  <a:pt x="1537" y="7807"/>
                </a:cubicBezTo>
                <a:cubicBezTo>
                  <a:pt x="548" y="8116"/>
                  <a:pt x="1" y="9164"/>
                  <a:pt x="298" y="10152"/>
                </a:cubicBezTo>
                <a:cubicBezTo>
                  <a:pt x="551" y="10959"/>
                  <a:pt x="1295" y="11472"/>
                  <a:pt x="2097" y="11472"/>
                </a:cubicBezTo>
                <a:cubicBezTo>
                  <a:pt x="2278" y="11472"/>
                  <a:pt x="2462" y="11445"/>
                  <a:pt x="2644" y="11391"/>
                </a:cubicBezTo>
                <a:cubicBezTo>
                  <a:pt x="3239" y="11200"/>
                  <a:pt x="3704" y="10736"/>
                  <a:pt x="3882" y="10152"/>
                </a:cubicBezTo>
                <a:cubicBezTo>
                  <a:pt x="3942" y="9938"/>
                  <a:pt x="3965" y="9724"/>
                  <a:pt x="3954" y="9509"/>
                </a:cubicBezTo>
                <a:cubicBezTo>
                  <a:pt x="4346" y="9379"/>
                  <a:pt x="4787" y="9236"/>
                  <a:pt x="5251" y="9069"/>
                </a:cubicBezTo>
                <a:cubicBezTo>
                  <a:pt x="5716" y="8902"/>
                  <a:pt x="6228" y="8700"/>
                  <a:pt x="6609" y="8521"/>
                </a:cubicBezTo>
                <a:cubicBezTo>
                  <a:pt x="6954" y="9131"/>
                  <a:pt x="7585" y="9470"/>
                  <a:pt x="8237" y="9470"/>
                </a:cubicBezTo>
                <a:cubicBezTo>
                  <a:pt x="8553" y="9470"/>
                  <a:pt x="8873" y="9391"/>
                  <a:pt x="9169" y="9224"/>
                </a:cubicBezTo>
                <a:cubicBezTo>
                  <a:pt x="10061" y="8712"/>
                  <a:pt x="10383" y="7569"/>
                  <a:pt x="9859" y="6676"/>
                </a:cubicBezTo>
                <a:cubicBezTo>
                  <a:pt x="9526" y="6080"/>
                  <a:pt x="8893" y="5724"/>
                  <a:pt x="8229" y="5724"/>
                </a:cubicBezTo>
                <a:cubicBezTo>
                  <a:pt x="8110" y="5724"/>
                  <a:pt x="7990" y="5736"/>
                  <a:pt x="7871" y="5759"/>
                </a:cubicBezTo>
                <a:cubicBezTo>
                  <a:pt x="7645" y="5449"/>
                  <a:pt x="7383" y="5116"/>
                  <a:pt x="7109" y="4759"/>
                </a:cubicBezTo>
                <a:cubicBezTo>
                  <a:pt x="6668" y="4187"/>
                  <a:pt x="6240" y="3687"/>
                  <a:pt x="5894" y="3294"/>
                </a:cubicBezTo>
                <a:cubicBezTo>
                  <a:pt x="6061" y="3080"/>
                  <a:pt x="6192" y="2842"/>
                  <a:pt x="6275" y="2580"/>
                </a:cubicBezTo>
                <a:cubicBezTo>
                  <a:pt x="6609" y="1508"/>
                  <a:pt x="6085" y="389"/>
                  <a:pt x="5097" y="80"/>
                </a:cubicBezTo>
                <a:cubicBezTo>
                  <a:pt x="4926" y="26"/>
                  <a:pt x="4753" y="0"/>
                  <a:pt x="4581"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2"/>
          <p:cNvSpPr/>
          <p:nvPr/>
        </p:nvSpPr>
        <p:spPr>
          <a:xfrm>
            <a:off x="7678571" y="3758113"/>
            <a:ext cx="139065" cy="147517"/>
          </a:xfrm>
          <a:custGeom>
            <a:rect b="b" l="l" r="r" t="t"/>
            <a:pathLst>
              <a:path extrusionOk="0" h="4133" w="4133">
                <a:moveTo>
                  <a:pt x="2061" y="1"/>
                </a:moveTo>
                <a:lnTo>
                  <a:pt x="1334" y="1334"/>
                </a:lnTo>
                <a:lnTo>
                  <a:pt x="1" y="2060"/>
                </a:lnTo>
                <a:lnTo>
                  <a:pt x="1334" y="2799"/>
                </a:lnTo>
                <a:lnTo>
                  <a:pt x="2061" y="4132"/>
                </a:lnTo>
                <a:lnTo>
                  <a:pt x="2799" y="2799"/>
                </a:lnTo>
                <a:lnTo>
                  <a:pt x="4132" y="2060"/>
                </a:lnTo>
                <a:lnTo>
                  <a:pt x="2799" y="1334"/>
                </a:lnTo>
                <a:lnTo>
                  <a:pt x="2061" y="1"/>
                </a:ln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8">
    <p:spTree>
      <p:nvGrpSpPr>
        <p:cNvPr id="603" name="Shape 603"/>
        <p:cNvGrpSpPr/>
        <p:nvPr/>
      </p:nvGrpSpPr>
      <p:grpSpPr>
        <a:xfrm>
          <a:off x="0" y="0"/>
          <a:ext cx="0" cy="0"/>
          <a:chOff x="0" y="0"/>
          <a:chExt cx="0" cy="0"/>
        </a:xfrm>
      </p:grpSpPr>
      <p:sp>
        <p:nvSpPr>
          <p:cNvPr id="604" name="Google Shape;604;p23"/>
          <p:cNvSpPr/>
          <p:nvPr/>
        </p:nvSpPr>
        <p:spPr>
          <a:xfrm>
            <a:off x="0" y="4806950"/>
            <a:ext cx="9144000" cy="336522"/>
          </a:xfrm>
          <a:custGeom>
            <a:rect b="b" l="l" r="r" t="t"/>
            <a:pathLst>
              <a:path extrusionOk="0" h="28886" w="285750">
                <a:moveTo>
                  <a:pt x="0" y="1"/>
                </a:moveTo>
                <a:lnTo>
                  <a:pt x="0" y="28885"/>
                </a:lnTo>
                <a:lnTo>
                  <a:pt x="285750" y="28885"/>
                </a:lnTo>
                <a:lnTo>
                  <a:pt x="285750"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3"/>
          <p:cNvSpPr txBox="1"/>
          <p:nvPr>
            <p:ph type="title"/>
          </p:nvPr>
        </p:nvSpPr>
        <p:spPr>
          <a:xfrm>
            <a:off x="4776100" y="2203650"/>
            <a:ext cx="3329400" cy="630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606" name="Google Shape;606;p23"/>
          <p:cNvSpPr txBox="1"/>
          <p:nvPr>
            <p:ph idx="1" type="subTitle"/>
          </p:nvPr>
        </p:nvSpPr>
        <p:spPr>
          <a:xfrm>
            <a:off x="5244850" y="2833650"/>
            <a:ext cx="2860500" cy="1626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607" name="Google Shape;607;p23"/>
          <p:cNvSpPr/>
          <p:nvPr/>
        </p:nvSpPr>
        <p:spPr>
          <a:xfrm>
            <a:off x="1131025" y="191825"/>
            <a:ext cx="419080" cy="414401"/>
          </a:xfrm>
          <a:custGeom>
            <a:rect b="b" l="l" r="r" t="t"/>
            <a:pathLst>
              <a:path extrusionOk="0" h="12466" w="12455">
                <a:moveTo>
                  <a:pt x="6228" y="0"/>
                </a:moveTo>
                <a:cubicBezTo>
                  <a:pt x="2787" y="0"/>
                  <a:pt x="1" y="2798"/>
                  <a:pt x="1" y="6239"/>
                </a:cubicBezTo>
                <a:cubicBezTo>
                  <a:pt x="1" y="9680"/>
                  <a:pt x="2787" y="12466"/>
                  <a:pt x="6228" y="12466"/>
                </a:cubicBezTo>
                <a:cubicBezTo>
                  <a:pt x="9669" y="12466"/>
                  <a:pt x="12455" y="9680"/>
                  <a:pt x="12455" y="6239"/>
                </a:cubicBezTo>
                <a:cubicBezTo>
                  <a:pt x="12455" y="2798"/>
                  <a:pt x="9669" y="0"/>
                  <a:pt x="6228"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3"/>
          <p:cNvSpPr/>
          <p:nvPr/>
        </p:nvSpPr>
        <p:spPr>
          <a:xfrm>
            <a:off x="585136" y="4045857"/>
            <a:ext cx="390614" cy="414390"/>
          </a:xfrm>
          <a:custGeom>
            <a:rect b="b" l="l" r="r" t="t"/>
            <a:pathLst>
              <a:path extrusionOk="0" h="11610" w="11609">
                <a:moveTo>
                  <a:pt x="5810" y="1"/>
                </a:moveTo>
                <a:cubicBezTo>
                  <a:pt x="2596" y="1"/>
                  <a:pt x="0" y="2608"/>
                  <a:pt x="0" y="5811"/>
                </a:cubicBezTo>
                <a:cubicBezTo>
                  <a:pt x="0" y="9014"/>
                  <a:pt x="2596" y="11609"/>
                  <a:pt x="5810" y="11609"/>
                </a:cubicBezTo>
                <a:cubicBezTo>
                  <a:pt x="9013" y="11609"/>
                  <a:pt x="11609" y="9014"/>
                  <a:pt x="11609" y="5811"/>
                </a:cubicBezTo>
                <a:cubicBezTo>
                  <a:pt x="11609" y="2596"/>
                  <a:pt x="9013" y="1"/>
                  <a:pt x="5810" y="1"/>
                </a:cubicBez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3"/>
          <p:cNvSpPr/>
          <p:nvPr/>
        </p:nvSpPr>
        <p:spPr>
          <a:xfrm>
            <a:off x="4947428" y="1944833"/>
            <a:ext cx="185532" cy="196808"/>
          </a:xfrm>
          <a:custGeom>
            <a:rect b="b" l="l" r="r" t="t"/>
            <a:pathLst>
              <a:path extrusionOk="0" h="5514" w="5514">
                <a:moveTo>
                  <a:pt x="2751" y="1"/>
                </a:moveTo>
                <a:lnTo>
                  <a:pt x="1775" y="1787"/>
                </a:lnTo>
                <a:lnTo>
                  <a:pt x="1" y="2763"/>
                </a:lnTo>
                <a:lnTo>
                  <a:pt x="1775" y="3727"/>
                </a:lnTo>
                <a:lnTo>
                  <a:pt x="2751" y="5513"/>
                </a:lnTo>
                <a:lnTo>
                  <a:pt x="3727" y="3727"/>
                </a:lnTo>
                <a:lnTo>
                  <a:pt x="5513" y="2763"/>
                </a:lnTo>
                <a:lnTo>
                  <a:pt x="3727" y="1787"/>
                </a:lnTo>
                <a:lnTo>
                  <a:pt x="2751" y="1"/>
                </a:ln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3"/>
          <p:cNvSpPr/>
          <p:nvPr/>
        </p:nvSpPr>
        <p:spPr>
          <a:xfrm>
            <a:off x="2219946" y="1223838"/>
            <a:ext cx="139065" cy="147517"/>
          </a:xfrm>
          <a:custGeom>
            <a:rect b="b" l="l" r="r" t="t"/>
            <a:pathLst>
              <a:path extrusionOk="0" h="4133" w="4133">
                <a:moveTo>
                  <a:pt x="2061" y="1"/>
                </a:moveTo>
                <a:lnTo>
                  <a:pt x="1334" y="1334"/>
                </a:lnTo>
                <a:lnTo>
                  <a:pt x="1" y="2060"/>
                </a:lnTo>
                <a:lnTo>
                  <a:pt x="1334" y="2799"/>
                </a:lnTo>
                <a:lnTo>
                  <a:pt x="2061" y="4132"/>
                </a:lnTo>
                <a:lnTo>
                  <a:pt x="2799" y="2799"/>
                </a:lnTo>
                <a:lnTo>
                  <a:pt x="4132" y="2060"/>
                </a:lnTo>
                <a:lnTo>
                  <a:pt x="2799" y="1334"/>
                </a:lnTo>
                <a:lnTo>
                  <a:pt x="2061" y="1"/>
                </a:ln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3"/>
          <p:cNvSpPr/>
          <p:nvPr/>
        </p:nvSpPr>
        <p:spPr>
          <a:xfrm>
            <a:off x="8148022" y="349926"/>
            <a:ext cx="92968" cy="98190"/>
          </a:xfrm>
          <a:custGeom>
            <a:rect b="b" l="l" r="r" t="t"/>
            <a:pathLst>
              <a:path extrusionOk="0" h="2751" w="2763">
                <a:moveTo>
                  <a:pt x="1381" y="0"/>
                </a:moveTo>
                <a:lnTo>
                  <a:pt x="893" y="893"/>
                </a:lnTo>
                <a:lnTo>
                  <a:pt x="0" y="1381"/>
                </a:lnTo>
                <a:lnTo>
                  <a:pt x="893" y="1869"/>
                </a:lnTo>
                <a:lnTo>
                  <a:pt x="1381" y="2750"/>
                </a:lnTo>
                <a:lnTo>
                  <a:pt x="1870" y="1869"/>
                </a:lnTo>
                <a:lnTo>
                  <a:pt x="2763" y="1381"/>
                </a:lnTo>
                <a:lnTo>
                  <a:pt x="1870" y="893"/>
                </a:lnTo>
                <a:lnTo>
                  <a:pt x="13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3"/>
          <p:cNvSpPr/>
          <p:nvPr/>
        </p:nvSpPr>
        <p:spPr>
          <a:xfrm>
            <a:off x="8000977" y="1944833"/>
            <a:ext cx="62921" cy="66745"/>
          </a:xfrm>
          <a:custGeom>
            <a:rect b="b" l="l" r="r" t="t"/>
            <a:pathLst>
              <a:path extrusionOk="0" h="1870" w="1870">
                <a:moveTo>
                  <a:pt x="929" y="1"/>
                </a:moveTo>
                <a:lnTo>
                  <a:pt x="608" y="596"/>
                </a:lnTo>
                <a:lnTo>
                  <a:pt x="0" y="929"/>
                </a:lnTo>
                <a:lnTo>
                  <a:pt x="608" y="1263"/>
                </a:lnTo>
                <a:lnTo>
                  <a:pt x="929" y="1870"/>
                </a:lnTo>
                <a:lnTo>
                  <a:pt x="1262" y="1263"/>
                </a:lnTo>
                <a:lnTo>
                  <a:pt x="1870" y="929"/>
                </a:lnTo>
                <a:lnTo>
                  <a:pt x="1262" y="596"/>
                </a:lnTo>
                <a:lnTo>
                  <a:pt x="929"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3"/>
          <p:cNvSpPr/>
          <p:nvPr/>
        </p:nvSpPr>
        <p:spPr>
          <a:xfrm>
            <a:off x="6740146" y="468520"/>
            <a:ext cx="62921" cy="66745"/>
          </a:xfrm>
          <a:custGeom>
            <a:rect b="b" l="l" r="r" t="t"/>
            <a:pathLst>
              <a:path extrusionOk="0" h="1870" w="1870">
                <a:moveTo>
                  <a:pt x="941" y="0"/>
                </a:moveTo>
                <a:lnTo>
                  <a:pt x="608" y="596"/>
                </a:lnTo>
                <a:lnTo>
                  <a:pt x="1" y="929"/>
                </a:lnTo>
                <a:lnTo>
                  <a:pt x="608" y="1262"/>
                </a:lnTo>
                <a:lnTo>
                  <a:pt x="941" y="1870"/>
                </a:lnTo>
                <a:lnTo>
                  <a:pt x="1263" y="1262"/>
                </a:lnTo>
                <a:lnTo>
                  <a:pt x="1870" y="929"/>
                </a:lnTo>
                <a:lnTo>
                  <a:pt x="1263" y="596"/>
                </a:lnTo>
                <a:lnTo>
                  <a:pt x="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3"/>
          <p:cNvSpPr/>
          <p:nvPr/>
        </p:nvSpPr>
        <p:spPr>
          <a:xfrm>
            <a:off x="7117518" y="136378"/>
            <a:ext cx="131023" cy="138987"/>
          </a:xfrm>
          <a:custGeom>
            <a:rect b="b" l="l" r="r" t="t"/>
            <a:pathLst>
              <a:path extrusionOk="0" h="3894" w="3894">
                <a:moveTo>
                  <a:pt x="1941" y="0"/>
                </a:moveTo>
                <a:lnTo>
                  <a:pt x="1251" y="1262"/>
                </a:lnTo>
                <a:lnTo>
                  <a:pt x="1" y="1953"/>
                </a:lnTo>
                <a:lnTo>
                  <a:pt x="1251" y="2643"/>
                </a:lnTo>
                <a:lnTo>
                  <a:pt x="1941" y="3894"/>
                </a:lnTo>
                <a:lnTo>
                  <a:pt x="2632" y="2643"/>
                </a:lnTo>
                <a:lnTo>
                  <a:pt x="3894" y="1953"/>
                </a:lnTo>
                <a:lnTo>
                  <a:pt x="2632" y="1262"/>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3"/>
          <p:cNvSpPr/>
          <p:nvPr/>
        </p:nvSpPr>
        <p:spPr>
          <a:xfrm>
            <a:off x="4974679" y="329534"/>
            <a:ext cx="131023" cy="13898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3"/>
          <p:cNvSpPr/>
          <p:nvPr/>
        </p:nvSpPr>
        <p:spPr>
          <a:xfrm>
            <a:off x="4013958" y="4198422"/>
            <a:ext cx="102591" cy="109255"/>
          </a:xfrm>
          <a:custGeom>
            <a:rect b="b" l="l" r="r" t="t"/>
            <a:pathLst>
              <a:path extrusionOk="0" h="3061" w="3049">
                <a:moveTo>
                  <a:pt x="1525" y="0"/>
                </a:moveTo>
                <a:lnTo>
                  <a:pt x="989" y="989"/>
                </a:lnTo>
                <a:lnTo>
                  <a:pt x="1" y="1524"/>
                </a:lnTo>
                <a:lnTo>
                  <a:pt x="989" y="2072"/>
                </a:lnTo>
                <a:lnTo>
                  <a:pt x="1525" y="3060"/>
                </a:lnTo>
                <a:lnTo>
                  <a:pt x="2060" y="2072"/>
                </a:lnTo>
                <a:lnTo>
                  <a:pt x="3049" y="1524"/>
                </a:lnTo>
                <a:lnTo>
                  <a:pt x="2060" y="989"/>
                </a:lnTo>
                <a:lnTo>
                  <a:pt x="1525"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3"/>
          <p:cNvSpPr/>
          <p:nvPr/>
        </p:nvSpPr>
        <p:spPr>
          <a:xfrm>
            <a:off x="311699" y="736482"/>
            <a:ext cx="102995" cy="109255"/>
          </a:xfrm>
          <a:custGeom>
            <a:rect b="b" l="l" r="r" t="t"/>
            <a:pathLst>
              <a:path extrusionOk="0" h="3061" w="3061">
                <a:moveTo>
                  <a:pt x="1536" y="0"/>
                </a:moveTo>
                <a:lnTo>
                  <a:pt x="989" y="988"/>
                </a:lnTo>
                <a:lnTo>
                  <a:pt x="0" y="1536"/>
                </a:lnTo>
                <a:lnTo>
                  <a:pt x="989" y="2072"/>
                </a:lnTo>
                <a:lnTo>
                  <a:pt x="1536" y="3060"/>
                </a:lnTo>
                <a:lnTo>
                  <a:pt x="2072" y="2072"/>
                </a:lnTo>
                <a:lnTo>
                  <a:pt x="3060" y="1536"/>
                </a:lnTo>
                <a:lnTo>
                  <a:pt x="2072" y="988"/>
                </a:lnTo>
                <a:lnTo>
                  <a:pt x="1536"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3"/>
          <p:cNvSpPr/>
          <p:nvPr/>
        </p:nvSpPr>
        <p:spPr>
          <a:xfrm>
            <a:off x="6831592" y="904968"/>
            <a:ext cx="66117" cy="69707"/>
          </a:xfrm>
          <a:custGeom>
            <a:rect b="b" l="l" r="r" t="t"/>
            <a:pathLst>
              <a:path extrusionOk="0" h="1953" w="1965">
                <a:moveTo>
                  <a:pt x="988" y="0"/>
                </a:moveTo>
                <a:lnTo>
                  <a:pt x="643" y="631"/>
                </a:lnTo>
                <a:lnTo>
                  <a:pt x="0" y="976"/>
                </a:lnTo>
                <a:lnTo>
                  <a:pt x="643" y="1322"/>
                </a:lnTo>
                <a:lnTo>
                  <a:pt x="988" y="1953"/>
                </a:lnTo>
                <a:lnTo>
                  <a:pt x="1334" y="1322"/>
                </a:lnTo>
                <a:lnTo>
                  <a:pt x="1965" y="976"/>
                </a:lnTo>
                <a:lnTo>
                  <a:pt x="1334" y="631"/>
                </a:lnTo>
                <a:lnTo>
                  <a:pt x="988"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9" name="Google Shape;619;p23"/>
          <p:cNvGrpSpPr/>
          <p:nvPr/>
        </p:nvGrpSpPr>
        <p:grpSpPr>
          <a:xfrm>
            <a:off x="8423995" y="2872621"/>
            <a:ext cx="392263" cy="416924"/>
            <a:chOff x="8058245" y="2331133"/>
            <a:chExt cx="392263" cy="416924"/>
          </a:xfrm>
        </p:grpSpPr>
        <p:sp>
          <p:nvSpPr>
            <p:cNvPr id="620" name="Google Shape;620;p23"/>
            <p:cNvSpPr/>
            <p:nvPr/>
          </p:nvSpPr>
          <p:spPr>
            <a:xfrm>
              <a:off x="8059860" y="2333668"/>
              <a:ext cx="389032" cy="413105"/>
            </a:xfrm>
            <a:custGeom>
              <a:rect b="b" l="l" r="r" t="t"/>
              <a:pathLst>
                <a:path extrusionOk="0" h="11574" w="11562">
                  <a:moveTo>
                    <a:pt x="5831" y="3632"/>
                  </a:moveTo>
                  <a:cubicBezTo>
                    <a:pt x="6352" y="3632"/>
                    <a:pt x="6874" y="3826"/>
                    <a:pt x="7275" y="4216"/>
                  </a:cubicBezTo>
                  <a:cubicBezTo>
                    <a:pt x="8109" y="5013"/>
                    <a:pt x="8133" y="6335"/>
                    <a:pt x="7335" y="7156"/>
                  </a:cubicBezTo>
                  <a:cubicBezTo>
                    <a:pt x="6926" y="7584"/>
                    <a:pt x="6379" y="7798"/>
                    <a:pt x="5831" y="7798"/>
                  </a:cubicBezTo>
                  <a:cubicBezTo>
                    <a:pt x="5310" y="7798"/>
                    <a:pt x="4788" y="7605"/>
                    <a:pt x="4382" y="7216"/>
                  </a:cubicBezTo>
                  <a:cubicBezTo>
                    <a:pt x="3561" y="6418"/>
                    <a:pt x="3537" y="5097"/>
                    <a:pt x="4334" y="4275"/>
                  </a:cubicBezTo>
                  <a:lnTo>
                    <a:pt x="4334" y="4263"/>
                  </a:lnTo>
                  <a:cubicBezTo>
                    <a:pt x="4742" y="3843"/>
                    <a:pt x="5287" y="3632"/>
                    <a:pt x="5831" y="3632"/>
                  </a:cubicBezTo>
                  <a:close/>
                  <a:moveTo>
                    <a:pt x="6644" y="1"/>
                  </a:moveTo>
                  <a:lnTo>
                    <a:pt x="4704" y="37"/>
                  </a:lnTo>
                  <a:lnTo>
                    <a:pt x="4454" y="1180"/>
                  </a:lnTo>
                  <a:cubicBezTo>
                    <a:pt x="4049" y="1299"/>
                    <a:pt x="3668" y="1465"/>
                    <a:pt x="3299" y="1691"/>
                  </a:cubicBezTo>
                  <a:lnTo>
                    <a:pt x="3299" y="1668"/>
                  </a:lnTo>
                  <a:lnTo>
                    <a:pt x="2299" y="1072"/>
                  </a:lnTo>
                  <a:lnTo>
                    <a:pt x="953" y="2465"/>
                  </a:lnTo>
                  <a:lnTo>
                    <a:pt x="1608" y="3466"/>
                  </a:lnTo>
                  <a:cubicBezTo>
                    <a:pt x="1394" y="3835"/>
                    <a:pt x="1239" y="4228"/>
                    <a:pt x="1144" y="4644"/>
                  </a:cubicBezTo>
                  <a:lnTo>
                    <a:pt x="1" y="4918"/>
                  </a:lnTo>
                  <a:lnTo>
                    <a:pt x="36" y="6859"/>
                  </a:lnTo>
                  <a:lnTo>
                    <a:pt x="1179" y="7097"/>
                  </a:lnTo>
                  <a:cubicBezTo>
                    <a:pt x="1298" y="7514"/>
                    <a:pt x="1465" y="7895"/>
                    <a:pt x="1691" y="8264"/>
                  </a:cubicBezTo>
                  <a:lnTo>
                    <a:pt x="1084" y="9264"/>
                  </a:lnTo>
                  <a:lnTo>
                    <a:pt x="2477" y="10609"/>
                  </a:lnTo>
                  <a:lnTo>
                    <a:pt x="3465" y="9966"/>
                  </a:lnTo>
                  <a:cubicBezTo>
                    <a:pt x="3834" y="10169"/>
                    <a:pt x="4227" y="10324"/>
                    <a:pt x="4644" y="10431"/>
                  </a:cubicBezTo>
                  <a:lnTo>
                    <a:pt x="4918" y="11574"/>
                  </a:lnTo>
                  <a:lnTo>
                    <a:pt x="6859" y="11538"/>
                  </a:lnTo>
                  <a:lnTo>
                    <a:pt x="7097" y="10383"/>
                  </a:lnTo>
                  <a:cubicBezTo>
                    <a:pt x="7502" y="10276"/>
                    <a:pt x="7894" y="10097"/>
                    <a:pt x="8264" y="9883"/>
                  </a:cubicBezTo>
                  <a:lnTo>
                    <a:pt x="9264" y="10490"/>
                  </a:lnTo>
                  <a:lnTo>
                    <a:pt x="10597" y="9085"/>
                  </a:lnTo>
                  <a:lnTo>
                    <a:pt x="9954" y="8109"/>
                  </a:lnTo>
                  <a:cubicBezTo>
                    <a:pt x="10169" y="7740"/>
                    <a:pt x="10323" y="7347"/>
                    <a:pt x="10419" y="6930"/>
                  </a:cubicBezTo>
                  <a:lnTo>
                    <a:pt x="11562" y="6644"/>
                  </a:lnTo>
                  <a:lnTo>
                    <a:pt x="11526" y="4704"/>
                  </a:lnTo>
                  <a:lnTo>
                    <a:pt x="10383" y="4466"/>
                  </a:lnTo>
                  <a:cubicBezTo>
                    <a:pt x="10264" y="4061"/>
                    <a:pt x="10097" y="3668"/>
                    <a:pt x="9871" y="3311"/>
                  </a:cubicBezTo>
                  <a:lnTo>
                    <a:pt x="10478" y="2311"/>
                  </a:lnTo>
                  <a:lnTo>
                    <a:pt x="9073" y="953"/>
                  </a:lnTo>
                  <a:lnTo>
                    <a:pt x="8097" y="1596"/>
                  </a:lnTo>
                  <a:cubicBezTo>
                    <a:pt x="7728" y="1394"/>
                    <a:pt x="7335" y="1239"/>
                    <a:pt x="6918" y="1144"/>
                  </a:cubicBezTo>
                  <a:lnTo>
                    <a:pt x="6644" y="1"/>
                  </a:ln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3"/>
            <p:cNvSpPr/>
            <p:nvPr/>
          </p:nvSpPr>
          <p:spPr>
            <a:xfrm>
              <a:off x="8174026" y="2461804"/>
              <a:ext cx="154274" cy="151657"/>
            </a:xfrm>
            <a:custGeom>
              <a:rect b="b" l="l" r="r" t="t"/>
              <a:pathLst>
                <a:path extrusionOk="0" h="4249" w="4585">
                  <a:moveTo>
                    <a:pt x="2470" y="1"/>
                  </a:moveTo>
                  <a:cubicBezTo>
                    <a:pt x="2073" y="1"/>
                    <a:pt x="1674" y="114"/>
                    <a:pt x="1322" y="340"/>
                  </a:cubicBezTo>
                  <a:cubicBezTo>
                    <a:pt x="1180" y="423"/>
                    <a:pt x="1049" y="542"/>
                    <a:pt x="941" y="673"/>
                  </a:cubicBezTo>
                  <a:cubicBezTo>
                    <a:pt x="1072" y="566"/>
                    <a:pt x="1215" y="471"/>
                    <a:pt x="1358" y="376"/>
                  </a:cubicBezTo>
                  <a:cubicBezTo>
                    <a:pt x="1670" y="181"/>
                    <a:pt x="2037" y="74"/>
                    <a:pt x="2408" y="74"/>
                  </a:cubicBezTo>
                  <a:cubicBezTo>
                    <a:pt x="2491" y="74"/>
                    <a:pt x="2574" y="79"/>
                    <a:pt x="2656" y="90"/>
                  </a:cubicBezTo>
                  <a:cubicBezTo>
                    <a:pt x="2966" y="126"/>
                    <a:pt x="3275" y="233"/>
                    <a:pt x="3537" y="411"/>
                  </a:cubicBezTo>
                  <a:cubicBezTo>
                    <a:pt x="3835" y="614"/>
                    <a:pt x="4073" y="888"/>
                    <a:pt x="4240" y="1221"/>
                  </a:cubicBezTo>
                  <a:cubicBezTo>
                    <a:pt x="4323" y="1388"/>
                    <a:pt x="4382" y="1578"/>
                    <a:pt x="4406" y="1769"/>
                  </a:cubicBezTo>
                  <a:cubicBezTo>
                    <a:pt x="4442" y="1971"/>
                    <a:pt x="4442" y="2173"/>
                    <a:pt x="4406" y="2376"/>
                  </a:cubicBezTo>
                  <a:cubicBezTo>
                    <a:pt x="4287" y="3245"/>
                    <a:pt x="3620" y="3947"/>
                    <a:pt x="2751" y="4090"/>
                  </a:cubicBezTo>
                  <a:cubicBezTo>
                    <a:pt x="2650" y="4108"/>
                    <a:pt x="2549" y="4117"/>
                    <a:pt x="2448" y="4117"/>
                  </a:cubicBezTo>
                  <a:cubicBezTo>
                    <a:pt x="2346" y="4117"/>
                    <a:pt x="2245" y="4108"/>
                    <a:pt x="2144" y="4090"/>
                  </a:cubicBezTo>
                  <a:cubicBezTo>
                    <a:pt x="1954" y="4067"/>
                    <a:pt x="1763" y="4019"/>
                    <a:pt x="1584" y="3936"/>
                  </a:cubicBezTo>
                  <a:cubicBezTo>
                    <a:pt x="953" y="3662"/>
                    <a:pt x="513" y="3078"/>
                    <a:pt x="406" y="2400"/>
                  </a:cubicBezTo>
                  <a:cubicBezTo>
                    <a:pt x="322" y="1935"/>
                    <a:pt x="406" y="1471"/>
                    <a:pt x="632" y="1066"/>
                  </a:cubicBezTo>
                  <a:cubicBezTo>
                    <a:pt x="787" y="781"/>
                    <a:pt x="918" y="650"/>
                    <a:pt x="918" y="649"/>
                  </a:cubicBezTo>
                  <a:lnTo>
                    <a:pt x="918" y="649"/>
                  </a:lnTo>
                  <a:cubicBezTo>
                    <a:pt x="787" y="757"/>
                    <a:pt x="680" y="899"/>
                    <a:pt x="596" y="1042"/>
                  </a:cubicBezTo>
                  <a:cubicBezTo>
                    <a:pt x="549" y="1114"/>
                    <a:pt x="513" y="1197"/>
                    <a:pt x="477" y="1269"/>
                  </a:cubicBezTo>
                  <a:cubicBezTo>
                    <a:pt x="1" y="2340"/>
                    <a:pt x="477" y="3578"/>
                    <a:pt x="1549" y="4055"/>
                  </a:cubicBezTo>
                  <a:cubicBezTo>
                    <a:pt x="1739" y="4138"/>
                    <a:pt x="1942" y="4197"/>
                    <a:pt x="2144" y="4221"/>
                  </a:cubicBezTo>
                  <a:cubicBezTo>
                    <a:pt x="2251" y="4239"/>
                    <a:pt x="2358" y="4248"/>
                    <a:pt x="2465" y="4248"/>
                  </a:cubicBezTo>
                  <a:cubicBezTo>
                    <a:pt x="2573" y="4248"/>
                    <a:pt x="2680" y="4239"/>
                    <a:pt x="2787" y="4221"/>
                  </a:cubicBezTo>
                  <a:cubicBezTo>
                    <a:pt x="3716" y="4067"/>
                    <a:pt x="4430" y="3328"/>
                    <a:pt x="4549" y="2400"/>
                  </a:cubicBezTo>
                  <a:cubicBezTo>
                    <a:pt x="4585" y="2185"/>
                    <a:pt x="4585" y="1971"/>
                    <a:pt x="4549" y="1757"/>
                  </a:cubicBezTo>
                  <a:cubicBezTo>
                    <a:pt x="4454" y="1173"/>
                    <a:pt x="4109" y="661"/>
                    <a:pt x="3608" y="340"/>
                  </a:cubicBezTo>
                  <a:cubicBezTo>
                    <a:pt x="3263" y="114"/>
                    <a:pt x="2867" y="1"/>
                    <a:pt x="2470" y="1"/>
                  </a:cubicBez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3"/>
            <p:cNvSpPr/>
            <p:nvPr/>
          </p:nvSpPr>
          <p:spPr>
            <a:xfrm>
              <a:off x="8058245" y="2331133"/>
              <a:ext cx="392263" cy="416924"/>
            </a:xfrm>
            <a:custGeom>
              <a:rect b="b" l="l" r="r" t="t"/>
              <a:pathLst>
                <a:path extrusionOk="0" h="11681" w="11658">
                  <a:moveTo>
                    <a:pt x="3192" y="1667"/>
                  </a:moveTo>
                  <a:lnTo>
                    <a:pt x="3263" y="1715"/>
                  </a:lnTo>
                  <a:lnTo>
                    <a:pt x="3292" y="1732"/>
                  </a:lnTo>
                  <a:lnTo>
                    <a:pt x="3292" y="1732"/>
                  </a:lnTo>
                  <a:cubicBezTo>
                    <a:pt x="3291" y="1730"/>
                    <a:pt x="3289" y="1728"/>
                    <a:pt x="3287" y="1727"/>
                  </a:cubicBezTo>
                  <a:lnTo>
                    <a:pt x="3192" y="1667"/>
                  </a:lnTo>
                  <a:close/>
                  <a:moveTo>
                    <a:pt x="3292" y="1732"/>
                  </a:moveTo>
                  <a:cubicBezTo>
                    <a:pt x="3305" y="1742"/>
                    <a:pt x="3326" y="1752"/>
                    <a:pt x="3347" y="1762"/>
                  </a:cubicBezTo>
                  <a:lnTo>
                    <a:pt x="3292" y="1732"/>
                  </a:lnTo>
                  <a:close/>
                  <a:moveTo>
                    <a:pt x="6704" y="0"/>
                  </a:moveTo>
                  <a:lnTo>
                    <a:pt x="4763" y="48"/>
                  </a:lnTo>
                  <a:lnTo>
                    <a:pt x="4740" y="48"/>
                  </a:lnTo>
                  <a:lnTo>
                    <a:pt x="4740" y="60"/>
                  </a:lnTo>
                  <a:lnTo>
                    <a:pt x="4502" y="1215"/>
                  </a:lnTo>
                  <a:cubicBezTo>
                    <a:pt x="4192" y="1310"/>
                    <a:pt x="3894" y="1429"/>
                    <a:pt x="3620" y="1572"/>
                  </a:cubicBezTo>
                  <a:cubicBezTo>
                    <a:pt x="3525" y="1632"/>
                    <a:pt x="3454" y="1667"/>
                    <a:pt x="3418" y="1691"/>
                  </a:cubicBezTo>
                  <a:lnTo>
                    <a:pt x="3347" y="1739"/>
                  </a:lnTo>
                  <a:cubicBezTo>
                    <a:pt x="3370" y="1727"/>
                    <a:pt x="3394" y="1715"/>
                    <a:pt x="3418" y="1703"/>
                  </a:cubicBezTo>
                  <a:lnTo>
                    <a:pt x="3620" y="1596"/>
                  </a:lnTo>
                  <a:cubicBezTo>
                    <a:pt x="3906" y="1453"/>
                    <a:pt x="4204" y="1334"/>
                    <a:pt x="4513" y="1251"/>
                  </a:cubicBezTo>
                  <a:cubicBezTo>
                    <a:pt x="4584" y="946"/>
                    <a:pt x="4654" y="573"/>
                    <a:pt x="4747" y="131"/>
                  </a:cubicBezTo>
                  <a:lnTo>
                    <a:pt x="4747" y="131"/>
                  </a:lnTo>
                  <a:lnTo>
                    <a:pt x="6639" y="96"/>
                  </a:lnTo>
                  <a:lnTo>
                    <a:pt x="6639" y="96"/>
                  </a:lnTo>
                  <a:cubicBezTo>
                    <a:pt x="6732" y="446"/>
                    <a:pt x="6814" y="808"/>
                    <a:pt x="6919" y="1215"/>
                  </a:cubicBezTo>
                  <a:lnTo>
                    <a:pt x="6919" y="1239"/>
                  </a:lnTo>
                  <a:lnTo>
                    <a:pt x="6942" y="1239"/>
                  </a:lnTo>
                  <a:cubicBezTo>
                    <a:pt x="7347" y="1334"/>
                    <a:pt x="7740" y="1501"/>
                    <a:pt x="8097" y="1703"/>
                  </a:cubicBezTo>
                  <a:lnTo>
                    <a:pt x="8121" y="1703"/>
                  </a:lnTo>
                  <a:lnTo>
                    <a:pt x="8145" y="1691"/>
                  </a:lnTo>
                  <a:lnTo>
                    <a:pt x="9097" y="1071"/>
                  </a:lnTo>
                  <a:lnTo>
                    <a:pt x="9097" y="1071"/>
                  </a:lnTo>
                  <a:cubicBezTo>
                    <a:pt x="9524" y="1486"/>
                    <a:pt x="9973" y="1924"/>
                    <a:pt x="10444" y="2372"/>
                  </a:cubicBezTo>
                  <a:lnTo>
                    <a:pt x="10444" y="2372"/>
                  </a:lnTo>
                  <a:lnTo>
                    <a:pt x="9871" y="3334"/>
                  </a:lnTo>
                  <a:lnTo>
                    <a:pt x="9847" y="3370"/>
                  </a:lnTo>
                  <a:lnTo>
                    <a:pt x="9871" y="3394"/>
                  </a:lnTo>
                  <a:cubicBezTo>
                    <a:pt x="10086" y="3751"/>
                    <a:pt x="10252" y="4132"/>
                    <a:pt x="10359" y="4537"/>
                  </a:cubicBezTo>
                  <a:lnTo>
                    <a:pt x="10359" y="4572"/>
                  </a:lnTo>
                  <a:lnTo>
                    <a:pt x="10395" y="4572"/>
                  </a:lnTo>
                  <a:lnTo>
                    <a:pt x="11491" y="4801"/>
                  </a:lnTo>
                  <a:lnTo>
                    <a:pt x="11491" y="4801"/>
                  </a:lnTo>
                  <a:cubicBezTo>
                    <a:pt x="11503" y="5404"/>
                    <a:pt x="11525" y="6019"/>
                    <a:pt x="11526" y="6655"/>
                  </a:cubicBezTo>
                  <a:lnTo>
                    <a:pt x="11526" y="6655"/>
                  </a:lnTo>
                  <a:lnTo>
                    <a:pt x="10431" y="6918"/>
                  </a:lnTo>
                  <a:lnTo>
                    <a:pt x="10395" y="6918"/>
                  </a:lnTo>
                  <a:lnTo>
                    <a:pt x="10395" y="6954"/>
                  </a:lnTo>
                  <a:cubicBezTo>
                    <a:pt x="10300" y="7358"/>
                    <a:pt x="10145" y="7751"/>
                    <a:pt x="9943" y="8120"/>
                  </a:cubicBezTo>
                  <a:lnTo>
                    <a:pt x="9919" y="8144"/>
                  </a:lnTo>
                  <a:lnTo>
                    <a:pt x="9943" y="8180"/>
                  </a:lnTo>
                  <a:lnTo>
                    <a:pt x="10558" y="9114"/>
                  </a:lnTo>
                  <a:lnTo>
                    <a:pt x="10558" y="9114"/>
                  </a:lnTo>
                  <a:cubicBezTo>
                    <a:pt x="10124" y="9559"/>
                    <a:pt x="9700" y="10005"/>
                    <a:pt x="9266" y="10451"/>
                  </a:cubicBezTo>
                  <a:lnTo>
                    <a:pt x="9266" y="10451"/>
                  </a:lnTo>
                  <a:lnTo>
                    <a:pt x="8312" y="9883"/>
                  </a:lnTo>
                  <a:lnTo>
                    <a:pt x="8276" y="9859"/>
                  </a:lnTo>
                  <a:lnTo>
                    <a:pt x="8240" y="9883"/>
                  </a:lnTo>
                  <a:cubicBezTo>
                    <a:pt x="7883" y="10097"/>
                    <a:pt x="7502" y="10264"/>
                    <a:pt x="7097" y="10371"/>
                  </a:cubicBezTo>
                  <a:lnTo>
                    <a:pt x="7061" y="10371"/>
                  </a:lnTo>
                  <a:lnTo>
                    <a:pt x="7061" y="10406"/>
                  </a:lnTo>
                  <a:lnTo>
                    <a:pt x="6833" y="11515"/>
                  </a:lnTo>
                  <a:lnTo>
                    <a:pt x="6833" y="11515"/>
                  </a:lnTo>
                  <a:lnTo>
                    <a:pt x="4989" y="11549"/>
                  </a:lnTo>
                  <a:lnTo>
                    <a:pt x="4989" y="11549"/>
                  </a:lnTo>
                  <a:lnTo>
                    <a:pt x="4716" y="10454"/>
                  </a:lnTo>
                  <a:lnTo>
                    <a:pt x="4716" y="10418"/>
                  </a:lnTo>
                  <a:lnTo>
                    <a:pt x="4692" y="10418"/>
                  </a:lnTo>
                  <a:cubicBezTo>
                    <a:pt x="4287" y="10323"/>
                    <a:pt x="3894" y="10168"/>
                    <a:pt x="3525" y="9966"/>
                  </a:cubicBezTo>
                  <a:lnTo>
                    <a:pt x="3490" y="9966"/>
                  </a:lnTo>
                  <a:lnTo>
                    <a:pt x="3466" y="9978"/>
                  </a:lnTo>
                  <a:lnTo>
                    <a:pt x="2531" y="10593"/>
                  </a:lnTo>
                  <a:lnTo>
                    <a:pt x="2531" y="10593"/>
                  </a:lnTo>
                  <a:cubicBezTo>
                    <a:pt x="2053" y="10148"/>
                    <a:pt x="1607" y="9714"/>
                    <a:pt x="1183" y="9302"/>
                  </a:cubicBezTo>
                  <a:lnTo>
                    <a:pt x="1183" y="9302"/>
                  </a:lnTo>
                  <a:lnTo>
                    <a:pt x="1763" y="8347"/>
                  </a:lnTo>
                  <a:lnTo>
                    <a:pt x="1775" y="8311"/>
                  </a:lnTo>
                  <a:lnTo>
                    <a:pt x="1763" y="8287"/>
                  </a:lnTo>
                  <a:cubicBezTo>
                    <a:pt x="1537" y="7930"/>
                    <a:pt x="1370" y="7549"/>
                    <a:pt x="1263" y="7144"/>
                  </a:cubicBezTo>
                  <a:lnTo>
                    <a:pt x="1263" y="7108"/>
                  </a:lnTo>
                  <a:lnTo>
                    <a:pt x="1227" y="7108"/>
                  </a:lnTo>
                  <a:lnTo>
                    <a:pt x="119" y="6878"/>
                  </a:lnTo>
                  <a:lnTo>
                    <a:pt x="119" y="6878"/>
                  </a:lnTo>
                  <a:cubicBezTo>
                    <a:pt x="107" y="6228"/>
                    <a:pt x="85" y="5600"/>
                    <a:pt x="84" y="5016"/>
                  </a:cubicBezTo>
                  <a:lnTo>
                    <a:pt x="84" y="5016"/>
                  </a:lnTo>
                  <a:lnTo>
                    <a:pt x="1192" y="4739"/>
                  </a:lnTo>
                  <a:lnTo>
                    <a:pt x="1215" y="4739"/>
                  </a:lnTo>
                  <a:lnTo>
                    <a:pt x="1215" y="4715"/>
                  </a:lnTo>
                  <a:cubicBezTo>
                    <a:pt x="1311" y="4310"/>
                    <a:pt x="1465" y="3918"/>
                    <a:pt x="1668" y="3548"/>
                  </a:cubicBezTo>
                  <a:lnTo>
                    <a:pt x="1668" y="3525"/>
                  </a:lnTo>
                  <a:lnTo>
                    <a:pt x="1668" y="3513"/>
                  </a:lnTo>
                  <a:cubicBezTo>
                    <a:pt x="1435" y="3164"/>
                    <a:pt x="1226" y="2849"/>
                    <a:pt x="1039" y="2558"/>
                  </a:cubicBezTo>
                  <a:lnTo>
                    <a:pt x="1039" y="2558"/>
                  </a:lnTo>
                  <a:lnTo>
                    <a:pt x="2350" y="1176"/>
                  </a:lnTo>
                  <a:lnTo>
                    <a:pt x="2350" y="1176"/>
                  </a:lnTo>
                  <a:lnTo>
                    <a:pt x="3097" y="1608"/>
                  </a:lnTo>
                  <a:lnTo>
                    <a:pt x="3192" y="1667"/>
                  </a:lnTo>
                  <a:lnTo>
                    <a:pt x="3192" y="1667"/>
                  </a:lnTo>
                  <a:lnTo>
                    <a:pt x="3085" y="1596"/>
                  </a:lnTo>
                  <a:lnTo>
                    <a:pt x="2335" y="1131"/>
                  </a:lnTo>
                  <a:lnTo>
                    <a:pt x="977" y="2524"/>
                  </a:lnTo>
                  <a:lnTo>
                    <a:pt x="965" y="2536"/>
                  </a:lnTo>
                  <a:lnTo>
                    <a:pt x="977" y="2560"/>
                  </a:lnTo>
                  <a:lnTo>
                    <a:pt x="1609" y="3532"/>
                  </a:lnTo>
                  <a:lnTo>
                    <a:pt x="1609" y="3532"/>
                  </a:lnTo>
                  <a:cubicBezTo>
                    <a:pt x="1403" y="3890"/>
                    <a:pt x="1253" y="4272"/>
                    <a:pt x="1148" y="4675"/>
                  </a:cubicBezTo>
                  <a:lnTo>
                    <a:pt x="1148" y="4675"/>
                  </a:lnTo>
                  <a:lnTo>
                    <a:pt x="37" y="4941"/>
                  </a:lnTo>
                  <a:lnTo>
                    <a:pt x="1" y="4941"/>
                  </a:lnTo>
                  <a:lnTo>
                    <a:pt x="1" y="4989"/>
                  </a:lnTo>
                  <a:cubicBezTo>
                    <a:pt x="13" y="5596"/>
                    <a:pt x="37" y="6239"/>
                    <a:pt x="37" y="6930"/>
                  </a:cubicBezTo>
                  <a:lnTo>
                    <a:pt x="37" y="6966"/>
                  </a:lnTo>
                  <a:lnTo>
                    <a:pt x="72" y="6966"/>
                  </a:lnTo>
                  <a:lnTo>
                    <a:pt x="1188" y="7198"/>
                  </a:lnTo>
                  <a:lnTo>
                    <a:pt x="1188" y="7198"/>
                  </a:lnTo>
                  <a:cubicBezTo>
                    <a:pt x="1304" y="7592"/>
                    <a:pt x="1462" y="7965"/>
                    <a:pt x="1674" y="8317"/>
                  </a:cubicBezTo>
                  <a:lnTo>
                    <a:pt x="1674" y="8317"/>
                  </a:lnTo>
                  <a:lnTo>
                    <a:pt x="1084" y="9287"/>
                  </a:lnTo>
                  <a:lnTo>
                    <a:pt x="1061" y="9323"/>
                  </a:lnTo>
                  <a:lnTo>
                    <a:pt x="1096" y="9359"/>
                  </a:lnTo>
                  <a:lnTo>
                    <a:pt x="2489" y="10704"/>
                  </a:lnTo>
                  <a:lnTo>
                    <a:pt x="2525" y="10740"/>
                  </a:lnTo>
                  <a:lnTo>
                    <a:pt x="2561" y="10716"/>
                  </a:lnTo>
                  <a:lnTo>
                    <a:pt x="3511" y="10090"/>
                  </a:lnTo>
                  <a:lnTo>
                    <a:pt x="3511" y="10090"/>
                  </a:lnTo>
                  <a:cubicBezTo>
                    <a:pt x="3874" y="10280"/>
                    <a:pt x="4259" y="10427"/>
                    <a:pt x="4654" y="10531"/>
                  </a:cubicBezTo>
                  <a:lnTo>
                    <a:pt x="4654" y="10531"/>
                  </a:lnTo>
                  <a:lnTo>
                    <a:pt x="4918" y="11633"/>
                  </a:lnTo>
                  <a:lnTo>
                    <a:pt x="4918" y="11680"/>
                  </a:lnTo>
                  <a:lnTo>
                    <a:pt x="4966" y="11680"/>
                  </a:lnTo>
                  <a:lnTo>
                    <a:pt x="6907" y="11645"/>
                  </a:lnTo>
                  <a:lnTo>
                    <a:pt x="6954" y="11645"/>
                  </a:lnTo>
                  <a:lnTo>
                    <a:pt x="6954" y="11597"/>
                  </a:lnTo>
                  <a:cubicBezTo>
                    <a:pt x="7035" y="11252"/>
                    <a:pt x="7104" y="10873"/>
                    <a:pt x="7184" y="10494"/>
                  </a:cubicBezTo>
                  <a:lnTo>
                    <a:pt x="7184" y="10494"/>
                  </a:lnTo>
                  <a:cubicBezTo>
                    <a:pt x="7579" y="10378"/>
                    <a:pt x="7952" y="10209"/>
                    <a:pt x="8294" y="10007"/>
                  </a:cubicBezTo>
                  <a:lnTo>
                    <a:pt x="8294" y="10007"/>
                  </a:lnTo>
                  <a:lnTo>
                    <a:pt x="9264" y="10585"/>
                  </a:lnTo>
                  <a:lnTo>
                    <a:pt x="9312" y="10609"/>
                  </a:lnTo>
                  <a:lnTo>
                    <a:pt x="9347" y="10573"/>
                  </a:lnTo>
                  <a:lnTo>
                    <a:pt x="10693" y="9180"/>
                  </a:lnTo>
                  <a:lnTo>
                    <a:pt x="10729" y="9144"/>
                  </a:lnTo>
                  <a:lnTo>
                    <a:pt x="10693" y="9109"/>
                  </a:lnTo>
                  <a:cubicBezTo>
                    <a:pt x="10484" y="8785"/>
                    <a:pt x="10276" y="8472"/>
                    <a:pt x="10068" y="8159"/>
                  </a:cubicBezTo>
                  <a:lnTo>
                    <a:pt x="10068" y="8159"/>
                  </a:lnTo>
                  <a:cubicBezTo>
                    <a:pt x="10269" y="7796"/>
                    <a:pt x="10416" y="7411"/>
                    <a:pt x="10519" y="7015"/>
                  </a:cubicBezTo>
                  <a:lnTo>
                    <a:pt x="10519" y="7015"/>
                  </a:lnTo>
                  <a:lnTo>
                    <a:pt x="11621" y="6751"/>
                  </a:lnTo>
                  <a:lnTo>
                    <a:pt x="11657" y="6751"/>
                  </a:lnTo>
                  <a:lnTo>
                    <a:pt x="11657" y="6704"/>
                  </a:lnTo>
                  <a:cubicBezTo>
                    <a:pt x="11645" y="6037"/>
                    <a:pt x="11633" y="5394"/>
                    <a:pt x="11621" y="4763"/>
                  </a:cubicBezTo>
                  <a:lnTo>
                    <a:pt x="11621" y="4715"/>
                  </a:lnTo>
                  <a:lnTo>
                    <a:pt x="11586" y="4715"/>
                  </a:lnTo>
                  <a:lnTo>
                    <a:pt x="10467" y="4485"/>
                  </a:lnTo>
                  <a:lnTo>
                    <a:pt x="10467" y="4485"/>
                  </a:lnTo>
                  <a:cubicBezTo>
                    <a:pt x="10351" y="4094"/>
                    <a:pt x="10184" y="3724"/>
                    <a:pt x="9984" y="3376"/>
                  </a:cubicBezTo>
                  <a:lnTo>
                    <a:pt x="9984" y="3376"/>
                  </a:lnTo>
                  <a:lnTo>
                    <a:pt x="10562" y="2394"/>
                  </a:lnTo>
                  <a:lnTo>
                    <a:pt x="10586" y="2358"/>
                  </a:lnTo>
                  <a:lnTo>
                    <a:pt x="10562" y="2334"/>
                  </a:lnTo>
                  <a:lnTo>
                    <a:pt x="9157" y="989"/>
                  </a:lnTo>
                  <a:lnTo>
                    <a:pt x="9133" y="965"/>
                  </a:lnTo>
                  <a:lnTo>
                    <a:pt x="9097" y="989"/>
                  </a:lnTo>
                  <a:lnTo>
                    <a:pt x="8143" y="1617"/>
                  </a:lnTo>
                  <a:lnTo>
                    <a:pt x="8143" y="1617"/>
                  </a:lnTo>
                  <a:cubicBezTo>
                    <a:pt x="7790" y="1415"/>
                    <a:pt x="7406" y="1257"/>
                    <a:pt x="7010" y="1152"/>
                  </a:cubicBezTo>
                  <a:lnTo>
                    <a:pt x="7010" y="1152"/>
                  </a:lnTo>
                  <a:lnTo>
                    <a:pt x="6728" y="24"/>
                  </a:lnTo>
                  <a:lnTo>
                    <a:pt x="6728" y="0"/>
                  </a:ln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3" name="Google Shape;623;p23"/>
          <p:cNvSpPr/>
          <p:nvPr/>
        </p:nvSpPr>
        <p:spPr>
          <a:xfrm>
            <a:off x="90938" y="2500609"/>
            <a:ext cx="220761" cy="255630"/>
          </a:xfrm>
          <a:custGeom>
            <a:rect b="b" l="l" r="r" t="t"/>
            <a:pathLst>
              <a:path extrusionOk="0" h="7162" w="6561">
                <a:moveTo>
                  <a:pt x="3510" y="1734"/>
                </a:moveTo>
                <a:cubicBezTo>
                  <a:pt x="3963" y="1734"/>
                  <a:pt x="4406" y="1966"/>
                  <a:pt x="4656" y="2387"/>
                </a:cubicBezTo>
                <a:cubicBezTo>
                  <a:pt x="5048" y="3018"/>
                  <a:pt x="4846" y="3839"/>
                  <a:pt x="4215" y="4232"/>
                </a:cubicBezTo>
                <a:lnTo>
                  <a:pt x="4203" y="4232"/>
                </a:lnTo>
                <a:cubicBezTo>
                  <a:pt x="3987" y="4362"/>
                  <a:pt x="3749" y="4425"/>
                  <a:pt x="3513" y="4425"/>
                </a:cubicBezTo>
                <a:cubicBezTo>
                  <a:pt x="3060" y="4425"/>
                  <a:pt x="2616" y="4195"/>
                  <a:pt x="2358" y="3780"/>
                </a:cubicBezTo>
                <a:cubicBezTo>
                  <a:pt x="1977" y="3149"/>
                  <a:pt x="2179" y="2315"/>
                  <a:pt x="2810" y="1934"/>
                </a:cubicBezTo>
                <a:cubicBezTo>
                  <a:pt x="3028" y="1798"/>
                  <a:pt x="3270" y="1734"/>
                  <a:pt x="3510" y="1734"/>
                </a:cubicBezTo>
                <a:close/>
                <a:moveTo>
                  <a:pt x="3494" y="0"/>
                </a:moveTo>
                <a:cubicBezTo>
                  <a:pt x="2960" y="0"/>
                  <a:pt x="2420" y="140"/>
                  <a:pt x="1929" y="434"/>
                </a:cubicBezTo>
                <a:cubicBezTo>
                  <a:pt x="476" y="1303"/>
                  <a:pt x="0" y="3172"/>
                  <a:pt x="869" y="4625"/>
                </a:cubicBezTo>
                <a:cubicBezTo>
                  <a:pt x="1155" y="5113"/>
                  <a:pt x="1572" y="5518"/>
                  <a:pt x="2084" y="5780"/>
                </a:cubicBezTo>
                <a:cubicBezTo>
                  <a:pt x="2286" y="5899"/>
                  <a:pt x="2489" y="5935"/>
                  <a:pt x="2715" y="6042"/>
                </a:cubicBezTo>
                <a:lnTo>
                  <a:pt x="5453" y="7125"/>
                </a:lnTo>
                <a:cubicBezTo>
                  <a:pt x="5518" y="7150"/>
                  <a:pt x="5584" y="7161"/>
                  <a:pt x="5650" y="7161"/>
                </a:cubicBezTo>
                <a:cubicBezTo>
                  <a:pt x="5874" y="7161"/>
                  <a:pt x="6085" y="7028"/>
                  <a:pt x="6168" y="6816"/>
                </a:cubicBezTo>
                <a:cubicBezTo>
                  <a:pt x="6180" y="6768"/>
                  <a:pt x="6191" y="6721"/>
                  <a:pt x="6203" y="6661"/>
                </a:cubicBezTo>
                <a:lnTo>
                  <a:pt x="6489" y="3780"/>
                </a:lnTo>
                <a:cubicBezTo>
                  <a:pt x="6537" y="3542"/>
                  <a:pt x="6549" y="3292"/>
                  <a:pt x="6561" y="3053"/>
                </a:cubicBezTo>
                <a:cubicBezTo>
                  <a:pt x="6561" y="2506"/>
                  <a:pt x="6418" y="1970"/>
                  <a:pt x="6132" y="1506"/>
                </a:cubicBezTo>
                <a:cubicBezTo>
                  <a:pt x="5557" y="536"/>
                  <a:pt x="4538" y="0"/>
                  <a:pt x="3494"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3"/>
          <p:cNvSpPr/>
          <p:nvPr/>
        </p:nvSpPr>
        <p:spPr>
          <a:xfrm>
            <a:off x="3767192" y="735089"/>
            <a:ext cx="349362" cy="409464"/>
          </a:xfrm>
          <a:custGeom>
            <a:rect b="b" l="l" r="r" t="t"/>
            <a:pathLst>
              <a:path extrusionOk="0" h="11472" w="10383">
                <a:moveTo>
                  <a:pt x="4581" y="0"/>
                </a:moveTo>
                <a:cubicBezTo>
                  <a:pt x="3768" y="0"/>
                  <a:pt x="2988" y="576"/>
                  <a:pt x="2703" y="1461"/>
                </a:cubicBezTo>
                <a:cubicBezTo>
                  <a:pt x="2370" y="2521"/>
                  <a:pt x="2882" y="3652"/>
                  <a:pt x="3870" y="3961"/>
                </a:cubicBezTo>
                <a:cubicBezTo>
                  <a:pt x="4043" y="4012"/>
                  <a:pt x="4220" y="4037"/>
                  <a:pt x="4394" y="4037"/>
                </a:cubicBezTo>
                <a:cubicBezTo>
                  <a:pt x="4831" y="4037"/>
                  <a:pt x="5256" y="3881"/>
                  <a:pt x="5597" y="3592"/>
                </a:cubicBezTo>
                <a:cubicBezTo>
                  <a:pt x="5894" y="4021"/>
                  <a:pt x="6275" y="4533"/>
                  <a:pt x="6704" y="5080"/>
                </a:cubicBezTo>
                <a:cubicBezTo>
                  <a:pt x="6942" y="5378"/>
                  <a:pt x="7168" y="5664"/>
                  <a:pt x="7394" y="5926"/>
                </a:cubicBezTo>
                <a:cubicBezTo>
                  <a:pt x="6573" y="6319"/>
                  <a:pt x="6168" y="7247"/>
                  <a:pt x="6418" y="8116"/>
                </a:cubicBezTo>
                <a:cubicBezTo>
                  <a:pt x="6013" y="8247"/>
                  <a:pt x="5561" y="8402"/>
                  <a:pt x="5073" y="8581"/>
                </a:cubicBezTo>
                <a:cubicBezTo>
                  <a:pt x="4632" y="8736"/>
                  <a:pt x="4239" y="8902"/>
                  <a:pt x="3882" y="9045"/>
                </a:cubicBezTo>
                <a:cubicBezTo>
                  <a:pt x="3630" y="8239"/>
                  <a:pt x="2886" y="7726"/>
                  <a:pt x="2084" y="7726"/>
                </a:cubicBezTo>
                <a:cubicBezTo>
                  <a:pt x="1903" y="7726"/>
                  <a:pt x="1719" y="7752"/>
                  <a:pt x="1537" y="7807"/>
                </a:cubicBezTo>
                <a:cubicBezTo>
                  <a:pt x="548" y="8116"/>
                  <a:pt x="1" y="9164"/>
                  <a:pt x="298" y="10152"/>
                </a:cubicBezTo>
                <a:cubicBezTo>
                  <a:pt x="551" y="10959"/>
                  <a:pt x="1295" y="11472"/>
                  <a:pt x="2097" y="11472"/>
                </a:cubicBezTo>
                <a:cubicBezTo>
                  <a:pt x="2278" y="11472"/>
                  <a:pt x="2462" y="11445"/>
                  <a:pt x="2644" y="11391"/>
                </a:cubicBezTo>
                <a:cubicBezTo>
                  <a:pt x="3239" y="11200"/>
                  <a:pt x="3704" y="10736"/>
                  <a:pt x="3882" y="10152"/>
                </a:cubicBezTo>
                <a:cubicBezTo>
                  <a:pt x="3942" y="9938"/>
                  <a:pt x="3965" y="9724"/>
                  <a:pt x="3954" y="9509"/>
                </a:cubicBezTo>
                <a:cubicBezTo>
                  <a:pt x="4346" y="9379"/>
                  <a:pt x="4787" y="9236"/>
                  <a:pt x="5251" y="9069"/>
                </a:cubicBezTo>
                <a:cubicBezTo>
                  <a:pt x="5716" y="8902"/>
                  <a:pt x="6228" y="8700"/>
                  <a:pt x="6609" y="8521"/>
                </a:cubicBezTo>
                <a:cubicBezTo>
                  <a:pt x="6954" y="9131"/>
                  <a:pt x="7585" y="9470"/>
                  <a:pt x="8237" y="9470"/>
                </a:cubicBezTo>
                <a:cubicBezTo>
                  <a:pt x="8553" y="9470"/>
                  <a:pt x="8873" y="9391"/>
                  <a:pt x="9169" y="9224"/>
                </a:cubicBezTo>
                <a:cubicBezTo>
                  <a:pt x="10061" y="8712"/>
                  <a:pt x="10383" y="7569"/>
                  <a:pt x="9859" y="6676"/>
                </a:cubicBezTo>
                <a:cubicBezTo>
                  <a:pt x="9526" y="6080"/>
                  <a:pt x="8893" y="5724"/>
                  <a:pt x="8229" y="5724"/>
                </a:cubicBezTo>
                <a:cubicBezTo>
                  <a:pt x="8110" y="5724"/>
                  <a:pt x="7990" y="5736"/>
                  <a:pt x="7871" y="5759"/>
                </a:cubicBezTo>
                <a:cubicBezTo>
                  <a:pt x="7645" y="5449"/>
                  <a:pt x="7383" y="5116"/>
                  <a:pt x="7109" y="4759"/>
                </a:cubicBezTo>
                <a:cubicBezTo>
                  <a:pt x="6668" y="4187"/>
                  <a:pt x="6240" y="3687"/>
                  <a:pt x="5894" y="3294"/>
                </a:cubicBezTo>
                <a:cubicBezTo>
                  <a:pt x="6061" y="3080"/>
                  <a:pt x="6192" y="2842"/>
                  <a:pt x="6275" y="2580"/>
                </a:cubicBezTo>
                <a:cubicBezTo>
                  <a:pt x="6609" y="1508"/>
                  <a:pt x="6085" y="389"/>
                  <a:pt x="5097" y="80"/>
                </a:cubicBezTo>
                <a:cubicBezTo>
                  <a:pt x="4926" y="26"/>
                  <a:pt x="4753" y="0"/>
                  <a:pt x="4581"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_1">
    <p:spTree>
      <p:nvGrpSpPr>
        <p:cNvPr id="625" name="Shape 625"/>
        <p:cNvGrpSpPr/>
        <p:nvPr/>
      </p:nvGrpSpPr>
      <p:grpSpPr>
        <a:xfrm>
          <a:off x="0" y="0"/>
          <a:ext cx="0" cy="0"/>
          <a:chOff x="0" y="0"/>
          <a:chExt cx="0" cy="0"/>
        </a:xfrm>
      </p:grpSpPr>
      <p:sp>
        <p:nvSpPr>
          <p:cNvPr id="626" name="Google Shape;626;p24"/>
          <p:cNvSpPr txBox="1"/>
          <p:nvPr>
            <p:ph type="title"/>
          </p:nvPr>
        </p:nvSpPr>
        <p:spPr>
          <a:xfrm>
            <a:off x="720000" y="540027"/>
            <a:ext cx="2801400" cy="14949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627" name="Google Shape;627;p24"/>
          <p:cNvSpPr txBox="1"/>
          <p:nvPr>
            <p:ph idx="1" type="subTitle"/>
          </p:nvPr>
        </p:nvSpPr>
        <p:spPr>
          <a:xfrm>
            <a:off x="720000" y="1814350"/>
            <a:ext cx="2620800" cy="68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28" name="Google Shape;628;p24"/>
          <p:cNvSpPr/>
          <p:nvPr/>
        </p:nvSpPr>
        <p:spPr>
          <a:xfrm>
            <a:off x="5485250" y="294700"/>
            <a:ext cx="419080" cy="414401"/>
          </a:xfrm>
          <a:custGeom>
            <a:rect b="b" l="l" r="r" t="t"/>
            <a:pathLst>
              <a:path extrusionOk="0" h="12466" w="12455">
                <a:moveTo>
                  <a:pt x="6228" y="0"/>
                </a:moveTo>
                <a:cubicBezTo>
                  <a:pt x="2787" y="0"/>
                  <a:pt x="1" y="2798"/>
                  <a:pt x="1" y="6239"/>
                </a:cubicBezTo>
                <a:cubicBezTo>
                  <a:pt x="1" y="9680"/>
                  <a:pt x="2787" y="12466"/>
                  <a:pt x="6228" y="12466"/>
                </a:cubicBezTo>
                <a:cubicBezTo>
                  <a:pt x="9669" y="12466"/>
                  <a:pt x="12455" y="9680"/>
                  <a:pt x="12455" y="6239"/>
                </a:cubicBezTo>
                <a:cubicBezTo>
                  <a:pt x="12455" y="2798"/>
                  <a:pt x="9669" y="0"/>
                  <a:pt x="6228"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4"/>
          <p:cNvSpPr/>
          <p:nvPr/>
        </p:nvSpPr>
        <p:spPr>
          <a:xfrm>
            <a:off x="3624936" y="349932"/>
            <a:ext cx="390614" cy="414390"/>
          </a:xfrm>
          <a:custGeom>
            <a:rect b="b" l="l" r="r" t="t"/>
            <a:pathLst>
              <a:path extrusionOk="0" h="11610" w="11609">
                <a:moveTo>
                  <a:pt x="5810" y="1"/>
                </a:moveTo>
                <a:cubicBezTo>
                  <a:pt x="2596" y="1"/>
                  <a:pt x="0" y="2608"/>
                  <a:pt x="0" y="5811"/>
                </a:cubicBezTo>
                <a:cubicBezTo>
                  <a:pt x="0" y="9014"/>
                  <a:pt x="2596" y="11609"/>
                  <a:pt x="5810" y="11609"/>
                </a:cubicBezTo>
                <a:cubicBezTo>
                  <a:pt x="9013" y="11609"/>
                  <a:pt x="11609" y="9014"/>
                  <a:pt x="11609" y="5811"/>
                </a:cubicBezTo>
                <a:cubicBezTo>
                  <a:pt x="11609" y="2596"/>
                  <a:pt x="9013" y="1"/>
                  <a:pt x="5810" y="1"/>
                </a:cubicBez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4"/>
          <p:cNvSpPr/>
          <p:nvPr/>
        </p:nvSpPr>
        <p:spPr>
          <a:xfrm>
            <a:off x="3072453" y="841420"/>
            <a:ext cx="185532" cy="196808"/>
          </a:xfrm>
          <a:custGeom>
            <a:rect b="b" l="l" r="r" t="t"/>
            <a:pathLst>
              <a:path extrusionOk="0" h="5514" w="5514">
                <a:moveTo>
                  <a:pt x="2751" y="1"/>
                </a:moveTo>
                <a:lnTo>
                  <a:pt x="1775" y="1787"/>
                </a:lnTo>
                <a:lnTo>
                  <a:pt x="1" y="2763"/>
                </a:lnTo>
                <a:lnTo>
                  <a:pt x="1775" y="3727"/>
                </a:lnTo>
                <a:lnTo>
                  <a:pt x="2751" y="5513"/>
                </a:lnTo>
                <a:lnTo>
                  <a:pt x="3727" y="3727"/>
                </a:lnTo>
                <a:lnTo>
                  <a:pt x="5513" y="2763"/>
                </a:lnTo>
                <a:lnTo>
                  <a:pt x="3727" y="1787"/>
                </a:lnTo>
                <a:lnTo>
                  <a:pt x="2751" y="1"/>
                </a:ln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4"/>
          <p:cNvSpPr/>
          <p:nvPr/>
        </p:nvSpPr>
        <p:spPr>
          <a:xfrm>
            <a:off x="2219946" y="1223838"/>
            <a:ext cx="139065" cy="147517"/>
          </a:xfrm>
          <a:custGeom>
            <a:rect b="b" l="l" r="r" t="t"/>
            <a:pathLst>
              <a:path extrusionOk="0" h="4133" w="4133">
                <a:moveTo>
                  <a:pt x="2061" y="1"/>
                </a:moveTo>
                <a:lnTo>
                  <a:pt x="1334" y="1334"/>
                </a:lnTo>
                <a:lnTo>
                  <a:pt x="1" y="2060"/>
                </a:lnTo>
                <a:lnTo>
                  <a:pt x="1334" y="2799"/>
                </a:lnTo>
                <a:lnTo>
                  <a:pt x="2061" y="4132"/>
                </a:lnTo>
                <a:lnTo>
                  <a:pt x="2799" y="2799"/>
                </a:lnTo>
                <a:lnTo>
                  <a:pt x="4132" y="2060"/>
                </a:lnTo>
                <a:lnTo>
                  <a:pt x="2799" y="1334"/>
                </a:lnTo>
                <a:lnTo>
                  <a:pt x="2061" y="1"/>
                </a:ln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4"/>
          <p:cNvSpPr/>
          <p:nvPr/>
        </p:nvSpPr>
        <p:spPr>
          <a:xfrm>
            <a:off x="8148022" y="349926"/>
            <a:ext cx="92968" cy="98190"/>
          </a:xfrm>
          <a:custGeom>
            <a:rect b="b" l="l" r="r" t="t"/>
            <a:pathLst>
              <a:path extrusionOk="0" h="2751" w="2763">
                <a:moveTo>
                  <a:pt x="1381" y="0"/>
                </a:moveTo>
                <a:lnTo>
                  <a:pt x="893" y="893"/>
                </a:lnTo>
                <a:lnTo>
                  <a:pt x="0" y="1381"/>
                </a:lnTo>
                <a:lnTo>
                  <a:pt x="893" y="1869"/>
                </a:lnTo>
                <a:lnTo>
                  <a:pt x="1381" y="2750"/>
                </a:lnTo>
                <a:lnTo>
                  <a:pt x="1870" y="1869"/>
                </a:lnTo>
                <a:lnTo>
                  <a:pt x="2763" y="1381"/>
                </a:lnTo>
                <a:lnTo>
                  <a:pt x="1870" y="893"/>
                </a:lnTo>
                <a:lnTo>
                  <a:pt x="13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4"/>
          <p:cNvSpPr/>
          <p:nvPr/>
        </p:nvSpPr>
        <p:spPr>
          <a:xfrm>
            <a:off x="8000977" y="1944833"/>
            <a:ext cx="62921" cy="66745"/>
          </a:xfrm>
          <a:custGeom>
            <a:rect b="b" l="l" r="r" t="t"/>
            <a:pathLst>
              <a:path extrusionOk="0" h="1870" w="1870">
                <a:moveTo>
                  <a:pt x="929" y="1"/>
                </a:moveTo>
                <a:lnTo>
                  <a:pt x="608" y="596"/>
                </a:lnTo>
                <a:lnTo>
                  <a:pt x="0" y="929"/>
                </a:lnTo>
                <a:lnTo>
                  <a:pt x="608" y="1263"/>
                </a:lnTo>
                <a:lnTo>
                  <a:pt x="929" y="1870"/>
                </a:lnTo>
                <a:lnTo>
                  <a:pt x="1262" y="1263"/>
                </a:lnTo>
                <a:lnTo>
                  <a:pt x="1870" y="929"/>
                </a:lnTo>
                <a:lnTo>
                  <a:pt x="1262" y="596"/>
                </a:lnTo>
                <a:lnTo>
                  <a:pt x="929"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4"/>
          <p:cNvSpPr/>
          <p:nvPr/>
        </p:nvSpPr>
        <p:spPr>
          <a:xfrm>
            <a:off x="6740146" y="468520"/>
            <a:ext cx="62921" cy="66745"/>
          </a:xfrm>
          <a:custGeom>
            <a:rect b="b" l="l" r="r" t="t"/>
            <a:pathLst>
              <a:path extrusionOk="0" h="1870" w="1870">
                <a:moveTo>
                  <a:pt x="941" y="0"/>
                </a:moveTo>
                <a:lnTo>
                  <a:pt x="608" y="596"/>
                </a:lnTo>
                <a:lnTo>
                  <a:pt x="1" y="929"/>
                </a:lnTo>
                <a:lnTo>
                  <a:pt x="608" y="1262"/>
                </a:lnTo>
                <a:lnTo>
                  <a:pt x="941" y="1870"/>
                </a:lnTo>
                <a:lnTo>
                  <a:pt x="1263" y="1262"/>
                </a:lnTo>
                <a:lnTo>
                  <a:pt x="1870" y="929"/>
                </a:lnTo>
                <a:lnTo>
                  <a:pt x="1263" y="596"/>
                </a:lnTo>
                <a:lnTo>
                  <a:pt x="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4"/>
          <p:cNvSpPr/>
          <p:nvPr/>
        </p:nvSpPr>
        <p:spPr>
          <a:xfrm>
            <a:off x="111693" y="1282178"/>
            <a:ext cx="131023" cy="138987"/>
          </a:xfrm>
          <a:custGeom>
            <a:rect b="b" l="l" r="r" t="t"/>
            <a:pathLst>
              <a:path extrusionOk="0" h="3894" w="3894">
                <a:moveTo>
                  <a:pt x="1941" y="0"/>
                </a:moveTo>
                <a:lnTo>
                  <a:pt x="1251" y="1262"/>
                </a:lnTo>
                <a:lnTo>
                  <a:pt x="1" y="1953"/>
                </a:lnTo>
                <a:lnTo>
                  <a:pt x="1251" y="2643"/>
                </a:lnTo>
                <a:lnTo>
                  <a:pt x="1941" y="3894"/>
                </a:lnTo>
                <a:lnTo>
                  <a:pt x="2632" y="2643"/>
                </a:lnTo>
                <a:lnTo>
                  <a:pt x="3894" y="1953"/>
                </a:lnTo>
                <a:lnTo>
                  <a:pt x="2632" y="1262"/>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4"/>
          <p:cNvSpPr/>
          <p:nvPr/>
        </p:nvSpPr>
        <p:spPr>
          <a:xfrm>
            <a:off x="414704" y="3150559"/>
            <a:ext cx="131023" cy="13898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4"/>
          <p:cNvSpPr/>
          <p:nvPr/>
        </p:nvSpPr>
        <p:spPr>
          <a:xfrm>
            <a:off x="4013958" y="4198422"/>
            <a:ext cx="102591" cy="109255"/>
          </a:xfrm>
          <a:custGeom>
            <a:rect b="b" l="l" r="r" t="t"/>
            <a:pathLst>
              <a:path extrusionOk="0" h="3061" w="3049">
                <a:moveTo>
                  <a:pt x="1525" y="0"/>
                </a:moveTo>
                <a:lnTo>
                  <a:pt x="989" y="989"/>
                </a:lnTo>
                <a:lnTo>
                  <a:pt x="1" y="1524"/>
                </a:lnTo>
                <a:lnTo>
                  <a:pt x="989" y="2072"/>
                </a:lnTo>
                <a:lnTo>
                  <a:pt x="1525" y="3060"/>
                </a:lnTo>
                <a:lnTo>
                  <a:pt x="2060" y="2072"/>
                </a:lnTo>
                <a:lnTo>
                  <a:pt x="3049" y="1524"/>
                </a:lnTo>
                <a:lnTo>
                  <a:pt x="2060" y="989"/>
                </a:lnTo>
                <a:lnTo>
                  <a:pt x="1525"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4"/>
          <p:cNvSpPr/>
          <p:nvPr/>
        </p:nvSpPr>
        <p:spPr>
          <a:xfrm>
            <a:off x="311699" y="736482"/>
            <a:ext cx="102995" cy="109255"/>
          </a:xfrm>
          <a:custGeom>
            <a:rect b="b" l="l" r="r" t="t"/>
            <a:pathLst>
              <a:path extrusionOk="0" h="3061" w="3061">
                <a:moveTo>
                  <a:pt x="1536" y="0"/>
                </a:moveTo>
                <a:lnTo>
                  <a:pt x="989" y="988"/>
                </a:lnTo>
                <a:lnTo>
                  <a:pt x="0" y="1536"/>
                </a:lnTo>
                <a:lnTo>
                  <a:pt x="989" y="2072"/>
                </a:lnTo>
                <a:lnTo>
                  <a:pt x="1536" y="3060"/>
                </a:lnTo>
                <a:lnTo>
                  <a:pt x="2072" y="2072"/>
                </a:lnTo>
                <a:lnTo>
                  <a:pt x="3060" y="1536"/>
                </a:lnTo>
                <a:lnTo>
                  <a:pt x="2072" y="988"/>
                </a:lnTo>
                <a:lnTo>
                  <a:pt x="1536"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4"/>
          <p:cNvSpPr/>
          <p:nvPr/>
        </p:nvSpPr>
        <p:spPr>
          <a:xfrm>
            <a:off x="6831592" y="904968"/>
            <a:ext cx="66117" cy="69707"/>
          </a:xfrm>
          <a:custGeom>
            <a:rect b="b" l="l" r="r" t="t"/>
            <a:pathLst>
              <a:path extrusionOk="0" h="1953" w="1965">
                <a:moveTo>
                  <a:pt x="988" y="0"/>
                </a:moveTo>
                <a:lnTo>
                  <a:pt x="643" y="631"/>
                </a:lnTo>
                <a:lnTo>
                  <a:pt x="0" y="976"/>
                </a:lnTo>
                <a:lnTo>
                  <a:pt x="643" y="1322"/>
                </a:lnTo>
                <a:lnTo>
                  <a:pt x="988" y="1953"/>
                </a:lnTo>
                <a:lnTo>
                  <a:pt x="1334" y="1322"/>
                </a:lnTo>
                <a:lnTo>
                  <a:pt x="1965" y="976"/>
                </a:lnTo>
                <a:lnTo>
                  <a:pt x="1334" y="631"/>
                </a:lnTo>
                <a:lnTo>
                  <a:pt x="988"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0" name="Google Shape;640;p24"/>
          <p:cNvGrpSpPr/>
          <p:nvPr/>
        </p:nvGrpSpPr>
        <p:grpSpPr>
          <a:xfrm>
            <a:off x="8423995" y="2872621"/>
            <a:ext cx="392263" cy="416924"/>
            <a:chOff x="8058245" y="2331133"/>
            <a:chExt cx="392263" cy="416924"/>
          </a:xfrm>
        </p:grpSpPr>
        <p:sp>
          <p:nvSpPr>
            <p:cNvPr id="641" name="Google Shape;641;p24"/>
            <p:cNvSpPr/>
            <p:nvPr/>
          </p:nvSpPr>
          <p:spPr>
            <a:xfrm>
              <a:off x="8059860" y="2333668"/>
              <a:ext cx="389032" cy="413105"/>
            </a:xfrm>
            <a:custGeom>
              <a:rect b="b" l="l" r="r" t="t"/>
              <a:pathLst>
                <a:path extrusionOk="0" h="11574" w="11562">
                  <a:moveTo>
                    <a:pt x="5831" y="3632"/>
                  </a:moveTo>
                  <a:cubicBezTo>
                    <a:pt x="6352" y="3632"/>
                    <a:pt x="6874" y="3826"/>
                    <a:pt x="7275" y="4216"/>
                  </a:cubicBezTo>
                  <a:cubicBezTo>
                    <a:pt x="8109" y="5013"/>
                    <a:pt x="8133" y="6335"/>
                    <a:pt x="7335" y="7156"/>
                  </a:cubicBezTo>
                  <a:cubicBezTo>
                    <a:pt x="6926" y="7584"/>
                    <a:pt x="6379" y="7798"/>
                    <a:pt x="5831" y="7798"/>
                  </a:cubicBezTo>
                  <a:cubicBezTo>
                    <a:pt x="5310" y="7798"/>
                    <a:pt x="4788" y="7605"/>
                    <a:pt x="4382" y="7216"/>
                  </a:cubicBezTo>
                  <a:cubicBezTo>
                    <a:pt x="3561" y="6418"/>
                    <a:pt x="3537" y="5097"/>
                    <a:pt x="4334" y="4275"/>
                  </a:cubicBezTo>
                  <a:lnTo>
                    <a:pt x="4334" y="4263"/>
                  </a:lnTo>
                  <a:cubicBezTo>
                    <a:pt x="4742" y="3843"/>
                    <a:pt x="5287" y="3632"/>
                    <a:pt x="5831" y="3632"/>
                  </a:cubicBezTo>
                  <a:close/>
                  <a:moveTo>
                    <a:pt x="6644" y="1"/>
                  </a:moveTo>
                  <a:lnTo>
                    <a:pt x="4704" y="37"/>
                  </a:lnTo>
                  <a:lnTo>
                    <a:pt x="4454" y="1180"/>
                  </a:lnTo>
                  <a:cubicBezTo>
                    <a:pt x="4049" y="1299"/>
                    <a:pt x="3668" y="1465"/>
                    <a:pt x="3299" y="1691"/>
                  </a:cubicBezTo>
                  <a:lnTo>
                    <a:pt x="3299" y="1668"/>
                  </a:lnTo>
                  <a:lnTo>
                    <a:pt x="2299" y="1072"/>
                  </a:lnTo>
                  <a:lnTo>
                    <a:pt x="953" y="2465"/>
                  </a:lnTo>
                  <a:lnTo>
                    <a:pt x="1608" y="3466"/>
                  </a:lnTo>
                  <a:cubicBezTo>
                    <a:pt x="1394" y="3835"/>
                    <a:pt x="1239" y="4228"/>
                    <a:pt x="1144" y="4644"/>
                  </a:cubicBezTo>
                  <a:lnTo>
                    <a:pt x="1" y="4918"/>
                  </a:lnTo>
                  <a:lnTo>
                    <a:pt x="36" y="6859"/>
                  </a:lnTo>
                  <a:lnTo>
                    <a:pt x="1179" y="7097"/>
                  </a:lnTo>
                  <a:cubicBezTo>
                    <a:pt x="1298" y="7514"/>
                    <a:pt x="1465" y="7895"/>
                    <a:pt x="1691" y="8264"/>
                  </a:cubicBezTo>
                  <a:lnTo>
                    <a:pt x="1084" y="9264"/>
                  </a:lnTo>
                  <a:lnTo>
                    <a:pt x="2477" y="10609"/>
                  </a:lnTo>
                  <a:lnTo>
                    <a:pt x="3465" y="9966"/>
                  </a:lnTo>
                  <a:cubicBezTo>
                    <a:pt x="3834" y="10169"/>
                    <a:pt x="4227" y="10324"/>
                    <a:pt x="4644" y="10431"/>
                  </a:cubicBezTo>
                  <a:lnTo>
                    <a:pt x="4918" y="11574"/>
                  </a:lnTo>
                  <a:lnTo>
                    <a:pt x="6859" y="11538"/>
                  </a:lnTo>
                  <a:lnTo>
                    <a:pt x="7097" y="10383"/>
                  </a:lnTo>
                  <a:cubicBezTo>
                    <a:pt x="7502" y="10276"/>
                    <a:pt x="7894" y="10097"/>
                    <a:pt x="8264" y="9883"/>
                  </a:cubicBezTo>
                  <a:lnTo>
                    <a:pt x="9264" y="10490"/>
                  </a:lnTo>
                  <a:lnTo>
                    <a:pt x="10597" y="9085"/>
                  </a:lnTo>
                  <a:lnTo>
                    <a:pt x="9954" y="8109"/>
                  </a:lnTo>
                  <a:cubicBezTo>
                    <a:pt x="10169" y="7740"/>
                    <a:pt x="10323" y="7347"/>
                    <a:pt x="10419" y="6930"/>
                  </a:cubicBezTo>
                  <a:lnTo>
                    <a:pt x="11562" y="6644"/>
                  </a:lnTo>
                  <a:lnTo>
                    <a:pt x="11526" y="4704"/>
                  </a:lnTo>
                  <a:lnTo>
                    <a:pt x="10383" y="4466"/>
                  </a:lnTo>
                  <a:cubicBezTo>
                    <a:pt x="10264" y="4061"/>
                    <a:pt x="10097" y="3668"/>
                    <a:pt x="9871" y="3311"/>
                  </a:cubicBezTo>
                  <a:lnTo>
                    <a:pt x="10478" y="2311"/>
                  </a:lnTo>
                  <a:lnTo>
                    <a:pt x="9073" y="953"/>
                  </a:lnTo>
                  <a:lnTo>
                    <a:pt x="8097" y="1596"/>
                  </a:lnTo>
                  <a:cubicBezTo>
                    <a:pt x="7728" y="1394"/>
                    <a:pt x="7335" y="1239"/>
                    <a:pt x="6918" y="1144"/>
                  </a:cubicBezTo>
                  <a:lnTo>
                    <a:pt x="6644" y="1"/>
                  </a:ln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4"/>
            <p:cNvSpPr/>
            <p:nvPr/>
          </p:nvSpPr>
          <p:spPr>
            <a:xfrm>
              <a:off x="8174026" y="2461804"/>
              <a:ext cx="154274" cy="151657"/>
            </a:xfrm>
            <a:custGeom>
              <a:rect b="b" l="l" r="r" t="t"/>
              <a:pathLst>
                <a:path extrusionOk="0" h="4249" w="4585">
                  <a:moveTo>
                    <a:pt x="2470" y="1"/>
                  </a:moveTo>
                  <a:cubicBezTo>
                    <a:pt x="2073" y="1"/>
                    <a:pt x="1674" y="114"/>
                    <a:pt x="1322" y="340"/>
                  </a:cubicBezTo>
                  <a:cubicBezTo>
                    <a:pt x="1180" y="423"/>
                    <a:pt x="1049" y="542"/>
                    <a:pt x="941" y="673"/>
                  </a:cubicBezTo>
                  <a:cubicBezTo>
                    <a:pt x="1072" y="566"/>
                    <a:pt x="1215" y="471"/>
                    <a:pt x="1358" y="376"/>
                  </a:cubicBezTo>
                  <a:cubicBezTo>
                    <a:pt x="1670" y="181"/>
                    <a:pt x="2037" y="74"/>
                    <a:pt x="2408" y="74"/>
                  </a:cubicBezTo>
                  <a:cubicBezTo>
                    <a:pt x="2491" y="74"/>
                    <a:pt x="2574" y="79"/>
                    <a:pt x="2656" y="90"/>
                  </a:cubicBezTo>
                  <a:cubicBezTo>
                    <a:pt x="2966" y="126"/>
                    <a:pt x="3275" y="233"/>
                    <a:pt x="3537" y="411"/>
                  </a:cubicBezTo>
                  <a:cubicBezTo>
                    <a:pt x="3835" y="614"/>
                    <a:pt x="4073" y="888"/>
                    <a:pt x="4240" y="1221"/>
                  </a:cubicBezTo>
                  <a:cubicBezTo>
                    <a:pt x="4323" y="1388"/>
                    <a:pt x="4382" y="1578"/>
                    <a:pt x="4406" y="1769"/>
                  </a:cubicBezTo>
                  <a:cubicBezTo>
                    <a:pt x="4442" y="1971"/>
                    <a:pt x="4442" y="2173"/>
                    <a:pt x="4406" y="2376"/>
                  </a:cubicBezTo>
                  <a:cubicBezTo>
                    <a:pt x="4287" y="3245"/>
                    <a:pt x="3620" y="3947"/>
                    <a:pt x="2751" y="4090"/>
                  </a:cubicBezTo>
                  <a:cubicBezTo>
                    <a:pt x="2650" y="4108"/>
                    <a:pt x="2549" y="4117"/>
                    <a:pt x="2448" y="4117"/>
                  </a:cubicBezTo>
                  <a:cubicBezTo>
                    <a:pt x="2346" y="4117"/>
                    <a:pt x="2245" y="4108"/>
                    <a:pt x="2144" y="4090"/>
                  </a:cubicBezTo>
                  <a:cubicBezTo>
                    <a:pt x="1954" y="4067"/>
                    <a:pt x="1763" y="4019"/>
                    <a:pt x="1584" y="3936"/>
                  </a:cubicBezTo>
                  <a:cubicBezTo>
                    <a:pt x="953" y="3662"/>
                    <a:pt x="513" y="3078"/>
                    <a:pt x="406" y="2400"/>
                  </a:cubicBezTo>
                  <a:cubicBezTo>
                    <a:pt x="322" y="1935"/>
                    <a:pt x="406" y="1471"/>
                    <a:pt x="632" y="1066"/>
                  </a:cubicBezTo>
                  <a:cubicBezTo>
                    <a:pt x="787" y="781"/>
                    <a:pt x="918" y="650"/>
                    <a:pt x="918" y="649"/>
                  </a:cubicBezTo>
                  <a:lnTo>
                    <a:pt x="918" y="649"/>
                  </a:lnTo>
                  <a:cubicBezTo>
                    <a:pt x="787" y="757"/>
                    <a:pt x="680" y="899"/>
                    <a:pt x="596" y="1042"/>
                  </a:cubicBezTo>
                  <a:cubicBezTo>
                    <a:pt x="549" y="1114"/>
                    <a:pt x="513" y="1197"/>
                    <a:pt x="477" y="1269"/>
                  </a:cubicBezTo>
                  <a:cubicBezTo>
                    <a:pt x="1" y="2340"/>
                    <a:pt x="477" y="3578"/>
                    <a:pt x="1549" y="4055"/>
                  </a:cubicBezTo>
                  <a:cubicBezTo>
                    <a:pt x="1739" y="4138"/>
                    <a:pt x="1942" y="4197"/>
                    <a:pt x="2144" y="4221"/>
                  </a:cubicBezTo>
                  <a:cubicBezTo>
                    <a:pt x="2251" y="4239"/>
                    <a:pt x="2358" y="4248"/>
                    <a:pt x="2465" y="4248"/>
                  </a:cubicBezTo>
                  <a:cubicBezTo>
                    <a:pt x="2573" y="4248"/>
                    <a:pt x="2680" y="4239"/>
                    <a:pt x="2787" y="4221"/>
                  </a:cubicBezTo>
                  <a:cubicBezTo>
                    <a:pt x="3716" y="4067"/>
                    <a:pt x="4430" y="3328"/>
                    <a:pt x="4549" y="2400"/>
                  </a:cubicBezTo>
                  <a:cubicBezTo>
                    <a:pt x="4585" y="2185"/>
                    <a:pt x="4585" y="1971"/>
                    <a:pt x="4549" y="1757"/>
                  </a:cubicBezTo>
                  <a:cubicBezTo>
                    <a:pt x="4454" y="1173"/>
                    <a:pt x="4109" y="661"/>
                    <a:pt x="3608" y="340"/>
                  </a:cubicBezTo>
                  <a:cubicBezTo>
                    <a:pt x="3263" y="114"/>
                    <a:pt x="2867" y="1"/>
                    <a:pt x="2470" y="1"/>
                  </a:cubicBez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4"/>
            <p:cNvSpPr/>
            <p:nvPr/>
          </p:nvSpPr>
          <p:spPr>
            <a:xfrm>
              <a:off x="8058245" y="2331133"/>
              <a:ext cx="392263" cy="416924"/>
            </a:xfrm>
            <a:custGeom>
              <a:rect b="b" l="l" r="r" t="t"/>
              <a:pathLst>
                <a:path extrusionOk="0" h="11681" w="11658">
                  <a:moveTo>
                    <a:pt x="3192" y="1667"/>
                  </a:moveTo>
                  <a:lnTo>
                    <a:pt x="3263" y="1715"/>
                  </a:lnTo>
                  <a:lnTo>
                    <a:pt x="3292" y="1732"/>
                  </a:lnTo>
                  <a:lnTo>
                    <a:pt x="3292" y="1732"/>
                  </a:lnTo>
                  <a:cubicBezTo>
                    <a:pt x="3291" y="1730"/>
                    <a:pt x="3289" y="1728"/>
                    <a:pt x="3287" y="1727"/>
                  </a:cubicBezTo>
                  <a:lnTo>
                    <a:pt x="3192" y="1667"/>
                  </a:lnTo>
                  <a:close/>
                  <a:moveTo>
                    <a:pt x="3292" y="1732"/>
                  </a:moveTo>
                  <a:cubicBezTo>
                    <a:pt x="3305" y="1742"/>
                    <a:pt x="3326" y="1752"/>
                    <a:pt x="3347" y="1762"/>
                  </a:cubicBezTo>
                  <a:lnTo>
                    <a:pt x="3292" y="1732"/>
                  </a:lnTo>
                  <a:close/>
                  <a:moveTo>
                    <a:pt x="6704" y="0"/>
                  </a:moveTo>
                  <a:lnTo>
                    <a:pt x="4763" y="48"/>
                  </a:lnTo>
                  <a:lnTo>
                    <a:pt x="4740" y="48"/>
                  </a:lnTo>
                  <a:lnTo>
                    <a:pt x="4740" y="60"/>
                  </a:lnTo>
                  <a:lnTo>
                    <a:pt x="4502" y="1215"/>
                  </a:lnTo>
                  <a:cubicBezTo>
                    <a:pt x="4192" y="1310"/>
                    <a:pt x="3894" y="1429"/>
                    <a:pt x="3620" y="1572"/>
                  </a:cubicBezTo>
                  <a:cubicBezTo>
                    <a:pt x="3525" y="1632"/>
                    <a:pt x="3454" y="1667"/>
                    <a:pt x="3418" y="1691"/>
                  </a:cubicBezTo>
                  <a:lnTo>
                    <a:pt x="3347" y="1739"/>
                  </a:lnTo>
                  <a:cubicBezTo>
                    <a:pt x="3370" y="1727"/>
                    <a:pt x="3394" y="1715"/>
                    <a:pt x="3418" y="1703"/>
                  </a:cubicBezTo>
                  <a:lnTo>
                    <a:pt x="3620" y="1596"/>
                  </a:lnTo>
                  <a:cubicBezTo>
                    <a:pt x="3906" y="1453"/>
                    <a:pt x="4204" y="1334"/>
                    <a:pt x="4513" y="1251"/>
                  </a:cubicBezTo>
                  <a:cubicBezTo>
                    <a:pt x="4584" y="946"/>
                    <a:pt x="4654" y="573"/>
                    <a:pt x="4747" y="131"/>
                  </a:cubicBezTo>
                  <a:lnTo>
                    <a:pt x="4747" y="131"/>
                  </a:lnTo>
                  <a:lnTo>
                    <a:pt x="6639" y="96"/>
                  </a:lnTo>
                  <a:lnTo>
                    <a:pt x="6639" y="96"/>
                  </a:lnTo>
                  <a:cubicBezTo>
                    <a:pt x="6732" y="446"/>
                    <a:pt x="6814" y="808"/>
                    <a:pt x="6919" y="1215"/>
                  </a:cubicBezTo>
                  <a:lnTo>
                    <a:pt x="6919" y="1239"/>
                  </a:lnTo>
                  <a:lnTo>
                    <a:pt x="6942" y="1239"/>
                  </a:lnTo>
                  <a:cubicBezTo>
                    <a:pt x="7347" y="1334"/>
                    <a:pt x="7740" y="1501"/>
                    <a:pt x="8097" y="1703"/>
                  </a:cubicBezTo>
                  <a:lnTo>
                    <a:pt x="8121" y="1703"/>
                  </a:lnTo>
                  <a:lnTo>
                    <a:pt x="8145" y="1691"/>
                  </a:lnTo>
                  <a:lnTo>
                    <a:pt x="9097" y="1071"/>
                  </a:lnTo>
                  <a:lnTo>
                    <a:pt x="9097" y="1071"/>
                  </a:lnTo>
                  <a:cubicBezTo>
                    <a:pt x="9524" y="1486"/>
                    <a:pt x="9973" y="1924"/>
                    <a:pt x="10444" y="2372"/>
                  </a:cubicBezTo>
                  <a:lnTo>
                    <a:pt x="10444" y="2372"/>
                  </a:lnTo>
                  <a:lnTo>
                    <a:pt x="9871" y="3334"/>
                  </a:lnTo>
                  <a:lnTo>
                    <a:pt x="9847" y="3370"/>
                  </a:lnTo>
                  <a:lnTo>
                    <a:pt x="9871" y="3394"/>
                  </a:lnTo>
                  <a:cubicBezTo>
                    <a:pt x="10086" y="3751"/>
                    <a:pt x="10252" y="4132"/>
                    <a:pt x="10359" y="4537"/>
                  </a:cubicBezTo>
                  <a:lnTo>
                    <a:pt x="10359" y="4572"/>
                  </a:lnTo>
                  <a:lnTo>
                    <a:pt x="10395" y="4572"/>
                  </a:lnTo>
                  <a:lnTo>
                    <a:pt x="11491" y="4801"/>
                  </a:lnTo>
                  <a:lnTo>
                    <a:pt x="11491" y="4801"/>
                  </a:lnTo>
                  <a:cubicBezTo>
                    <a:pt x="11503" y="5404"/>
                    <a:pt x="11525" y="6019"/>
                    <a:pt x="11526" y="6655"/>
                  </a:cubicBezTo>
                  <a:lnTo>
                    <a:pt x="11526" y="6655"/>
                  </a:lnTo>
                  <a:lnTo>
                    <a:pt x="10431" y="6918"/>
                  </a:lnTo>
                  <a:lnTo>
                    <a:pt x="10395" y="6918"/>
                  </a:lnTo>
                  <a:lnTo>
                    <a:pt x="10395" y="6954"/>
                  </a:lnTo>
                  <a:cubicBezTo>
                    <a:pt x="10300" y="7358"/>
                    <a:pt x="10145" y="7751"/>
                    <a:pt x="9943" y="8120"/>
                  </a:cubicBezTo>
                  <a:lnTo>
                    <a:pt x="9919" y="8144"/>
                  </a:lnTo>
                  <a:lnTo>
                    <a:pt x="9943" y="8180"/>
                  </a:lnTo>
                  <a:lnTo>
                    <a:pt x="10558" y="9114"/>
                  </a:lnTo>
                  <a:lnTo>
                    <a:pt x="10558" y="9114"/>
                  </a:lnTo>
                  <a:cubicBezTo>
                    <a:pt x="10124" y="9559"/>
                    <a:pt x="9700" y="10005"/>
                    <a:pt x="9266" y="10451"/>
                  </a:cubicBezTo>
                  <a:lnTo>
                    <a:pt x="9266" y="10451"/>
                  </a:lnTo>
                  <a:lnTo>
                    <a:pt x="8312" y="9883"/>
                  </a:lnTo>
                  <a:lnTo>
                    <a:pt x="8276" y="9859"/>
                  </a:lnTo>
                  <a:lnTo>
                    <a:pt x="8240" y="9883"/>
                  </a:lnTo>
                  <a:cubicBezTo>
                    <a:pt x="7883" y="10097"/>
                    <a:pt x="7502" y="10264"/>
                    <a:pt x="7097" y="10371"/>
                  </a:cubicBezTo>
                  <a:lnTo>
                    <a:pt x="7061" y="10371"/>
                  </a:lnTo>
                  <a:lnTo>
                    <a:pt x="7061" y="10406"/>
                  </a:lnTo>
                  <a:lnTo>
                    <a:pt x="6833" y="11515"/>
                  </a:lnTo>
                  <a:lnTo>
                    <a:pt x="6833" y="11515"/>
                  </a:lnTo>
                  <a:lnTo>
                    <a:pt x="4989" y="11549"/>
                  </a:lnTo>
                  <a:lnTo>
                    <a:pt x="4989" y="11549"/>
                  </a:lnTo>
                  <a:lnTo>
                    <a:pt x="4716" y="10454"/>
                  </a:lnTo>
                  <a:lnTo>
                    <a:pt x="4716" y="10418"/>
                  </a:lnTo>
                  <a:lnTo>
                    <a:pt x="4692" y="10418"/>
                  </a:lnTo>
                  <a:cubicBezTo>
                    <a:pt x="4287" y="10323"/>
                    <a:pt x="3894" y="10168"/>
                    <a:pt x="3525" y="9966"/>
                  </a:cubicBezTo>
                  <a:lnTo>
                    <a:pt x="3490" y="9966"/>
                  </a:lnTo>
                  <a:lnTo>
                    <a:pt x="3466" y="9978"/>
                  </a:lnTo>
                  <a:lnTo>
                    <a:pt x="2531" y="10593"/>
                  </a:lnTo>
                  <a:lnTo>
                    <a:pt x="2531" y="10593"/>
                  </a:lnTo>
                  <a:cubicBezTo>
                    <a:pt x="2053" y="10148"/>
                    <a:pt x="1607" y="9714"/>
                    <a:pt x="1183" y="9302"/>
                  </a:cubicBezTo>
                  <a:lnTo>
                    <a:pt x="1183" y="9302"/>
                  </a:lnTo>
                  <a:lnTo>
                    <a:pt x="1763" y="8347"/>
                  </a:lnTo>
                  <a:lnTo>
                    <a:pt x="1775" y="8311"/>
                  </a:lnTo>
                  <a:lnTo>
                    <a:pt x="1763" y="8287"/>
                  </a:lnTo>
                  <a:cubicBezTo>
                    <a:pt x="1537" y="7930"/>
                    <a:pt x="1370" y="7549"/>
                    <a:pt x="1263" y="7144"/>
                  </a:cubicBezTo>
                  <a:lnTo>
                    <a:pt x="1263" y="7108"/>
                  </a:lnTo>
                  <a:lnTo>
                    <a:pt x="1227" y="7108"/>
                  </a:lnTo>
                  <a:lnTo>
                    <a:pt x="119" y="6878"/>
                  </a:lnTo>
                  <a:lnTo>
                    <a:pt x="119" y="6878"/>
                  </a:lnTo>
                  <a:cubicBezTo>
                    <a:pt x="107" y="6228"/>
                    <a:pt x="85" y="5600"/>
                    <a:pt x="84" y="5016"/>
                  </a:cubicBezTo>
                  <a:lnTo>
                    <a:pt x="84" y="5016"/>
                  </a:lnTo>
                  <a:lnTo>
                    <a:pt x="1192" y="4739"/>
                  </a:lnTo>
                  <a:lnTo>
                    <a:pt x="1215" y="4739"/>
                  </a:lnTo>
                  <a:lnTo>
                    <a:pt x="1215" y="4715"/>
                  </a:lnTo>
                  <a:cubicBezTo>
                    <a:pt x="1311" y="4310"/>
                    <a:pt x="1465" y="3918"/>
                    <a:pt x="1668" y="3548"/>
                  </a:cubicBezTo>
                  <a:lnTo>
                    <a:pt x="1668" y="3525"/>
                  </a:lnTo>
                  <a:lnTo>
                    <a:pt x="1668" y="3513"/>
                  </a:lnTo>
                  <a:cubicBezTo>
                    <a:pt x="1435" y="3164"/>
                    <a:pt x="1226" y="2849"/>
                    <a:pt x="1039" y="2558"/>
                  </a:cubicBezTo>
                  <a:lnTo>
                    <a:pt x="1039" y="2558"/>
                  </a:lnTo>
                  <a:lnTo>
                    <a:pt x="2350" y="1176"/>
                  </a:lnTo>
                  <a:lnTo>
                    <a:pt x="2350" y="1176"/>
                  </a:lnTo>
                  <a:lnTo>
                    <a:pt x="3097" y="1608"/>
                  </a:lnTo>
                  <a:lnTo>
                    <a:pt x="3192" y="1667"/>
                  </a:lnTo>
                  <a:lnTo>
                    <a:pt x="3192" y="1667"/>
                  </a:lnTo>
                  <a:lnTo>
                    <a:pt x="3085" y="1596"/>
                  </a:lnTo>
                  <a:lnTo>
                    <a:pt x="2335" y="1131"/>
                  </a:lnTo>
                  <a:lnTo>
                    <a:pt x="977" y="2524"/>
                  </a:lnTo>
                  <a:lnTo>
                    <a:pt x="965" y="2536"/>
                  </a:lnTo>
                  <a:lnTo>
                    <a:pt x="977" y="2560"/>
                  </a:lnTo>
                  <a:lnTo>
                    <a:pt x="1609" y="3532"/>
                  </a:lnTo>
                  <a:lnTo>
                    <a:pt x="1609" y="3532"/>
                  </a:lnTo>
                  <a:cubicBezTo>
                    <a:pt x="1403" y="3890"/>
                    <a:pt x="1253" y="4272"/>
                    <a:pt x="1148" y="4675"/>
                  </a:cubicBezTo>
                  <a:lnTo>
                    <a:pt x="1148" y="4675"/>
                  </a:lnTo>
                  <a:lnTo>
                    <a:pt x="37" y="4941"/>
                  </a:lnTo>
                  <a:lnTo>
                    <a:pt x="1" y="4941"/>
                  </a:lnTo>
                  <a:lnTo>
                    <a:pt x="1" y="4989"/>
                  </a:lnTo>
                  <a:cubicBezTo>
                    <a:pt x="13" y="5596"/>
                    <a:pt x="37" y="6239"/>
                    <a:pt x="37" y="6930"/>
                  </a:cubicBezTo>
                  <a:lnTo>
                    <a:pt x="37" y="6966"/>
                  </a:lnTo>
                  <a:lnTo>
                    <a:pt x="72" y="6966"/>
                  </a:lnTo>
                  <a:lnTo>
                    <a:pt x="1188" y="7198"/>
                  </a:lnTo>
                  <a:lnTo>
                    <a:pt x="1188" y="7198"/>
                  </a:lnTo>
                  <a:cubicBezTo>
                    <a:pt x="1304" y="7592"/>
                    <a:pt x="1462" y="7965"/>
                    <a:pt x="1674" y="8317"/>
                  </a:cubicBezTo>
                  <a:lnTo>
                    <a:pt x="1674" y="8317"/>
                  </a:lnTo>
                  <a:lnTo>
                    <a:pt x="1084" y="9287"/>
                  </a:lnTo>
                  <a:lnTo>
                    <a:pt x="1061" y="9323"/>
                  </a:lnTo>
                  <a:lnTo>
                    <a:pt x="1096" y="9359"/>
                  </a:lnTo>
                  <a:lnTo>
                    <a:pt x="2489" y="10704"/>
                  </a:lnTo>
                  <a:lnTo>
                    <a:pt x="2525" y="10740"/>
                  </a:lnTo>
                  <a:lnTo>
                    <a:pt x="2561" y="10716"/>
                  </a:lnTo>
                  <a:lnTo>
                    <a:pt x="3511" y="10090"/>
                  </a:lnTo>
                  <a:lnTo>
                    <a:pt x="3511" y="10090"/>
                  </a:lnTo>
                  <a:cubicBezTo>
                    <a:pt x="3874" y="10280"/>
                    <a:pt x="4259" y="10427"/>
                    <a:pt x="4654" y="10531"/>
                  </a:cubicBezTo>
                  <a:lnTo>
                    <a:pt x="4654" y="10531"/>
                  </a:lnTo>
                  <a:lnTo>
                    <a:pt x="4918" y="11633"/>
                  </a:lnTo>
                  <a:lnTo>
                    <a:pt x="4918" y="11680"/>
                  </a:lnTo>
                  <a:lnTo>
                    <a:pt x="4966" y="11680"/>
                  </a:lnTo>
                  <a:lnTo>
                    <a:pt x="6907" y="11645"/>
                  </a:lnTo>
                  <a:lnTo>
                    <a:pt x="6954" y="11645"/>
                  </a:lnTo>
                  <a:lnTo>
                    <a:pt x="6954" y="11597"/>
                  </a:lnTo>
                  <a:cubicBezTo>
                    <a:pt x="7035" y="11252"/>
                    <a:pt x="7104" y="10873"/>
                    <a:pt x="7184" y="10494"/>
                  </a:cubicBezTo>
                  <a:lnTo>
                    <a:pt x="7184" y="10494"/>
                  </a:lnTo>
                  <a:cubicBezTo>
                    <a:pt x="7579" y="10378"/>
                    <a:pt x="7952" y="10209"/>
                    <a:pt x="8294" y="10007"/>
                  </a:cubicBezTo>
                  <a:lnTo>
                    <a:pt x="8294" y="10007"/>
                  </a:lnTo>
                  <a:lnTo>
                    <a:pt x="9264" y="10585"/>
                  </a:lnTo>
                  <a:lnTo>
                    <a:pt x="9312" y="10609"/>
                  </a:lnTo>
                  <a:lnTo>
                    <a:pt x="9347" y="10573"/>
                  </a:lnTo>
                  <a:lnTo>
                    <a:pt x="10693" y="9180"/>
                  </a:lnTo>
                  <a:lnTo>
                    <a:pt x="10729" y="9144"/>
                  </a:lnTo>
                  <a:lnTo>
                    <a:pt x="10693" y="9109"/>
                  </a:lnTo>
                  <a:cubicBezTo>
                    <a:pt x="10484" y="8785"/>
                    <a:pt x="10276" y="8472"/>
                    <a:pt x="10068" y="8159"/>
                  </a:cubicBezTo>
                  <a:lnTo>
                    <a:pt x="10068" y="8159"/>
                  </a:lnTo>
                  <a:cubicBezTo>
                    <a:pt x="10269" y="7796"/>
                    <a:pt x="10416" y="7411"/>
                    <a:pt x="10519" y="7015"/>
                  </a:cubicBezTo>
                  <a:lnTo>
                    <a:pt x="10519" y="7015"/>
                  </a:lnTo>
                  <a:lnTo>
                    <a:pt x="11621" y="6751"/>
                  </a:lnTo>
                  <a:lnTo>
                    <a:pt x="11657" y="6751"/>
                  </a:lnTo>
                  <a:lnTo>
                    <a:pt x="11657" y="6704"/>
                  </a:lnTo>
                  <a:cubicBezTo>
                    <a:pt x="11645" y="6037"/>
                    <a:pt x="11633" y="5394"/>
                    <a:pt x="11621" y="4763"/>
                  </a:cubicBezTo>
                  <a:lnTo>
                    <a:pt x="11621" y="4715"/>
                  </a:lnTo>
                  <a:lnTo>
                    <a:pt x="11586" y="4715"/>
                  </a:lnTo>
                  <a:lnTo>
                    <a:pt x="10467" y="4485"/>
                  </a:lnTo>
                  <a:lnTo>
                    <a:pt x="10467" y="4485"/>
                  </a:lnTo>
                  <a:cubicBezTo>
                    <a:pt x="10351" y="4094"/>
                    <a:pt x="10184" y="3724"/>
                    <a:pt x="9984" y="3376"/>
                  </a:cubicBezTo>
                  <a:lnTo>
                    <a:pt x="9984" y="3376"/>
                  </a:lnTo>
                  <a:lnTo>
                    <a:pt x="10562" y="2394"/>
                  </a:lnTo>
                  <a:lnTo>
                    <a:pt x="10586" y="2358"/>
                  </a:lnTo>
                  <a:lnTo>
                    <a:pt x="10562" y="2334"/>
                  </a:lnTo>
                  <a:lnTo>
                    <a:pt x="9157" y="989"/>
                  </a:lnTo>
                  <a:lnTo>
                    <a:pt x="9133" y="965"/>
                  </a:lnTo>
                  <a:lnTo>
                    <a:pt x="9097" y="989"/>
                  </a:lnTo>
                  <a:lnTo>
                    <a:pt x="8143" y="1617"/>
                  </a:lnTo>
                  <a:lnTo>
                    <a:pt x="8143" y="1617"/>
                  </a:lnTo>
                  <a:cubicBezTo>
                    <a:pt x="7790" y="1415"/>
                    <a:pt x="7406" y="1257"/>
                    <a:pt x="7010" y="1152"/>
                  </a:cubicBezTo>
                  <a:lnTo>
                    <a:pt x="7010" y="1152"/>
                  </a:lnTo>
                  <a:lnTo>
                    <a:pt x="6728" y="24"/>
                  </a:lnTo>
                  <a:lnTo>
                    <a:pt x="6728" y="0"/>
                  </a:ln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4" name="Google Shape;644;p24"/>
          <p:cNvSpPr/>
          <p:nvPr/>
        </p:nvSpPr>
        <p:spPr>
          <a:xfrm>
            <a:off x="7628838" y="1223859"/>
            <a:ext cx="220761" cy="255630"/>
          </a:xfrm>
          <a:custGeom>
            <a:rect b="b" l="l" r="r" t="t"/>
            <a:pathLst>
              <a:path extrusionOk="0" h="7162" w="6561">
                <a:moveTo>
                  <a:pt x="3510" y="1734"/>
                </a:moveTo>
                <a:cubicBezTo>
                  <a:pt x="3963" y="1734"/>
                  <a:pt x="4406" y="1966"/>
                  <a:pt x="4656" y="2387"/>
                </a:cubicBezTo>
                <a:cubicBezTo>
                  <a:pt x="5048" y="3018"/>
                  <a:pt x="4846" y="3839"/>
                  <a:pt x="4215" y="4232"/>
                </a:cubicBezTo>
                <a:lnTo>
                  <a:pt x="4203" y="4232"/>
                </a:lnTo>
                <a:cubicBezTo>
                  <a:pt x="3987" y="4362"/>
                  <a:pt x="3749" y="4425"/>
                  <a:pt x="3513" y="4425"/>
                </a:cubicBezTo>
                <a:cubicBezTo>
                  <a:pt x="3060" y="4425"/>
                  <a:pt x="2616" y="4195"/>
                  <a:pt x="2358" y="3780"/>
                </a:cubicBezTo>
                <a:cubicBezTo>
                  <a:pt x="1977" y="3149"/>
                  <a:pt x="2179" y="2315"/>
                  <a:pt x="2810" y="1934"/>
                </a:cubicBezTo>
                <a:cubicBezTo>
                  <a:pt x="3028" y="1798"/>
                  <a:pt x="3270" y="1734"/>
                  <a:pt x="3510" y="1734"/>
                </a:cubicBezTo>
                <a:close/>
                <a:moveTo>
                  <a:pt x="3494" y="0"/>
                </a:moveTo>
                <a:cubicBezTo>
                  <a:pt x="2960" y="0"/>
                  <a:pt x="2420" y="140"/>
                  <a:pt x="1929" y="434"/>
                </a:cubicBezTo>
                <a:cubicBezTo>
                  <a:pt x="476" y="1303"/>
                  <a:pt x="0" y="3172"/>
                  <a:pt x="869" y="4625"/>
                </a:cubicBezTo>
                <a:cubicBezTo>
                  <a:pt x="1155" y="5113"/>
                  <a:pt x="1572" y="5518"/>
                  <a:pt x="2084" y="5780"/>
                </a:cubicBezTo>
                <a:cubicBezTo>
                  <a:pt x="2286" y="5899"/>
                  <a:pt x="2489" y="5935"/>
                  <a:pt x="2715" y="6042"/>
                </a:cubicBezTo>
                <a:lnTo>
                  <a:pt x="5453" y="7125"/>
                </a:lnTo>
                <a:cubicBezTo>
                  <a:pt x="5518" y="7150"/>
                  <a:pt x="5584" y="7161"/>
                  <a:pt x="5650" y="7161"/>
                </a:cubicBezTo>
                <a:cubicBezTo>
                  <a:pt x="5874" y="7161"/>
                  <a:pt x="6085" y="7028"/>
                  <a:pt x="6168" y="6816"/>
                </a:cubicBezTo>
                <a:cubicBezTo>
                  <a:pt x="6180" y="6768"/>
                  <a:pt x="6191" y="6721"/>
                  <a:pt x="6203" y="6661"/>
                </a:cubicBezTo>
                <a:lnTo>
                  <a:pt x="6489" y="3780"/>
                </a:lnTo>
                <a:cubicBezTo>
                  <a:pt x="6537" y="3542"/>
                  <a:pt x="6549" y="3292"/>
                  <a:pt x="6561" y="3053"/>
                </a:cubicBezTo>
                <a:cubicBezTo>
                  <a:pt x="6561" y="2506"/>
                  <a:pt x="6418" y="1970"/>
                  <a:pt x="6132" y="1506"/>
                </a:cubicBezTo>
                <a:cubicBezTo>
                  <a:pt x="5557" y="536"/>
                  <a:pt x="4538" y="0"/>
                  <a:pt x="3494"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4"/>
          <p:cNvSpPr/>
          <p:nvPr/>
        </p:nvSpPr>
        <p:spPr>
          <a:xfrm>
            <a:off x="6803067" y="3898214"/>
            <a:ext cx="349362" cy="409464"/>
          </a:xfrm>
          <a:custGeom>
            <a:rect b="b" l="l" r="r" t="t"/>
            <a:pathLst>
              <a:path extrusionOk="0" h="11472" w="10383">
                <a:moveTo>
                  <a:pt x="4581" y="0"/>
                </a:moveTo>
                <a:cubicBezTo>
                  <a:pt x="3768" y="0"/>
                  <a:pt x="2988" y="576"/>
                  <a:pt x="2703" y="1461"/>
                </a:cubicBezTo>
                <a:cubicBezTo>
                  <a:pt x="2370" y="2521"/>
                  <a:pt x="2882" y="3652"/>
                  <a:pt x="3870" y="3961"/>
                </a:cubicBezTo>
                <a:cubicBezTo>
                  <a:pt x="4043" y="4012"/>
                  <a:pt x="4220" y="4037"/>
                  <a:pt x="4394" y="4037"/>
                </a:cubicBezTo>
                <a:cubicBezTo>
                  <a:pt x="4831" y="4037"/>
                  <a:pt x="5256" y="3881"/>
                  <a:pt x="5597" y="3592"/>
                </a:cubicBezTo>
                <a:cubicBezTo>
                  <a:pt x="5894" y="4021"/>
                  <a:pt x="6275" y="4533"/>
                  <a:pt x="6704" y="5080"/>
                </a:cubicBezTo>
                <a:cubicBezTo>
                  <a:pt x="6942" y="5378"/>
                  <a:pt x="7168" y="5664"/>
                  <a:pt x="7394" y="5926"/>
                </a:cubicBezTo>
                <a:cubicBezTo>
                  <a:pt x="6573" y="6319"/>
                  <a:pt x="6168" y="7247"/>
                  <a:pt x="6418" y="8116"/>
                </a:cubicBezTo>
                <a:cubicBezTo>
                  <a:pt x="6013" y="8247"/>
                  <a:pt x="5561" y="8402"/>
                  <a:pt x="5073" y="8581"/>
                </a:cubicBezTo>
                <a:cubicBezTo>
                  <a:pt x="4632" y="8736"/>
                  <a:pt x="4239" y="8902"/>
                  <a:pt x="3882" y="9045"/>
                </a:cubicBezTo>
                <a:cubicBezTo>
                  <a:pt x="3630" y="8239"/>
                  <a:pt x="2886" y="7726"/>
                  <a:pt x="2084" y="7726"/>
                </a:cubicBezTo>
                <a:cubicBezTo>
                  <a:pt x="1903" y="7726"/>
                  <a:pt x="1719" y="7752"/>
                  <a:pt x="1537" y="7807"/>
                </a:cubicBezTo>
                <a:cubicBezTo>
                  <a:pt x="548" y="8116"/>
                  <a:pt x="1" y="9164"/>
                  <a:pt x="298" y="10152"/>
                </a:cubicBezTo>
                <a:cubicBezTo>
                  <a:pt x="551" y="10959"/>
                  <a:pt x="1295" y="11472"/>
                  <a:pt x="2097" y="11472"/>
                </a:cubicBezTo>
                <a:cubicBezTo>
                  <a:pt x="2278" y="11472"/>
                  <a:pt x="2462" y="11445"/>
                  <a:pt x="2644" y="11391"/>
                </a:cubicBezTo>
                <a:cubicBezTo>
                  <a:pt x="3239" y="11200"/>
                  <a:pt x="3704" y="10736"/>
                  <a:pt x="3882" y="10152"/>
                </a:cubicBezTo>
                <a:cubicBezTo>
                  <a:pt x="3942" y="9938"/>
                  <a:pt x="3965" y="9724"/>
                  <a:pt x="3954" y="9509"/>
                </a:cubicBezTo>
                <a:cubicBezTo>
                  <a:pt x="4346" y="9379"/>
                  <a:pt x="4787" y="9236"/>
                  <a:pt x="5251" y="9069"/>
                </a:cubicBezTo>
                <a:cubicBezTo>
                  <a:pt x="5716" y="8902"/>
                  <a:pt x="6228" y="8700"/>
                  <a:pt x="6609" y="8521"/>
                </a:cubicBezTo>
                <a:cubicBezTo>
                  <a:pt x="6954" y="9131"/>
                  <a:pt x="7585" y="9470"/>
                  <a:pt x="8237" y="9470"/>
                </a:cubicBezTo>
                <a:cubicBezTo>
                  <a:pt x="8553" y="9470"/>
                  <a:pt x="8873" y="9391"/>
                  <a:pt x="9169" y="9224"/>
                </a:cubicBezTo>
                <a:cubicBezTo>
                  <a:pt x="10061" y="8712"/>
                  <a:pt x="10383" y="7569"/>
                  <a:pt x="9859" y="6676"/>
                </a:cubicBezTo>
                <a:cubicBezTo>
                  <a:pt x="9526" y="6080"/>
                  <a:pt x="8893" y="5724"/>
                  <a:pt x="8229" y="5724"/>
                </a:cubicBezTo>
                <a:cubicBezTo>
                  <a:pt x="8110" y="5724"/>
                  <a:pt x="7990" y="5736"/>
                  <a:pt x="7871" y="5759"/>
                </a:cubicBezTo>
                <a:cubicBezTo>
                  <a:pt x="7645" y="5449"/>
                  <a:pt x="7383" y="5116"/>
                  <a:pt x="7109" y="4759"/>
                </a:cubicBezTo>
                <a:cubicBezTo>
                  <a:pt x="6668" y="4187"/>
                  <a:pt x="6240" y="3687"/>
                  <a:pt x="5894" y="3294"/>
                </a:cubicBezTo>
                <a:cubicBezTo>
                  <a:pt x="6061" y="3080"/>
                  <a:pt x="6192" y="2842"/>
                  <a:pt x="6275" y="2580"/>
                </a:cubicBezTo>
                <a:cubicBezTo>
                  <a:pt x="6609" y="1508"/>
                  <a:pt x="6085" y="389"/>
                  <a:pt x="5097" y="80"/>
                </a:cubicBezTo>
                <a:cubicBezTo>
                  <a:pt x="4926" y="26"/>
                  <a:pt x="4753" y="0"/>
                  <a:pt x="4581"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4"/>
          <p:cNvSpPr/>
          <p:nvPr/>
        </p:nvSpPr>
        <p:spPr>
          <a:xfrm>
            <a:off x="0" y="4806950"/>
            <a:ext cx="9144000" cy="336522"/>
          </a:xfrm>
          <a:custGeom>
            <a:rect b="b" l="l" r="r" t="t"/>
            <a:pathLst>
              <a:path extrusionOk="0" h="28886" w="285750">
                <a:moveTo>
                  <a:pt x="0" y="1"/>
                </a:moveTo>
                <a:lnTo>
                  <a:pt x="0" y="28885"/>
                </a:lnTo>
                <a:lnTo>
                  <a:pt x="285750" y="28885"/>
                </a:lnTo>
                <a:lnTo>
                  <a:pt x="285750"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9">
    <p:spTree>
      <p:nvGrpSpPr>
        <p:cNvPr id="647" name="Shape 647"/>
        <p:cNvGrpSpPr/>
        <p:nvPr/>
      </p:nvGrpSpPr>
      <p:grpSpPr>
        <a:xfrm>
          <a:off x="0" y="0"/>
          <a:ext cx="0" cy="0"/>
          <a:chOff x="0" y="0"/>
          <a:chExt cx="0" cy="0"/>
        </a:xfrm>
      </p:grpSpPr>
      <p:sp>
        <p:nvSpPr>
          <p:cNvPr id="648" name="Google Shape;648;p25"/>
          <p:cNvSpPr txBox="1"/>
          <p:nvPr>
            <p:ph type="title"/>
          </p:nvPr>
        </p:nvSpPr>
        <p:spPr>
          <a:xfrm>
            <a:off x="720000" y="540000"/>
            <a:ext cx="5043000" cy="5421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sz="2200"/>
            </a:lvl1pPr>
            <a:lvl2pPr lvl="1">
              <a:spcBef>
                <a:spcPts val="0"/>
              </a:spcBef>
              <a:spcAft>
                <a:spcPts val="0"/>
              </a:spcAft>
              <a:buSzPts val="2800"/>
              <a:buNone/>
              <a:defRPr>
                <a:latin typeface="Comfortaa Regular"/>
                <a:ea typeface="Comfortaa Regular"/>
                <a:cs typeface="Comfortaa Regular"/>
                <a:sym typeface="Comfortaa Regular"/>
              </a:defRPr>
            </a:lvl2pPr>
            <a:lvl3pPr lvl="2">
              <a:spcBef>
                <a:spcPts val="0"/>
              </a:spcBef>
              <a:spcAft>
                <a:spcPts val="0"/>
              </a:spcAft>
              <a:buSzPts val="2800"/>
              <a:buNone/>
              <a:defRPr>
                <a:latin typeface="Comfortaa Regular"/>
                <a:ea typeface="Comfortaa Regular"/>
                <a:cs typeface="Comfortaa Regular"/>
                <a:sym typeface="Comfortaa Regular"/>
              </a:defRPr>
            </a:lvl3pPr>
            <a:lvl4pPr lvl="3">
              <a:spcBef>
                <a:spcPts val="0"/>
              </a:spcBef>
              <a:spcAft>
                <a:spcPts val="0"/>
              </a:spcAft>
              <a:buSzPts val="2800"/>
              <a:buNone/>
              <a:defRPr>
                <a:latin typeface="Comfortaa Regular"/>
                <a:ea typeface="Comfortaa Regular"/>
                <a:cs typeface="Comfortaa Regular"/>
                <a:sym typeface="Comfortaa Regular"/>
              </a:defRPr>
            </a:lvl4pPr>
            <a:lvl5pPr lvl="4">
              <a:spcBef>
                <a:spcPts val="0"/>
              </a:spcBef>
              <a:spcAft>
                <a:spcPts val="0"/>
              </a:spcAft>
              <a:buSzPts val="2800"/>
              <a:buNone/>
              <a:defRPr>
                <a:latin typeface="Comfortaa Regular"/>
                <a:ea typeface="Comfortaa Regular"/>
                <a:cs typeface="Comfortaa Regular"/>
                <a:sym typeface="Comfortaa Regular"/>
              </a:defRPr>
            </a:lvl5pPr>
            <a:lvl6pPr lvl="5">
              <a:spcBef>
                <a:spcPts val="0"/>
              </a:spcBef>
              <a:spcAft>
                <a:spcPts val="0"/>
              </a:spcAft>
              <a:buSzPts val="2800"/>
              <a:buNone/>
              <a:defRPr>
                <a:latin typeface="Comfortaa Regular"/>
                <a:ea typeface="Comfortaa Regular"/>
                <a:cs typeface="Comfortaa Regular"/>
                <a:sym typeface="Comfortaa Regular"/>
              </a:defRPr>
            </a:lvl6pPr>
            <a:lvl7pPr lvl="6">
              <a:spcBef>
                <a:spcPts val="0"/>
              </a:spcBef>
              <a:spcAft>
                <a:spcPts val="0"/>
              </a:spcAft>
              <a:buSzPts val="2800"/>
              <a:buNone/>
              <a:defRPr>
                <a:latin typeface="Comfortaa Regular"/>
                <a:ea typeface="Comfortaa Regular"/>
                <a:cs typeface="Comfortaa Regular"/>
                <a:sym typeface="Comfortaa Regular"/>
              </a:defRPr>
            </a:lvl7pPr>
            <a:lvl8pPr lvl="7">
              <a:spcBef>
                <a:spcPts val="0"/>
              </a:spcBef>
              <a:spcAft>
                <a:spcPts val="0"/>
              </a:spcAft>
              <a:buSzPts val="2800"/>
              <a:buNone/>
              <a:defRPr>
                <a:latin typeface="Comfortaa Regular"/>
                <a:ea typeface="Comfortaa Regular"/>
                <a:cs typeface="Comfortaa Regular"/>
                <a:sym typeface="Comfortaa Regular"/>
              </a:defRPr>
            </a:lvl8pPr>
            <a:lvl9pPr lvl="8">
              <a:spcBef>
                <a:spcPts val="0"/>
              </a:spcBef>
              <a:spcAft>
                <a:spcPts val="0"/>
              </a:spcAft>
              <a:buSzPts val="2800"/>
              <a:buNone/>
              <a:defRPr>
                <a:latin typeface="Comfortaa Regular"/>
                <a:ea typeface="Comfortaa Regular"/>
                <a:cs typeface="Comfortaa Regular"/>
                <a:sym typeface="Comfortaa Regular"/>
              </a:defRPr>
            </a:lvl9pPr>
          </a:lstStyle>
          <a:p/>
        </p:txBody>
      </p:sp>
      <p:sp>
        <p:nvSpPr>
          <p:cNvPr id="649" name="Google Shape;649;p25"/>
          <p:cNvSpPr/>
          <p:nvPr/>
        </p:nvSpPr>
        <p:spPr>
          <a:xfrm>
            <a:off x="7388236" y="1849907"/>
            <a:ext cx="390614" cy="414390"/>
          </a:xfrm>
          <a:custGeom>
            <a:rect b="b" l="l" r="r" t="t"/>
            <a:pathLst>
              <a:path extrusionOk="0" h="11610" w="11609">
                <a:moveTo>
                  <a:pt x="5810" y="1"/>
                </a:moveTo>
                <a:cubicBezTo>
                  <a:pt x="2596" y="1"/>
                  <a:pt x="0" y="2608"/>
                  <a:pt x="0" y="5811"/>
                </a:cubicBezTo>
                <a:cubicBezTo>
                  <a:pt x="0" y="9014"/>
                  <a:pt x="2596" y="11609"/>
                  <a:pt x="5810" y="11609"/>
                </a:cubicBezTo>
                <a:cubicBezTo>
                  <a:pt x="9013" y="11609"/>
                  <a:pt x="11609" y="9014"/>
                  <a:pt x="11609" y="5811"/>
                </a:cubicBezTo>
                <a:cubicBezTo>
                  <a:pt x="11609" y="2596"/>
                  <a:pt x="9013" y="1"/>
                  <a:pt x="5810" y="1"/>
                </a:cubicBez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5"/>
          <p:cNvSpPr/>
          <p:nvPr/>
        </p:nvSpPr>
        <p:spPr>
          <a:xfrm>
            <a:off x="3375972" y="2522651"/>
            <a:ext cx="92968" cy="98190"/>
          </a:xfrm>
          <a:custGeom>
            <a:rect b="b" l="l" r="r" t="t"/>
            <a:pathLst>
              <a:path extrusionOk="0" h="2751" w="2763">
                <a:moveTo>
                  <a:pt x="1381" y="0"/>
                </a:moveTo>
                <a:lnTo>
                  <a:pt x="893" y="893"/>
                </a:lnTo>
                <a:lnTo>
                  <a:pt x="0" y="1381"/>
                </a:lnTo>
                <a:lnTo>
                  <a:pt x="893" y="1869"/>
                </a:lnTo>
                <a:lnTo>
                  <a:pt x="1381" y="2750"/>
                </a:lnTo>
                <a:lnTo>
                  <a:pt x="1870" y="1869"/>
                </a:lnTo>
                <a:lnTo>
                  <a:pt x="2763" y="1381"/>
                </a:lnTo>
                <a:lnTo>
                  <a:pt x="1870" y="893"/>
                </a:lnTo>
                <a:lnTo>
                  <a:pt x="13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5"/>
          <p:cNvSpPr/>
          <p:nvPr/>
        </p:nvSpPr>
        <p:spPr>
          <a:xfrm>
            <a:off x="5935977" y="3376408"/>
            <a:ext cx="62921" cy="66745"/>
          </a:xfrm>
          <a:custGeom>
            <a:rect b="b" l="l" r="r" t="t"/>
            <a:pathLst>
              <a:path extrusionOk="0" h="1870" w="1870">
                <a:moveTo>
                  <a:pt x="929" y="1"/>
                </a:moveTo>
                <a:lnTo>
                  <a:pt x="608" y="596"/>
                </a:lnTo>
                <a:lnTo>
                  <a:pt x="0" y="929"/>
                </a:lnTo>
                <a:lnTo>
                  <a:pt x="608" y="1263"/>
                </a:lnTo>
                <a:lnTo>
                  <a:pt x="929" y="1870"/>
                </a:lnTo>
                <a:lnTo>
                  <a:pt x="1262" y="1263"/>
                </a:lnTo>
                <a:lnTo>
                  <a:pt x="1870" y="929"/>
                </a:lnTo>
                <a:lnTo>
                  <a:pt x="1262" y="596"/>
                </a:lnTo>
                <a:lnTo>
                  <a:pt x="929"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5"/>
          <p:cNvSpPr/>
          <p:nvPr/>
        </p:nvSpPr>
        <p:spPr>
          <a:xfrm>
            <a:off x="4675146" y="1900095"/>
            <a:ext cx="62921" cy="66745"/>
          </a:xfrm>
          <a:custGeom>
            <a:rect b="b" l="l" r="r" t="t"/>
            <a:pathLst>
              <a:path extrusionOk="0" h="1870" w="1870">
                <a:moveTo>
                  <a:pt x="941" y="0"/>
                </a:moveTo>
                <a:lnTo>
                  <a:pt x="608" y="596"/>
                </a:lnTo>
                <a:lnTo>
                  <a:pt x="1" y="929"/>
                </a:lnTo>
                <a:lnTo>
                  <a:pt x="608" y="1262"/>
                </a:lnTo>
                <a:lnTo>
                  <a:pt x="941" y="1870"/>
                </a:lnTo>
                <a:lnTo>
                  <a:pt x="1263" y="1262"/>
                </a:lnTo>
                <a:lnTo>
                  <a:pt x="1870" y="929"/>
                </a:lnTo>
                <a:lnTo>
                  <a:pt x="1263" y="596"/>
                </a:lnTo>
                <a:lnTo>
                  <a:pt x="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5"/>
          <p:cNvSpPr/>
          <p:nvPr/>
        </p:nvSpPr>
        <p:spPr>
          <a:xfrm>
            <a:off x="3468943" y="3556928"/>
            <a:ext cx="131023" cy="138987"/>
          </a:xfrm>
          <a:custGeom>
            <a:rect b="b" l="l" r="r" t="t"/>
            <a:pathLst>
              <a:path extrusionOk="0" h="3894" w="3894">
                <a:moveTo>
                  <a:pt x="1941" y="0"/>
                </a:moveTo>
                <a:lnTo>
                  <a:pt x="1251" y="1262"/>
                </a:lnTo>
                <a:lnTo>
                  <a:pt x="1" y="1953"/>
                </a:lnTo>
                <a:lnTo>
                  <a:pt x="1251" y="2643"/>
                </a:lnTo>
                <a:lnTo>
                  <a:pt x="1941" y="3894"/>
                </a:lnTo>
                <a:lnTo>
                  <a:pt x="2632" y="2643"/>
                </a:lnTo>
                <a:lnTo>
                  <a:pt x="3894" y="1953"/>
                </a:lnTo>
                <a:lnTo>
                  <a:pt x="2632" y="1262"/>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5"/>
          <p:cNvSpPr/>
          <p:nvPr/>
        </p:nvSpPr>
        <p:spPr>
          <a:xfrm>
            <a:off x="548829" y="342209"/>
            <a:ext cx="131023" cy="13898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5"/>
          <p:cNvSpPr/>
          <p:nvPr/>
        </p:nvSpPr>
        <p:spPr>
          <a:xfrm>
            <a:off x="2359542" y="342193"/>
            <a:ext cx="66117" cy="69707"/>
          </a:xfrm>
          <a:custGeom>
            <a:rect b="b" l="l" r="r" t="t"/>
            <a:pathLst>
              <a:path extrusionOk="0" h="1953" w="1965">
                <a:moveTo>
                  <a:pt x="988" y="0"/>
                </a:moveTo>
                <a:lnTo>
                  <a:pt x="643" y="631"/>
                </a:lnTo>
                <a:lnTo>
                  <a:pt x="0" y="976"/>
                </a:lnTo>
                <a:lnTo>
                  <a:pt x="643" y="1322"/>
                </a:lnTo>
                <a:lnTo>
                  <a:pt x="988" y="1953"/>
                </a:lnTo>
                <a:lnTo>
                  <a:pt x="1334" y="1322"/>
                </a:lnTo>
                <a:lnTo>
                  <a:pt x="1965" y="976"/>
                </a:lnTo>
                <a:lnTo>
                  <a:pt x="1334" y="631"/>
                </a:lnTo>
                <a:lnTo>
                  <a:pt x="988"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6" name="Google Shape;656;p25"/>
          <p:cNvGrpSpPr/>
          <p:nvPr/>
        </p:nvGrpSpPr>
        <p:grpSpPr>
          <a:xfrm>
            <a:off x="8031745" y="3201321"/>
            <a:ext cx="392263" cy="416924"/>
            <a:chOff x="8058245" y="2331133"/>
            <a:chExt cx="392263" cy="416924"/>
          </a:xfrm>
        </p:grpSpPr>
        <p:sp>
          <p:nvSpPr>
            <p:cNvPr id="657" name="Google Shape;657;p25"/>
            <p:cNvSpPr/>
            <p:nvPr/>
          </p:nvSpPr>
          <p:spPr>
            <a:xfrm>
              <a:off x="8059860" y="2333668"/>
              <a:ext cx="389032" cy="413105"/>
            </a:xfrm>
            <a:custGeom>
              <a:rect b="b" l="l" r="r" t="t"/>
              <a:pathLst>
                <a:path extrusionOk="0" h="11574" w="11562">
                  <a:moveTo>
                    <a:pt x="5831" y="3632"/>
                  </a:moveTo>
                  <a:cubicBezTo>
                    <a:pt x="6352" y="3632"/>
                    <a:pt x="6874" y="3826"/>
                    <a:pt x="7275" y="4216"/>
                  </a:cubicBezTo>
                  <a:cubicBezTo>
                    <a:pt x="8109" y="5013"/>
                    <a:pt x="8133" y="6335"/>
                    <a:pt x="7335" y="7156"/>
                  </a:cubicBezTo>
                  <a:cubicBezTo>
                    <a:pt x="6926" y="7584"/>
                    <a:pt x="6379" y="7798"/>
                    <a:pt x="5831" y="7798"/>
                  </a:cubicBezTo>
                  <a:cubicBezTo>
                    <a:pt x="5310" y="7798"/>
                    <a:pt x="4788" y="7605"/>
                    <a:pt x="4382" y="7216"/>
                  </a:cubicBezTo>
                  <a:cubicBezTo>
                    <a:pt x="3561" y="6418"/>
                    <a:pt x="3537" y="5097"/>
                    <a:pt x="4334" y="4275"/>
                  </a:cubicBezTo>
                  <a:lnTo>
                    <a:pt x="4334" y="4263"/>
                  </a:lnTo>
                  <a:cubicBezTo>
                    <a:pt x="4742" y="3843"/>
                    <a:pt x="5287" y="3632"/>
                    <a:pt x="5831" y="3632"/>
                  </a:cubicBezTo>
                  <a:close/>
                  <a:moveTo>
                    <a:pt x="6644" y="1"/>
                  </a:moveTo>
                  <a:lnTo>
                    <a:pt x="4704" y="37"/>
                  </a:lnTo>
                  <a:lnTo>
                    <a:pt x="4454" y="1180"/>
                  </a:lnTo>
                  <a:cubicBezTo>
                    <a:pt x="4049" y="1299"/>
                    <a:pt x="3668" y="1465"/>
                    <a:pt x="3299" y="1691"/>
                  </a:cubicBezTo>
                  <a:lnTo>
                    <a:pt x="3299" y="1668"/>
                  </a:lnTo>
                  <a:lnTo>
                    <a:pt x="2299" y="1072"/>
                  </a:lnTo>
                  <a:lnTo>
                    <a:pt x="953" y="2465"/>
                  </a:lnTo>
                  <a:lnTo>
                    <a:pt x="1608" y="3466"/>
                  </a:lnTo>
                  <a:cubicBezTo>
                    <a:pt x="1394" y="3835"/>
                    <a:pt x="1239" y="4228"/>
                    <a:pt x="1144" y="4644"/>
                  </a:cubicBezTo>
                  <a:lnTo>
                    <a:pt x="1" y="4918"/>
                  </a:lnTo>
                  <a:lnTo>
                    <a:pt x="36" y="6859"/>
                  </a:lnTo>
                  <a:lnTo>
                    <a:pt x="1179" y="7097"/>
                  </a:lnTo>
                  <a:cubicBezTo>
                    <a:pt x="1298" y="7514"/>
                    <a:pt x="1465" y="7895"/>
                    <a:pt x="1691" y="8264"/>
                  </a:cubicBezTo>
                  <a:lnTo>
                    <a:pt x="1084" y="9264"/>
                  </a:lnTo>
                  <a:lnTo>
                    <a:pt x="2477" y="10609"/>
                  </a:lnTo>
                  <a:lnTo>
                    <a:pt x="3465" y="9966"/>
                  </a:lnTo>
                  <a:cubicBezTo>
                    <a:pt x="3834" y="10169"/>
                    <a:pt x="4227" y="10324"/>
                    <a:pt x="4644" y="10431"/>
                  </a:cubicBezTo>
                  <a:lnTo>
                    <a:pt x="4918" y="11574"/>
                  </a:lnTo>
                  <a:lnTo>
                    <a:pt x="6859" y="11538"/>
                  </a:lnTo>
                  <a:lnTo>
                    <a:pt x="7097" y="10383"/>
                  </a:lnTo>
                  <a:cubicBezTo>
                    <a:pt x="7502" y="10276"/>
                    <a:pt x="7894" y="10097"/>
                    <a:pt x="8264" y="9883"/>
                  </a:cubicBezTo>
                  <a:lnTo>
                    <a:pt x="9264" y="10490"/>
                  </a:lnTo>
                  <a:lnTo>
                    <a:pt x="10597" y="9085"/>
                  </a:lnTo>
                  <a:lnTo>
                    <a:pt x="9954" y="8109"/>
                  </a:lnTo>
                  <a:cubicBezTo>
                    <a:pt x="10169" y="7740"/>
                    <a:pt x="10323" y="7347"/>
                    <a:pt x="10419" y="6930"/>
                  </a:cubicBezTo>
                  <a:lnTo>
                    <a:pt x="11562" y="6644"/>
                  </a:lnTo>
                  <a:lnTo>
                    <a:pt x="11526" y="4704"/>
                  </a:lnTo>
                  <a:lnTo>
                    <a:pt x="10383" y="4466"/>
                  </a:lnTo>
                  <a:cubicBezTo>
                    <a:pt x="10264" y="4061"/>
                    <a:pt x="10097" y="3668"/>
                    <a:pt x="9871" y="3311"/>
                  </a:cubicBezTo>
                  <a:lnTo>
                    <a:pt x="10478" y="2311"/>
                  </a:lnTo>
                  <a:lnTo>
                    <a:pt x="9073" y="953"/>
                  </a:lnTo>
                  <a:lnTo>
                    <a:pt x="8097" y="1596"/>
                  </a:lnTo>
                  <a:cubicBezTo>
                    <a:pt x="7728" y="1394"/>
                    <a:pt x="7335" y="1239"/>
                    <a:pt x="6918" y="1144"/>
                  </a:cubicBezTo>
                  <a:lnTo>
                    <a:pt x="6644" y="1"/>
                  </a:ln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5"/>
            <p:cNvSpPr/>
            <p:nvPr/>
          </p:nvSpPr>
          <p:spPr>
            <a:xfrm>
              <a:off x="8174026" y="2461804"/>
              <a:ext cx="154274" cy="151657"/>
            </a:xfrm>
            <a:custGeom>
              <a:rect b="b" l="l" r="r" t="t"/>
              <a:pathLst>
                <a:path extrusionOk="0" h="4249" w="4585">
                  <a:moveTo>
                    <a:pt x="2470" y="1"/>
                  </a:moveTo>
                  <a:cubicBezTo>
                    <a:pt x="2073" y="1"/>
                    <a:pt x="1674" y="114"/>
                    <a:pt x="1322" y="340"/>
                  </a:cubicBezTo>
                  <a:cubicBezTo>
                    <a:pt x="1180" y="423"/>
                    <a:pt x="1049" y="542"/>
                    <a:pt x="941" y="673"/>
                  </a:cubicBezTo>
                  <a:cubicBezTo>
                    <a:pt x="1072" y="566"/>
                    <a:pt x="1215" y="471"/>
                    <a:pt x="1358" y="376"/>
                  </a:cubicBezTo>
                  <a:cubicBezTo>
                    <a:pt x="1670" y="181"/>
                    <a:pt x="2037" y="74"/>
                    <a:pt x="2408" y="74"/>
                  </a:cubicBezTo>
                  <a:cubicBezTo>
                    <a:pt x="2491" y="74"/>
                    <a:pt x="2574" y="79"/>
                    <a:pt x="2656" y="90"/>
                  </a:cubicBezTo>
                  <a:cubicBezTo>
                    <a:pt x="2966" y="126"/>
                    <a:pt x="3275" y="233"/>
                    <a:pt x="3537" y="411"/>
                  </a:cubicBezTo>
                  <a:cubicBezTo>
                    <a:pt x="3835" y="614"/>
                    <a:pt x="4073" y="888"/>
                    <a:pt x="4240" y="1221"/>
                  </a:cubicBezTo>
                  <a:cubicBezTo>
                    <a:pt x="4323" y="1388"/>
                    <a:pt x="4382" y="1578"/>
                    <a:pt x="4406" y="1769"/>
                  </a:cubicBezTo>
                  <a:cubicBezTo>
                    <a:pt x="4442" y="1971"/>
                    <a:pt x="4442" y="2173"/>
                    <a:pt x="4406" y="2376"/>
                  </a:cubicBezTo>
                  <a:cubicBezTo>
                    <a:pt x="4287" y="3245"/>
                    <a:pt x="3620" y="3947"/>
                    <a:pt x="2751" y="4090"/>
                  </a:cubicBezTo>
                  <a:cubicBezTo>
                    <a:pt x="2650" y="4108"/>
                    <a:pt x="2549" y="4117"/>
                    <a:pt x="2448" y="4117"/>
                  </a:cubicBezTo>
                  <a:cubicBezTo>
                    <a:pt x="2346" y="4117"/>
                    <a:pt x="2245" y="4108"/>
                    <a:pt x="2144" y="4090"/>
                  </a:cubicBezTo>
                  <a:cubicBezTo>
                    <a:pt x="1954" y="4067"/>
                    <a:pt x="1763" y="4019"/>
                    <a:pt x="1584" y="3936"/>
                  </a:cubicBezTo>
                  <a:cubicBezTo>
                    <a:pt x="953" y="3662"/>
                    <a:pt x="513" y="3078"/>
                    <a:pt x="406" y="2400"/>
                  </a:cubicBezTo>
                  <a:cubicBezTo>
                    <a:pt x="322" y="1935"/>
                    <a:pt x="406" y="1471"/>
                    <a:pt x="632" y="1066"/>
                  </a:cubicBezTo>
                  <a:cubicBezTo>
                    <a:pt x="787" y="781"/>
                    <a:pt x="918" y="650"/>
                    <a:pt x="918" y="649"/>
                  </a:cubicBezTo>
                  <a:lnTo>
                    <a:pt x="918" y="649"/>
                  </a:lnTo>
                  <a:cubicBezTo>
                    <a:pt x="787" y="757"/>
                    <a:pt x="680" y="899"/>
                    <a:pt x="596" y="1042"/>
                  </a:cubicBezTo>
                  <a:cubicBezTo>
                    <a:pt x="549" y="1114"/>
                    <a:pt x="513" y="1197"/>
                    <a:pt x="477" y="1269"/>
                  </a:cubicBezTo>
                  <a:cubicBezTo>
                    <a:pt x="1" y="2340"/>
                    <a:pt x="477" y="3578"/>
                    <a:pt x="1549" y="4055"/>
                  </a:cubicBezTo>
                  <a:cubicBezTo>
                    <a:pt x="1739" y="4138"/>
                    <a:pt x="1942" y="4197"/>
                    <a:pt x="2144" y="4221"/>
                  </a:cubicBezTo>
                  <a:cubicBezTo>
                    <a:pt x="2251" y="4239"/>
                    <a:pt x="2358" y="4248"/>
                    <a:pt x="2465" y="4248"/>
                  </a:cubicBezTo>
                  <a:cubicBezTo>
                    <a:pt x="2573" y="4248"/>
                    <a:pt x="2680" y="4239"/>
                    <a:pt x="2787" y="4221"/>
                  </a:cubicBezTo>
                  <a:cubicBezTo>
                    <a:pt x="3716" y="4067"/>
                    <a:pt x="4430" y="3328"/>
                    <a:pt x="4549" y="2400"/>
                  </a:cubicBezTo>
                  <a:cubicBezTo>
                    <a:pt x="4585" y="2185"/>
                    <a:pt x="4585" y="1971"/>
                    <a:pt x="4549" y="1757"/>
                  </a:cubicBezTo>
                  <a:cubicBezTo>
                    <a:pt x="4454" y="1173"/>
                    <a:pt x="4109" y="661"/>
                    <a:pt x="3608" y="340"/>
                  </a:cubicBezTo>
                  <a:cubicBezTo>
                    <a:pt x="3263" y="114"/>
                    <a:pt x="2867" y="1"/>
                    <a:pt x="2470" y="1"/>
                  </a:cubicBez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5"/>
            <p:cNvSpPr/>
            <p:nvPr/>
          </p:nvSpPr>
          <p:spPr>
            <a:xfrm>
              <a:off x="8058245" y="2331133"/>
              <a:ext cx="392263" cy="416924"/>
            </a:xfrm>
            <a:custGeom>
              <a:rect b="b" l="l" r="r" t="t"/>
              <a:pathLst>
                <a:path extrusionOk="0" h="11681" w="11658">
                  <a:moveTo>
                    <a:pt x="3192" y="1667"/>
                  </a:moveTo>
                  <a:lnTo>
                    <a:pt x="3263" y="1715"/>
                  </a:lnTo>
                  <a:lnTo>
                    <a:pt x="3292" y="1732"/>
                  </a:lnTo>
                  <a:lnTo>
                    <a:pt x="3292" y="1732"/>
                  </a:lnTo>
                  <a:cubicBezTo>
                    <a:pt x="3291" y="1730"/>
                    <a:pt x="3289" y="1728"/>
                    <a:pt x="3287" y="1727"/>
                  </a:cubicBezTo>
                  <a:lnTo>
                    <a:pt x="3192" y="1667"/>
                  </a:lnTo>
                  <a:close/>
                  <a:moveTo>
                    <a:pt x="3292" y="1732"/>
                  </a:moveTo>
                  <a:cubicBezTo>
                    <a:pt x="3305" y="1742"/>
                    <a:pt x="3326" y="1752"/>
                    <a:pt x="3347" y="1762"/>
                  </a:cubicBezTo>
                  <a:lnTo>
                    <a:pt x="3292" y="1732"/>
                  </a:lnTo>
                  <a:close/>
                  <a:moveTo>
                    <a:pt x="6704" y="0"/>
                  </a:moveTo>
                  <a:lnTo>
                    <a:pt x="4763" y="48"/>
                  </a:lnTo>
                  <a:lnTo>
                    <a:pt x="4740" y="48"/>
                  </a:lnTo>
                  <a:lnTo>
                    <a:pt x="4740" y="60"/>
                  </a:lnTo>
                  <a:lnTo>
                    <a:pt x="4502" y="1215"/>
                  </a:lnTo>
                  <a:cubicBezTo>
                    <a:pt x="4192" y="1310"/>
                    <a:pt x="3894" y="1429"/>
                    <a:pt x="3620" y="1572"/>
                  </a:cubicBezTo>
                  <a:cubicBezTo>
                    <a:pt x="3525" y="1632"/>
                    <a:pt x="3454" y="1667"/>
                    <a:pt x="3418" y="1691"/>
                  </a:cubicBezTo>
                  <a:lnTo>
                    <a:pt x="3347" y="1739"/>
                  </a:lnTo>
                  <a:cubicBezTo>
                    <a:pt x="3370" y="1727"/>
                    <a:pt x="3394" y="1715"/>
                    <a:pt x="3418" y="1703"/>
                  </a:cubicBezTo>
                  <a:lnTo>
                    <a:pt x="3620" y="1596"/>
                  </a:lnTo>
                  <a:cubicBezTo>
                    <a:pt x="3906" y="1453"/>
                    <a:pt x="4204" y="1334"/>
                    <a:pt x="4513" y="1251"/>
                  </a:cubicBezTo>
                  <a:cubicBezTo>
                    <a:pt x="4584" y="946"/>
                    <a:pt x="4654" y="573"/>
                    <a:pt x="4747" y="131"/>
                  </a:cubicBezTo>
                  <a:lnTo>
                    <a:pt x="4747" y="131"/>
                  </a:lnTo>
                  <a:lnTo>
                    <a:pt x="6639" y="96"/>
                  </a:lnTo>
                  <a:lnTo>
                    <a:pt x="6639" y="96"/>
                  </a:lnTo>
                  <a:cubicBezTo>
                    <a:pt x="6732" y="446"/>
                    <a:pt x="6814" y="808"/>
                    <a:pt x="6919" y="1215"/>
                  </a:cubicBezTo>
                  <a:lnTo>
                    <a:pt x="6919" y="1239"/>
                  </a:lnTo>
                  <a:lnTo>
                    <a:pt x="6942" y="1239"/>
                  </a:lnTo>
                  <a:cubicBezTo>
                    <a:pt x="7347" y="1334"/>
                    <a:pt x="7740" y="1501"/>
                    <a:pt x="8097" y="1703"/>
                  </a:cubicBezTo>
                  <a:lnTo>
                    <a:pt x="8121" y="1703"/>
                  </a:lnTo>
                  <a:lnTo>
                    <a:pt x="8145" y="1691"/>
                  </a:lnTo>
                  <a:lnTo>
                    <a:pt x="9097" y="1071"/>
                  </a:lnTo>
                  <a:lnTo>
                    <a:pt x="9097" y="1071"/>
                  </a:lnTo>
                  <a:cubicBezTo>
                    <a:pt x="9524" y="1486"/>
                    <a:pt x="9973" y="1924"/>
                    <a:pt x="10444" y="2372"/>
                  </a:cubicBezTo>
                  <a:lnTo>
                    <a:pt x="10444" y="2372"/>
                  </a:lnTo>
                  <a:lnTo>
                    <a:pt x="9871" y="3334"/>
                  </a:lnTo>
                  <a:lnTo>
                    <a:pt x="9847" y="3370"/>
                  </a:lnTo>
                  <a:lnTo>
                    <a:pt x="9871" y="3394"/>
                  </a:lnTo>
                  <a:cubicBezTo>
                    <a:pt x="10086" y="3751"/>
                    <a:pt x="10252" y="4132"/>
                    <a:pt x="10359" y="4537"/>
                  </a:cubicBezTo>
                  <a:lnTo>
                    <a:pt x="10359" y="4572"/>
                  </a:lnTo>
                  <a:lnTo>
                    <a:pt x="10395" y="4572"/>
                  </a:lnTo>
                  <a:lnTo>
                    <a:pt x="11491" y="4801"/>
                  </a:lnTo>
                  <a:lnTo>
                    <a:pt x="11491" y="4801"/>
                  </a:lnTo>
                  <a:cubicBezTo>
                    <a:pt x="11503" y="5404"/>
                    <a:pt x="11525" y="6019"/>
                    <a:pt x="11526" y="6655"/>
                  </a:cubicBezTo>
                  <a:lnTo>
                    <a:pt x="11526" y="6655"/>
                  </a:lnTo>
                  <a:lnTo>
                    <a:pt x="10431" y="6918"/>
                  </a:lnTo>
                  <a:lnTo>
                    <a:pt x="10395" y="6918"/>
                  </a:lnTo>
                  <a:lnTo>
                    <a:pt x="10395" y="6954"/>
                  </a:lnTo>
                  <a:cubicBezTo>
                    <a:pt x="10300" y="7358"/>
                    <a:pt x="10145" y="7751"/>
                    <a:pt x="9943" y="8120"/>
                  </a:cubicBezTo>
                  <a:lnTo>
                    <a:pt x="9919" y="8144"/>
                  </a:lnTo>
                  <a:lnTo>
                    <a:pt x="9943" y="8180"/>
                  </a:lnTo>
                  <a:lnTo>
                    <a:pt x="10558" y="9114"/>
                  </a:lnTo>
                  <a:lnTo>
                    <a:pt x="10558" y="9114"/>
                  </a:lnTo>
                  <a:cubicBezTo>
                    <a:pt x="10124" y="9559"/>
                    <a:pt x="9700" y="10005"/>
                    <a:pt x="9266" y="10451"/>
                  </a:cubicBezTo>
                  <a:lnTo>
                    <a:pt x="9266" y="10451"/>
                  </a:lnTo>
                  <a:lnTo>
                    <a:pt x="8312" y="9883"/>
                  </a:lnTo>
                  <a:lnTo>
                    <a:pt x="8276" y="9859"/>
                  </a:lnTo>
                  <a:lnTo>
                    <a:pt x="8240" y="9883"/>
                  </a:lnTo>
                  <a:cubicBezTo>
                    <a:pt x="7883" y="10097"/>
                    <a:pt x="7502" y="10264"/>
                    <a:pt x="7097" y="10371"/>
                  </a:cubicBezTo>
                  <a:lnTo>
                    <a:pt x="7061" y="10371"/>
                  </a:lnTo>
                  <a:lnTo>
                    <a:pt x="7061" y="10406"/>
                  </a:lnTo>
                  <a:lnTo>
                    <a:pt x="6833" y="11515"/>
                  </a:lnTo>
                  <a:lnTo>
                    <a:pt x="6833" y="11515"/>
                  </a:lnTo>
                  <a:lnTo>
                    <a:pt x="4989" y="11549"/>
                  </a:lnTo>
                  <a:lnTo>
                    <a:pt x="4989" y="11549"/>
                  </a:lnTo>
                  <a:lnTo>
                    <a:pt x="4716" y="10454"/>
                  </a:lnTo>
                  <a:lnTo>
                    <a:pt x="4716" y="10418"/>
                  </a:lnTo>
                  <a:lnTo>
                    <a:pt x="4692" y="10418"/>
                  </a:lnTo>
                  <a:cubicBezTo>
                    <a:pt x="4287" y="10323"/>
                    <a:pt x="3894" y="10168"/>
                    <a:pt x="3525" y="9966"/>
                  </a:cubicBezTo>
                  <a:lnTo>
                    <a:pt x="3490" y="9966"/>
                  </a:lnTo>
                  <a:lnTo>
                    <a:pt x="3466" y="9978"/>
                  </a:lnTo>
                  <a:lnTo>
                    <a:pt x="2531" y="10593"/>
                  </a:lnTo>
                  <a:lnTo>
                    <a:pt x="2531" y="10593"/>
                  </a:lnTo>
                  <a:cubicBezTo>
                    <a:pt x="2053" y="10148"/>
                    <a:pt x="1607" y="9714"/>
                    <a:pt x="1183" y="9302"/>
                  </a:cubicBezTo>
                  <a:lnTo>
                    <a:pt x="1183" y="9302"/>
                  </a:lnTo>
                  <a:lnTo>
                    <a:pt x="1763" y="8347"/>
                  </a:lnTo>
                  <a:lnTo>
                    <a:pt x="1775" y="8311"/>
                  </a:lnTo>
                  <a:lnTo>
                    <a:pt x="1763" y="8287"/>
                  </a:lnTo>
                  <a:cubicBezTo>
                    <a:pt x="1537" y="7930"/>
                    <a:pt x="1370" y="7549"/>
                    <a:pt x="1263" y="7144"/>
                  </a:cubicBezTo>
                  <a:lnTo>
                    <a:pt x="1263" y="7108"/>
                  </a:lnTo>
                  <a:lnTo>
                    <a:pt x="1227" y="7108"/>
                  </a:lnTo>
                  <a:lnTo>
                    <a:pt x="119" y="6878"/>
                  </a:lnTo>
                  <a:lnTo>
                    <a:pt x="119" y="6878"/>
                  </a:lnTo>
                  <a:cubicBezTo>
                    <a:pt x="107" y="6228"/>
                    <a:pt x="85" y="5600"/>
                    <a:pt x="84" y="5016"/>
                  </a:cubicBezTo>
                  <a:lnTo>
                    <a:pt x="84" y="5016"/>
                  </a:lnTo>
                  <a:lnTo>
                    <a:pt x="1192" y="4739"/>
                  </a:lnTo>
                  <a:lnTo>
                    <a:pt x="1215" y="4739"/>
                  </a:lnTo>
                  <a:lnTo>
                    <a:pt x="1215" y="4715"/>
                  </a:lnTo>
                  <a:cubicBezTo>
                    <a:pt x="1311" y="4310"/>
                    <a:pt x="1465" y="3918"/>
                    <a:pt x="1668" y="3548"/>
                  </a:cubicBezTo>
                  <a:lnTo>
                    <a:pt x="1668" y="3525"/>
                  </a:lnTo>
                  <a:lnTo>
                    <a:pt x="1668" y="3513"/>
                  </a:lnTo>
                  <a:cubicBezTo>
                    <a:pt x="1435" y="3164"/>
                    <a:pt x="1226" y="2849"/>
                    <a:pt x="1039" y="2558"/>
                  </a:cubicBezTo>
                  <a:lnTo>
                    <a:pt x="1039" y="2558"/>
                  </a:lnTo>
                  <a:lnTo>
                    <a:pt x="2350" y="1176"/>
                  </a:lnTo>
                  <a:lnTo>
                    <a:pt x="2350" y="1176"/>
                  </a:lnTo>
                  <a:lnTo>
                    <a:pt x="3097" y="1608"/>
                  </a:lnTo>
                  <a:lnTo>
                    <a:pt x="3192" y="1667"/>
                  </a:lnTo>
                  <a:lnTo>
                    <a:pt x="3192" y="1667"/>
                  </a:lnTo>
                  <a:lnTo>
                    <a:pt x="3085" y="1596"/>
                  </a:lnTo>
                  <a:lnTo>
                    <a:pt x="2335" y="1131"/>
                  </a:lnTo>
                  <a:lnTo>
                    <a:pt x="977" y="2524"/>
                  </a:lnTo>
                  <a:lnTo>
                    <a:pt x="965" y="2536"/>
                  </a:lnTo>
                  <a:lnTo>
                    <a:pt x="977" y="2560"/>
                  </a:lnTo>
                  <a:lnTo>
                    <a:pt x="1609" y="3532"/>
                  </a:lnTo>
                  <a:lnTo>
                    <a:pt x="1609" y="3532"/>
                  </a:lnTo>
                  <a:cubicBezTo>
                    <a:pt x="1403" y="3890"/>
                    <a:pt x="1253" y="4272"/>
                    <a:pt x="1148" y="4675"/>
                  </a:cubicBezTo>
                  <a:lnTo>
                    <a:pt x="1148" y="4675"/>
                  </a:lnTo>
                  <a:lnTo>
                    <a:pt x="37" y="4941"/>
                  </a:lnTo>
                  <a:lnTo>
                    <a:pt x="1" y="4941"/>
                  </a:lnTo>
                  <a:lnTo>
                    <a:pt x="1" y="4989"/>
                  </a:lnTo>
                  <a:cubicBezTo>
                    <a:pt x="13" y="5596"/>
                    <a:pt x="37" y="6239"/>
                    <a:pt x="37" y="6930"/>
                  </a:cubicBezTo>
                  <a:lnTo>
                    <a:pt x="37" y="6966"/>
                  </a:lnTo>
                  <a:lnTo>
                    <a:pt x="72" y="6966"/>
                  </a:lnTo>
                  <a:lnTo>
                    <a:pt x="1188" y="7198"/>
                  </a:lnTo>
                  <a:lnTo>
                    <a:pt x="1188" y="7198"/>
                  </a:lnTo>
                  <a:cubicBezTo>
                    <a:pt x="1304" y="7592"/>
                    <a:pt x="1462" y="7965"/>
                    <a:pt x="1674" y="8317"/>
                  </a:cubicBezTo>
                  <a:lnTo>
                    <a:pt x="1674" y="8317"/>
                  </a:lnTo>
                  <a:lnTo>
                    <a:pt x="1084" y="9287"/>
                  </a:lnTo>
                  <a:lnTo>
                    <a:pt x="1061" y="9323"/>
                  </a:lnTo>
                  <a:lnTo>
                    <a:pt x="1096" y="9359"/>
                  </a:lnTo>
                  <a:lnTo>
                    <a:pt x="2489" y="10704"/>
                  </a:lnTo>
                  <a:lnTo>
                    <a:pt x="2525" y="10740"/>
                  </a:lnTo>
                  <a:lnTo>
                    <a:pt x="2561" y="10716"/>
                  </a:lnTo>
                  <a:lnTo>
                    <a:pt x="3511" y="10090"/>
                  </a:lnTo>
                  <a:lnTo>
                    <a:pt x="3511" y="10090"/>
                  </a:lnTo>
                  <a:cubicBezTo>
                    <a:pt x="3874" y="10280"/>
                    <a:pt x="4259" y="10427"/>
                    <a:pt x="4654" y="10531"/>
                  </a:cubicBezTo>
                  <a:lnTo>
                    <a:pt x="4654" y="10531"/>
                  </a:lnTo>
                  <a:lnTo>
                    <a:pt x="4918" y="11633"/>
                  </a:lnTo>
                  <a:lnTo>
                    <a:pt x="4918" y="11680"/>
                  </a:lnTo>
                  <a:lnTo>
                    <a:pt x="4966" y="11680"/>
                  </a:lnTo>
                  <a:lnTo>
                    <a:pt x="6907" y="11645"/>
                  </a:lnTo>
                  <a:lnTo>
                    <a:pt x="6954" y="11645"/>
                  </a:lnTo>
                  <a:lnTo>
                    <a:pt x="6954" y="11597"/>
                  </a:lnTo>
                  <a:cubicBezTo>
                    <a:pt x="7035" y="11252"/>
                    <a:pt x="7104" y="10873"/>
                    <a:pt x="7184" y="10494"/>
                  </a:cubicBezTo>
                  <a:lnTo>
                    <a:pt x="7184" y="10494"/>
                  </a:lnTo>
                  <a:cubicBezTo>
                    <a:pt x="7579" y="10378"/>
                    <a:pt x="7952" y="10209"/>
                    <a:pt x="8294" y="10007"/>
                  </a:cubicBezTo>
                  <a:lnTo>
                    <a:pt x="8294" y="10007"/>
                  </a:lnTo>
                  <a:lnTo>
                    <a:pt x="9264" y="10585"/>
                  </a:lnTo>
                  <a:lnTo>
                    <a:pt x="9312" y="10609"/>
                  </a:lnTo>
                  <a:lnTo>
                    <a:pt x="9347" y="10573"/>
                  </a:lnTo>
                  <a:lnTo>
                    <a:pt x="10693" y="9180"/>
                  </a:lnTo>
                  <a:lnTo>
                    <a:pt x="10729" y="9144"/>
                  </a:lnTo>
                  <a:lnTo>
                    <a:pt x="10693" y="9109"/>
                  </a:lnTo>
                  <a:cubicBezTo>
                    <a:pt x="10484" y="8785"/>
                    <a:pt x="10276" y="8472"/>
                    <a:pt x="10068" y="8159"/>
                  </a:cubicBezTo>
                  <a:lnTo>
                    <a:pt x="10068" y="8159"/>
                  </a:lnTo>
                  <a:cubicBezTo>
                    <a:pt x="10269" y="7796"/>
                    <a:pt x="10416" y="7411"/>
                    <a:pt x="10519" y="7015"/>
                  </a:cubicBezTo>
                  <a:lnTo>
                    <a:pt x="10519" y="7015"/>
                  </a:lnTo>
                  <a:lnTo>
                    <a:pt x="11621" y="6751"/>
                  </a:lnTo>
                  <a:lnTo>
                    <a:pt x="11657" y="6751"/>
                  </a:lnTo>
                  <a:lnTo>
                    <a:pt x="11657" y="6704"/>
                  </a:lnTo>
                  <a:cubicBezTo>
                    <a:pt x="11645" y="6037"/>
                    <a:pt x="11633" y="5394"/>
                    <a:pt x="11621" y="4763"/>
                  </a:cubicBezTo>
                  <a:lnTo>
                    <a:pt x="11621" y="4715"/>
                  </a:lnTo>
                  <a:lnTo>
                    <a:pt x="11586" y="4715"/>
                  </a:lnTo>
                  <a:lnTo>
                    <a:pt x="10467" y="4485"/>
                  </a:lnTo>
                  <a:lnTo>
                    <a:pt x="10467" y="4485"/>
                  </a:lnTo>
                  <a:cubicBezTo>
                    <a:pt x="10351" y="4094"/>
                    <a:pt x="10184" y="3724"/>
                    <a:pt x="9984" y="3376"/>
                  </a:cubicBezTo>
                  <a:lnTo>
                    <a:pt x="9984" y="3376"/>
                  </a:lnTo>
                  <a:lnTo>
                    <a:pt x="10562" y="2394"/>
                  </a:lnTo>
                  <a:lnTo>
                    <a:pt x="10586" y="2358"/>
                  </a:lnTo>
                  <a:lnTo>
                    <a:pt x="10562" y="2334"/>
                  </a:lnTo>
                  <a:lnTo>
                    <a:pt x="9157" y="989"/>
                  </a:lnTo>
                  <a:lnTo>
                    <a:pt x="9133" y="965"/>
                  </a:lnTo>
                  <a:lnTo>
                    <a:pt x="9097" y="989"/>
                  </a:lnTo>
                  <a:lnTo>
                    <a:pt x="8143" y="1617"/>
                  </a:lnTo>
                  <a:lnTo>
                    <a:pt x="8143" y="1617"/>
                  </a:lnTo>
                  <a:cubicBezTo>
                    <a:pt x="7790" y="1415"/>
                    <a:pt x="7406" y="1257"/>
                    <a:pt x="7010" y="1152"/>
                  </a:cubicBezTo>
                  <a:lnTo>
                    <a:pt x="7010" y="1152"/>
                  </a:lnTo>
                  <a:lnTo>
                    <a:pt x="6728" y="24"/>
                  </a:lnTo>
                  <a:lnTo>
                    <a:pt x="6728" y="0"/>
                  </a:ln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0" name="Google Shape;660;p25"/>
          <p:cNvSpPr/>
          <p:nvPr/>
        </p:nvSpPr>
        <p:spPr>
          <a:xfrm>
            <a:off x="199467" y="3033689"/>
            <a:ext cx="349362" cy="409464"/>
          </a:xfrm>
          <a:custGeom>
            <a:rect b="b" l="l" r="r" t="t"/>
            <a:pathLst>
              <a:path extrusionOk="0" h="11472" w="10383">
                <a:moveTo>
                  <a:pt x="4581" y="0"/>
                </a:moveTo>
                <a:cubicBezTo>
                  <a:pt x="3768" y="0"/>
                  <a:pt x="2988" y="576"/>
                  <a:pt x="2703" y="1461"/>
                </a:cubicBezTo>
                <a:cubicBezTo>
                  <a:pt x="2370" y="2521"/>
                  <a:pt x="2882" y="3652"/>
                  <a:pt x="3870" y="3961"/>
                </a:cubicBezTo>
                <a:cubicBezTo>
                  <a:pt x="4043" y="4012"/>
                  <a:pt x="4220" y="4037"/>
                  <a:pt x="4394" y="4037"/>
                </a:cubicBezTo>
                <a:cubicBezTo>
                  <a:pt x="4831" y="4037"/>
                  <a:pt x="5256" y="3881"/>
                  <a:pt x="5597" y="3592"/>
                </a:cubicBezTo>
                <a:cubicBezTo>
                  <a:pt x="5894" y="4021"/>
                  <a:pt x="6275" y="4533"/>
                  <a:pt x="6704" y="5080"/>
                </a:cubicBezTo>
                <a:cubicBezTo>
                  <a:pt x="6942" y="5378"/>
                  <a:pt x="7168" y="5664"/>
                  <a:pt x="7394" y="5926"/>
                </a:cubicBezTo>
                <a:cubicBezTo>
                  <a:pt x="6573" y="6319"/>
                  <a:pt x="6168" y="7247"/>
                  <a:pt x="6418" y="8116"/>
                </a:cubicBezTo>
                <a:cubicBezTo>
                  <a:pt x="6013" y="8247"/>
                  <a:pt x="5561" y="8402"/>
                  <a:pt x="5073" y="8581"/>
                </a:cubicBezTo>
                <a:cubicBezTo>
                  <a:pt x="4632" y="8736"/>
                  <a:pt x="4239" y="8902"/>
                  <a:pt x="3882" y="9045"/>
                </a:cubicBezTo>
                <a:cubicBezTo>
                  <a:pt x="3630" y="8239"/>
                  <a:pt x="2886" y="7726"/>
                  <a:pt x="2084" y="7726"/>
                </a:cubicBezTo>
                <a:cubicBezTo>
                  <a:pt x="1903" y="7726"/>
                  <a:pt x="1719" y="7752"/>
                  <a:pt x="1537" y="7807"/>
                </a:cubicBezTo>
                <a:cubicBezTo>
                  <a:pt x="548" y="8116"/>
                  <a:pt x="1" y="9164"/>
                  <a:pt x="298" y="10152"/>
                </a:cubicBezTo>
                <a:cubicBezTo>
                  <a:pt x="551" y="10959"/>
                  <a:pt x="1295" y="11472"/>
                  <a:pt x="2097" y="11472"/>
                </a:cubicBezTo>
                <a:cubicBezTo>
                  <a:pt x="2278" y="11472"/>
                  <a:pt x="2462" y="11445"/>
                  <a:pt x="2644" y="11391"/>
                </a:cubicBezTo>
                <a:cubicBezTo>
                  <a:pt x="3239" y="11200"/>
                  <a:pt x="3704" y="10736"/>
                  <a:pt x="3882" y="10152"/>
                </a:cubicBezTo>
                <a:cubicBezTo>
                  <a:pt x="3942" y="9938"/>
                  <a:pt x="3965" y="9724"/>
                  <a:pt x="3954" y="9509"/>
                </a:cubicBezTo>
                <a:cubicBezTo>
                  <a:pt x="4346" y="9379"/>
                  <a:pt x="4787" y="9236"/>
                  <a:pt x="5251" y="9069"/>
                </a:cubicBezTo>
                <a:cubicBezTo>
                  <a:pt x="5716" y="8902"/>
                  <a:pt x="6228" y="8700"/>
                  <a:pt x="6609" y="8521"/>
                </a:cubicBezTo>
                <a:cubicBezTo>
                  <a:pt x="6954" y="9131"/>
                  <a:pt x="7585" y="9470"/>
                  <a:pt x="8237" y="9470"/>
                </a:cubicBezTo>
                <a:cubicBezTo>
                  <a:pt x="8553" y="9470"/>
                  <a:pt x="8873" y="9391"/>
                  <a:pt x="9169" y="9224"/>
                </a:cubicBezTo>
                <a:cubicBezTo>
                  <a:pt x="10061" y="8712"/>
                  <a:pt x="10383" y="7569"/>
                  <a:pt x="9859" y="6676"/>
                </a:cubicBezTo>
                <a:cubicBezTo>
                  <a:pt x="9526" y="6080"/>
                  <a:pt x="8893" y="5724"/>
                  <a:pt x="8229" y="5724"/>
                </a:cubicBezTo>
                <a:cubicBezTo>
                  <a:pt x="8110" y="5724"/>
                  <a:pt x="7990" y="5736"/>
                  <a:pt x="7871" y="5759"/>
                </a:cubicBezTo>
                <a:cubicBezTo>
                  <a:pt x="7645" y="5449"/>
                  <a:pt x="7383" y="5116"/>
                  <a:pt x="7109" y="4759"/>
                </a:cubicBezTo>
                <a:cubicBezTo>
                  <a:pt x="6668" y="4187"/>
                  <a:pt x="6240" y="3687"/>
                  <a:pt x="5894" y="3294"/>
                </a:cubicBezTo>
                <a:cubicBezTo>
                  <a:pt x="6061" y="3080"/>
                  <a:pt x="6192" y="2842"/>
                  <a:pt x="6275" y="2580"/>
                </a:cubicBezTo>
                <a:cubicBezTo>
                  <a:pt x="6609" y="1508"/>
                  <a:pt x="6085" y="389"/>
                  <a:pt x="5097" y="80"/>
                </a:cubicBezTo>
                <a:cubicBezTo>
                  <a:pt x="4926" y="26"/>
                  <a:pt x="4753" y="0"/>
                  <a:pt x="4581"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5"/>
          <p:cNvSpPr/>
          <p:nvPr/>
        </p:nvSpPr>
        <p:spPr>
          <a:xfrm>
            <a:off x="6427129" y="3168934"/>
            <a:ext cx="131023" cy="13898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5"/>
          <p:cNvSpPr/>
          <p:nvPr/>
        </p:nvSpPr>
        <p:spPr>
          <a:xfrm>
            <a:off x="524699" y="4018257"/>
            <a:ext cx="390614" cy="414390"/>
          </a:xfrm>
          <a:custGeom>
            <a:rect b="b" l="l" r="r" t="t"/>
            <a:pathLst>
              <a:path extrusionOk="0" h="11610" w="11609">
                <a:moveTo>
                  <a:pt x="5810" y="1"/>
                </a:moveTo>
                <a:cubicBezTo>
                  <a:pt x="2596" y="1"/>
                  <a:pt x="0" y="2608"/>
                  <a:pt x="0" y="5811"/>
                </a:cubicBezTo>
                <a:cubicBezTo>
                  <a:pt x="0" y="9014"/>
                  <a:pt x="2596" y="11609"/>
                  <a:pt x="5810" y="11609"/>
                </a:cubicBezTo>
                <a:cubicBezTo>
                  <a:pt x="9013" y="11609"/>
                  <a:pt x="11609" y="9014"/>
                  <a:pt x="11609" y="5811"/>
                </a:cubicBezTo>
                <a:cubicBezTo>
                  <a:pt x="11609" y="2596"/>
                  <a:pt x="9013" y="1"/>
                  <a:pt x="5810" y="1"/>
                </a:cubicBez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5"/>
          <p:cNvSpPr/>
          <p:nvPr/>
        </p:nvSpPr>
        <p:spPr>
          <a:xfrm>
            <a:off x="5381918" y="1987603"/>
            <a:ext cx="131023" cy="138987"/>
          </a:xfrm>
          <a:custGeom>
            <a:rect b="b" l="l" r="r" t="t"/>
            <a:pathLst>
              <a:path extrusionOk="0" h="3894" w="3894">
                <a:moveTo>
                  <a:pt x="1941" y="0"/>
                </a:moveTo>
                <a:lnTo>
                  <a:pt x="1251" y="1262"/>
                </a:lnTo>
                <a:lnTo>
                  <a:pt x="1" y="1953"/>
                </a:lnTo>
                <a:lnTo>
                  <a:pt x="1251" y="2643"/>
                </a:lnTo>
                <a:lnTo>
                  <a:pt x="1941" y="3894"/>
                </a:lnTo>
                <a:lnTo>
                  <a:pt x="2632" y="2643"/>
                </a:lnTo>
                <a:lnTo>
                  <a:pt x="3894" y="1953"/>
                </a:lnTo>
                <a:lnTo>
                  <a:pt x="2632" y="1262"/>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5"/>
          <p:cNvSpPr/>
          <p:nvPr/>
        </p:nvSpPr>
        <p:spPr>
          <a:xfrm>
            <a:off x="0" y="4806950"/>
            <a:ext cx="9144000" cy="336522"/>
          </a:xfrm>
          <a:custGeom>
            <a:rect b="b" l="l" r="r" t="t"/>
            <a:pathLst>
              <a:path extrusionOk="0" h="28886" w="285750">
                <a:moveTo>
                  <a:pt x="0" y="1"/>
                </a:moveTo>
                <a:lnTo>
                  <a:pt x="0" y="28885"/>
                </a:lnTo>
                <a:lnTo>
                  <a:pt x="285750" y="28885"/>
                </a:lnTo>
                <a:lnTo>
                  <a:pt x="285750"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9_1">
    <p:spTree>
      <p:nvGrpSpPr>
        <p:cNvPr id="665" name="Shape 665"/>
        <p:cNvGrpSpPr/>
        <p:nvPr/>
      </p:nvGrpSpPr>
      <p:grpSpPr>
        <a:xfrm>
          <a:off x="0" y="0"/>
          <a:ext cx="0" cy="0"/>
          <a:chOff x="0" y="0"/>
          <a:chExt cx="0" cy="0"/>
        </a:xfrm>
      </p:grpSpPr>
      <p:sp>
        <p:nvSpPr>
          <p:cNvPr id="666" name="Google Shape;666;p26"/>
          <p:cNvSpPr txBox="1"/>
          <p:nvPr>
            <p:ph type="title"/>
          </p:nvPr>
        </p:nvSpPr>
        <p:spPr>
          <a:xfrm>
            <a:off x="720000" y="540000"/>
            <a:ext cx="4868100" cy="51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200"/>
            </a:lvl1pPr>
            <a:lvl2pPr lvl="1" rtl="0">
              <a:spcBef>
                <a:spcPts val="0"/>
              </a:spcBef>
              <a:spcAft>
                <a:spcPts val="0"/>
              </a:spcAft>
              <a:buSzPts val="2800"/>
              <a:buNone/>
              <a:defRPr>
                <a:latin typeface="Comfortaa Regular"/>
                <a:ea typeface="Comfortaa Regular"/>
                <a:cs typeface="Comfortaa Regular"/>
                <a:sym typeface="Comfortaa Regular"/>
              </a:defRPr>
            </a:lvl2pPr>
            <a:lvl3pPr lvl="2" rtl="0">
              <a:spcBef>
                <a:spcPts val="0"/>
              </a:spcBef>
              <a:spcAft>
                <a:spcPts val="0"/>
              </a:spcAft>
              <a:buSzPts val="2800"/>
              <a:buNone/>
              <a:defRPr>
                <a:latin typeface="Comfortaa Regular"/>
                <a:ea typeface="Comfortaa Regular"/>
                <a:cs typeface="Comfortaa Regular"/>
                <a:sym typeface="Comfortaa Regular"/>
              </a:defRPr>
            </a:lvl3pPr>
            <a:lvl4pPr lvl="3" rtl="0">
              <a:spcBef>
                <a:spcPts val="0"/>
              </a:spcBef>
              <a:spcAft>
                <a:spcPts val="0"/>
              </a:spcAft>
              <a:buSzPts val="2800"/>
              <a:buNone/>
              <a:defRPr>
                <a:latin typeface="Comfortaa Regular"/>
                <a:ea typeface="Comfortaa Regular"/>
                <a:cs typeface="Comfortaa Regular"/>
                <a:sym typeface="Comfortaa Regular"/>
              </a:defRPr>
            </a:lvl4pPr>
            <a:lvl5pPr lvl="4" rtl="0">
              <a:spcBef>
                <a:spcPts val="0"/>
              </a:spcBef>
              <a:spcAft>
                <a:spcPts val="0"/>
              </a:spcAft>
              <a:buSzPts val="2800"/>
              <a:buNone/>
              <a:defRPr>
                <a:latin typeface="Comfortaa Regular"/>
                <a:ea typeface="Comfortaa Regular"/>
                <a:cs typeface="Comfortaa Regular"/>
                <a:sym typeface="Comfortaa Regular"/>
              </a:defRPr>
            </a:lvl5pPr>
            <a:lvl6pPr lvl="5" rtl="0">
              <a:spcBef>
                <a:spcPts val="0"/>
              </a:spcBef>
              <a:spcAft>
                <a:spcPts val="0"/>
              </a:spcAft>
              <a:buSzPts val="2800"/>
              <a:buNone/>
              <a:defRPr>
                <a:latin typeface="Comfortaa Regular"/>
                <a:ea typeface="Comfortaa Regular"/>
                <a:cs typeface="Comfortaa Regular"/>
                <a:sym typeface="Comfortaa Regular"/>
              </a:defRPr>
            </a:lvl6pPr>
            <a:lvl7pPr lvl="6" rtl="0">
              <a:spcBef>
                <a:spcPts val="0"/>
              </a:spcBef>
              <a:spcAft>
                <a:spcPts val="0"/>
              </a:spcAft>
              <a:buSzPts val="2800"/>
              <a:buNone/>
              <a:defRPr>
                <a:latin typeface="Comfortaa Regular"/>
                <a:ea typeface="Comfortaa Regular"/>
                <a:cs typeface="Comfortaa Regular"/>
                <a:sym typeface="Comfortaa Regular"/>
              </a:defRPr>
            </a:lvl7pPr>
            <a:lvl8pPr lvl="7" rtl="0">
              <a:spcBef>
                <a:spcPts val="0"/>
              </a:spcBef>
              <a:spcAft>
                <a:spcPts val="0"/>
              </a:spcAft>
              <a:buSzPts val="2800"/>
              <a:buNone/>
              <a:defRPr>
                <a:latin typeface="Comfortaa Regular"/>
                <a:ea typeface="Comfortaa Regular"/>
                <a:cs typeface="Comfortaa Regular"/>
                <a:sym typeface="Comfortaa Regular"/>
              </a:defRPr>
            </a:lvl8pPr>
            <a:lvl9pPr lvl="8" rtl="0">
              <a:spcBef>
                <a:spcPts val="0"/>
              </a:spcBef>
              <a:spcAft>
                <a:spcPts val="0"/>
              </a:spcAft>
              <a:buSzPts val="2800"/>
              <a:buNone/>
              <a:defRPr>
                <a:latin typeface="Comfortaa Regular"/>
                <a:ea typeface="Comfortaa Regular"/>
                <a:cs typeface="Comfortaa Regular"/>
                <a:sym typeface="Comfortaa Regular"/>
              </a:defRPr>
            </a:lvl9pPr>
          </a:lstStyle>
          <a:p/>
        </p:txBody>
      </p:sp>
      <p:sp>
        <p:nvSpPr>
          <p:cNvPr id="667" name="Google Shape;667;p26"/>
          <p:cNvSpPr/>
          <p:nvPr/>
        </p:nvSpPr>
        <p:spPr>
          <a:xfrm>
            <a:off x="8131422" y="1580001"/>
            <a:ext cx="92968" cy="98190"/>
          </a:xfrm>
          <a:custGeom>
            <a:rect b="b" l="l" r="r" t="t"/>
            <a:pathLst>
              <a:path extrusionOk="0" h="2751" w="2763">
                <a:moveTo>
                  <a:pt x="1381" y="0"/>
                </a:moveTo>
                <a:lnTo>
                  <a:pt x="893" y="893"/>
                </a:lnTo>
                <a:lnTo>
                  <a:pt x="0" y="1381"/>
                </a:lnTo>
                <a:lnTo>
                  <a:pt x="893" y="1869"/>
                </a:lnTo>
                <a:lnTo>
                  <a:pt x="1381" y="2750"/>
                </a:lnTo>
                <a:lnTo>
                  <a:pt x="1870" y="1869"/>
                </a:lnTo>
                <a:lnTo>
                  <a:pt x="2763" y="1381"/>
                </a:lnTo>
                <a:lnTo>
                  <a:pt x="1870" y="893"/>
                </a:lnTo>
                <a:lnTo>
                  <a:pt x="13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6"/>
          <p:cNvSpPr/>
          <p:nvPr/>
        </p:nvSpPr>
        <p:spPr>
          <a:xfrm>
            <a:off x="5935977" y="3376408"/>
            <a:ext cx="62921" cy="66745"/>
          </a:xfrm>
          <a:custGeom>
            <a:rect b="b" l="l" r="r" t="t"/>
            <a:pathLst>
              <a:path extrusionOk="0" h="1870" w="1870">
                <a:moveTo>
                  <a:pt x="929" y="1"/>
                </a:moveTo>
                <a:lnTo>
                  <a:pt x="608" y="596"/>
                </a:lnTo>
                <a:lnTo>
                  <a:pt x="0" y="929"/>
                </a:lnTo>
                <a:lnTo>
                  <a:pt x="608" y="1263"/>
                </a:lnTo>
                <a:lnTo>
                  <a:pt x="929" y="1870"/>
                </a:lnTo>
                <a:lnTo>
                  <a:pt x="1262" y="1263"/>
                </a:lnTo>
                <a:lnTo>
                  <a:pt x="1870" y="929"/>
                </a:lnTo>
                <a:lnTo>
                  <a:pt x="1262" y="596"/>
                </a:lnTo>
                <a:lnTo>
                  <a:pt x="929"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6"/>
          <p:cNvSpPr/>
          <p:nvPr/>
        </p:nvSpPr>
        <p:spPr>
          <a:xfrm>
            <a:off x="4675146" y="1900095"/>
            <a:ext cx="62921" cy="66745"/>
          </a:xfrm>
          <a:custGeom>
            <a:rect b="b" l="l" r="r" t="t"/>
            <a:pathLst>
              <a:path extrusionOk="0" h="1870" w="1870">
                <a:moveTo>
                  <a:pt x="941" y="0"/>
                </a:moveTo>
                <a:lnTo>
                  <a:pt x="608" y="596"/>
                </a:lnTo>
                <a:lnTo>
                  <a:pt x="1" y="929"/>
                </a:lnTo>
                <a:lnTo>
                  <a:pt x="608" y="1262"/>
                </a:lnTo>
                <a:lnTo>
                  <a:pt x="941" y="1870"/>
                </a:lnTo>
                <a:lnTo>
                  <a:pt x="1263" y="1262"/>
                </a:lnTo>
                <a:lnTo>
                  <a:pt x="1870" y="929"/>
                </a:lnTo>
                <a:lnTo>
                  <a:pt x="1263" y="596"/>
                </a:lnTo>
                <a:lnTo>
                  <a:pt x="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6"/>
          <p:cNvSpPr/>
          <p:nvPr/>
        </p:nvSpPr>
        <p:spPr>
          <a:xfrm>
            <a:off x="1707093" y="3931128"/>
            <a:ext cx="131023" cy="138987"/>
          </a:xfrm>
          <a:custGeom>
            <a:rect b="b" l="l" r="r" t="t"/>
            <a:pathLst>
              <a:path extrusionOk="0" h="3894" w="3894">
                <a:moveTo>
                  <a:pt x="1941" y="0"/>
                </a:moveTo>
                <a:lnTo>
                  <a:pt x="1251" y="1262"/>
                </a:lnTo>
                <a:lnTo>
                  <a:pt x="1" y="1953"/>
                </a:lnTo>
                <a:lnTo>
                  <a:pt x="1251" y="2643"/>
                </a:lnTo>
                <a:lnTo>
                  <a:pt x="1941" y="3894"/>
                </a:lnTo>
                <a:lnTo>
                  <a:pt x="2632" y="2643"/>
                </a:lnTo>
                <a:lnTo>
                  <a:pt x="3894" y="1953"/>
                </a:lnTo>
                <a:lnTo>
                  <a:pt x="2632" y="1262"/>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6"/>
          <p:cNvSpPr/>
          <p:nvPr/>
        </p:nvSpPr>
        <p:spPr>
          <a:xfrm>
            <a:off x="548829" y="342209"/>
            <a:ext cx="131023" cy="13898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6"/>
          <p:cNvSpPr/>
          <p:nvPr/>
        </p:nvSpPr>
        <p:spPr>
          <a:xfrm>
            <a:off x="2359542" y="342193"/>
            <a:ext cx="66117" cy="69707"/>
          </a:xfrm>
          <a:custGeom>
            <a:rect b="b" l="l" r="r" t="t"/>
            <a:pathLst>
              <a:path extrusionOk="0" h="1953" w="1965">
                <a:moveTo>
                  <a:pt x="988" y="0"/>
                </a:moveTo>
                <a:lnTo>
                  <a:pt x="643" y="631"/>
                </a:lnTo>
                <a:lnTo>
                  <a:pt x="0" y="976"/>
                </a:lnTo>
                <a:lnTo>
                  <a:pt x="643" y="1322"/>
                </a:lnTo>
                <a:lnTo>
                  <a:pt x="988" y="1953"/>
                </a:lnTo>
                <a:lnTo>
                  <a:pt x="1334" y="1322"/>
                </a:lnTo>
                <a:lnTo>
                  <a:pt x="1965" y="976"/>
                </a:lnTo>
                <a:lnTo>
                  <a:pt x="1334" y="631"/>
                </a:lnTo>
                <a:lnTo>
                  <a:pt x="988"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6"/>
          <p:cNvSpPr/>
          <p:nvPr/>
        </p:nvSpPr>
        <p:spPr>
          <a:xfrm>
            <a:off x="8799454" y="203209"/>
            <a:ext cx="131023" cy="13898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6"/>
          <p:cNvSpPr/>
          <p:nvPr/>
        </p:nvSpPr>
        <p:spPr>
          <a:xfrm>
            <a:off x="1041211" y="1726282"/>
            <a:ext cx="390614" cy="414390"/>
          </a:xfrm>
          <a:custGeom>
            <a:rect b="b" l="l" r="r" t="t"/>
            <a:pathLst>
              <a:path extrusionOk="0" h="11610" w="11609">
                <a:moveTo>
                  <a:pt x="5810" y="1"/>
                </a:moveTo>
                <a:cubicBezTo>
                  <a:pt x="2596" y="1"/>
                  <a:pt x="0" y="2608"/>
                  <a:pt x="0" y="5811"/>
                </a:cubicBezTo>
                <a:cubicBezTo>
                  <a:pt x="0" y="9014"/>
                  <a:pt x="2596" y="11609"/>
                  <a:pt x="5810" y="11609"/>
                </a:cubicBezTo>
                <a:cubicBezTo>
                  <a:pt x="9013" y="11609"/>
                  <a:pt x="11609" y="9014"/>
                  <a:pt x="11609" y="5811"/>
                </a:cubicBezTo>
                <a:cubicBezTo>
                  <a:pt x="11609" y="2596"/>
                  <a:pt x="9013" y="1"/>
                  <a:pt x="5810" y="1"/>
                </a:cubicBez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6"/>
          <p:cNvSpPr/>
          <p:nvPr/>
        </p:nvSpPr>
        <p:spPr>
          <a:xfrm>
            <a:off x="417793" y="2392978"/>
            <a:ext cx="131023" cy="138987"/>
          </a:xfrm>
          <a:custGeom>
            <a:rect b="b" l="l" r="r" t="t"/>
            <a:pathLst>
              <a:path extrusionOk="0" h="3894" w="3894">
                <a:moveTo>
                  <a:pt x="1941" y="0"/>
                </a:moveTo>
                <a:lnTo>
                  <a:pt x="1251" y="1262"/>
                </a:lnTo>
                <a:lnTo>
                  <a:pt x="1" y="1953"/>
                </a:lnTo>
                <a:lnTo>
                  <a:pt x="1251" y="2643"/>
                </a:lnTo>
                <a:lnTo>
                  <a:pt x="1941" y="3894"/>
                </a:lnTo>
                <a:lnTo>
                  <a:pt x="2632" y="2643"/>
                </a:lnTo>
                <a:lnTo>
                  <a:pt x="3894" y="1953"/>
                </a:lnTo>
                <a:lnTo>
                  <a:pt x="2632" y="1262"/>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6"/>
          <p:cNvSpPr/>
          <p:nvPr/>
        </p:nvSpPr>
        <p:spPr>
          <a:xfrm>
            <a:off x="0" y="4806950"/>
            <a:ext cx="9144000" cy="336522"/>
          </a:xfrm>
          <a:custGeom>
            <a:rect b="b" l="l" r="r" t="t"/>
            <a:pathLst>
              <a:path extrusionOk="0" h="28886" w="285750">
                <a:moveTo>
                  <a:pt x="0" y="1"/>
                </a:moveTo>
                <a:lnTo>
                  <a:pt x="0" y="28885"/>
                </a:lnTo>
                <a:lnTo>
                  <a:pt x="285750" y="28885"/>
                </a:lnTo>
                <a:lnTo>
                  <a:pt x="285750"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0">
    <p:spTree>
      <p:nvGrpSpPr>
        <p:cNvPr id="677" name="Shape 677"/>
        <p:cNvGrpSpPr/>
        <p:nvPr/>
      </p:nvGrpSpPr>
      <p:grpSpPr>
        <a:xfrm>
          <a:off x="0" y="0"/>
          <a:ext cx="0" cy="0"/>
          <a:chOff x="0" y="0"/>
          <a:chExt cx="0" cy="0"/>
        </a:xfrm>
      </p:grpSpPr>
      <p:sp>
        <p:nvSpPr>
          <p:cNvPr id="678" name="Google Shape;678;p27"/>
          <p:cNvSpPr/>
          <p:nvPr/>
        </p:nvSpPr>
        <p:spPr>
          <a:xfrm>
            <a:off x="0" y="4806950"/>
            <a:ext cx="9144000" cy="336522"/>
          </a:xfrm>
          <a:custGeom>
            <a:rect b="b" l="l" r="r" t="t"/>
            <a:pathLst>
              <a:path extrusionOk="0" h="28886" w="285750">
                <a:moveTo>
                  <a:pt x="0" y="1"/>
                </a:moveTo>
                <a:lnTo>
                  <a:pt x="0" y="28885"/>
                </a:lnTo>
                <a:lnTo>
                  <a:pt x="285750" y="28885"/>
                </a:lnTo>
                <a:lnTo>
                  <a:pt x="285750"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9" name="Google Shape;679;p27"/>
          <p:cNvGrpSpPr/>
          <p:nvPr/>
        </p:nvGrpSpPr>
        <p:grpSpPr>
          <a:xfrm>
            <a:off x="3105504" y="540001"/>
            <a:ext cx="1650697" cy="2887503"/>
            <a:chOff x="4419400" y="841100"/>
            <a:chExt cx="542475" cy="948900"/>
          </a:xfrm>
        </p:grpSpPr>
        <p:sp>
          <p:nvSpPr>
            <p:cNvPr id="680" name="Google Shape;680;p27"/>
            <p:cNvSpPr/>
            <p:nvPr/>
          </p:nvSpPr>
          <p:spPr>
            <a:xfrm>
              <a:off x="4419400" y="841100"/>
              <a:ext cx="263775" cy="223625"/>
            </a:xfrm>
            <a:custGeom>
              <a:rect b="b" l="l" r="r" t="t"/>
              <a:pathLst>
                <a:path extrusionOk="0" h="8945" w="10551">
                  <a:moveTo>
                    <a:pt x="1" y="1"/>
                  </a:moveTo>
                  <a:lnTo>
                    <a:pt x="1" y="8944"/>
                  </a:lnTo>
                  <a:lnTo>
                    <a:pt x="4984" y="8944"/>
                  </a:lnTo>
                  <a:lnTo>
                    <a:pt x="4984" y="192"/>
                  </a:lnTo>
                  <a:lnTo>
                    <a:pt x="5176" y="192"/>
                  </a:lnTo>
                  <a:lnTo>
                    <a:pt x="5176" y="8944"/>
                  </a:lnTo>
                  <a:lnTo>
                    <a:pt x="10550" y="8944"/>
                  </a:lnTo>
                  <a:lnTo>
                    <a:pt x="10550" y="1"/>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7"/>
            <p:cNvSpPr/>
            <p:nvPr/>
          </p:nvSpPr>
          <p:spPr>
            <a:xfrm>
              <a:off x="4700400" y="841100"/>
              <a:ext cx="261475" cy="223625"/>
            </a:xfrm>
            <a:custGeom>
              <a:rect b="b" l="l" r="r" t="t"/>
              <a:pathLst>
                <a:path extrusionOk="0" h="8945" w="10459">
                  <a:moveTo>
                    <a:pt x="1" y="1"/>
                  </a:moveTo>
                  <a:lnTo>
                    <a:pt x="1" y="8944"/>
                  </a:lnTo>
                  <a:lnTo>
                    <a:pt x="5658" y="8944"/>
                  </a:lnTo>
                  <a:lnTo>
                    <a:pt x="5658" y="192"/>
                  </a:lnTo>
                  <a:lnTo>
                    <a:pt x="5850" y="192"/>
                  </a:lnTo>
                  <a:lnTo>
                    <a:pt x="5850" y="8944"/>
                  </a:lnTo>
                  <a:lnTo>
                    <a:pt x="10459" y="8944"/>
                  </a:lnTo>
                  <a:lnTo>
                    <a:pt x="10459" y="1"/>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7"/>
            <p:cNvSpPr/>
            <p:nvPr/>
          </p:nvSpPr>
          <p:spPr>
            <a:xfrm>
              <a:off x="4419400" y="1068850"/>
              <a:ext cx="124625" cy="246700"/>
            </a:xfrm>
            <a:custGeom>
              <a:rect b="b" l="l" r="r" t="t"/>
              <a:pathLst>
                <a:path extrusionOk="0" h="9868" w="4985">
                  <a:moveTo>
                    <a:pt x="1" y="1"/>
                  </a:moveTo>
                  <a:lnTo>
                    <a:pt x="1" y="9868"/>
                  </a:lnTo>
                  <a:lnTo>
                    <a:pt x="4984" y="9868"/>
                  </a:lnTo>
                  <a:lnTo>
                    <a:pt x="4984" y="1"/>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7"/>
            <p:cNvSpPr/>
            <p:nvPr/>
          </p:nvSpPr>
          <p:spPr>
            <a:xfrm>
              <a:off x="4548775" y="1068850"/>
              <a:ext cx="134400" cy="246700"/>
            </a:xfrm>
            <a:custGeom>
              <a:rect b="b" l="l" r="r" t="t"/>
              <a:pathLst>
                <a:path extrusionOk="0" h="9868" w="5376">
                  <a:moveTo>
                    <a:pt x="1" y="1"/>
                  </a:moveTo>
                  <a:lnTo>
                    <a:pt x="1" y="9868"/>
                  </a:lnTo>
                  <a:lnTo>
                    <a:pt x="5375" y="9868"/>
                  </a:lnTo>
                  <a:lnTo>
                    <a:pt x="5375" y="1"/>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7"/>
            <p:cNvSpPr/>
            <p:nvPr/>
          </p:nvSpPr>
          <p:spPr>
            <a:xfrm>
              <a:off x="4700400" y="1068850"/>
              <a:ext cx="141475" cy="246700"/>
            </a:xfrm>
            <a:custGeom>
              <a:rect b="b" l="l" r="r" t="t"/>
              <a:pathLst>
                <a:path extrusionOk="0" h="9868" w="5659">
                  <a:moveTo>
                    <a:pt x="1" y="1"/>
                  </a:moveTo>
                  <a:lnTo>
                    <a:pt x="1" y="9868"/>
                  </a:lnTo>
                  <a:lnTo>
                    <a:pt x="5658" y="9868"/>
                  </a:lnTo>
                  <a:lnTo>
                    <a:pt x="5658" y="1"/>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7"/>
            <p:cNvSpPr/>
            <p:nvPr/>
          </p:nvSpPr>
          <p:spPr>
            <a:xfrm>
              <a:off x="4846625" y="1068850"/>
              <a:ext cx="115250" cy="246700"/>
            </a:xfrm>
            <a:custGeom>
              <a:rect b="b" l="l" r="r" t="t"/>
              <a:pathLst>
                <a:path extrusionOk="0" h="9868" w="4610">
                  <a:moveTo>
                    <a:pt x="1" y="1"/>
                  </a:moveTo>
                  <a:lnTo>
                    <a:pt x="1" y="9868"/>
                  </a:lnTo>
                  <a:lnTo>
                    <a:pt x="4610" y="9868"/>
                  </a:lnTo>
                  <a:lnTo>
                    <a:pt x="4610" y="1"/>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7"/>
            <p:cNvSpPr/>
            <p:nvPr/>
          </p:nvSpPr>
          <p:spPr>
            <a:xfrm>
              <a:off x="4419400" y="1332800"/>
              <a:ext cx="124625" cy="238375"/>
            </a:xfrm>
            <a:custGeom>
              <a:rect b="b" l="l" r="r" t="t"/>
              <a:pathLst>
                <a:path extrusionOk="0" h="9535" w="4985">
                  <a:moveTo>
                    <a:pt x="1" y="0"/>
                  </a:moveTo>
                  <a:lnTo>
                    <a:pt x="1" y="9535"/>
                  </a:lnTo>
                  <a:lnTo>
                    <a:pt x="4984" y="9535"/>
                  </a:lnTo>
                  <a:lnTo>
                    <a:pt x="4984" y="0"/>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7"/>
            <p:cNvSpPr/>
            <p:nvPr/>
          </p:nvSpPr>
          <p:spPr>
            <a:xfrm>
              <a:off x="4548775" y="1332800"/>
              <a:ext cx="134400" cy="238375"/>
            </a:xfrm>
            <a:custGeom>
              <a:rect b="b" l="l" r="r" t="t"/>
              <a:pathLst>
                <a:path extrusionOk="0" h="9535" w="5376">
                  <a:moveTo>
                    <a:pt x="1" y="0"/>
                  </a:moveTo>
                  <a:lnTo>
                    <a:pt x="1" y="9535"/>
                  </a:lnTo>
                  <a:lnTo>
                    <a:pt x="5375" y="9535"/>
                  </a:lnTo>
                  <a:lnTo>
                    <a:pt x="5375" y="0"/>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7"/>
            <p:cNvSpPr/>
            <p:nvPr/>
          </p:nvSpPr>
          <p:spPr>
            <a:xfrm>
              <a:off x="4700400" y="1332800"/>
              <a:ext cx="141475" cy="238375"/>
            </a:xfrm>
            <a:custGeom>
              <a:rect b="b" l="l" r="r" t="t"/>
              <a:pathLst>
                <a:path extrusionOk="0" h="9535" w="5659">
                  <a:moveTo>
                    <a:pt x="1" y="0"/>
                  </a:moveTo>
                  <a:lnTo>
                    <a:pt x="1" y="9535"/>
                  </a:lnTo>
                  <a:lnTo>
                    <a:pt x="5658" y="9535"/>
                  </a:lnTo>
                  <a:lnTo>
                    <a:pt x="5658" y="0"/>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7"/>
            <p:cNvSpPr/>
            <p:nvPr/>
          </p:nvSpPr>
          <p:spPr>
            <a:xfrm>
              <a:off x="4846625" y="1332800"/>
              <a:ext cx="115250" cy="238375"/>
            </a:xfrm>
            <a:custGeom>
              <a:rect b="b" l="l" r="r" t="t"/>
              <a:pathLst>
                <a:path extrusionOk="0" h="9535" w="4610">
                  <a:moveTo>
                    <a:pt x="1" y="0"/>
                  </a:moveTo>
                  <a:lnTo>
                    <a:pt x="1" y="9535"/>
                  </a:lnTo>
                  <a:lnTo>
                    <a:pt x="4610" y="9535"/>
                  </a:lnTo>
                  <a:lnTo>
                    <a:pt x="4610" y="0"/>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7"/>
            <p:cNvSpPr/>
            <p:nvPr/>
          </p:nvSpPr>
          <p:spPr>
            <a:xfrm>
              <a:off x="4419400" y="1575325"/>
              <a:ext cx="124625" cy="214675"/>
            </a:xfrm>
            <a:custGeom>
              <a:rect b="b" l="l" r="r" t="t"/>
              <a:pathLst>
                <a:path extrusionOk="0" h="8587" w="4985">
                  <a:moveTo>
                    <a:pt x="1" y="0"/>
                  </a:moveTo>
                  <a:lnTo>
                    <a:pt x="1" y="8586"/>
                  </a:lnTo>
                  <a:lnTo>
                    <a:pt x="4984" y="8586"/>
                  </a:lnTo>
                  <a:lnTo>
                    <a:pt x="4984" y="0"/>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7"/>
            <p:cNvSpPr/>
            <p:nvPr/>
          </p:nvSpPr>
          <p:spPr>
            <a:xfrm>
              <a:off x="4548775" y="1575325"/>
              <a:ext cx="134400" cy="214675"/>
            </a:xfrm>
            <a:custGeom>
              <a:rect b="b" l="l" r="r" t="t"/>
              <a:pathLst>
                <a:path extrusionOk="0" h="8587" w="5376">
                  <a:moveTo>
                    <a:pt x="1" y="0"/>
                  </a:moveTo>
                  <a:lnTo>
                    <a:pt x="1" y="8586"/>
                  </a:lnTo>
                  <a:lnTo>
                    <a:pt x="5375" y="8586"/>
                  </a:lnTo>
                  <a:lnTo>
                    <a:pt x="5375" y="0"/>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7"/>
            <p:cNvSpPr/>
            <p:nvPr/>
          </p:nvSpPr>
          <p:spPr>
            <a:xfrm>
              <a:off x="4700400" y="1575325"/>
              <a:ext cx="141475" cy="214675"/>
            </a:xfrm>
            <a:custGeom>
              <a:rect b="b" l="l" r="r" t="t"/>
              <a:pathLst>
                <a:path extrusionOk="0" h="8587" w="5659">
                  <a:moveTo>
                    <a:pt x="1" y="0"/>
                  </a:moveTo>
                  <a:lnTo>
                    <a:pt x="1" y="8586"/>
                  </a:lnTo>
                  <a:lnTo>
                    <a:pt x="5658" y="8586"/>
                  </a:lnTo>
                  <a:lnTo>
                    <a:pt x="5658" y="0"/>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7"/>
            <p:cNvSpPr/>
            <p:nvPr/>
          </p:nvSpPr>
          <p:spPr>
            <a:xfrm>
              <a:off x="4846625" y="1575325"/>
              <a:ext cx="115250" cy="214675"/>
            </a:xfrm>
            <a:custGeom>
              <a:rect b="b" l="l" r="r" t="t"/>
              <a:pathLst>
                <a:path extrusionOk="0" h="8587" w="4610">
                  <a:moveTo>
                    <a:pt x="1" y="0"/>
                  </a:moveTo>
                  <a:lnTo>
                    <a:pt x="1" y="8586"/>
                  </a:lnTo>
                  <a:lnTo>
                    <a:pt x="4610" y="8586"/>
                  </a:lnTo>
                  <a:lnTo>
                    <a:pt x="4610" y="0"/>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4" name="Google Shape;694;p27"/>
          <p:cNvSpPr txBox="1"/>
          <p:nvPr>
            <p:ph type="title"/>
          </p:nvPr>
        </p:nvSpPr>
        <p:spPr>
          <a:xfrm>
            <a:off x="4274525" y="616025"/>
            <a:ext cx="3469500" cy="7641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sz="3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5" name="Google Shape;695;p27"/>
          <p:cNvSpPr txBox="1"/>
          <p:nvPr/>
        </p:nvSpPr>
        <p:spPr>
          <a:xfrm>
            <a:off x="4312575" y="2543338"/>
            <a:ext cx="3469500" cy="11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1"/>
                </a:solidFill>
                <a:latin typeface="Comfortaa Regular"/>
                <a:ea typeface="Comfortaa Regular"/>
                <a:cs typeface="Comfortaa Regular"/>
                <a:sym typeface="Comfortaa Regular"/>
              </a:rPr>
              <a:t>CREDITS: This presentation template was created by </a:t>
            </a:r>
            <a:r>
              <a:rPr b="1" lang="en" sz="1200">
                <a:solidFill>
                  <a:schemeClr val="accent1"/>
                </a:solidFill>
                <a:uFill>
                  <a:noFill/>
                </a:uFill>
                <a:latin typeface="Comfortaa"/>
                <a:ea typeface="Comfortaa"/>
                <a:cs typeface="Comfortaa"/>
                <a:sym typeface="Comfortaa"/>
                <a:hlinkClick r:id="rId2">
                  <a:extLst>
                    <a:ext uri="{A12FA001-AC4F-418D-AE19-62706E023703}">
                      <ahyp:hlinkClr val="tx"/>
                    </a:ext>
                  </a:extLst>
                </a:hlinkClick>
              </a:rPr>
              <a:t>Slidesgo</a:t>
            </a:r>
            <a:r>
              <a:rPr b="1" lang="en" sz="1200">
                <a:solidFill>
                  <a:schemeClr val="accent1"/>
                </a:solidFill>
                <a:latin typeface="Comfortaa"/>
                <a:ea typeface="Comfortaa"/>
                <a:cs typeface="Comfortaa"/>
                <a:sym typeface="Comfortaa"/>
              </a:rPr>
              <a:t>, </a:t>
            </a:r>
            <a:r>
              <a:rPr lang="en" sz="1200">
                <a:solidFill>
                  <a:schemeClr val="accent1"/>
                </a:solidFill>
                <a:latin typeface="Comfortaa Regular"/>
                <a:ea typeface="Comfortaa Regular"/>
                <a:cs typeface="Comfortaa Regular"/>
                <a:sym typeface="Comfortaa Regular"/>
              </a:rPr>
              <a:t>including icons by </a:t>
            </a:r>
            <a:r>
              <a:rPr b="1" lang="en" sz="1200">
                <a:solidFill>
                  <a:schemeClr val="accent1"/>
                </a:solidFill>
                <a:uFill>
                  <a:noFill/>
                </a:uFill>
                <a:latin typeface="Comfortaa"/>
                <a:ea typeface="Comfortaa"/>
                <a:cs typeface="Comfortaa"/>
                <a:sym typeface="Comfortaa"/>
                <a:hlinkClick r:id="rId3">
                  <a:extLst>
                    <a:ext uri="{A12FA001-AC4F-418D-AE19-62706E023703}">
                      <ahyp:hlinkClr val="tx"/>
                    </a:ext>
                  </a:extLst>
                </a:hlinkClick>
              </a:rPr>
              <a:t>Flaticon</a:t>
            </a:r>
            <a:r>
              <a:rPr lang="en" sz="1200">
                <a:solidFill>
                  <a:schemeClr val="accent1"/>
                </a:solidFill>
                <a:latin typeface="Comfortaa Regular"/>
                <a:ea typeface="Comfortaa Regular"/>
                <a:cs typeface="Comfortaa Regular"/>
                <a:sym typeface="Comfortaa Regular"/>
              </a:rPr>
              <a:t>, and infographics &amp; images by </a:t>
            </a:r>
            <a:r>
              <a:rPr b="1" lang="en" sz="1200">
                <a:solidFill>
                  <a:schemeClr val="accent1"/>
                </a:solidFill>
                <a:uFill>
                  <a:noFill/>
                </a:uFill>
                <a:latin typeface="Comfortaa"/>
                <a:ea typeface="Comfortaa"/>
                <a:cs typeface="Comfortaa"/>
                <a:sym typeface="Comfortaa"/>
                <a:hlinkClick r:id="rId4">
                  <a:extLst>
                    <a:ext uri="{A12FA001-AC4F-418D-AE19-62706E023703}">
                      <ahyp:hlinkClr val="tx"/>
                    </a:ext>
                  </a:extLst>
                </a:hlinkClick>
              </a:rPr>
              <a:t>Freepik</a:t>
            </a:r>
            <a:r>
              <a:rPr b="1" lang="en" sz="1200">
                <a:solidFill>
                  <a:schemeClr val="accent1"/>
                </a:solidFill>
                <a:latin typeface="Comfortaa"/>
                <a:ea typeface="Comfortaa"/>
                <a:cs typeface="Comfortaa"/>
                <a:sym typeface="Comfortaa"/>
              </a:rPr>
              <a:t> </a:t>
            </a:r>
            <a:r>
              <a:rPr lang="en" sz="1200">
                <a:solidFill>
                  <a:schemeClr val="accent1"/>
                </a:solidFill>
                <a:latin typeface="Comfortaa Regular"/>
                <a:ea typeface="Comfortaa Regular"/>
                <a:cs typeface="Comfortaa Regular"/>
                <a:sym typeface="Comfortaa Regular"/>
              </a:rPr>
              <a:t>and illustrations by </a:t>
            </a:r>
            <a:r>
              <a:rPr b="1" lang="en" sz="1200">
                <a:solidFill>
                  <a:schemeClr val="accent1"/>
                </a:solidFill>
                <a:uFill>
                  <a:noFill/>
                </a:uFill>
                <a:latin typeface="Comfortaa"/>
                <a:ea typeface="Comfortaa"/>
                <a:cs typeface="Comfortaa"/>
                <a:sym typeface="Comfortaa"/>
                <a:hlinkClick r:id="rId5">
                  <a:extLst>
                    <a:ext uri="{A12FA001-AC4F-418D-AE19-62706E023703}">
                      <ahyp:hlinkClr val="tx"/>
                    </a:ext>
                  </a:extLst>
                </a:hlinkClick>
              </a:rPr>
              <a:t>Stor</a:t>
            </a:r>
            <a:r>
              <a:rPr b="1" lang="en" sz="1200">
                <a:solidFill>
                  <a:schemeClr val="accent1"/>
                </a:solidFill>
                <a:latin typeface="Comfortaa"/>
                <a:ea typeface="Comfortaa"/>
                <a:cs typeface="Comfortaa"/>
                <a:sym typeface="Comfortaa"/>
              </a:rPr>
              <a:t>yset</a:t>
            </a:r>
            <a:endParaRPr b="1" sz="1200">
              <a:solidFill>
                <a:schemeClr val="accent1"/>
              </a:solidFill>
              <a:latin typeface="Comfortaa"/>
              <a:ea typeface="Comfortaa"/>
              <a:cs typeface="Comfortaa"/>
              <a:sym typeface="Comfortaa"/>
            </a:endParaRPr>
          </a:p>
        </p:txBody>
      </p:sp>
      <p:grpSp>
        <p:nvGrpSpPr>
          <p:cNvPr id="696" name="Google Shape;696;p27"/>
          <p:cNvGrpSpPr/>
          <p:nvPr/>
        </p:nvGrpSpPr>
        <p:grpSpPr>
          <a:xfrm>
            <a:off x="7967225" y="3643100"/>
            <a:ext cx="913550" cy="1196775"/>
            <a:chOff x="2449700" y="1672700"/>
            <a:chExt cx="913550" cy="1196775"/>
          </a:xfrm>
        </p:grpSpPr>
        <p:sp>
          <p:nvSpPr>
            <p:cNvPr id="697" name="Google Shape;697;p27"/>
            <p:cNvSpPr/>
            <p:nvPr/>
          </p:nvSpPr>
          <p:spPr>
            <a:xfrm>
              <a:off x="2713850" y="1672700"/>
              <a:ext cx="264800" cy="601925"/>
            </a:xfrm>
            <a:custGeom>
              <a:rect b="b" l="l" r="r" t="t"/>
              <a:pathLst>
                <a:path extrusionOk="0" h="24077" w="10592">
                  <a:moveTo>
                    <a:pt x="7105" y="0"/>
                  </a:moveTo>
                  <a:cubicBezTo>
                    <a:pt x="6170" y="0"/>
                    <a:pt x="5205" y="332"/>
                    <a:pt x="4460" y="897"/>
                  </a:cubicBezTo>
                  <a:cubicBezTo>
                    <a:pt x="3113" y="1921"/>
                    <a:pt x="2314" y="3535"/>
                    <a:pt x="1731" y="5140"/>
                  </a:cubicBezTo>
                  <a:cubicBezTo>
                    <a:pt x="467" y="8668"/>
                    <a:pt x="1" y="12578"/>
                    <a:pt x="1041" y="16172"/>
                  </a:cubicBezTo>
                  <a:cubicBezTo>
                    <a:pt x="2089" y="19775"/>
                    <a:pt x="4527" y="22986"/>
                    <a:pt x="8129" y="24076"/>
                  </a:cubicBezTo>
                  <a:lnTo>
                    <a:pt x="8237" y="24076"/>
                  </a:lnTo>
                  <a:cubicBezTo>
                    <a:pt x="9860" y="22162"/>
                    <a:pt x="10076" y="19101"/>
                    <a:pt x="9835" y="16605"/>
                  </a:cubicBezTo>
                  <a:cubicBezTo>
                    <a:pt x="9594" y="14109"/>
                    <a:pt x="9020" y="11596"/>
                    <a:pt x="9411" y="9126"/>
                  </a:cubicBezTo>
                  <a:cubicBezTo>
                    <a:pt x="9644" y="7653"/>
                    <a:pt x="10218" y="6264"/>
                    <a:pt x="10409" y="4791"/>
                  </a:cubicBezTo>
                  <a:cubicBezTo>
                    <a:pt x="10592" y="3327"/>
                    <a:pt x="10326" y="1654"/>
                    <a:pt x="9186" y="706"/>
                  </a:cubicBezTo>
                  <a:cubicBezTo>
                    <a:pt x="8601" y="218"/>
                    <a:pt x="7863" y="0"/>
                    <a:pt x="7105"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7"/>
            <p:cNvSpPr/>
            <p:nvPr/>
          </p:nvSpPr>
          <p:spPr>
            <a:xfrm>
              <a:off x="2864650" y="1814100"/>
              <a:ext cx="124400" cy="826375"/>
            </a:xfrm>
            <a:custGeom>
              <a:rect b="b" l="l" r="r" t="t"/>
              <a:pathLst>
                <a:path extrusionOk="0" h="33055" w="4976">
                  <a:moveTo>
                    <a:pt x="417" y="0"/>
                  </a:moveTo>
                  <a:cubicBezTo>
                    <a:pt x="417" y="33"/>
                    <a:pt x="417" y="58"/>
                    <a:pt x="417" y="92"/>
                  </a:cubicBezTo>
                  <a:cubicBezTo>
                    <a:pt x="425" y="58"/>
                    <a:pt x="425" y="33"/>
                    <a:pt x="417" y="0"/>
                  </a:cubicBezTo>
                  <a:close/>
                  <a:moveTo>
                    <a:pt x="417" y="92"/>
                  </a:moveTo>
                  <a:cubicBezTo>
                    <a:pt x="417" y="150"/>
                    <a:pt x="417" y="241"/>
                    <a:pt x="392" y="350"/>
                  </a:cubicBezTo>
                  <a:cubicBezTo>
                    <a:pt x="367" y="583"/>
                    <a:pt x="342" y="907"/>
                    <a:pt x="309" y="1323"/>
                  </a:cubicBezTo>
                  <a:cubicBezTo>
                    <a:pt x="242" y="2172"/>
                    <a:pt x="151" y="3411"/>
                    <a:pt x="84" y="4934"/>
                  </a:cubicBezTo>
                  <a:cubicBezTo>
                    <a:pt x="1" y="6723"/>
                    <a:pt x="17" y="8511"/>
                    <a:pt x="151" y="10300"/>
                  </a:cubicBezTo>
                  <a:cubicBezTo>
                    <a:pt x="234" y="11357"/>
                    <a:pt x="375" y="12405"/>
                    <a:pt x="567" y="13445"/>
                  </a:cubicBezTo>
                  <a:cubicBezTo>
                    <a:pt x="791" y="14560"/>
                    <a:pt x="1082" y="15666"/>
                    <a:pt x="1432" y="16748"/>
                  </a:cubicBezTo>
                  <a:cubicBezTo>
                    <a:pt x="2147" y="18969"/>
                    <a:pt x="2988" y="21024"/>
                    <a:pt x="3603" y="22946"/>
                  </a:cubicBezTo>
                  <a:cubicBezTo>
                    <a:pt x="4186" y="24635"/>
                    <a:pt x="4577" y="26382"/>
                    <a:pt x="4768" y="28154"/>
                  </a:cubicBezTo>
                  <a:cubicBezTo>
                    <a:pt x="4893" y="29352"/>
                    <a:pt x="4859" y="30558"/>
                    <a:pt x="4676" y="31748"/>
                  </a:cubicBezTo>
                  <a:cubicBezTo>
                    <a:pt x="4602" y="32173"/>
                    <a:pt x="4535" y="32497"/>
                    <a:pt x="4477" y="32713"/>
                  </a:cubicBezTo>
                  <a:cubicBezTo>
                    <a:pt x="4452" y="32813"/>
                    <a:pt x="4427" y="32896"/>
                    <a:pt x="4410" y="32963"/>
                  </a:cubicBezTo>
                  <a:cubicBezTo>
                    <a:pt x="4402" y="32988"/>
                    <a:pt x="4402" y="33021"/>
                    <a:pt x="4402" y="33054"/>
                  </a:cubicBezTo>
                  <a:cubicBezTo>
                    <a:pt x="4535" y="32630"/>
                    <a:pt x="4651" y="32197"/>
                    <a:pt x="4726" y="31765"/>
                  </a:cubicBezTo>
                  <a:cubicBezTo>
                    <a:pt x="4934" y="30575"/>
                    <a:pt x="4976" y="29360"/>
                    <a:pt x="4859" y="28154"/>
                  </a:cubicBezTo>
                  <a:cubicBezTo>
                    <a:pt x="4676" y="26365"/>
                    <a:pt x="4294" y="24610"/>
                    <a:pt x="3720" y="22913"/>
                  </a:cubicBezTo>
                  <a:cubicBezTo>
                    <a:pt x="3104" y="20982"/>
                    <a:pt x="2264" y="18919"/>
                    <a:pt x="1557" y="16714"/>
                  </a:cubicBezTo>
                  <a:cubicBezTo>
                    <a:pt x="1199" y="15641"/>
                    <a:pt x="916" y="14543"/>
                    <a:pt x="691" y="13437"/>
                  </a:cubicBezTo>
                  <a:cubicBezTo>
                    <a:pt x="500" y="12397"/>
                    <a:pt x="359" y="11348"/>
                    <a:pt x="275" y="10300"/>
                  </a:cubicBezTo>
                  <a:cubicBezTo>
                    <a:pt x="142" y="8520"/>
                    <a:pt x="109" y="6731"/>
                    <a:pt x="175" y="4942"/>
                  </a:cubicBezTo>
                  <a:cubicBezTo>
                    <a:pt x="225" y="3420"/>
                    <a:pt x="309" y="2180"/>
                    <a:pt x="359" y="1331"/>
                  </a:cubicBezTo>
                  <a:cubicBezTo>
                    <a:pt x="383" y="907"/>
                    <a:pt x="408" y="583"/>
                    <a:pt x="417" y="350"/>
                  </a:cubicBezTo>
                  <a:lnTo>
                    <a:pt x="417" y="92"/>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7"/>
            <p:cNvSpPr/>
            <p:nvPr/>
          </p:nvSpPr>
          <p:spPr>
            <a:xfrm>
              <a:off x="2977175" y="2034450"/>
              <a:ext cx="367350" cy="238475"/>
            </a:xfrm>
            <a:custGeom>
              <a:rect b="b" l="l" r="r" t="t"/>
              <a:pathLst>
                <a:path extrusionOk="0" h="9539" w="14694">
                  <a:moveTo>
                    <a:pt x="14665" y="4010"/>
                  </a:moveTo>
                  <a:cubicBezTo>
                    <a:pt x="14672" y="4026"/>
                    <a:pt x="14678" y="4041"/>
                    <a:pt x="14685" y="4057"/>
                  </a:cubicBezTo>
                  <a:lnTo>
                    <a:pt x="14693" y="4048"/>
                  </a:lnTo>
                  <a:cubicBezTo>
                    <a:pt x="14684" y="4036"/>
                    <a:pt x="14674" y="4023"/>
                    <a:pt x="14665" y="4010"/>
                  </a:cubicBezTo>
                  <a:close/>
                  <a:moveTo>
                    <a:pt x="5396" y="0"/>
                  </a:moveTo>
                  <a:cubicBezTo>
                    <a:pt x="4170" y="0"/>
                    <a:pt x="2918" y="153"/>
                    <a:pt x="1973" y="895"/>
                  </a:cubicBezTo>
                  <a:cubicBezTo>
                    <a:pt x="966" y="1694"/>
                    <a:pt x="533" y="3009"/>
                    <a:pt x="275" y="4265"/>
                  </a:cubicBezTo>
                  <a:cubicBezTo>
                    <a:pt x="59" y="5113"/>
                    <a:pt x="1" y="6004"/>
                    <a:pt x="101" y="6877"/>
                  </a:cubicBezTo>
                  <a:cubicBezTo>
                    <a:pt x="200" y="7751"/>
                    <a:pt x="666" y="8558"/>
                    <a:pt x="1373" y="9090"/>
                  </a:cubicBezTo>
                  <a:cubicBezTo>
                    <a:pt x="1837" y="9401"/>
                    <a:pt x="2373" y="9539"/>
                    <a:pt x="2922" y="9539"/>
                  </a:cubicBezTo>
                  <a:cubicBezTo>
                    <a:pt x="3694" y="9539"/>
                    <a:pt x="4491" y="9267"/>
                    <a:pt x="5142" y="8824"/>
                  </a:cubicBezTo>
                  <a:cubicBezTo>
                    <a:pt x="6249" y="8067"/>
                    <a:pt x="7031" y="6944"/>
                    <a:pt x="7830" y="5870"/>
                  </a:cubicBezTo>
                  <a:cubicBezTo>
                    <a:pt x="8637" y="4806"/>
                    <a:pt x="9527" y="3732"/>
                    <a:pt x="10750" y="3192"/>
                  </a:cubicBezTo>
                  <a:cubicBezTo>
                    <a:pt x="11142" y="3018"/>
                    <a:pt x="11608" y="2933"/>
                    <a:pt x="12085" y="2933"/>
                  </a:cubicBezTo>
                  <a:cubicBezTo>
                    <a:pt x="13077" y="2933"/>
                    <a:pt x="14119" y="3301"/>
                    <a:pt x="14665" y="4010"/>
                  </a:cubicBezTo>
                  <a:lnTo>
                    <a:pt x="14665" y="4010"/>
                  </a:lnTo>
                  <a:cubicBezTo>
                    <a:pt x="14004" y="2526"/>
                    <a:pt x="12448" y="1322"/>
                    <a:pt x="10925" y="754"/>
                  </a:cubicBezTo>
                  <a:cubicBezTo>
                    <a:pt x="9385" y="188"/>
                    <a:pt x="7721" y="63"/>
                    <a:pt x="6082" y="13"/>
                  </a:cubicBezTo>
                  <a:cubicBezTo>
                    <a:pt x="5856" y="6"/>
                    <a:pt x="5627" y="0"/>
                    <a:pt x="5396"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7"/>
            <p:cNvSpPr/>
            <p:nvPr/>
          </p:nvSpPr>
          <p:spPr>
            <a:xfrm>
              <a:off x="3001300" y="2042475"/>
              <a:ext cx="193050" cy="564100"/>
            </a:xfrm>
            <a:custGeom>
              <a:rect b="b" l="l" r="r" t="t"/>
              <a:pathLst>
                <a:path extrusionOk="0" h="22564" w="7722">
                  <a:moveTo>
                    <a:pt x="7722" y="0"/>
                  </a:moveTo>
                  <a:lnTo>
                    <a:pt x="7663" y="17"/>
                  </a:lnTo>
                  <a:lnTo>
                    <a:pt x="7472" y="75"/>
                  </a:lnTo>
                  <a:lnTo>
                    <a:pt x="7181" y="175"/>
                  </a:lnTo>
                  <a:cubicBezTo>
                    <a:pt x="7064" y="225"/>
                    <a:pt x="6931" y="283"/>
                    <a:pt x="6781" y="350"/>
                  </a:cubicBezTo>
                  <a:cubicBezTo>
                    <a:pt x="5949" y="732"/>
                    <a:pt x="5184" y="1240"/>
                    <a:pt x="4502" y="1856"/>
                  </a:cubicBezTo>
                  <a:cubicBezTo>
                    <a:pt x="4036" y="2280"/>
                    <a:pt x="3603" y="2746"/>
                    <a:pt x="3212" y="3245"/>
                  </a:cubicBezTo>
                  <a:cubicBezTo>
                    <a:pt x="2771" y="3819"/>
                    <a:pt x="2372" y="4426"/>
                    <a:pt x="2031" y="5075"/>
                  </a:cubicBezTo>
                  <a:cubicBezTo>
                    <a:pt x="1656" y="5782"/>
                    <a:pt x="1340" y="6523"/>
                    <a:pt x="1099" y="7288"/>
                  </a:cubicBezTo>
                  <a:cubicBezTo>
                    <a:pt x="866" y="8112"/>
                    <a:pt x="691" y="8961"/>
                    <a:pt x="600" y="9817"/>
                  </a:cubicBezTo>
                  <a:cubicBezTo>
                    <a:pt x="367" y="11573"/>
                    <a:pt x="259" y="13245"/>
                    <a:pt x="176" y="14768"/>
                  </a:cubicBezTo>
                  <a:cubicBezTo>
                    <a:pt x="101" y="16299"/>
                    <a:pt x="59" y="17671"/>
                    <a:pt x="42" y="18828"/>
                  </a:cubicBezTo>
                  <a:cubicBezTo>
                    <a:pt x="17" y="19984"/>
                    <a:pt x="9" y="20916"/>
                    <a:pt x="1" y="21565"/>
                  </a:cubicBezTo>
                  <a:lnTo>
                    <a:pt x="1" y="22305"/>
                  </a:lnTo>
                  <a:lnTo>
                    <a:pt x="1" y="22497"/>
                  </a:lnTo>
                  <a:cubicBezTo>
                    <a:pt x="1" y="22522"/>
                    <a:pt x="9" y="22547"/>
                    <a:pt x="17" y="22563"/>
                  </a:cubicBezTo>
                  <a:cubicBezTo>
                    <a:pt x="26" y="22538"/>
                    <a:pt x="26" y="22522"/>
                    <a:pt x="17" y="22497"/>
                  </a:cubicBezTo>
                  <a:lnTo>
                    <a:pt x="17" y="22305"/>
                  </a:lnTo>
                  <a:cubicBezTo>
                    <a:pt x="17" y="22122"/>
                    <a:pt x="34" y="21881"/>
                    <a:pt x="51" y="21565"/>
                  </a:cubicBezTo>
                  <a:cubicBezTo>
                    <a:pt x="67" y="20908"/>
                    <a:pt x="92" y="19976"/>
                    <a:pt x="126" y="18828"/>
                  </a:cubicBezTo>
                  <a:cubicBezTo>
                    <a:pt x="159" y="17688"/>
                    <a:pt x="209" y="16299"/>
                    <a:pt x="292" y="14776"/>
                  </a:cubicBezTo>
                  <a:cubicBezTo>
                    <a:pt x="375" y="13254"/>
                    <a:pt x="492" y="11573"/>
                    <a:pt x="725" y="9834"/>
                  </a:cubicBezTo>
                  <a:cubicBezTo>
                    <a:pt x="816" y="8986"/>
                    <a:pt x="983" y="8145"/>
                    <a:pt x="1216" y="7322"/>
                  </a:cubicBezTo>
                  <a:cubicBezTo>
                    <a:pt x="1457" y="6564"/>
                    <a:pt x="1765" y="5832"/>
                    <a:pt x="2139" y="5125"/>
                  </a:cubicBezTo>
                  <a:cubicBezTo>
                    <a:pt x="2472" y="4493"/>
                    <a:pt x="2863" y="3886"/>
                    <a:pt x="3295" y="3311"/>
                  </a:cubicBezTo>
                  <a:cubicBezTo>
                    <a:pt x="3678" y="2812"/>
                    <a:pt x="4102" y="2355"/>
                    <a:pt x="4560" y="1922"/>
                  </a:cubicBezTo>
                  <a:cubicBezTo>
                    <a:pt x="5226" y="1306"/>
                    <a:pt x="5983" y="791"/>
                    <a:pt x="6798" y="391"/>
                  </a:cubicBezTo>
                  <a:cubicBezTo>
                    <a:pt x="6948" y="325"/>
                    <a:pt x="7073" y="258"/>
                    <a:pt x="7189" y="217"/>
                  </a:cubicBezTo>
                  <a:lnTo>
                    <a:pt x="7480" y="100"/>
                  </a:lnTo>
                  <a:lnTo>
                    <a:pt x="7663" y="34"/>
                  </a:lnTo>
                  <a:lnTo>
                    <a:pt x="772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7"/>
            <p:cNvSpPr/>
            <p:nvPr/>
          </p:nvSpPr>
          <p:spPr>
            <a:xfrm>
              <a:off x="3094700" y="2086350"/>
              <a:ext cx="268550" cy="180650"/>
            </a:xfrm>
            <a:custGeom>
              <a:rect b="b" l="l" r="r" t="t"/>
              <a:pathLst>
                <a:path extrusionOk="0" h="7226" w="10742">
                  <a:moveTo>
                    <a:pt x="793" y="2630"/>
                  </a:moveTo>
                  <a:cubicBezTo>
                    <a:pt x="509" y="2663"/>
                    <a:pt x="237" y="2758"/>
                    <a:pt x="0" y="2929"/>
                  </a:cubicBezTo>
                  <a:lnTo>
                    <a:pt x="793" y="2630"/>
                  </a:lnTo>
                  <a:close/>
                  <a:moveTo>
                    <a:pt x="7746" y="1"/>
                  </a:moveTo>
                  <a:lnTo>
                    <a:pt x="793" y="2630"/>
                  </a:lnTo>
                  <a:lnTo>
                    <a:pt x="793" y="2630"/>
                  </a:lnTo>
                  <a:cubicBezTo>
                    <a:pt x="871" y="2620"/>
                    <a:pt x="951" y="2616"/>
                    <a:pt x="1031" y="2616"/>
                  </a:cubicBezTo>
                  <a:cubicBezTo>
                    <a:pt x="1576" y="2616"/>
                    <a:pt x="2143" y="2823"/>
                    <a:pt x="2580" y="3146"/>
                  </a:cubicBezTo>
                  <a:cubicBezTo>
                    <a:pt x="3320" y="3678"/>
                    <a:pt x="3811" y="4493"/>
                    <a:pt x="4352" y="5242"/>
                  </a:cubicBezTo>
                  <a:cubicBezTo>
                    <a:pt x="4892" y="5991"/>
                    <a:pt x="5508" y="6740"/>
                    <a:pt x="6373" y="7064"/>
                  </a:cubicBezTo>
                  <a:cubicBezTo>
                    <a:pt x="6661" y="7174"/>
                    <a:pt x="6961" y="7226"/>
                    <a:pt x="7260" y="7226"/>
                  </a:cubicBezTo>
                  <a:cubicBezTo>
                    <a:pt x="8544" y="7226"/>
                    <a:pt x="9829" y="6286"/>
                    <a:pt x="10234" y="5017"/>
                  </a:cubicBezTo>
                  <a:cubicBezTo>
                    <a:pt x="10733" y="3453"/>
                    <a:pt x="10741" y="1814"/>
                    <a:pt x="7746"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7"/>
            <p:cNvSpPr/>
            <p:nvPr/>
          </p:nvSpPr>
          <p:spPr>
            <a:xfrm>
              <a:off x="3094700" y="2086350"/>
              <a:ext cx="268550" cy="180650"/>
            </a:xfrm>
            <a:custGeom>
              <a:rect b="b" l="l" r="r" t="t"/>
              <a:pathLst>
                <a:path extrusionOk="0" h="7226" w="10742">
                  <a:moveTo>
                    <a:pt x="793" y="2630"/>
                  </a:moveTo>
                  <a:cubicBezTo>
                    <a:pt x="509" y="2663"/>
                    <a:pt x="237" y="2758"/>
                    <a:pt x="0" y="2929"/>
                  </a:cubicBezTo>
                  <a:lnTo>
                    <a:pt x="793" y="2630"/>
                  </a:lnTo>
                  <a:close/>
                  <a:moveTo>
                    <a:pt x="7746" y="1"/>
                  </a:moveTo>
                  <a:lnTo>
                    <a:pt x="793" y="2630"/>
                  </a:lnTo>
                  <a:lnTo>
                    <a:pt x="793" y="2630"/>
                  </a:lnTo>
                  <a:cubicBezTo>
                    <a:pt x="871" y="2620"/>
                    <a:pt x="951" y="2616"/>
                    <a:pt x="1031" y="2616"/>
                  </a:cubicBezTo>
                  <a:cubicBezTo>
                    <a:pt x="1576" y="2616"/>
                    <a:pt x="2143" y="2823"/>
                    <a:pt x="2580" y="3146"/>
                  </a:cubicBezTo>
                  <a:cubicBezTo>
                    <a:pt x="3320" y="3678"/>
                    <a:pt x="3811" y="4493"/>
                    <a:pt x="4352" y="5242"/>
                  </a:cubicBezTo>
                  <a:cubicBezTo>
                    <a:pt x="4892" y="5991"/>
                    <a:pt x="5508" y="6740"/>
                    <a:pt x="6373" y="7064"/>
                  </a:cubicBezTo>
                  <a:cubicBezTo>
                    <a:pt x="6661" y="7174"/>
                    <a:pt x="6961" y="7226"/>
                    <a:pt x="7260" y="7226"/>
                  </a:cubicBezTo>
                  <a:cubicBezTo>
                    <a:pt x="8544" y="7226"/>
                    <a:pt x="9829" y="6286"/>
                    <a:pt x="10234" y="5017"/>
                  </a:cubicBezTo>
                  <a:cubicBezTo>
                    <a:pt x="10733" y="3453"/>
                    <a:pt x="10741" y="1814"/>
                    <a:pt x="7746"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7"/>
            <p:cNvSpPr/>
            <p:nvPr/>
          </p:nvSpPr>
          <p:spPr>
            <a:xfrm>
              <a:off x="2533325" y="2196850"/>
              <a:ext cx="405400" cy="298850"/>
            </a:xfrm>
            <a:custGeom>
              <a:rect b="b" l="l" r="r" t="t"/>
              <a:pathLst>
                <a:path extrusionOk="0" h="11954" w="16216">
                  <a:moveTo>
                    <a:pt x="5287" y="0"/>
                  </a:moveTo>
                  <a:cubicBezTo>
                    <a:pt x="3489" y="0"/>
                    <a:pt x="1687" y="373"/>
                    <a:pt x="0" y="1122"/>
                  </a:cubicBezTo>
                  <a:cubicBezTo>
                    <a:pt x="1781" y="1196"/>
                    <a:pt x="3411" y="2153"/>
                    <a:pt x="4343" y="3667"/>
                  </a:cubicBezTo>
                  <a:cubicBezTo>
                    <a:pt x="5150" y="4999"/>
                    <a:pt x="5325" y="6621"/>
                    <a:pt x="5982" y="8019"/>
                  </a:cubicBezTo>
                  <a:cubicBezTo>
                    <a:pt x="7149" y="10489"/>
                    <a:pt x="9606" y="11953"/>
                    <a:pt x="12182" y="11953"/>
                  </a:cubicBezTo>
                  <a:cubicBezTo>
                    <a:pt x="13043" y="11953"/>
                    <a:pt x="13916" y="11790"/>
                    <a:pt x="14760" y="11446"/>
                  </a:cubicBezTo>
                  <a:lnTo>
                    <a:pt x="14760" y="11455"/>
                  </a:lnTo>
                  <a:cubicBezTo>
                    <a:pt x="16216" y="10065"/>
                    <a:pt x="16149" y="7644"/>
                    <a:pt x="15417" y="5764"/>
                  </a:cubicBezTo>
                  <a:cubicBezTo>
                    <a:pt x="14693" y="3884"/>
                    <a:pt x="13096" y="2444"/>
                    <a:pt x="11324" y="1488"/>
                  </a:cubicBezTo>
                  <a:cubicBezTo>
                    <a:pt x="9437" y="498"/>
                    <a:pt x="7364" y="0"/>
                    <a:pt x="5287"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7"/>
            <p:cNvSpPr/>
            <p:nvPr/>
          </p:nvSpPr>
          <p:spPr>
            <a:xfrm>
              <a:off x="2449700" y="2215975"/>
              <a:ext cx="272725" cy="167200"/>
            </a:xfrm>
            <a:custGeom>
              <a:rect b="b" l="l" r="r" t="t"/>
              <a:pathLst>
                <a:path extrusionOk="0" h="6688" w="10909">
                  <a:moveTo>
                    <a:pt x="5329" y="0"/>
                  </a:moveTo>
                  <a:cubicBezTo>
                    <a:pt x="3855" y="0"/>
                    <a:pt x="2378" y="550"/>
                    <a:pt x="1232" y="1654"/>
                  </a:cubicBezTo>
                  <a:cubicBezTo>
                    <a:pt x="558" y="2312"/>
                    <a:pt x="1" y="3269"/>
                    <a:pt x="292" y="4159"/>
                  </a:cubicBezTo>
                  <a:cubicBezTo>
                    <a:pt x="575" y="5055"/>
                    <a:pt x="1601" y="5528"/>
                    <a:pt x="2549" y="5528"/>
                  </a:cubicBezTo>
                  <a:cubicBezTo>
                    <a:pt x="2604" y="5528"/>
                    <a:pt x="2659" y="5526"/>
                    <a:pt x="2713" y="5523"/>
                  </a:cubicBezTo>
                  <a:cubicBezTo>
                    <a:pt x="3711" y="5457"/>
                    <a:pt x="4635" y="4999"/>
                    <a:pt x="5567" y="4658"/>
                  </a:cubicBezTo>
                  <a:cubicBezTo>
                    <a:pt x="6153" y="4450"/>
                    <a:pt x="6800" y="4288"/>
                    <a:pt x="7419" y="4288"/>
                  </a:cubicBezTo>
                  <a:cubicBezTo>
                    <a:pt x="7792" y="4288"/>
                    <a:pt x="8155" y="4347"/>
                    <a:pt x="8487" y="4492"/>
                  </a:cubicBezTo>
                  <a:cubicBezTo>
                    <a:pt x="9369" y="4874"/>
                    <a:pt x="9943" y="5764"/>
                    <a:pt x="10209" y="6688"/>
                  </a:cubicBezTo>
                  <a:lnTo>
                    <a:pt x="10908" y="3967"/>
                  </a:lnTo>
                  <a:cubicBezTo>
                    <a:pt x="10625" y="3160"/>
                    <a:pt x="10176" y="2420"/>
                    <a:pt x="9577" y="1804"/>
                  </a:cubicBezTo>
                  <a:cubicBezTo>
                    <a:pt x="8419" y="604"/>
                    <a:pt x="6875" y="0"/>
                    <a:pt x="5329"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7"/>
            <p:cNvSpPr/>
            <p:nvPr/>
          </p:nvSpPr>
          <p:spPr>
            <a:xfrm>
              <a:off x="2449700" y="2215975"/>
              <a:ext cx="272725" cy="167200"/>
            </a:xfrm>
            <a:custGeom>
              <a:rect b="b" l="l" r="r" t="t"/>
              <a:pathLst>
                <a:path extrusionOk="0" h="6688" w="10909">
                  <a:moveTo>
                    <a:pt x="5329" y="0"/>
                  </a:moveTo>
                  <a:cubicBezTo>
                    <a:pt x="3855" y="0"/>
                    <a:pt x="2378" y="550"/>
                    <a:pt x="1232" y="1654"/>
                  </a:cubicBezTo>
                  <a:cubicBezTo>
                    <a:pt x="558" y="2312"/>
                    <a:pt x="1" y="3269"/>
                    <a:pt x="292" y="4159"/>
                  </a:cubicBezTo>
                  <a:cubicBezTo>
                    <a:pt x="575" y="5055"/>
                    <a:pt x="1601" y="5528"/>
                    <a:pt x="2549" y="5528"/>
                  </a:cubicBezTo>
                  <a:cubicBezTo>
                    <a:pt x="2604" y="5528"/>
                    <a:pt x="2659" y="5526"/>
                    <a:pt x="2713" y="5523"/>
                  </a:cubicBezTo>
                  <a:cubicBezTo>
                    <a:pt x="3711" y="5457"/>
                    <a:pt x="4635" y="4999"/>
                    <a:pt x="5567" y="4658"/>
                  </a:cubicBezTo>
                  <a:cubicBezTo>
                    <a:pt x="6153" y="4450"/>
                    <a:pt x="6800" y="4288"/>
                    <a:pt x="7419" y="4288"/>
                  </a:cubicBezTo>
                  <a:cubicBezTo>
                    <a:pt x="7792" y="4288"/>
                    <a:pt x="8155" y="4347"/>
                    <a:pt x="8487" y="4492"/>
                  </a:cubicBezTo>
                  <a:cubicBezTo>
                    <a:pt x="9369" y="4874"/>
                    <a:pt x="9943" y="5764"/>
                    <a:pt x="10209" y="6688"/>
                  </a:cubicBezTo>
                  <a:lnTo>
                    <a:pt x="10908" y="3967"/>
                  </a:lnTo>
                  <a:cubicBezTo>
                    <a:pt x="10625" y="3160"/>
                    <a:pt x="10176" y="2420"/>
                    <a:pt x="9577" y="1804"/>
                  </a:cubicBezTo>
                  <a:cubicBezTo>
                    <a:pt x="8419" y="604"/>
                    <a:pt x="6875" y="0"/>
                    <a:pt x="5329"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7"/>
            <p:cNvSpPr/>
            <p:nvPr/>
          </p:nvSpPr>
          <p:spPr>
            <a:xfrm>
              <a:off x="2680575" y="2228425"/>
              <a:ext cx="258975" cy="438050"/>
            </a:xfrm>
            <a:custGeom>
              <a:rect b="b" l="l" r="r" t="t"/>
              <a:pathLst>
                <a:path extrusionOk="0" h="17522" w="10359">
                  <a:moveTo>
                    <a:pt x="1" y="0"/>
                  </a:moveTo>
                  <a:lnTo>
                    <a:pt x="1" y="0"/>
                  </a:lnTo>
                  <a:cubicBezTo>
                    <a:pt x="59" y="42"/>
                    <a:pt x="126" y="75"/>
                    <a:pt x="192" y="108"/>
                  </a:cubicBezTo>
                  <a:lnTo>
                    <a:pt x="766" y="366"/>
                  </a:lnTo>
                  <a:cubicBezTo>
                    <a:pt x="1007" y="499"/>
                    <a:pt x="1307" y="666"/>
                    <a:pt x="1648" y="840"/>
                  </a:cubicBezTo>
                  <a:cubicBezTo>
                    <a:pt x="1998" y="1015"/>
                    <a:pt x="2372" y="1256"/>
                    <a:pt x="2763" y="1539"/>
                  </a:cubicBezTo>
                  <a:cubicBezTo>
                    <a:pt x="4868" y="2979"/>
                    <a:pt x="6615" y="4884"/>
                    <a:pt x="7863" y="7105"/>
                  </a:cubicBezTo>
                  <a:cubicBezTo>
                    <a:pt x="9336" y="9709"/>
                    <a:pt x="9760" y="12455"/>
                    <a:pt x="10051" y="14368"/>
                  </a:cubicBezTo>
                  <a:cubicBezTo>
                    <a:pt x="10184" y="15342"/>
                    <a:pt x="10251" y="16140"/>
                    <a:pt x="10292" y="16673"/>
                  </a:cubicBezTo>
                  <a:lnTo>
                    <a:pt x="10326" y="17305"/>
                  </a:lnTo>
                  <a:cubicBezTo>
                    <a:pt x="10326" y="17380"/>
                    <a:pt x="10334" y="17455"/>
                    <a:pt x="10351" y="17521"/>
                  </a:cubicBezTo>
                  <a:cubicBezTo>
                    <a:pt x="10359" y="17446"/>
                    <a:pt x="10359" y="17380"/>
                    <a:pt x="10351" y="17305"/>
                  </a:cubicBezTo>
                  <a:lnTo>
                    <a:pt x="10351" y="16673"/>
                  </a:lnTo>
                  <a:cubicBezTo>
                    <a:pt x="10326" y="16124"/>
                    <a:pt x="10276" y="15333"/>
                    <a:pt x="10151" y="14360"/>
                  </a:cubicBezTo>
                  <a:cubicBezTo>
                    <a:pt x="10009" y="13220"/>
                    <a:pt x="9801" y="12089"/>
                    <a:pt x="9527" y="10965"/>
                  </a:cubicBezTo>
                  <a:cubicBezTo>
                    <a:pt x="9194" y="9593"/>
                    <a:pt x="8670" y="8278"/>
                    <a:pt x="7979" y="7047"/>
                  </a:cubicBezTo>
                  <a:cubicBezTo>
                    <a:pt x="6723" y="4801"/>
                    <a:pt x="4951" y="2887"/>
                    <a:pt x="2813" y="1464"/>
                  </a:cubicBezTo>
                  <a:cubicBezTo>
                    <a:pt x="2414" y="1181"/>
                    <a:pt x="2022" y="973"/>
                    <a:pt x="1681" y="774"/>
                  </a:cubicBezTo>
                  <a:cubicBezTo>
                    <a:pt x="1349" y="582"/>
                    <a:pt x="1041" y="441"/>
                    <a:pt x="799" y="325"/>
                  </a:cubicBezTo>
                  <a:lnTo>
                    <a:pt x="209" y="75"/>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7"/>
            <p:cNvSpPr/>
            <p:nvPr/>
          </p:nvSpPr>
          <p:spPr>
            <a:xfrm>
              <a:off x="2788950" y="2606550"/>
              <a:ext cx="359650" cy="67625"/>
            </a:xfrm>
            <a:custGeom>
              <a:rect b="b" l="l" r="r" t="t"/>
              <a:pathLst>
                <a:path extrusionOk="0" h="2705" w="14386">
                  <a:moveTo>
                    <a:pt x="0" y="0"/>
                  </a:moveTo>
                  <a:lnTo>
                    <a:pt x="0" y="2704"/>
                  </a:lnTo>
                  <a:lnTo>
                    <a:pt x="14061" y="2704"/>
                  </a:lnTo>
                  <a:lnTo>
                    <a:pt x="14385"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7"/>
            <p:cNvSpPr/>
            <p:nvPr/>
          </p:nvSpPr>
          <p:spPr>
            <a:xfrm>
              <a:off x="2826600" y="2666450"/>
              <a:ext cx="276225" cy="203025"/>
            </a:xfrm>
            <a:custGeom>
              <a:rect b="b" l="l" r="r" t="t"/>
              <a:pathLst>
                <a:path extrusionOk="0" h="8121" w="11049">
                  <a:moveTo>
                    <a:pt x="0" y="0"/>
                  </a:moveTo>
                  <a:lnTo>
                    <a:pt x="1648" y="8120"/>
                  </a:lnTo>
                  <a:lnTo>
                    <a:pt x="9285" y="8120"/>
                  </a:lnTo>
                  <a:lnTo>
                    <a:pt x="11049"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7"/>
            <p:cNvSpPr/>
            <p:nvPr/>
          </p:nvSpPr>
          <p:spPr>
            <a:xfrm>
              <a:off x="2788950" y="2672025"/>
              <a:ext cx="345300" cy="3450"/>
            </a:xfrm>
            <a:custGeom>
              <a:rect b="b" l="l" r="r" t="t"/>
              <a:pathLst>
                <a:path extrusionOk="0" h="138" w="13812">
                  <a:moveTo>
                    <a:pt x="8366" y="0"/>
                  </a:moveTo>
                  <a:cubicBezTo>
                    <a:pt x="7895" y="0"/>
                    <a:pt x="7407" y="1"/>
                    <a:pt x="6906" y="2"/>
                  </a:cubicBezTo>
                  <a:cubicBezTo>
                    <a:pt x="3087" y="10"/>
                    <a:pt x="0" y="52"/>
                    <a:pt x="0" y="85"/>
                  </a:cubicBezTo>
                  <a:cubicBezTo>
                    <a:pt x="0" y="120"/>
                    <a:pt x="2144" y="137"/>
                    <a:pt x="5068" y="137"/>
                  </a:cubicBezTo>
                  <a:cubicBezTo>
                    <a:pt x="5653" y="137"/>
                    <a:pt x="6269" y="136"/>
                    <a:pt x="6906" y="135"/>
                  </a:cubicBezTo>
                  <a:cubicBezTo>
                    <a:pt x="10716" y="127"/>
                    <a:pt x="13811" y="85"/>
                    <a:pt x="13811" y="52"/>
                  </a:cubicBezTo>
                  <a:cubicBezTo>
                    <a:pt x="13811" y="23"/>
                    <a:pt x="11477" y="0"/>
                    <a:pt x="836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7"/>
            <p:cNvSpPr/>
            <p:nvPr/>
          </p:nvSpPr>
          <p:spPr>
            <a:xfrm>
              <a:off x="2785825" y="2672900"/>
              <a:ext cx="353200" cy="3350"/>
            </a:xfrm>
            <a:custGeom>
              <a:rect b="b" l="l" r="r" t="t"/>
              <a:pathLst>
                <a:path extrusionOk="0" h="134" w="14128">
                  <a:moveTo>
                    <a:pt x="7064" y="0"/>
                  </a:moveTo>
                  <a:cubicBezTo>
                    <a:pt x="3162" y="0"/>
                    <a:pt x="1" y="25"/>
                    <a:pt x="1" y="67"/>
                  </a:cubicBezTo>
                  <a:cubicBezTo>
                    <a:pt x="1" y="100"/>
                    <a:pt x="3162" y="133"/>
                    <a:pt x="7064" y="133"/>
                  </a:cubicBezTo>
                  <a:cubicBezTo>
                    <a:pt x="10966" y="133"/>
                    <a:pt x="14128" y="100"/>
                    <a:pt x="14128" y="67"/>
                  </a:cubicBezTo>
                  <a:cubicBezTo>
                    <a:pt x="14128" y="34"/>
                    <a:pt x="10966" y="0"/>
                    <a:pt x="70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7"/>
            <p:cNvSpPr/>
            <p:nvPr/>
          </p:nvSpPr>
          <p:spPr>
            <a:xfrm>
              <a:off x="2845725" y="2730000"/>
              <a:ext cx="240675" cy="30900"/>
            </a:xfrm>
            <a:custGeom>
              <a:rect b="b" l="l" r="r" t="t"/>
              <a:pathLst>
                <a:path extrusionOk="0" h="1236" w="9627">
                  <a:moveTo>
                    <a:pt x="2990" y="1"/>
                  </a:moveTo>
                  <a:cubicBezTo>
                    <a:pt x="2931" y="1"/>
                    <a:pt x="2872" y="2"/>
                    <a:pt x="2813" y="4"/>
                  </a:cubicBezTo>
                  <a:cubicBezTo>
                    <a:pt x="1898" y="71"/>
                    <a:pt x="1024" y="412"/>
                    <a:pt x="300" y="969"/>
                  </a:cubicBezTo>
                  <a:cubicBezTo>
                    <a:pt x="217" y="1036"/>
                    <a:pt x="142" y="1102"/>
                    <a:pt x="76" y="1169"/>
                  </a:cubicBezTo>
                  <a:cubicBezTo>
                    <a:pt x="26" y="1211"/>
                    <a:pt x="1" y="1236"/>
                    <a:pt x="1" y="1236"/>
                  </a:cubicBezTo>
                  <a:cubicBezTo>
                    <a:pt x="400" y="944"/>
                    <a:pt x="824" y="695"/>
                    <a:pt x="1274" y="487"/>
                  </a:cubicBezTo>
                  <a:cubicBezTo>
                    <a:pt x="1764" y="279"/>
                    <a:pt x="2289" y="154"/>
                    <a:pt x="2813" y="121"/>
                  </a:cubicBezTo>
                  <a:cubicBezTo>
                    <a:pt x="2854" y="120"/>
                    <a:pt x="2895" y="119"/>
                    <a:pt x="2936" y="119"/>
                  </a:cubicBezTo>
                  <a:cubicBezTo>
                    <a:pt x="3551" y="119"/>
                    <a:pt x="4157" y="235"/>
                    <a:pt x="4726" y="453"/>
                  </a:cubicBezTo>
                  <a:cubicBezTo>
                    <a:pt x="5342" y="695"/>
                    <a:pt x="5974" y="903"/>
                    <a:pt x="6615" y="1069"/>
                  </a:cubicBezTo>
                  <a:cubicBezTo>
                    <a:pt x="6885" y="1115"/>
                    <a:pt x="7158" y="1138"/>
                    <a:pt x="7430" y="1138"/>
                  </a:cubicBezTo>
                  <a:cubicBezTo>
                    <a:pt x="7703" y="1138"/>
                    <a:pt x="7975" y="1115"/>
                    <a:pt x="8246" y="1069"/>
                  </a:cubicBezTo>
                  <a:cubicBezTo>
                    <a:pt x="8603" y="1011"/>
                    <a:pt x="8961" y="903"/>
                    <a:pt x="9285" y="736"/>
                  </a:cubicBezTo>
                  <a:cubicBezTo>
                    <a:pt x="9377" y="695"/>
                    <a:pt x="9460" y="645"/>
                    <a:pt x="9543" y="587"/>
                  </a:cubicBezTo>
                  <a:cubicBezTo>
                    <a:pt x="9593" y="545"/>
                    <a:pt x="9627" y="520"/>
                    <a:pt x="9618" y="512"/>
                  </a:cubicBezTo>
                  <a:lnTo>
                    <a:pt x="9618" y="512"/>
                  </a:lnTo>
                  <a:cubicBezTo>
                    <a:pt x="9618" y="512"/>
                    <a:pt x="9493" y="587"/>
                    <a:pt x="9261" y="695"/>
                  </a:cubicBezTo>
                  <a:cubicBezTo>
                    <a:pt x="8936" y="836"/>
                    <a:pt x="8587" y="936"/>
                    <a:pt x="8229" y="986"/>
                  </a:cubicBezTo>
                  <a:cubicBezTo>
                    <a:pt x="7998" y="1019"/>
                    <a:pt x="7764" y="1036"/>
                    <a:pt x="7530" y="1036"/>
                  </a:cubicBezTo>
                  <a:cubicBezTo>
                    <a:pt x="7232" y="1036"/>
                    <a:pt x="6933" y="1009"/>
                    <a:pt x="6640" y="953"/>
                  </a:cubicBezTo>
                  <a:cubicBezTo>
                    <a:pt x="6008" y="778"/>
                    <a:pt x="5384" y="578"/>
                    <a:pt x="4768" y="337"/>
                  </a:cubicBezTo>
                  <a:cubicBezTo>
                    <a:pt x="4199" y="117"/>
                    <a:pt x="3596" y="1"/>
                    <a:pt x="29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7"/>
            <p:cNvSpPr/>
            <p:nvPr/>
          </p:nvSpPr>
          <p:spPr>
            <a:xfrm>
              <a:off x="2849275" y="2746300"/>
              <a:ext cx="233175" cy="29225"/>
            </a:xfrm>
            <a:custGeom>
              <a:rect b="b" l="l" r="r" t="t"/>
              <a:pathLst>
                <a:path extrusionOk="0" h="1169" w="9327">
                  <a:moveTo>
                    <a:pt x="2802" y="1"/>
                  </a:moveTo>
                  <a:cubicBezTo>
                    <a:pt x="2781" y="1"/>
                    <a:pt x="2759" y="1"/>
                    <a:pt x="2737" y="1"/>
                  </a:cubicBezTo>
                  <a:cubicBezTo>
                    <a:pt x="2213" y="18"/>
                    <a:pt x="1689" y="126"/>
                    <a:pt x="1206" y="334"/>
                  </a:cubicBezTo>
                  <a:cubicBezTo>
                    <a:pt x="874" y="475"/>
                    <a:pt x="566" y="650"/>
                    <a:pt x="291" y="875"/>
                  </a:cubicBezTo>
                  <a:cubicBezTo>
                    <a:pt x="208" y="933"/>
                    <a:pt x="142" y="991"/>
                    <a:pt x="67" y="1058"/>
                  </a:cubicBezTo>
                  <a:cubicBezTo>
                    <a:pt x="17" y="1099"/>
                    <a:pt x="0" y="1124"/>
                    <a:pt x="0" y="1124"/>
                  </a:cubicBezTo>
                  <a:cubicBezTo>
                    <a:pt x="383" y="841"/>
                    <a:pt x="799" y="600"/>
                    <a:pt x="1240" y="417"/>
                  </a:cubicBezTo>
                  <a:cubicBezTo>
                    <a:pt x="1722" y="226"/>
                    <a:pt x="2230" y="126"/>
                    <a:pt x="2746" y="118"/>
                  </a:cubicBezTo>
                  <a:cubicBezTo>
                    <a:pt x="3378" y="118"/>
                    <a:pt x="4002" y="234"/>
                    <a:pt x="4601" y="459"/>
                  </a:cubicBezTo>
                  <a:cubicBezTo>
                    <a:pt x="5242" y="675"/>
                    <a:pt x="5841" y="933"/>
                    <a:pt x="6415" y="1074"/>
                  </a:cubicBezTo>
                  <a:cubicBezTo>
                    <a:pt x="6716" y="1137"/>
                    <a:pt x="7021" y="1169"/>
                    <a:pt x="7325" y="1169"/>
                  </a:cubicBezTo>
                  <a:cubicBezTo>
                    <a:pt x="7549" y="1169"/>
                    <a:pt x="7773" y="1151"/>
                    <a:pt x="7995" y="1116"/>
                  </a:cubicBezTo>
                  <a:cubicBezTo>
                    <a:pt x="8345" y="1066"/>
                    <a:pt x="8686" y="958"/>
                    <a:pt x="9010" y="800"/>
                  </a:cubicBezTo>
                  <a:cubicBezTo>
                    <a:pt x="9094" y="750"/>
                    <a:pt x="9177" y="700"/>
                    <a:pt x="9252" y="642"/>
                  </a:cubicBezTo>
                  <a:cubicBezTo>
                    <a:pt x="9302" y="600"/>
                    <a:pt x="9327" y="584"/>
                    <a:pt x="9327" y="575"/>
                  </a:cubicBezTo>
                  <a:cubicBezTo>
                    <a:pt x="9327" y="575"/>
                    <a:pt x="9326" y="575"/>
                    <a:pt x="9326" y="575"/>
                  </a:cubicBezTo>
                  <a:cubicBezTo>
                    <a:pt x="9314" y="575"/>
                    <a:pt x="9199" y="647"/>
                    <a:pt x="8985" y="750"/>
                  </a:cubicBezTo>
                  <a:cubicBezTo>
                    <a:pt x="8669" y="891"/>
                    <a:pt x="8328" y="983"/>
                    <a:pt x="7987" y="1024"/>
                  </a:cubicBezTo>
                  <a:cubicBezTo>
                    <a:pt x="7799" y="1049"/>
                    <a:pt x="7612" y="1061"/>
                    <a:pt x="7425" y="1061"/>
                  </a:cubicBezTo>
                  <a:cubicBezTo>
                    <a:pt x="7097" y="1061"/>
                    <a:pt x="6771" y="1024"/>
                    <a:pt x="6448" y="950"/>
                  </a:cubicBezTo>
                  <a:cubicBezTo>
                    <a:pt x="5882" y="808"/>
                    <a:pt x="5283" y="550"/>
                    <a:pt x="4643" y="334"/>
                  </a:cubicBezTo>
                  <a:cubicBezTo>
                    <a:pt x="4055" y="117"/>
                    <a:pt x="3430" y="1"/>
                    <a:pt x="2802"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7"/>
            <p:cNvSpPr/>
            <p:nvPr/>
          </p:nvSpPr>
          <p:spPr>
            <a:xfrm>
              <a:off x="2851975" y="2759825"/>
              <a:ext cx="225275" cy="30550"/>
            </a:xfrm>
            <a:custGeom>
              <a:rect b="b" l="l" r="r" t="t"/>
              <a:pathLst>
                <a:path extrusionOk="0" h="1222" w="9011">
                  <a:moveTo>
                    <a:pt x="2713" y="0"/>
                  </a:moveTo>
                  <a:cubicBezTo>
                    <a:pt x="2691" y="0"/>
                    <a:pt x="2668" y="1"/>
                    <a:pt x="2646" y="1"/>
                  </a:cubicBezTo>
                  <a:cubicBezTo>
                    <a:pt x="1781" y="26"/>
                    <a:pt x="957" y="334"/>
                    <a:pt x="283" y="866"/>
                  </a:cubicBezTo>
                  <a:cubicBezTo>
                    <a:pt x="208" y="924"/>
                    <a:pt x="142" y="983"/>
                    <a:pt x="75" y="1049"/>
                  </a:cubicBezTo>
                  <a:cubicBezTo>
                    <a:pt x="17" y="1099"/>
                    <a:pt x="0" y="1124"/>
                    <a:pt x="0" y="1124"/>
                  </a:cubicBezTo>
                  <a:cubicBezTo>
                    <a:pt x="366" y="850"/>
                    <a:pt x="766" y="617"/>
                    <a:pt x="1182" y="425"/>
                  </a:cubicBezTo>
                  <a:cubicBezTo>
                    <a:pt x="1639" y="234"/>
                    <a:pt x="2130" y="134"/>
                    <a:pt x="2629" y="134"/>
                  </a:cubicBezTo>
                  <a:cubicBezTo>
                    <a:pt x="3245" y="134"/>
                    <a:pt x="3852" y="242"/>
                    <a:pt x="4426" y="450"/>
                  </a:cubicBezTo>
                  <a:cubicBezTo>
                    <a:pt x="5042" y="658"/>
                    <a:pt x="5624" y="899"/>
                    <a:pt x="6198" y="1041"/>
                  </a:cubicBezTo>
                  <a:cubicBezTo>
                    <a:pt x="6616" y="1161"/>
                    <a:pt x="7045" y="1221"/>
                    <a:pt x="7481" y="1221"/>
                  </a:cubicBezTo>
                  <a:cubicBezTo>
                    <a:pt x="7558" y="1221"/>
                    <a:pt x="7635" y="1219"/>
                    <a:pt x="7713" y="1216"/>
                  </a:cubicBezTo>
                  <a:cubicBezTo>
                    <a:pt x="8054" y="1191"/>
                    <a:pt x="8395" y="1099"/>
                    <a:pt x="8703" y="949"/>
                  </a:cubicBezTo>
                  <a:cubicBezTo>
                    <a:pt x="8786" y="908"/>
                    <a:pt x="8861" y="858"/>
                    <a:pt x="8936" y="800"/>
                  </a:cubicBezTo>
                  <a:cubicBezTo>
                    <a:pt x="8986" y="758"/>
                    <a:pt x="9011" y="733"/>
                    <a:pt x="9011" y="733"/>
                  </a:cubicBezTo>
                  <a:lnTo>
                    <a:pt x="9011" y="733"/>
                  </a:lnTo>
                  <a:cubicBezTo>
                    <a:pt x="9010" y="733"/>
                    <a:pt x="8894" y="800"/>
                    <a:pt x="8678" y="899"/>
                  </a:cubicBezTo>
                  <a:cubicBezTo>
                    <a:pt x="8370" y="1033"/>
                    <a:pt x="8037" y="1107"/>
                    <a:pt x="7704" y="1116"/>
                  </a:cubicBezTo>
                  <a:cubicBezTo>
                    <a:pt x="7654" y="1117"/>
                    <a:pt x="7604" y="1118"/>
                    <a:pt x="7554" y="1118"/>
                  </a:cubicBezTo>
                  <a:cubicBezTo>
                    <a:pt x="7105" y="1118"/>
                    <a:pt x="6657" y="1052"/>
                    <a:pt x="6223" y="924"/>
                  </a:cubicBezTo>
                  <a:cubicBezTo>
                    <a:pt x="5683" y="775"/>
                    <a:pt x="5109" y="533"/>
                    <a:pt x="4476" y="317"/>
                  </a:cubicBezTo>
                  <a:cubicBezTo>
                    <a:pt x="3915" y="108"/>
                    <a:pt x="3314" y="0"/>
                    <a:pt x="27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4" name="Google Shape;714;p27"/>
          <p:cNvSpPr/>
          <p:nvPr/>
        </p:nvSpPr>
        <p:spPr>
          <a:xfrm>
            <a:off x="818275" y="1425425"/>
            <a:ext cx="419080" cy="414401"/>
          </a:xfrm>
          <a:custGeom>
            <a:rect b="b" l="l" r="r" t="t"/>
            <a:pathLst>
              <a:path extrusionOk="0" h="12466" w="12455">
                <a:moveTo>
                  <a:pt x="6228" y="0"/>
                </a:moveTo>
                <a:cubicBezTo>
                  <a:pt x="2787" y="0"/>
                  <a:pt x="1" y="2798"/>
                  <a:pt x="1" y="6239"/>
                </a:cubicBezTo>
                <a:cubicBezTo>
                  <a:pt x="1" y="9680"/>
                  <a:pt x="2787" y="12466"/>
                  <a:pt x="6228" y="12466"/>
                </a:cubicBezTo>
                <a:cubicBezTo>
                  <a:pt x="9669" y="12466"/>
                  <a:pt x="12455" y="9680"/>
                  <a:pt x="12455" y="6239"/>
                </a:cubicBezTo>
                <a:cubicBezTo>
                  <a:pt x="12455" y="2798"/>
                  <a:pt x="9669" y="0"/>
                  <a:pt x="6228"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7"/>
          <p:cNvSpPr/>
          <p:nvPr/>
        </p:nvSpPr>
        <p:spPr>
          <a:xfrm>
            <a:off x="1921686" y="3556457"/>
            <a:ext cx="390614" cy="414390"/>
          </a:xfrm>
          <a:custGeom>
            <a:rect b="b" l="l" r="r" t="t"/>
            <a:pathLst>
              <a:path extrusionOk="0" h="11610" w="11609">
                <a:moveTo>
                  <a:pt x="5810" y="1"/>
                </a:moveTo>
                <a:cubicBezTo>
                  <a:pt x="2596" y="1"/>
                  <a:pt x="0" y="2608"/>
                  <a:pt x="0" y="5811"/>
                </a:cubicBezTo>
                <a:cubicBezTo>
                  <a:pt x="0" y="9014"/>
                  <a:pt x="2596" y="11609"/>
                  <a:pt x="5810" y="11609"/>
                </a:cubicBezTo>
                <a:cubicBezTo>
                  <a:pt x="9013" y="11609"/>
                  <a:pt x="11609" y="9014"/>
                  <a:pt x="11609" y="5811"/>
                </a:cubicBezTo>
                <a:cubicBezTo>
                  <a:pt x="11609" y="2596"/>
                  <a:pt x="9013" y="1"/>
                  <a:pt x="5810" y="1"/>
                </a:cubicBez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7"/>
          <p:cNvSpPr/>
          <p:nvPr/>
        </p:nvSpPr>
        <p:spPr>
          <a:xfrm>
            <a:off x="2173246" y="1930663"/>
            <a:ext cx="139065" cy="147517"/>
          </a:xfrm>
          <a:custGeom>
            <a:rect b="b" l="l" r="r" t="t"/>
            <a:pathLst>
              <a:path extrusionOk="0" h="4133" w="4133">
                <a:moveTo>
                  <a:pt x="2061" y="1"/>
                </a:moveTo>
                <a:lnTo>
                  <a:pt x="1334" y="1334"/>
                </a:lnTo>
                <a:lnTo>
                  <a:pt x="1" y="2060"/>
                </a:lnTo>
                <a:lnTo>
                  <a:pt x="1334" y="2799"/>
                </a:lnTo>
                <a:lnTo>
                  <a:pt x="2061" y="4132"/>
                </a:lnTo>
                <a:lnTo>
                  <a:pt x="2799" y="2799"/>
                </a:lnTo>
                <a:lnTo>
                  <a:pt x="4132" y="2060"/>
                </a:lnTo>
                <a:lnTo>
                  <a:pt x="2799" y="1334"/>
                </a:lnTo>
                <a:lnTo>
                  <a:pt x="2061" y="1"/>
                </a:ln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7"/>
          <p:cNvSpPr/>
          <p:nvPr/>
        </p:nvSpPr>
        <p:spPr>
          <a:xfrm>
            <a:off x="6956597" y="1767576"/>
            <a:ext cx="92968" cy="98190"/>
          </a:xfrm>
          <a:custGeom>
            <a:rect b="b" l="l" r="r" t="t"/>
            <a:pathLst>
              <a:path extrusionOk="0" h="2751" w="2763">
                <a:moveTo>
                  <a:pt x="1381" y="0"/>
                </a:moveTo>
                <a:lnTo>
                  <a:pt x="893" y="893"/>
                </a:lnTo>
                <a:lnTo>
                  <a:pt x="0" y="1381"/>
                </a:lnTo>
                <a:lnTo>
                  <a:pt x="893" y="1869"/>
                </a:lnTo>
                <a:lnTo>
                  <a:pt x="1381" y="2750"/>
                </a:lnTo>
                <a:lnTo>
                  <a:pt x="1870" y="1869"/>
                </a:lnTo>
                <a:lnTo>
                  <a:pt x="2763" y="1381"/>
                </a:lnTo>
                <a:lnTo>
                  <a:pt x="1870" y="893"/>
                </a:lnTo>
                <a:lnTo>
                  <a:pt x="13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7"/>
          <p:cNvSpPr/>
          <p:nvPr/>
        </p:nvSpPr>
        <p:spPr>
          <a:xfrm>
            <a:off x="7092802" y="2879683"/>
            <a:ext cx="62921" cy="66745"/>
          </a:xfrm>
          <a:custGeom>
            <a:rect b="b" l="l" r="r" t="t"/>
            <a:pathLst>
              <a:path extrusionOk="0" h="1870" w="1870">
                <a:moveTo>
                  <a:pt x="929" y="1"/>
                </a:moveTo>
                <a:lnTo>
                  <a:pt x="608" y="596"/>
                </a:lnTo>
                <a:lnTo>
                  <a:pt x="0" y="929"/>
                </a:lnTo>
                <a:lnTo>
                  <a:pt x="608" y="1263"/>
                </a:lnTo>
                <a:lnTo>
                  <a:pt x="929" y="1870"/>
                </a:lnTo>
                <a:lnTo>
                  <a:pt x="1262" y="1263"/>
                </a:lnTo>
                <a:lnTo>
                  <a:pt x="1870" y="929"/>
                </a:lnTo>
                <a:lnTo>
                  <a:pt x="1262" y="596"/>
                </a:lnTo>
                <a:lnTo>
                  <a:pt x="929"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7"/>
          <p:cNvSpPr/>
          <p:nvPr/>
        </p:nvSpPr>
        <p:spPr>
          <a:xfrm>
            <a:off x="2249371" y="748970"/>
            <a:ext cx="62921" cy="66745"/>
          </a:xfrm>
          <a:custGeom>
            <a:rect b="b" l="l" r="r" t="t"/>
            <a:pathLst>
              <a:path extrusionOk="0" h="1870" w="1870">
                <a:moveTo>
                  <a:pt x="941" y="0"/>
                </a:moveTo>
                <a:lnTo>
                  <a:pt x="608" y="596"/>
                </a:lnTo>
                <a:lnTo>
                  <a:pt x="1" y="929"/>
                </a:lnTo>
                <a:lnTo>
                  <a:pt x="608" y="1262"/>
                </a:lnTo>
                <a:lnTo>
                  <a:pt x="941" y="1870"/>
                </a:lnTo>
                <a:lnTo>
                  <a:pt x="1263" y="1262"/>
                </a:lnTo>
                <a:lnTo>
                  <a:pt x="1870" y="929"/>
                </a:lnTo>
                <a:lnTo>
                  <a:pt x="1263" y="596"/>
                </a:lnTo>
                <a:lnTo>
                  <a:pt x="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7"/>
          <p:cNvSpPr/>
          <p:nvPr/>
        </p:nvSpPr>
        <p:spPr>
          <a:xfrm>
            <a:off x="8194693" y="2359028"/>
            <a:ext cx="131023" cy="138987"/>
          </a:xfrm>
          <a:custGeom>
            <a:rect b="b" l="l" r="r" t="t"/>
            <a:pathLst>
              <a:path extrusionOk="0" h="3894" w="3894">
                <a:moveTo>
                  <a:pt x="1941" y="0"/>
                </a:moveTo>
                <a:lnTo>
                  <a:pt x="1251" y="1262"/>
                </a:lnTo>
                <a:lnTo>
                  <a:pt x="1" y="1953"/>
                </a:lnTo>
                <a:lnTo>
                  <a:pt x="1251" y="2643"/>
                </a:lnTo>
                <a:lnTo>
                  <a:pt x="1941" y="3894"/>
                </a:lnTo>
                <a:lnTo>
                  <a:pt x="2632" y="2643"/>
                </a:lnTo>
                <a:lnTo>
                  <a:pt x="3894" y="1953"/>
                </a:lnTo>
                <a:lnTo>
                  <a:pt x="2632" y="1262"/>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7"/>
          <p:cNvSpPr/>
          <p:nvPr/>
        </p:nvSpPr>
        <p:spPr>
          <a:xfrm>
            <a:off x="4066504" y="1264384"/>
            <a:ext cx="131023" cy="13898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7"/>
          <p:cNvSpPr/>
          <p:nvPr/>
        </p:nvSpPr>
        <p:spPr>
          <a:xfrm>
            <a:off x="5923417" y="1839818"/>
            <a:ext cx="66117" cy="69707"/>
          </a:xfrm>
          <a:custGeom>
            <a:rect b="b" l="l" r="r" t="t"/>
            <a:pathLst>
              <a:path extrusionOk="0" h="1953" w="1965">
                <a:moveTo>
                  <a:pt x="988" y="0"/>
                </a:moveTo>
                <a:lnTo>
                  <a:pt x="643" y="631"/>
                </a:lnTo>
                <a:lnTo>
                  <a:pt x="0" y="976"/>
                </a:lnTo>
                <a:lnTo>
                  <a:pt x="643" y="1322"/>
                </a:lnTo>
                <a:lnTo>
                  <a:pt x="988" y="1953"/>
                </a:lnTo>
                <a:lnTo>
                  <a:pt x="1334" y="1322"/>
                </a:lnTo>
                <a:lnTo>
                  <a:pt x="1965" y="976"/>
                </a:lnTo>
                <a:lnTo>
                  <a:pt x="1334" y="631"/>
                </a:lnTo>
                <a:lnTo>
                  <a:pt x="988"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3" name="Google Shape;723;p27"/>
          <p:cNvGrpSpPr/>
          <p:nvPr/>
        </p:nvGrpSpPr>
        <p:grpSpPr>
          <a:xfrm>
            <a:off x="217720" y="3884433"/>
            <a:ext cx="392263" cy="416924"/>
            <a:chOff x="8058245" y="2331133"/>
            <a:chExt cx="392263" cy="416924"/>
          </a:xfrm>
        </p:grpSpPr>
        <p:sp>
          <p:nvSpPr>
            <p:cNvPr id="724" name="Google Shape;724;p27"/>
            <p:cNvSpPr/>
            <p:nvPr/>
          </p:nvSpPr>
          <p:spPr>
            <a:xfrm>
              <a:off x="8059860" y="2333668"/>
              <a:ext cx="389032" cy="413105"/>
            </a:xfrm>
            <a:custGeom>
              <a:rect b="b" l="l" r="r" t="t"/>
              <a:pathLst>
                <a:path extrusionOk="0" h="11574" w="11562">
                  <a:moveTo>
                    <a:pt x="5831" y="3632"/>
                  </a:moveTo>
                  <a:cubicBezTo>
                    <a:pt x="6352" y="3632"/>
                    <a:pt x="6874" y="3826"/>
                    <a:pt x="7275" y="4216"/>
                  </a:cubicBezTo>
                  <a:cubicBezTo>
                    <a:pt x="8109" y="5013"/>
                    <a:pt x="8133" y="6335"/>
                    <a:pt x="7335" y="7156"/>
                  </a:cubicBezTo>
                  <a:cubicBezTo>
                    <a:pt x="6926" y="7584"/>
                    <a:pt x="6379" y="7798"/>
                    <a:pt x="5831" y="7798"/>
                  </a:cubicBezTo>
                  <a:cubicBezTo>
                    <a:pt x="5310" y="7798"/>
                    <a:pt x="4788" y="7605"/>
                    <a:pt x="4382" y="7216"/>
                  </a:cubicBezTo>
                  <a:cubicBezTo>
                    <a:pt x="3561" y="6418"/>
                    <a:pt x="3537" y="5097"/>
                    <a:pt x="4334" y="4275"/>
                  </a:cubicBezTo>
                  <a:lnTo>
                    <a:pt x="4334" y="4263"/>
                  </a:lnTo>
                  <a:cubicBezTo>
                    <a:pt x="4742" y="3843"/>
                    <a:pt x="5287" y="3632"/>
                    <a:pt x="5831" y="3632"/>
                  </a:cubicBezTo>
                  <a:close/>
                  <a:moveTo>
                    <a:pt x="6644" y="1"/>
                  </a:moveTo>
                  <a:lnTo>
                    <a:pt x="4704" y="37"/>
                  </a:lnTo>
                  <a:lnTo>
                    <a:pt x="4454" y="1180"/>
                  </a:lnTo>
                  <a:cubicBezTo>
                    <a:pt x="4049" y="1299"/>
                    <a:pt x="3668" y="1465"/>
                    <a:pt x="3299" y="1691"/>
                  </a:cubicBezTo>
                  <a:lnTo>
                    <a:pt x="3299" y="1668"/>
                  </a:lnTo>
                  <a:lnTo>
                    <a:pt x="2299" y="1072"/>
                  </a:lnTo>
                  <a:lnTo>
                    <a:pt x="953" y="2465"/>
                  </a:lnTo>
                  <a:lnTo>
                    <a:pt x="1608" y="3466"/>
                  </a:lnTo>
                  <a:cubicBezTo>
                    <a:pt x="1394" y="3835"/>
                    <a:pt x="1239" y="4228"/>
                    <a:pt x="1144" y="4644"/>
                  </a:cubicBezTo>
                  <a:lnTo>
                    <a:pt x="1" y="4918"/>
                  </a:lnTo>
                  <a:lnTo>
                    <a:pt x="36" y="6859"/>
                  </a:lnTo>
                  <a:lnTo>
                    <a:pt x="1179" y="7097"/>
                  </a:lnTo>
                  <a:cubicBezTo>
                    <a:pt x="1298" y="7514"/>
                    <a:pt x="1465" y="7895"/>
                    <a:pt x="1691" y="8264"/>
                  </a:cubicBezTo>
                  <a:lnTo>
                    <a:pt x="1084" y="9264"/>
                  </a:lnTo>
                  <a:lnTo>
                    <a:pt x="2477" y="10609"/>
                  </a:lnTo>
                  <a:lnTo>
                    <a:pt x="3465" y="9966"/>
                  </a:lnTo>
                  <a:cubicBezTo>
                    <a:pt x="3834" y="10169"/>
                    <a:pt x="4227" y="10324"/>
                    <a:pt x="4644" y="10431"/>
                  </a:cubicBezTo>
                  <a:lnTo>
                    <a:pt x="4918" y="11574"/>
                  </a:lnTo>
                  <a:lnTo>
                    <a:pt x="6859" y="11538"/>
                  </a:lnTo>
                  <a:lnTo>
                    <a:pt x="7097" y="10383"/>
                  </a:lnTo>
                  <a:cubicBezTo>
                    <a:pt x="7502" y="10276"/>
                    <a:pt x="7894" y="10097"/>
                    <a:pt x="8264" y="9883"/>
                  </a:cubicBezTo>
                  <a:lnTo>
                    <a:pt x="9264" y="10490"/>
                  </a:lnTo>
                  <a:lnTo>
                    <a:pt x="10597" y="9085"/>
                  </a:lnTo>
                  <a:lnTo>
                    <a:pt x="9954" y="8109"/>
                  </a:lnTo>
                  <a:cubicBezTo>
                    <a:pt x="10169" y="7740"/>
                    <a:pt x="10323" y="7347"/>
                    <a:pt x="10419" y="6930"/>
                  </a:cubicBezTo>
                  <a:lnTo>
                    <a:pt x="11562" y="6644"/>
                  </a:lnTo>
                  <a:lnTo>
                    <a:pt x="11526" y="4704"/>
                  </a:lnTo>
                  <a:lnTo>
                    <a:pt x="10383" y="4466"/>
                  </a:lnTo>
                  <a:cubicBezTo>
                    <a:pt x="10264" y="4061"/>
                    <a:pt x="10097" y="3668"/>
                    <a:pt x="9871" y="3311"/>
                  </a:cubicBezTo>
                  <a:lnTo>
                    <a:pt x="10478" y="2311"/>
                  </a:lnTo>
                  <a:lnTo>
                    <a:pt x="9073" y="953"/>
                  </a:lnTo>
                  <a:lnTo>
                    <a:pt x="8097" y="1596"/>
                  </a:lnTo>
                  <a:cubicBezTo>
                    <a:pt x="7728" y="1394"/>
                    <a:pt x="7335" y="1239"/>
                    <a:pt x="6918" y="1144"/>
                  </a:cubicBezTo>
                  <a:lnTo>
                    <a:pt x="6644" y="1"/>
                  </a:ln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7"/>
            <p:cNvSpPr/>
            <p:nvPr/>
          </p:nvSpPr>
          <p:spPr>
            <a:xfrm>
              <a:off x="8174026" y="2461804"/>
              <a:ext cx="154274" cy="151657"/>
            </a:xfrm>
            <a:custGeom>
              <a:rect b="b" l="l" r="r" t="t"/>
              <a:pathLst>
                <a:path extrusionOk="0" h="4249" w="4585">
                  <a:moveTo>
                    <a:pt x="2470" y="1"/>
                  </a:moveTo>
                  <a:cubicBezTo>
                    <a:pt x="2073" y="1"/>
                    <a:pt x="1674" y="114"/>
                    <a:pt x="1322" y="340"/>
                  </a:cubicBezTo>
                  <a:cubicBezTo>
                    <a:pt x="1180" y="423"/>
                    <a:pt x="1049" y="542"/>
                    <a:pt x="941" y="673"/>
                  </a:cubicBezTo>
                  <a:cubicBezTo>
                    <a:pt x="1072" y="566"/>
                    <a:pt x="1215" y="471"/>
                    <a:pt x="1358" y="376"/>
                  </a:cubicBezTo>
                  <a:cubicBezTo>
                    <a:pt x="1670" y="181"/>
                    <a:pt x="2037" y="74"/>
                    <a:pt x="2408" y="74"/>
                  </a:cubicBezTo>
                  <a:cubicBezTo>
                    <a:pt x="2491" y="74"/>
                    <a:pt x="2574" y="79"/>
                    <a:pt x="2656" y="90"/>
                  </a:cubicBezTo>
                  <a:cubicBezTo>
                    <a:pt x="2966" y="126"/>
                    <a:pt x="3275" y="233"/>
                    <a:pt x="3537" y="411"/>
                  </a:cubicBezTo>
                  <a:cubicBezTo>
                    <a:pt x="3835" y="614"/>
                    <a:pt x="4073" y="888"/>
                    <a:pt x="4240" y="1221"/>
                  </a:cubicBezTo>
                  <a:cubicBezTo>
                    <a:pt x="4323" y="1388"/>
                    <a:pt x="4382" y="1578"/>
                    <a:pt x="4406" y="1769"/>
                  </a:cubicBezTo>
                  <a:cubicBezTo>
                    <a:pt x="4442" y="1971"/>
                    <a:pt x="4442" y="2173"/>
                    <a:pt x="4406" y="2376"/>
                  </a:cubicBezTo>
                  <a:cubicBezTo>
                    <a:pt x="4287" y="3245"/>
                    <a:pt x="3620" y="3947"/>
                    <a:pt x="2751" y="4090"/>
                  </a:cubicBezTo>
                  <a:cubicBezTo>
                    <a:pt x="2650" y="4108"/>
                    <a:pt x="2549" y="4117"/>
                    <a:pt x="2448" y="4117"/>
                  </a:cubicBezTo>
                  <a:cubicBezTo>
                    <a:pt x="2346" y="4117"/>
                    <a:pt x="2245" y="4108"/>
                    <a:pt x="2144" y="4090"/>
                  </a:cubicBezTo>
                  <a:cubicBezTo>
                    <a:pt x="1954" y="4067"/>
                    <a:pt x="1763" y="4019"/>
                    <a:pt x="1584" y="3936"/>
                  </a:cubicBezTo>
                  <a:cubicBezTo>
                    <a:pt x="953" y="3662"/>
                    <a:pt x="513" y="3078"/>
                    <a:pt x="406" y="2400"/>
                  </a:cubicBezTo>
                  <a:cubicBezTo>
                    <a:pt x="322" y="1935"/>
                    <a:pt x="406" y="1471"/>
                    <a:pt x="632" y="1066"/>
                  </a:cubicBezTo>
                  <a:cubicBezTo>
                    <a:pt x="787" y="781"/>
                    <a:pt x="918" y="650"/>
                    <a:pt x="918" y="649"/>
                  </a:cubicBezTo>
                  <a:lnTo>
                    <a:pt x="918" y="649"/>
                  </a:lnTo>
                  <a:cubicBezTo>
                    <a:pt x="787" y="757"/>
                    <a:pt x="680" y="899"/>
                    <a:pt x="596" y="1042"/>
                  </a:cubicBezTo>
                  <a:cubicBezTo>
                    <a:pt x="549" y="1114"/>
                    <a:pt x="513" y="1197"/>
                    <a:pt x="477" y="1269"/>
                  </a:cubicBezTo>
                  <a:cubicBezTo>
                    <a:pt x="1" y="2340"/>
                    <a:pt x="477" y="3578"/>
                    <a:pt x="1549" y="4055"/>
                  </a:cubicBezTo>
                  <a:cubicBezTo>
                    <a:pt x="1739" y="4138"/>
                    <a:pt x="1942" y="4197"/>
                    <a:pt x="2144" y="4221"/>
                  </a:cubicBezTo>
                  <a:cubicBezTo>
                    <a:pt x="2251" y="4239"/>
                    <a:pt x="2358" y="4248"/>
                    <a:pt x="2465" y="4248"/>
                  </a:cubicBezTo>
                  <a:cubicBezTo>
                    <a:pt x="2573" y="4248"/>
                    <a:pt x="2680" y="4239"/>
                    <a:pt x="2787" y="4221"/>
                  </a:cubicBezTo>
                  <a:cubicBezTo>
                    <a:pt x="3716" y="4067"/>
                    <a:pt x="4430" y="3328"/>
                    <a:pt x="4549" y="2400"/>
                  </a:cubicBezTo>
                  <a:cubicBezTo>
                    <a:pt x="4585" y="2185"/>
                    <a:pt x="4585" y="1971"/>
                    <a:pt x="4549" y="1757"/>
                  </a:cubicBezTo>
                  <a:cubicBezTo>
                    <a:pt x="4454" y="1173"/>
                    <a:pt x="4109" y="661"/>
                    <a:pt x="3608" y="340"/>
                  </a:cubicBezTo>
                  <a:cubicBezTo>
                    <a:pt x="3263" y="114"/>
                    <a:pt x="2867" y="1"/>
                    <a:pt x="2470" y="1"/>
                  </a:cubicBez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7"/>
            <p:cNvSpPr/>
            <p:nvPr/>
          </p:nvSpPr>
          <p:spPr>
            <a:xfrm>
              <a:off x="8058245" y="2331133"/>
              <a:ext cx="392263" cy="416924"/>
            </a:xfrm>
            <a:custGeom>
              <a:rect b="b" l="l" r="r" t="t"/>
              <a:pathLst>
                <a:path extrusionOk="0" h="11681" w="11658">
                  <a:moveTo>
                    <a:pt x="3192" y="1667"/>
                  </a:moveTo>
                  <a:lnTo>
                    <a:pt x="3263" y="1715"/>
                  </a:lnTo>
                  <a:lnTo>
                    <a:pt x="3292" y="1732"/>
                  </a:lnTo>
                  <a:lnTo>
                    <a:pt x="3292" y="1732"/>
                  </a:lnTo>
                  <a:cubicBezTo>
                    <a:pt x="3291" y="1730"/>
                    <a:pt x="3289" y="1728"/>
                    <a:pt x="3287" y="1727"/>
                  </a:cubicBezTo>
                  <a:lnTo>
                    <a:pt x="3192" y="1667"/>
                  </a:lnTo>
                  <a:close/>
                  <a:moveTo>
                    <a:pt x="3292" y="1732"/>
                  </a:moveTo>
                  <a:cubicBezTo>
                    <a:pt x="3305" y="1742"/>
                    <a:pt x="3326" y="1752"/>
                    <a:pt x="3347" y="1762"/>
                  </a:cubicBezTo>
                  <a:lnTo>
                    <a:pt x="3292" y="1732"/>
                  </a:lnTo>
                  <a:close/>
                  <a:moveTo>
                    <a:pt x="6704" y="0"/>
                  </a:moveTo>
                  <a:lnTo>
                    <a:pt x="4763" y="48"/>
                  </a:lnTo>
                  <a:lnTo>
                    <a:pt x="4740" y="48"/>
                  </a:lnTo>
                  <a:lnTo>
                    <a:pt x="4740" y="60"/>
                  </a:lnTo>
                  <a:lnTo>
                    <a:pt x="4502" y="1215"/>
                  </a:lnTo>
                  <a:cubicBezTo>
                    <a:pt x="4192" y="1310"/>
                    <a:pt x="3894" y="1429"/>
                    <a:pt x="3620" y="1572"/>
                  </a:cubicBezTo>
                  <a:cubicBezTo>
                    <a:pt x="3525" y="1632"/>
                    <a:pt x="3454" y="1667"/>
                    <a:pt x="3418" y="1691"/>
                  </a:cubicBezTo>
                  <a:lnTo>
                    <a:pt x="3347" y="1739"/>
                  </a:lnTo>
                  <a:cubicBezTo>
                    <a:pt x="3370" y="1727"/>
                    <a:pt x="3394" y="1715"/>
                    <a:pt x="3418" y="1703"/>
                  </a:cubicBezTo>
                  <a:lnTo>
                    <a:pt x="3620" y="1596"/>
                  </a:lnTo>
                  <a:cubicBezTo>
                    <a:pt x="3906" y="1453"/>
                    <a:pt x="4204" y="1334"/>
                    <a:pt x="4513" y="1251"/>
                  </a:cubicBezTo>
                  <a:cubicBezTo>
                    <a:pt x="4584" y="946"/>
                    <a:pt x="4654" y="573"/>
                    <a:pt x="4747" y="131"/>
                  </a:cubicBezTo>
                  <a:lnTo>
                    <a:pt x="4747" y="131"/>
                  </a:lnTo>
                  <a:lnTo>
                    <a:pt x="6639" y="96"/>
                  </a:lnTo>
                  <a:lnTo>
                    <a:pt x="6639" y="96"/>
                  </a:lnTo>
                  <a:cubicBezTo>
                    <a:pt x="6732" y="446"/>
                    <a:pt x="6814" y="808"/>
                    <a:pt x="6919" y="1215"/>
                  </a:cubicBezTo>
                  <a:lnTo>
                    <a:pt x="6919" y="1239"/>
                  </a:lnTo>
                  <a:lnTo>
                    <a:pt x="6942" y="1239"/>
                  </a:lnTo>
                  <a:cubicBezTo>
                    <a:pt x="7347" y="1334"/>
                    <a:pt x="7740" y="1501"/>
                    <a:pt x="8097" y="1703"/>
                  </a:cubicBezTo>
                  <a:lnTo>
                    <a:pt x="8121" y="1703"/>
                  </a:lnTo>
                  <a:lnTo>
                    <a:pt x="8145" y="1691"/>
                  </a:lnTo>
                  <a:lnTo>
                    <a:pt x="9097" y="1071"/>
                  </a:lnTo>
                  <a:lnTo>
                    <a:pt x="9097" y="1071"/>
                  </a:lnTo>
                  <a:cubicBezTo>
                    <a:pt x="9524" y="1486"/>
                    <a:pt x="9973" y="1924"/>
                    <a:pt x="10444" y="2372"/>
                  </a:cubicBezTo>
                  <a:lnTo>
                    <a:pt x="10444" y="2372"/>
                  </a:lnTo>
                  <a:lnTo>
                    <a:pt x="9871" y="3334"/>
                  </a:lnTo>
                  <a:lnTo>
                    <a:pt x="9847" y="3370"/>
                  </a:lnTo>
                  <a:lnTo>
                    <a:pt x="9871" y="3394"/>
                  </a:lnTo>
                  <a:cubicBezTo>
                    <a:pt x="10086" y="3751"/>
                    <a:pt x="10252" y="4132"/>
                    <a:pt x="10359" y="4537"/>
                  </a:cubicBezTo>
                  <a:lnTo>
                    <a:pt x="10359" y="4572"/>
                  </a:lnTo>
                  <a:lnTo>
                    <a:pt x="10395" y="4572"/>
                  </a:lnTo>
                  <a:lnTo>
                    <a:pt x="11491" y="4801"/>
                  </a:lnTo>
                  <a:lnTo>
                    <a:pt x="11491" y="4801"/>
                  </a:lnTo>
                  <a:cubicBezTo>
                    <a:pt x="11503" y="5404"/>
                    <a:pt x="11525" y="6019"/>
                    <a:pt x="11526" y="6655"/>
                  </a:cubicBezTo>
                  <a:lnTo>
                    <a:pt x="11526" y="6655"/>
                  </a:lnTo>
                  <a:lnTo>
                    <a:pt x="10431" y="6918"/>
                  </a:lnTo>
                  <a:lnTo>
                    <a:pt x="10395" y="6918"/>
                  </a:lnTo>
                  <a:lnTo>
                    <a:pt x="10395" y="6954"/>
                  </a:lnTo>
                  <a:cubicBezTo>
                    <a:pt x="10300" y="7358"/>
                    <a:pt x="10145" y="7751"/>
                    <a:pt x="9943" y="8120"/>
                  </a:cubicBezTo>
                  <a:lnTo>
                    <a:pt x="9919" y="8144"/>
                  </a:lnTo>
                  <a:lnTo>
                    <a:pt x="9943" y="8180"/>
                  </a:lnTo>
                  <a:lnTo>
                    <a:pt x="10558" y="9114"/>
                  </a:lnTo>
                  <a:lnTo>
                    <a:pt x="10558" y="9114"/>
                  </a:lnTo>
                  <a:cubicBezTo>
                    <a:pt x="10124" y="9559"/>
                    <a:pt x="9700" y="10005"/>
                    <a:pt x="9266" y="10451"/>
                  </a:cubicBezTo>
                  <a:lnTo>
                    <a:pt x="9266" y="10451"/>
                  </a:lnTo>
                  <a:lnTo>
                    <a:pt x="8312" y="9883"/>
                  </a:lnTo>
                  <a:lnTo>
                    <a:pt x="8276" y="9859"/>
                  </a:lnTo>
                  <a:lnTo>
                    <a:pt x="8240" y="9883"/>
                  </a:lnTo>
                  <a:cubicBezTo>
                    <a:pt x="7883" y="10097"/>
                    <a:pt x="7502" y="10264"/>
                    <a:pt x="7097" y="10371"/>
                  </a:cubicBezTo>
                  <a:lnTo>
                    <a:pt x="7061" y="10371"/>
                  </a:lnTo>
                  <a:lnTo>
                    <a:pt x="7061" y="10406"/>
                  </a:lnTo>
                  <a:lnTo>
                    <a:pt x="6833" y="11515"/>
                  </a:lnTo>
                  <a:lnTo>
                    <a:pt x="6833" y="11515"/>
                  </a:lnTo>
                  <a:lnTo>
                    <a:pt x="4989" y="11549"/>
                  </a:lnTo>
                  <a:lnTo>
                    <a:pt x="4989" y="11549"/>
                  </a:lnTo>
                  <a:lnTo>
                    <a:pt x="4716" y="10454"/>
                  </a:lnTo>
                  <a:lnTo>
                    <a:pt x="4716" y="10418"/>
                  </a:lnTo>
                  <a:lnTo>
                    <a:pt x="4692" y="10418"/>
                  </a:lnTo>
                  <a:cubicBezTo>
                    <a:pt x="4287" y="10323"/>
                    <a:pt x="3894" y="10168"/>
                    <a:pt x="3525" y="9966"/>
                  </a:cubicBezTo>
                  <a:lnTo>
                    <a:pt x="3490" y="9966"/>
                  </a:lnTo>
                  <a:lnTo>
                    <a:pt x="3466" y="9978"/>
                  </a:lnTo>
                  <a:lnTo>
                    <a:pt x="2531" y="10593"/>
                  </a:lnTo>
                  <a:lnTo>
                    <a:pt x="2531" y="10593"/>
                  </a:lnTo>
                  <a:cubicBezTo>
                    <a:pt x="2053" y="10148"/>
                    <a:pt x="1607" y="9714"/>
                    <a:pt x="1183" y="9302"/>
                  </a:cubicBezTo>
                  <a:lnTo>
                    <a:pt x="1183" y="9302"/>
                  </a:lnTo>
                  <a:lnTo>
                    <a:pt x="1763" y="8347"/>
                  </a:lnTo>
                  <a:lnTo>
                    <a:pt x="1775" y="8311"/>
                  </a:lnTo>
                  <a:lnTo>
                    <a:pt x="1763" y="8287"/>
                  </a:lnTo>
                  <a:cubicBezTo>
                    <a:pt x="1537" y="7930"/>
                    <a:pt x="1370" y="7549"/>
                    <a:pt x="1263" y="7144"/>
                  </a:cubicBezTo>
                  <a:lnTo>
                    <a:pt x="1263" y="7108"/>
                  </a:lnTo>
                  <a:lnTo>
                    <a:pt x="1227" y="7108"/>
                  </a:lnTo>
                  <a:lnTo>
                    <a:pt x="119" y="6878"/>
                  </a:lnTo>
                  <a:lnTo>
                    <a:pt x="119" y="6878"/>
                  </a:lnTo>
                  <a:cubicBezTo>
                    <a:pt x="107" y="6228"/>
                    <a:pt x="85" y="5600"/>
                    <a:pt x="84" y="5016"/>
                  </a:cubicBezTo>
                  <a:lnTo>
                    <a:pt x="84" y="5016"/>
                  </a:lnTo>
                  <a:lnTo>
                    <a:pt x="1192" y="4739"/>
                  </a:lnTo>
                  <a:lnTo>
                    <a:pt x="1215" y="4739"/>
                  </a:lnTo>
                  <a:lnTo>
                    <a:pt x="1215" y="4715"/>
                  </a:lnTo>
                  <a:cubicBezTo>
                    <a:pt x="1311" y="4310"/>
                    <a:pt x="1465" y="3918"/>
                    <a:pt x="1668" y="3548"/>
                  </a:cubicBezTo>
                  <a:lnTo>
                    <a:pt x="1668" y="3525"/>
                  </a:lnTo>
                  <a:lnTo>
                    <a:pt x="1668" y="3513"/>
                  </a:lnTo>
                  <a:cubicBezTo>
                    <a:pt x="1435" y="3164"/>
                    <a:pt x="1226" y="2849"/>
                    <a:pt x="1039" y="2558"/>
                  </a:cubicBezTo>
                  <a:lnTo>
                    <a:pt x="1039" y="2558"/>
                  </a:lnTo>
                  <a:lnTo>
                    <a:pt x="2350" y="1176"/>
                  </a:lnTo>
                  <a:lnTo>
                    <a:pt x="2350" y="1176"/>
                  </a:lnTo>
                  <a:lnTo>
                    <a:pt x="3097" y="1608"/>
                  </a:lnTo>
                  <a:lnTo>
                    <a:pt x="3192" y="1667"/>
                  </a:lnTo>
                  <a:lnTo>
                    <a:pt x="3192" y="1667"/>
                  </a:lnTo>
                  <a:lnTo>
                    <a:pt x="3085" y="1596"/>
                  </a:lnTo>
                  <a:lnTo>
                    <a:pt x="2335" y="1131"/>
                  </a:lnTo>
                  <a:lnTo>
                    <a:pt x="977" y="2524"/>
                  </a:lnTo>
                  <a:lnTo>
                    <a:pt x="965" y="2536"/>
                  </a:lnTo>
                  <a:lnTo>
                    <a:pt x="977" y="2560"/>
                  </a:lnTo>
                  <a:lnTo>
                    <a:pt x="1609" y="3532"/>
                  </a:lnTo>
                  <a:lnTo>
                    <a:pt x="1609" y="3532"/>
                  </a:lnTo>
                  <a:cubicBezTo>
                    <a:pt x="1403" y="3890"/>
                    <a:pt x="1253" y="4272"/>
                    <a:pt x="1148" y="4675"/>
                  </a:cubicBezTo>
                  <a:lnTo>
                    <a:pt x="1148" y="4675"/>
                  </a:lnTo>
                  <a:lnTo>
                    <a:pt x="37" y="4941"/>
                  </a:lnTo>
                  <a:lnTo>
                    <a:pt x="1" y="4941"/>
                  </a:lnTo>
                  <a:lnTo>
                    <a:pt x="1" y="4989"/>
                  </a:lnTo>
                  <a:cubicBezTo>
                    <a:pt x="13" y="5596"/>
                    <a:pt x="37" y="6239"/>
                    <a:pt x="37" y="6930"/>
                  </a:cubicBezTo>
                  <a:lnTo>
                    <a:pt x="37" y="6966"/>
                  </a:lnTo>
                  <a:lnTo>
                    <a:pt x="72" y="6966"/>
                  </a:lnTo>
                  <a:lnTo>
                    <a:pt x="1188" y="7198"/>
                  </a:lnTo>
                  <a:lnTo>
                    <a:pt x="1188" y="7198"/>
                  </a:lnTo>
                  <a:cubicBezTo>
                    <a:pt x="1304" y="7592"/>
                    <a:pt x="1462" y="7965"/>
                    <a:pt x="1674" y="8317"/>
                  </a:cubicBezTo>
                  <a:lnTo>
                    <a:pt x="1674" y="8317"/>
                  </a:lnTo>
                  <a:lnTo>
                    <a:pt x="1084" y="9287"/>
                  </a:lnTo>
                  <a:lnTo>
                    <a:pt x="1061" y="9323"/>
                  </a:lnTo>
                  <a:lnTo>
                    <a:pt x="1096" y="9359"/>
                  </a:lnTo>
                  <a:lnTo>
                    <a:pt x="2489" y="10704"/>
                  </a:lnTo>
                  <a:lnTo>
                    <a:pt x="2525" y="10740"/>
                  </a:lnTo>
                  <a:lnTo>
                    <a:pt x="2561" y="10716"/>
                  </a:lnTo>
                  <a:lnTo>
                    <a:pt x="3511" y="10090"/>
                  </a:lnTo>
                  <a:lnTo>
                    <a:pt x="3511" y="10090"/>
                  </a:lnTo>
                  <a:cubicBezTo>
                    <a:pt x="3874" y="10280"/>
                    <a:pt x="4259" y="10427"/>
                    <a:pt x="4654" y="10531"/>
                  </a:cubicBezTo>
                  <a:lnTo>
                    <a:pt x="4654" y="10531"/>
                  </a:lnTo>
                  <a:lnTo>
                    <a:pt x="4918" y="11633"/>
                  </a:lnTo>
                  <a:lnTo>
                    <a:pt x="4918" y="11680"/>
                  </a:lnTo>
                  <a:lnTo>
                    <a:pt x="4966" y="11680"/>
                  </a:lnTo>
                  <a:lnTo>
                    <a:pt x="6907" y="11645"/>
                  </a:lnTo>
                  <a:lnTo>
                    <a:pt x="6954" y="11645"/>
                  </a:lnTo>
                  <a:lnTo>
                    <a:pt x="6954" y="11597"/>
                  </a:lnTo>
                  <a:cubicBezTo>
                    <a:pt x="7035" y="11252"/>
                    <a:pt x="7104" y="10873"/>
                    <a:pt x="7184" y="10494"/>
                  </a:cubicBezTo>
                  <a:lnTo>
                    <a:pt x="7184" y="10494"/>
                  </a:lnTo>
                  <a:cubicBezTo>
                    <a:pt x="7579" y="10378"/>
                    <a:pt x="7952" y="10209"/>
                    <a:pt x="8294" y="10007"/>
                  </a:cubicBezTo>
                  <a:lnTo>
                    <a:pt x="8294" y="10007"/>
                  </a:lnTo>
                  <a:lnTo>
                    <a:pt x="9264" y="10585"/>
                  </a:lnTo>
                  <a:lnTo>
                    <a:pt x="9312" y="10609"/>
                  </a:lnTo>
                  <a:lnTo>
                    <a:pt x="9347" y="10573"/>
                  </a:lnTo>
                  <a:lnTo>
                    <a:pt x="10693" y="9180"/>
                  </a:lnTo>
                  <a:lnTo>
                    <a:pt x="10729" y="9144"/>
                  </a:lnTo>
                  <a:lnTo>
                    <a:pt x="10693" y="9109"/>
                  </a:lnTo>
                  <a:cubicBezTo>
                    <a:pt x="10484" y="8785"/>
                    <a:pt x="10276" y="8472"/>
                    <a:pt x="10068" y="8159"/>
                  </a:cubicBezTo>
                  <a:lnTo>
                    <a:pt x="10068" y="8159"/>
                  </a:lnTo>
                  <a:cubicBezTo>
                    <a:pt x="10269" y="7796"/>
                    <a:pt x="10416" y="7411"/>
                    <a:pt x="10519" y="7015"/>
                  </a:cubicBezTo>
                  <a:lnTo>
                    <a:pt x="10519" y="7015"/>
                  </a:lnTo>
                  <a:lnTo>
                    <a:pt x="11621" y="6751"/>
                  </a:lnTo>
                  <a:lnTo>
                    <a:pt x="11657" y="6751"/>
                  </a:lnTo>
                  <a:lnTo>
                    <a:pt x="11657" y="6704"/>
                  </a:lnTo>
                  <a:cubicBezTo>
                    <a:pt x="11645" y="6037"/>
                    <a:pt x="11633" y="5394"/>
                    <a:pt x="11621" y="4763"/>
                  </a:cubicBezTo>
                  <a:lnTo>
                    <a:pt x="11621" y="4715"/>
                  </a:lnTo>
                  <a:lnTo>
                    <a:pt x="11586" y="4715"/>
                  </a:lnTo>
                  <a:lnTo>
                    <a:pt x="10467" y="4485"/>
                  </a:lnTo>
                  <a:lnTo>
                    <a:pt x="10467" y="4485"/>
                  </a:lnTo>
                  <a:cubicBezTo>
                    <a:pt x="10351" y="4094"/>
                    <a:pt x="10184" y="3724"/>
                    <a:pt x="9984" y="3376"/>
                  </a:cubicBezTo>
                  <a:lnTo>
                    <a:pt x="9984" y="3376"/>
                  </a:lnTo>
                  <a:lnTo>
                    <a:pt x="10562" y="2394"/>
                  </a:lnTo>
                  <a:lnTo>
                    <a:pt x="10586" y="2358"/>
                  </a:lnTo>
                  <a:lnTo>
                    <a:pt x="10562" y="2334"/>
                  </a:lnTo>
                  <a:lnTo>
                    <a:pt x="9157" y="989"/>
                  </a:lnTo>
                  <a:lnTo>
                    <a:pt x="9133" y="965"/>
                  </a:lnTo>
                  <a:lnTo>
                    <a:pt x="9097" y="989"/>
                  </a:lnTo>
                  <a:lnTo>
                    <a:pt x="8143" y="1617"/>
                  </a:lnTo>
                  <a:lnTo>
                    <a:pt x="8143" y="1617"/>
                  </a:lnTo>
                  <a:cubicBezTo>
                    <a:pt x="7790" y="1415"/>
                    <a:pt x="7406" y="1257"/>
                    <a:pt x="7010" y="1152"/>
                  </a:cubicBezTo>
                  <a:lnTo>
                    <a:pt x="7010" y="1152"/>
                  </a:lnTo>
                  <a:lnTo>
                    <a:pt x="6728" y="24"/>
                  </a:lnTo>
                  <a:lnTo>
                    <a:pt x="6728" y="0"/>
                  </a:ln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7" name="Google Shape;727;p27"/>
          <p:cNvSpPr/>
          <p:nvPr/>
        </p:nvSpPr>
        <p:spPr>
          <a:xfrm>
            <a:off x="7558017" y="748964"/>
            <a:ext cx="349362" cy="409464"/>
          </a:xfrm>
          <a:custGeom>
            <a:rect b="b" l="l" r="r" t="t"/>
            <a:pathLst>
              <a:path extrusionOk="0" h="11472" w="10383">
                <a:moveTo>
                  <a:pt x="4581" y="0"/>
                </a:moveTo>
                <a:cubicBezTo>
                  <a:pt x="3768" y="0"/>
                  <a:pt x="2988" y="576"/>
                  <a:pt x="2703" y="1461"/>
                </a:cubicBezTo>
                <a:cubicBezTo>
                  <a:pt x="2370" y="2521"/>
                  <a:pt x="2882" y="3652"/>
                  <a:pt x="3870" y="3961"/>
                </a:cubicBezTo>
                <a:cubicBezTo>
                  <a:pt x="4043" y="4012"/>
                  <a:pt x="4220" y="4037"/>
                  <a:pt x="4394" y="4037"/>
                </a:cubicBezTo>
                <a:cubicBezTo>
                  <a:pt x="4831" y="4037"/>
                  <a:pt x="5256" y="3881"/>
                  <a:pt x="5597" y="3592"/>
                </a:cubicBezTo>
                <a:cubicBezTo>
                  <a:pt x="5894" y="4021"/>
                  <a:pt x="6275" y="4533"/>
                  <a:pt x="6704" y="5080"/>
                </a:cubicBezTo>
                <a:cubicBezTo>
                  <a:pt x="6942" y="5378"/>
                  <a:pt x="7168" y="5664"/>
                  <a:pt x="7394" y="5926"/>
                </a:cubicBezTo>
                <a:cubicBezTo>
                  <a:pt x="6573" y="6319"/>
                  <a:pt x="6168" y="7247"/>
                  <a:pt x="6418" y="8116"/>
                </a:cubicBezTo>
                <a:cubicBezTo>
                  <a:pt x="6013" y="8247"/>
                  <a:pt x="5561" y="8402"/>
                  <a:pt x="5073" y="8581"/>
                </a:cubicBezTo>
                <a:cubicBezTo>
                  <a:pt x="4632" y="8736"/>
                  <a:pt x="4239" y="8902"/>
                  <a:pt x="3882" y="9045"/>
                </a:cubicBezTo>
                <a:cubicBezTo>
                  <a:pt x="3630" y="8239"/>
                  <a:pt x="2886" y="7726"/>
                  <a:pt x="2084" y="7726"/>
                </a:cubicBezTo>
                <a:cubicBezTo>
                  <a:pt x="1903" y="7726"/>
                  <a:pt x="1719" y="7752"/>
                  <a:pt x="1537" y="7807"/>
                </a:cubicBezTo>
                <a:cubicBezTo>
                  <a:pt x="548" y="8116"/>
                  <a:pt x="1" y="9164"/>
                  <a:pt x="298" y="10152"/>
                </a:cubicBezTo>
                <a:cubicBezTo>
                  <a:pt x="551" y="10959"/>
                  <a:pt x="1295" y="11472"/>
                  <a:pt x="2097" y="11472"/>
                </a:cubicBezTo>
                <a:cubicBezTo>
                  <a:pt x="2278" y="11472"/>
                  <a:pt x="2462" y="11445"/>
                  <a:pt x="2644" y="11391"/>
                </a:cubicBezTo>
                <a:cubicBezTo>
                  <a:pt x="3239" y="11200"/>
                  <a:pt x="3704" y="10736"/>
                  <a:pt x="3882" y="10152"/>
                </a:cubicBezTo>
                <a:cubicBezTo>
                  <a:pt x="3942" y="9938"/>
                  <a:pt x="3965" y="9724"/>
                  <a:pt x="3954" y="9509"/>
                </a:cubicBezTo>
                <a:cubicBezTo>
                  <a:pt x="4346" y="9379"/>
                  <a:pt x="4787" y="9236"/>
                  <a:pt x="5251" y="9069"/>
                </a:cubicBezTo>
                <a:cubicBezTo>
                  <a:pt x="5716" y="8902"/>
                  <a:pt x="6228" y="8700"/>
                  <a:pt x="6609" y="8521"/>
                </a:cubicBezTo>
                <a:cubicBezTo>
                  <a:pt x="6954" y="9131"/>
                  <a:pt x="7585" y="9470"/>
                  <a:pt x="8237" y="9470"/>
                </a:cubicBezTo>
                <a:cubicBezTo>
                  <a:pt x="8553" y="9470"/>
                  <a:pt x="8873" y="9391"/>
                  <a:pt x="9169" y="9224"/>
                </a:cubicBezTo>
                <a:cubicBezTo>
                  <a:pt x="10061" y="8712"/>
                  <a:pt x="10383" y="7569"/>
                  <a:pt x="9859" y="6676"/>
                </a:cubicBezTo>
                <a:cubicBezTo>
                  <a:pt x="9526" y="6080"/>
                  <a:pt x="8893" y="5724"/>
                  <a:pt x="8229" y="5724"/>
                </a:cubicBezTo>
                <a:cubicBezTo>
                  <a:pt x="8110" y="5724"/>
                  <a:pt x="7990" y="5736"/>
                  <a:pt x="7871" y="5759"/>
                </a:cubicBezTo>
                <a:cubicBezTo>
                  <a:pt x="7645" y="5449"/>
                  <a:pt x="7383" y="5116"/>
                  <a:pt x="7109" y="4759"/>
                </a:cubicBezTo>
                <a:cubicBezTo>
                  <a:pt x="6668" y="4187"/>
                  <a:pt x="6240" y="3687"/>
                  <a:pt x="5894" y="3294"/>
                </a:cubicBezTo>
                <a:cubicBezTo>
                  <a:pt x="6061" y="3080"/>
                  <a:pt x="6192" y="2842"/>
                  <a:pt x="6275" y="2580"/>
                </a:cubicBezTo>
                <a:cubicBezTo>
                  <a:pt x="6609" y="1508"/>
                  <a:pt x="6085" y="389"/>
                  <a:pt x="5097" y="80"/>
                </a:cubicBezTo>
                <a:cubicBezTo>
                  <a:pt x="4926" y="26"/>
                  <a:pt x="4753" y="0"/>
                  <a:pt x="4581"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Table of contents">
  <p:cSld name="CUSTOM_11">
    <p:spTree>
      <p:nvGrpSpPr>
        <p:cNvPr id="728" name="Shape 728"/>
        <p:cNvGrpSpPr/>
        <p:nvPr/>
      </p:nvGrpSpPr>
      <p:grpSpPr>
        <a:xfrm>
          <a:off x="0" y="0"/>
          <a:ext cx="0" cy="0"/>
          <a:chOff x="0" y="0"/>
          <a:chExt cx="0" cy="0"/>
        </a:xfrm>
      </p:grpSpPr>
      <p:sp>
        <p:nvSpPr>
          <p:cNvPr id="729" name="Google Shape;729;p28"/>
          <p:cNvSpPr/>
          <p:nvPr/>
        </p:nvSpPr>
        <p:spPr>
          <a:xfrm>
            <a:off x="0" y="4806950"/>
            <a:ext cx="9144000" cy="336522"/>
          </a:xfrm>
          <a:custGeom>
            <a:rect b="b" l="l" r="r" t="t"/>
            <a:pathLst>
              <a:path extrusionOk="0" h="28886" w="285750">
                <a:moveTo>
                  <a:pt x="0" y="1"/>
                </a:moveTo>
                <a:lnTo>
                  <a:pt x="0" y="28885"/>
                </a:lnTo>
                <a:lnTo>
                  <a:pt x="285750" y="28885"/>
                </a:lnTo>
                <a:lnTo>
                  <a:pt x="285750"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0" name="Google Shape;730;p28"/>
          <p:cNvGrpSpPr/>
          <p:nvPr/>
        </p:nvGrpSpPr>
        <p:grpSpPr>
          <a:xfrm>
            <a:off x="180265" y="3309739"/>
            <a:ext cx="1688083" cy="1613516"/>
            <a:chOff x="12252750" y="-9373875"/>
            <a:chExt cx="1021100" cy="941100"/>
          </a:xfrm>
        </p:grpSpPr>
        <p:sp>
          <p:nvSpPr>
            <p:cNvPr id="731" name="Google Shape;731;p28"/>
            <p:cNvSpPr/>
            <p:nvPr/>
          </p:nvSpPr>
          <p:spPr>
            <a:xfrm>
              <a:off x="12998075" y="-8665775"/>
              <a:ext cx="220975" cy="173050"/>
            </a:xfrm>
            <a:custGeom>
              <a:rect b="b" l="l" r="r" t="t"/>
              <a:pathLst>
                <a:path extrusionOk="0" h="6922" w="8839">
                  <a:moveTo>
                    <a:pt x="6016" y="1"/>
                  </a:moveTo>
                  <a:cubicBezTo>
                    <a:pt x="5135" y="1"/>
                    <a:pt x="4312" y="576"/>
                    <a:pt x="3865" y="1339"/>
                  </a:cubicBezTo>
                  <a:cubicBezTo>
                    <a:pt x="3462" y="2019"/>
                    <a:pt x="3294" y="2876"/>
                    <a:pt x="2689" y="3388"/>
                  </a:cubicBezTo>
                  <a:cubicBezTo>
                    <a:pt x="2370" y="3666"/>
                    <a:pt x="1958" y="3800"/>
                    <a:pt x="1572" y="3968"/>
                  </a:cubicBezTo>
                  <a:cubicBezTo>
                    <a:pt x="1185" y="4128"/>
                    <a:pt x="757" y="4312"/>
                    <a:pt x="547" y="4682"/>
                  </a:cubicBezTo>
                  <a:cubicBezTo>
                    <a:pt x="1" y="5690"/>
                    <a:pt x="715" y="6555"/>
                    <a:pt x="1034" y="6833"/>
                  </a:cubicBezTo>
                  <a:lnTo>
                    <a:pt x="1160" y="6749"/>
                  </a:lnTo>
                  <a:cubicBezTo>
                    <a:pt x="3067" y="6807"/>
                    <a:pt x="4966" y="6858"/>
                    <a:pt x="6864" y="6917"/>
                  </a:cubicBezTo>
                  <a:cubicBezTo>
                    <a:pt x="6960" y="6920"/>
                    <a:pt x="7056" y="6922"/>
                    <a:pt x="7154" y="6922"/>
                  </a:cubicBezTo>
                  <a:cubicBezTo>
                    <a:pt x="7604" y="6922"/>
                    <a:pt x="8060" y="6869"/>
                    <a:pt x="8385" y="6572"/>
                  </a:cubicBezTo>
                  <a:cubicBezTo>
                    <a:pt x="8813" y="6177"/>
                    <a:pt x="8838" y="5531"/>
                    <a:pt x="8830" y="4951"/>
                  </a:cubicBezTo>
                  <a:cubicBezTo>
                    <a:pt x="8821" y="3909"/>
                    <a:pt x="8813" y="2834"/>
                    <a:pt x="8418" y="1868"/>
                  </a:cubicBezTo>
                  <a:cubicBezTo>
                    <a:pt x="8023" y="893"/>
                    <a:pt x="7150" y="45"/>
                    <a:pt x="6108" y="3"/>
                  </a:cubicBezTo>
                  <a:cubicBezTo>
                    <a:pt x="6077" y="2"/>
                    <a:pt x="6046" y="1"/>
                    <a:pt x="6016"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8"/>
            <p:cNvSpPr/>
            <p:nvPr/>
          </p:nvSpPr>
          <p:spPr>
            <a:xfrm>
              <a:off x="12932775" y="-8833725"/>
              <a:ext cx="341075" cy="399475"/>
            </a:xfrm>
            <a:custGeom>
              <a:rect b="b" l="l" r="r" t="t"/>
              <a:pathLst>
                <a:path extrusionOk="0" h="15979" w="13643">
                  <a:moveTo>
                    <a:pt x="1555" y="135"/>
                  </a:moveTo>
                  <a:cubicBezTo>
                    <a:pt x="1605" y="421"/>
                    <a:pt x="1857" y="1966"/>
                    <a:pt x="2185" y="4058"/>
                  </a:cubicBezTo>
                  <a:lnTo>
                    <a:pt x="815" y="4058"/>
                  </a:lnTo>
                  <a:lnTo>
                    <a:pt x="160" y="135"/>
                  </a:lnTo>
                  <a:close/>
                  <a:moveTo>
                    <a:pt x="4453" y="135"/>
                  </a:moveTo>
                  <a:lnTo>
                    <a:pt x="4763" y="4058"/>
                  </a:lnTo>
                  <a:lnTo>
                    <a:pt x="2327" y="4058"/>
                  </a:lnTo>
                  <a:cubicBezTo>
                    <a:pt x="2243" y="3512"/>
                    <a:pt x="2159" y="3000"/>
                    <a:pt x="2084" y="2538"/>
                  </a:cubicBezTo>
                  <a:cubicBezTo>
                    <a:pt x="1832" y="958"/>
                    <a:pt x="1731" y="362"/>
                    <a:pt x="1681" y="135"/>
                  </a:cubicBezTo>
                  <a:close/>
                  <a:moveTo>
                    <a:pt x="7107" y="135"/>
                  </a:moveTo>
                  <a:lnTo>
                    <a:pt x="7200" y="4058"/>
                  </a:lnTo>
                  <a:lnTo>
                    <a:pt x="4898" y="4058"/>
                  </a:lnTo>
                  <a:lnTo>
                    <a:pt x="4595" y="135"/>
                  </a:lnTo>
                  <a:close/>
                  <a:moveTo>
                    <a:pt x="9837" y="135"/>
                  </a:moveTo>
                  <a:lnTo>
                    <a:pt x="9703" y="4058"/>
                  </a:lnTo>
                  <a:lnTo>
                    <a:pt x="7334" y="4058"/>
                  </a:lnTo>
                  <a:lnTo>
                    <a:pt x="7250" y="135"/>
                  </a:lnTo>
                  <a:close/>
                  <a:moveTo>
                    <a:pt x="11853" y="135"/>
                  </a:moveTo>
                  <a:lnTo>
                    <a:pt x="11517" y="4058"/>
                  </a:lnTo>
                  <a:lnTo>
                    <a:pt x="9846" y="4058"/>
                  </a:lnTo>
                  <a:lnTo>
                    <a:pt x="9972" y="135"/>
                  </a:lnTo>
                  <a:close/>
                  <a:moveTo>
                    <a:pt x="13492" y="135"/>
                  </a:moveTo>
                  <a:lnTo>
                    <a:pt x="13030" y="4058"/>
                  </a:lnTo>
                  <a:lnTo>
                    <a:pt x="11652" y="4058"/>
                  </a:lnTo>
                  <a:lnTo>
                    <a:pt x="11988" y="135"/>
                  </a:lnTo>
                  <a:close/>
                  <a:moveTo>
                    <a:pt x="2353" y="5075"/>
                  </a:moveTo>
                  <a:cubicBezTo>
                    <a:pt x="2554" y="6377"/>
                    <a:pt x="2789" y="7838"/>
                    <a:pt x="3016" y="9308"/>
                  </a:cubicBezTo>
                  <a:lnTo>
                    <a:pt x="1706" y="9308"/>
                  </a:lnTo>
                  <a:lnTo>
                    <a:pt x="992" y="5075"/>
                  </a:lnTo>
                  <a:close/>
                  <a:moveTo>
                    <a:pt x="4839" y="5075"/>
                  </a:moveTo>
                  <a:lnTo>
                    <a:pt x="5175" y="9308"/>
                  </a:lnTo>
                  <a:lnTo>
                    <a:pt x="3159" y="9308"/>
                  </a:lnTo>
                  <a:cubicBezTo>
                    <a:pt x="3092" y="8880"/>
                    <a:pt x="3025" y="8443"/>
                    <a:pt x="2949" y="8006"/>
                  </a:cubicBezTo>
                  <a:cubicBezTo>
                    <a:pt x="2798" y="7007"/>
                    <a:pt x="2638" y="6007"/>
                    <a:pt x="2487" y="5075"/>
                  </a:cubicBezTo>
                  <a:close/>
                  <a:moveTo>
                    <a:pt x="7225" y="5075"/>
                  </a:moveTo>
                  <a:lnTo>
                    <a:pt x="7326" y="9308"/>
                  </a:lnTo>
                  <a:lnTo>
                    <a:pt x="5310" y="9308"/>
                  </a:lnTo>
                  <a:lnTo>
                    <a:pt x="4974" y="5075"/>
                  </a:lnTo>
                  <a:close/>
                  <a:moveTo>
                    <a:pt x="9669" y="5075"/>
                  </a:moveTo>
                  <a:lnTo>
                    <a:pt x="9535" y="9308"/>
                  </a:lnTo>
                  <a:lnTo>
                    <a:pt x="7460" y="9308"/>
                  </a:lnTo>
                  <a:lnTo>
                    <a:pt x="7359" y="5075"/>
                  </a:lnTo>
                  <a:close/>
                  <a:moveTo>
                    <a:pt x="11433" y="5075"/>
                  </a:moveTo>
                  <a:lnTo>
                    <a:pt x="11064" y="9308"/>
                  </a:lnTo>
                  <a:lnTo>
                    <a:pt x="9669" y="9308"/>
                  </a:lnTo>
                  <a:lnTo>
                    <a:pt x="9812" y="5075"/>
                  </a:lnTo>
                  <a:close/>
                  <a:moveTo>
                    <a:pt x="12912" y="5075"/>
                  </a:moveTo>
                  <a:lnTo>
                    <a:pt x="12408" y="9308"/>
                  </a:lnTo>
                  <a:lnTo>
                    <a:pt x="11207" y="9308"/>
                  </a:lnTo>
                  <a:lnTo>
                    <a:pt x="11568" y="5075"/>
                  </a:lnTo>
                  <a:close/>
                  <a:moveTo>
                    <a:pt x="3184" y="10325"/>
                  </a:moveTo>
                  <a:cubicBezTo>
                    <a:pt x="3377" y="11593"/>
                    <a:pt x="3579" y="12845"/>
                    <a:pt x="3755" y="13996"/>
                  </a:cubicBezTo>
                  <a:lnTo>
                    <a:pt x="2495" y="13996"/>
                  </a:lnTo>
                  <a:lnTo>
                    <a:pt x="1874" y="10325"/>
                  </a:lnTo>
                  <a:close/>
                  <a:moveTo>
                    <a:pt x="5251" y="10325"/>
                  </a:moveTo>
                  <a:lnTo>
                    <a:pt x="5536" y="13996"/>
                  </a:lnTo>
                  <a:lnTo>
                    <a:pt x="3898" y="13996"/>
                  </a:lnTo>
                  <a:cubicBezTo>
                    <a:pt x="3739" y="13005"/>
                    <a:pt x="3537" y="11719"/>
                    <a:pt x="3319" y="10325"/>
                  </a:cubicBezTo>
                  <a:close/>
                  <a:moveTo>
                    <a:pt x="7351" y="10325"/>
                  </a:moveTo>
                  <a:lnTo>
                    <a:pt x="7435" y="13996"/>
                  </a:lnTo>
                  <a:lnTo>
                    <a:pt x="5679" y="13996"/>
                  </a:lnTo>
                  <a:lnTo>
                    <a:pt x="5385" y="10325"/>
                  </a:lnTo>
                  <a:close/>
                  <a:moveTo>
                    <a:pt x="9493" y="10325"/>
                  </a:moveTo>
                  <a:lnTo>
                    <a:pt x="9375" y="13996"/>
                  </a:lnTo>
                  <a:lnTo>
                    <a:pt x="7569" y="13996"/>
                  </a:lnTo>
                  <a:lnTo>
                    <a:pt x="7477" y="10325"/>
                  </a:lnTo>
                  <a:close/>
                  <a:moveTo>
                    <a:pt x="10980" y="10325"/>
                  </a:moveTo>
                  <a:lnTo>
                    <a:pt x="10669" y="13996"/>
                  </a:lnTo>
                  <a:lnTo>
                    <a:pt x="9510" y="13996"/>
                  </a:lnTo>
                  <a:lnTo>
                    <a:pt x="9636" y="10325"/>
                  </a:lnTo>
                  <a:close/>
                  <a:moveTo>
                    <a:pt x="12290" y="10325"/>
                  </a:moveTo>
                  <a:lnTo>
                    <a:pt x="11853" y="13996"/>
                  </a:lnTo>
                  <a:lnTo>
                    <a:pt x="10803" y="13996"/>
                  </a:lnTo>
                  <a:lnTo>
                    <a:pt x="11114" y="10325"/>
                  </a:lnTo>
                  <a:close/>
                  <a:moveTo>
                    <a:pt x="0" y="1"/>
                  </a:moveTo>
                  <a:lnTo>
                    <a:pt x="2453" y="14592"/>
                  </a:lnTo>
                  <a:cubicBezTo>
                    <a:pt x="2563" y="15222"/>
                    <a:pt x="3025" y="15718"/>
                    <a:pt x="3621" y="15886"/>
                  </a:cubicBezTo>
                  <a:cubicBezTo>
                    <a:pt x="3638" y="15894"/>
                    <a:pt x="3655" y="15894"/>
                    <a:pt x="3671" y="15903"/>
                  </a:cubicBezTo>
                  <a:cubicBezTo>
                    <a:pt x="3713" y="15911"/>
                    <a:pt x="3747" y="15928"/>
                    <a:pt x="3789" y="15928"/>
                  </a:cubicBezTo>
                  <a:cubicBezTo>
                    <a:pt x="3881" y="15953"/>
                    <a:pt x="3974" y="15961"/>
                    <a:pt x="4066" y="15961"/>
                  </a:cubicBezTo>
                  <a:cubicBezTo>
                    <a:pt x="4066" y="15970"/>
                    <a:pt x="4066" y="15970"/>
                    <a:pt x="4075" y="15978"/>
                  </a:cubicBezTo>
                  <a:lnTo>
                    <a:pt x="4133" y="15970"/>
                  </a:lnTo>
                  <a:lnTo>
                    <a:pt x="10215" y="15970"/>
                  </a:lnTo>
                  <a:cubicBezTo>
                    <a:pt x="10333" y="15970"/>
                    <a:pt x="10442" y="15953"/>
                    <a:pt x="10551" y="15936"/>
                  </a:cubicBezTo>
                  <a:cubicBezTo>
                    <a:pt x="11274" y="15827"/>
                    <a:pt x="11845" y="15247"/>
                    <a:pt x="11929" y="14508"/>
                  </a:cubicBezTo>
                  <a:lnTo>
                    <a:pt x="13114" y="4453"/>
                  </a:lnTo>
                  <a:lnTo>
                    <a:pt x="13172" y="4058"/>
                  </a:lnTo>
                  <a:lnTo>
                    <a:pt x="13164" y="4058"/>
                  </a:lnTo>
                  <a:lnTo>
                    <a:pt x="13634" y="76"/>
                  </a:lnTo>
                  <a:lnTo>
                    <a:pt x="1364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8"/>
            <p:cNvSpPr/>
            <p:nvPr/>
          </p:nvSpPr>
          <p:spPr>
            <a:xfrm>
              <a:off x="12252750" y="-9086575"/>
              <a:ext cx="309375" cy="71650"/>
            </a:xfrm>
            <a:custGeom>
              <a:rect b="b" l="l" r="r" t="t"/>
              <a:pathLst>
                <a:path extrusionOk="0" h="2866" w="12375">
                  <a:moveTo>
                    <a:pt x="1" y="1"/>
                  </a:moveTo>
                  <a:lnTo>
                    <a:pt x="1" y="2420"/>
                  </a:lnTo>
                  <a:cubicBezTo>
                    <a:pt x="68" y="2437"/>
                    <a:pt x="152" y="2454"/>
                    <a:pt x="244" y="2470"/>
                  </a:cubicBezTo>
                  <a:cubicBezTo>
                    <a:pt x="412" y="2512"/>
                    <a:pt x="614" y="2563"/>
                    <a:pt x="858" y="2605"/>
                  </a:cubicBezTo>
                  <a:cubicBezTo>
                    <a:pt x="1093" y="2638"/>
                    <a:pt x="1370" y="2706"/>
                    <a:pt x="1672" y="2731"/>
                  </a:cubicBezTo>
                  <a:cubicBezTo>
                    <a:pt x="1975" y="2773"/>
                    <a:pt x="2311" y="2815"/>
                    <a:pt x="2664" y="2832"/>
                  </a:cubicBezTo>
                  <a:cubicBezTo>
                    <a:pt x="3025" y="2865"/>
                    <a:pt x="3411" y="2857"/>
                    <a:pt x="3815" y="2865"/>
                  </a:cubicBezTo>
                  <a:cubicBezTo>
                    <a:pt x="4621" y="2840"/>
                    <a:pt x="5511" y="2764"/>
                    <a:pt x="6427" y="2596"/>
                  </a:cubicBezTo>
                  <a:cubicBezTo>
                    <a:pt x="7343" y="2412"/>
                    <a:pt x="8191" y="2151"/>
                    <a:pt x="8947" y="1874"/>
                  </a:cubicBezTo>
                  <a:cubicBezTo>
                    <a:pt x="9325" y="1714"/>
                    <a:pt x="9678" y="1580"/>
                    <a:pt x="10006" y="1412"/>
                  </a:cubicBezTo>
                  <a:cubicBezTo>
                    <a:pt x="10333" y="1269"/>
                    <a:pt x="10619" y="1101"/>
                    <a:pt x="10888" y="950"/>
                  </a:cubicBezTo>
                  <a:cubicBezTo>
                    <a:pt x="11165" y="815"/>
                    <a:pt x="11392" y="656"/>
                    <a:pt x="11602" y="530"/>
                  </a:cubicBezTo>
                  <a:cubicBezTo>
                    <a:pt x="11803" y="404"/>
                    <a:pt x="11980" y="278"/>
                    <a:pt x="12114" y="185"/>
                  </a:cubicBezTo>
                  <a:cubicBezTo>
                    <a:pt x="12223" y="110"/>
                    <a:pt x="12307" y="51"/>
                    <a:pt x="12375"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8"/>
            <p:cNvSpPr/>
            <p:nvPr/>
          </p:nvSpPr>
          <p:spPr>
            <a:xfrm>
              <a:off x="12355450" y="-8457800"/>
              <a:ext cx="253300" cy="24800"/>
            </a:xfrm>
            <a:custGeom>
              <a:rect b="b" l="l" r="r" t="t"/>
              <a:pathLst>
                <a:path extrusionOk="0" h="992" w="10132">
                  <a:moveTo>
                    <a:pt x="4058" y="0"/>
                  </a:moveTo>
                  <a:cubicBezTo>
                    <a:pt x="3092" y="0"/>
                    <a:pt x="2215" y="141"/>
                    <a:pt x="1504" y="345"/>
                  </a:cubicBezTo>
                  <a:cubicBezTo>
                    <a:pt x="866" y="538"/>
                    <a:pt x="362" y="782"/>
                    <a:pt x="1" y="992"/>
                  </a:cubicBezTo>
                  <a:lnTo>
                    <a:pt x="10132" y="992"/>
                  </a:lnTo>
                  <a:cubicBezTo>
                    <a:pt x="9266" y="815"/>
                    <a:pt x="8359" y="605"/>
                    <a:pt x="7393" y="404"/>
                  </a:cubicBezTo>
                  <a:cubicBezTo>
                    <a:pt x="6251" y="177"/>
                    <a:pt x="5150" y="9"/>
                    <a:pt x="4142" y="0"/>
                  </a:cubicBezTo>
                  <a:cubicBezTo>
                    <a:pt x="4114" y="0"/>
                    <a:pt x="4086" y="0"/>
                    <a:pt x="4058"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8"/>
            <p:cNvSpPr/>
            <p:nvPr/>
          </p:nvSpPr>
          <p:spPr>
            <a:xfrm>
              <a:off x="12252750" y="-8510600"/>
              <a:ext cx="578825" cy="77600"/>
            </a:xfrm>
            <a:custGeom>
              <a:rect b="b" l="l" r="r" t="t"/>
              <a:pathLst>
                <a:path extrusionOk="0" h="3104" w="23153">
                  <a:moveTo>
                    <a:pt x="7206" y="0"/>
                  </a:moveTo>
                  <a:cubicBezTo>
                    <a:pt x="7014" y="0"/>
                    <a:pt x="6825" y="4"/>
                    <a:pt x="6637" y="12"/>
                  </a:cubicBezTo>
                  <a:cubicBezTo>
                    <a:pt x="5100" y="63"/>
                    <a:pt x="3747" y="432"/>
                    <a:pt x="2680" y="894"/>
                  </a:cubicBezTo>
                  <a:cubicBezTo>
                    <a:pt x="1614" y="1356"/>
                    <a:pt x="832" y="1886"/>
                    <a:pt x="312" y="2280"/>
                  </a:cubicBezTo>
                  <a:cubicBezTo>
                    <a:pt x="194" y="2373"/>
                    <a:pt x="93" y="2448"/>
                    <a:pt x="1" y="2524"/>
                  </a:cubicBezTo>
                  <a:lnTo>
                    <a:pt x="1" y="3104"/>
                  </a:lnTo>
                  <a:lnTo>
                    <a:pt x="3983" y="3104"/>
                  </a:lnTo>
                  <a:cubicBezTo>
                    <a:pt x="4335" y="2860"/>
                    <a:pt x="4865" y="2566"/>
                    <a:pt x="5579" y="2339"/>
                  </a:cubicBezTo>
                  <a:cubicBezTo>
                    <a:pt x="6309" y="2112"/>
                    <a:pt x="7234" y="1961"/>
                    <a:pt x="8250" y="1961"/>
                  </a:cubicBezTo>
                  <a:cubicBezTo>
                    <a:pt x="9275" y="1961"/>
                    <a:pt x="10384" y="2121"/>
                    <a:pt x="11535" y="2348"/>
                  </a:cubicBezTo>
                  <a:cubicBezTo>
                    <a:pt x="12685" y="2583"/>
                    <a:pt x="13761" y="2852"/>
                    <a:pt x="14752" y="3045"/>
                  </a:cubicBezTo>
                  <a:cubicBezTo>
                    <a:pt x="14870" y="3062"/>
                    <a:pt x="14979" y="3078"/>
                    <a:pt x="15088" y="3104"/>
                  </a:cubicBezTo>
                  <a:lnTo>
                    <a:pt x="23152" y="3104"/>
                  </a:lnTo>
                  <a:lnTo>
                    <a:pt x="23152" y="1356"/>
                  </a:lnTo>
                  <a:cubicBezTo>
                    <a:pt x="22623" y="995"/>
                    <a:pt x="21800" y="617"/>
                    <a:pt x="20716" y="466"/>
                  </a:cubicBezTo>
                  <a:cubicBezTo>
                    <a:pt x="20318" y="402"/>
                    <a:pt x="19889" y="376"/>
                    <a:pt x="19434" y="376"/>
                  </a:cubicBezTo>
                  <a:cubicBezTo>
                    <a:pt x="18584" y="376"/>
                    <a:pt x="17643" y="465"/>
                    <a:pt x="16642" y="558"/>
                  </a:cubicBezTo>
                  <a:cubicBezTo>
                    <a:pt x="16105" y="611"/>
                    <a:pt x="15543" y="644"/>
                    <a:pt x="14962" y="644"/>
                  </a:cubicBezTo>
                  <a:cubicBezTo>
                    <a:pt x="14716" y="644"/>
                    <a:pt x="14467" y="638"/>
                    <a:pt x="14214" y="626"/>
                  </a:cubicBezTo>
                  <a:cubicBezTo>
                    <a:pt x="13374" y="592"/>
                    <a:pt x="12509" y="500"/>
                    <a:pt x="11619" y="390"/>
                  </a:cubicBezTo>
                  <a:cubicBezTo>
                    <a:pt x="10070" y="199"/>
                    <a:pt x="8585" y="0"/>
                    <a:pt x="7206"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8"/>
            <p:cNvSpPr/>
            <p:nvPr/>
          </p:nvSpPr>
          <p:spPr>
            <a:xfrm>
              <a:off x="12252750" y="-8588725"/>
              <a:ext cx="578825" cy="139550"/>
            </a:xfrm>
            <a:custGeom>
              <a:rect b="b" l="l" r="r" t="t"/>
              <a:pathLst>
                <a:path extrusionOk="0" h="5582" w="23153">
                  <a:moveTo>
                    <a:pt x="895" y="0"/>
                  </a:moveTo>
                  <a:cubicBezTo>
                    <a:pt x="824" y="0"/>
                    <a:pt x="755" y="1"/>
                    <a:pt x="690" y="4"/>
                  </a:cubicBezTo>
                  <a:cubicBezTo>
                    <a:pt x="396" y="21"/>
                    <a:pt x="169" y="46"/>
                    <a:pt x="1" y="71"/>
                  </a:cubicBezTo>
                  <a:lnTo>
                    <a:pt x="1" y="5582"/>
                  </a:lnTo>
                  <a:cubicBezTo>
                    <a:pt x="85" y="5506"/>
                    <a:pt x="169" y="5439"/>
                    <a:pt x="270" y="5355"/>
                  </a:cubicBezTo>
                  <a:cubicBezTo>
                    <a:pt x="782" y="4943"/>
                    <a:pt x="1563" y="4389"/>
                    <a:pt x="2638" y="3910"/>
                  </a:cubicBezTo>
                  <a:cubicBezTo>
                    <a:pt x="3705" y="3431"/>
                    <a:pt x="5075" y="3037"/>
                    <a:pt x="6629" y="2978"/>
                  </a:cubicBezTo>
                  <a:cubicBezTo>
                    <a:pt x="6837" y="2968"/>
                    <a:pt x="7049" y="2963"/>
                    <a:pt x="7262" y="2963"/>
                  </a:cubicBezTo>
                  <a:cubicBezTo>
                    <a:pt x="8640" y="2963"/>
                    <a:pt x="10117" y="3158"/>
                    <a:pt x="11644" y="3347"/>
                  </a:cubicBezTo>
                  <a:cubicBezTo>
                    <a:pt x="12526" y="3457"/>
                    <a:pt x="13391" y="3549"/>
                    <a:pt x="14223" y="3583"/>
                  </a:cubicBezTo>
                  <a:cubicBezTo>
                    <a:pt x="14483" y="3596"/>
                    <a:pt x="14740" y="3601"/>
                    <a:pt x="14993" y="3601"/>
                  </a:cubicBezTo>
                  <a:cubicBezTo>
                    <a:pt x="15558" y="3601"/>
                    <a:pt x="16106" y="3573"/>
                    <a:pt x="16634" y="3532"/>
                  </a:cubicBezTo>
                  <a:cubicBezTo>
                    <a:pt x="17599" y="3447"/>
                    <a:pt x="18517" y="3366"/>
                    <a:pt x="19354" y="3366"/>
                  </a:cubicBezTo>
                  <a:cubicBezTo>
                    <a:pt x="19844" y="3366"/>
                    <a:pt x="20305" y="3394"/>
                    <a:pt x="20733" y="3465"/>
                  </a:cubicBezTo>
                  <a:cubicBezTo>
                    <a:pt x="21800" y="3633"/>
                    <a:pt x="22623" y="4019"/>
                    <a:pt x="23152" y="4397"/>
                  </a:cubicBezTo>
                  <a:lnTo>
                    <a:pt x="23152" y="1340"/>
                  </a:lnTo>
                  <a:cubicBezTo>
                    <a:pt x="22606" y="1172"/>
                    <a:pt x="21909" y="1054"/>
                    <a:pt x="21094" y="1046"/>
                  </a:cubicBezTo>
                  <a:cubicBezTo>
                    <a:pt x="21027" y="1043"/>
                    <a:pt x="20958" y="1042"/>
                    <a:pt x="20889" y="1042"/>
                  </a:cubicBezTo>
                  <a:cubicBezTo>
                    <a:pt x="18681" y="1042"/>
                    <a:pt x="15821" y="2142"/>
                    <a:pt x="12518" y="2142"/>
                  </a:cubicBezTo>
                  <a:cubicBezTo>
                    <a:pt x="12403" y="2142"/>
                    <a:pt x="12288" y="2140"/>
                    <a:pt x="12173" y="2138"/>
                  </a:cubicBezTo>
                  <a:cubicBezTo>
                    <a:pt x="10409" y="2129"/>
                    <a:pt x="8729" y="1894"/>
                    <a:pt x="7242" y="1541"/>
                  </a:cubicBezTo>
                  <a:cubicBezTo>
                    <a:pt x="5755" y="1180"/>
                    <a:pt x="4478" y="668"/>
                    <a:pt x="3369" y="382"/>
                  </a:cubicBezTo>
                  <a:cubicBezTo>
                    <a:pt x="2374" y="103"/>
                    <a:pt x="1521" y="0"/>
                    <a:pt x="895"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8"/>
            <p:cNvSpPr/>
            <p:nvPr/>
          </p:nvSpPr>
          <p:spPr>
            <a:xfrm>
              <a:off x="12252750" y="-9086575"/>
              <a:ext cx="578825" cy="290725"/>
            </a:xfrm>
            <a:custGeom>
              <a:rect b="b" l="l" r="r" t="t"/>
              <a:pathLst>
                <a:path extrusionOk="0" h="11629" w="23153">
                  <a:moveTo>
                    <a:pt x="17975" y="5847"/>
                  </a:moveTo>
                  <a:cubicBezTo>
                    <a:pt x="18185" y="5847"/>
                    <a:pt x="18390" y="5856"/>
                    <a:pt x="18591" y="5872"/>
                  </a:cubicBezTo>
                  <a:cubicBezTo>
                    <a:pt x="19507" y="5940"/>
                    <a:pt x="20321" y="6158"/>
                    <a:pt x="20968" y="6410"/>
                  </a:cubicBezTo>
                  <a:cubicBezTo>
                    <a:pt x="21615" y="6671"/>
                    <a:pt x="22102" y="6948"/>
                    <a:pt x="22422" y="7166"/>
                  </a:cubicBezTo>
                  <a:cubicBezTo>
                    <a:pt x="22590" y="7267"/>
                    <a:pt x="22699" y="7368"/>
                    <a:pt x="22783" y="7427"/>
                  </a:cubicBezTo>
                  <a:cubicBezTo>
                    <a:pt x="22867" y="7494"/>
                    <a:pt x="22900" y="7527"/>
                    <a:pt x="22900" y="7536"/>
                  </a:cubicBezTo>
                  <a:cubicBezTo>
                    <a:pt x="22900" y="7537"/>
                    <a:pt x="22898" y="7537"/>
                    <a:pt x="22897" y="7537"/>
                  </a:cubicBezTo>
                  <a:cubicBezTo>
                    <a:pt x="22837" y="7537"/>
                    <a:pt x="22175" y="6985"/>
                    <a:pt x="20926" y="6528"/>
                  </a:cubicBezTo>
                  <a:cubicBezTo>
                    <a:pt x="20279" y="6284"/>
                    <a:pt x="19481" y="6091"/>
                    <a:pt x="18583" y="6032"/>
                  </a:cubicBezTo>
                  <a:cubicBezTo>
                    <a:pt x="18398" y="6018"/>
                    <a:pt x="18209" y="6011"/>
                    <a:pt x="18017" y="6011"/>
                  </a:cubicBezTo>
                  <a:cubicBezTo>
                    <a:pt x="17268" y="6011"/>
                    <a:pt x="16472" y="6119"/>
                    <a:pt x="15676" y="6360"/>
                  </a:cubicBezTo>
                  <a:cubicBezTo>
                    <a:pt x="15558" y="6393"/>
                    <a:pt x="15449" y="6452"/>
                    <a:pt x="15365" y="6528"/>
                  </a:cubicBezTo>
                  <a:cubicBezTo>
                    <a:pt x="15273" y="6603"/>
                    <a:pt x="15231" y="6696"/>
                    <a:pt x="15264" y="6771"/>
                  </a:cubicBezTo>
                  <a:cubicBezTo>
                    <a:pt x="15323" y="6948"/>
                    <a:pt x="15634" y="6956"/>
                    <a:pt x="15861" y="7015"/>
                  </a:cubicBezTo>
                  <a:cubicBezTo>
                    <a:pt x="16348" y="7116"/>
                    <a:pt x="16818" y="7208"/>
                    <a:pt x="17264" y="7301"/>
                  </a:cubicBezTo>
                  <a:cubicBezTo>
                    <a:pt x="18154" y="7485"/>
                    <a:pt x="18952" y="7653"/>
                    <a:pt x="19641" y="7796"/>
                  </a:cubicBezTo>
                  <a:cubicBezTo>
                    <a:pt x="20296" y="7939"/>
                    <a:pt x="20834" y="8057"/>
                    <a:pt x="21237" y="8141"/>
                  </a:cubicBezTo>
                  <a:cubicBezTo>
                    <a:pt x="21405" y="8183"/>
                    <a:pt x="21548" y="8216"/>
                    <a:pt x="21666" y="8250"/>
                  </a:cubicBezTo>
                  <a:cubicBezTo>
                    <a:pt x="21766" y="8275"/>
                    <a:pt x="21817" y="8292"/>
                    <a:pt x="21817" y="8292"/>
                  </a:cubicBezTo>
                  <a:cubicBezTo>
                    <a:pt x="21817" y="8294"/>
                    <a:pt x="21812" y="8295"/>
                    <a:pt x="21802" y="8295"/>
                  </a:cubicBezTo>
                  <a:cubicBezTo>
                    <a:pt x="21779" y="8295"/>
                    <a:pt x="21728" y="8289"/>
                    <a:pt x="21657" y="8283"/>
                  </a:cubicBezTo>
                  <a:cubicBezTo>
                    <a:pt x="21540" y="8258"/>
                    <a:pt x="21397" y="8233"/>
                    <a:pt x="21220" y="8208"/>
                  </a:cubicBezTo>
                  <a:cubicBezTo>
                    <a:pt x="20817" y="8132"/>
                    <a:pt x="20271" y="8031"/>
                    <a:pt x="19616" y="7914"/>
                  </a:cubicBezTo>
                  <a:cubicBezTo>
                    <a:pt x="18927" y="7779"/>
                    <a:pt x="18121" y="7628"/>
                    <a:pt x="17230" y="7452"/>
                  </a:cubicBezTo>
                  <a:cubicBezTo>
                    <a:pt x="16785" y="7368"/>
                    <a:pt x="16314" y="7275"/>
                    <a:pt x="15827" y="7175"/>
                  </a:cubicBezTo>
                  <a:cubicBezTo>
                    <a:pt x="15710" y="7149"/>
                    <a:pt x="15592" y="7133"/>
                    <a:pt x="15458" y="7099"/>
                  </a:cubicBezTo>
                  <a:cubicBezTo>
                    <a:pt x="15332" y="7065"/>
                    <a:pt x="15164" y="6998"/>
                    <a:pt x="15105" y="6830"/>
                  </a:cubicBezTo>
                  <a:cubicBezTo>
                    <a:pt x="15071" y="6755"/>
                    <a:pt x="15080" y="6654"/>
                    <a:pt x="15113" y="6578"/>
                  </a:cubicBezTo>
                  <a:cubicBezTo>
                    <a:pt x="15147" y="6503"/>
                    <a:pt x="15197" y="6444"/>
                    <a:pt x="15256" y="6393"/>
                  </a:cubicBezTo>
                  <a:cubicBezTo>
                    <a:pt x="15365" y="6301"/>
                    <a:pt x="15491" y="6242"/>
                    <a:pt x="15626" y="6192"/>
                  </a:cubicBezTo>
                  <a:cubicBezTo>
                    <a:pt x="16426" y="5956"/>
                    <a:pt x="17226" y="5847"/>
                    <a:pt x="17975" y="5847"/>
                  </a:cubicBezTo>
                  <a:close/>
                  <a:moveTo>
                    <a:pt x="17172" y="8128"/>
                  </a:moveTo>
                  <a:cubicBezTo>
                    <a:pt x="17282" y="8128"/>
                    <a:pt x="17383" y="8132"/>
                    <a:pt x="17474" y="8141"/>
                  </a:cubicBezTo>
                  <a:cubicBezTo>
                    <a:pt x="17650" y="8149"/>
                    <a:pt x="17793" y="8174"/>
                    <a:pt x="17885" y="8199"/>
                  </a:cubicBezTo>
                  <a:cubicBezTo>
                    <a:pt x="17978" y="8225"/>
                    <a:pt x="18028" y="8233"/>
                    <a:pt x="18020" y="8241"/>
                  </a:cubicBezTo>
                  <a:cubicBezTo>
                    <a:pt x="18020" y="8244"/>
                    <a:pt x="18016" y="8245"/>
                    <a:pt x="18008" y="8245"/>
                  </a:cubicBezTo>
                  <a:cubicBezTo>
                    <a:pt x="17962" y="8245"/>
                    <a:pt x="17776" y="8207"/>
                    <a:pt x="17465" y="8199"/>
                  </a:cubicBezTo>
                  <a:cubicBezTo>
                    <a:pt x="17438" y="8199"/>
                    <a:pt x="17409" y="8198"/>
                    <a:pt x="17379" y="8198"/>
                  </a:cubicBezTo>
                  <a:cubicBezTo>
                    <a:pt x="17030" y="8198"/>
                    <a:pt x="16543" y="8247"/>
                    <a:pt x="15970" y="8409"/>
                  </a:cubicBezTo>
                  <a:cubicBezTo>
                    <a:pt x="15357" y="8569"/>
                    <a:pt x="14651" y="8871"/>
                    <a:pt x="13862" y="9199"/>
                  </a:cubicBezTo>
                  <a:cubicBezTo>
                    <a:pt x="13080" y="9535"/>
                    <a:pt x="12165" y="9829"/>
                    <a:pt x="11182" y="9955"/>
                  </a:cubicBezTo>
                  <a:cubicBezTo>
                    <a:pt x="10743" y="10015"/>
                    <a:pt x="10313" y="10041"/>
                    <a:pt x="9897" y="10041"/>
                  </a:cubicBezTo>
                  <a:cubicBezTo>
                    <a:pt x="8428" y="10041"/>
                    <a:pt x="7123" y="9711"/>
                    <a:pt x="6200" y="9325"/>
                  </a:cubicBezTo>
                  <a:cubicBezTo>
                    <a:pt x="5587" y="9090"/>
                    <a:pt x="5142" y="8821"/>
                    <a:pt x="4831" y="8636"/>
                  </a:cubicBezTo>
                  <a:cubicBezTo>
                    <a:pt x="4529" y="8435"/>
                    <a:pt x="4361" y="8317"/>
                    <a:pt x="4369" y="8309"/>
                  </a:cubicBezTo>
                  <a:cubicBezTo>
                    <a:pt x="4369" y="8308"/>
                    <a:pt x="4370" y="8308"/>
                    <a:pt x="4371" y="8308"/>
                  </a:cubicBezTo>
                  <a:cubicBezTo>
                    <a:pt x="4391" y="8308"/>
                    <a:pt x="4565" y="8408"/>
                    <a:pt x="4856" y="8577"/>
                  </a:cubicBezTo>
                  <a:cubicBezTo>
                    <a:pt x="5175" y="8745"/>
                    <a:pt x="5637" y="8997"/>
                    <a:pt x="6242" y="9216"/>
                  </a:cubicBezTo>
                  <a:cubicBezTo>
                    <a:pt x="7156" y="9566"/>
                    <a:pt x="8430" y="9876"/>
                    <a:pt x="9855" y="9876"/>
                  </a:cubicBezTo>
                  <a:cubicBezTo>
                    <a:pt x="10277" y="9876"/>
                    <a:pt x="10713" y="9849"/>
                    <a:pt x="11157" y="9787"/>
                  </a:cubicBezTo>
                  <a:cubicBezTo>
                    <a:pt x="13114" y="9560"/>
                    <a:pt x="14660" y="8569"/>
                    <a:pt x="15945" y="8292"/>
                  </a:cubicBezTo>
                  <a:cubicBezTo>
                    <a:pt x="16419" y="8172"/>
                    <a:pt x="16837" y="8128"/>
                    <a:pt x="17172" y="8128"/>
                  </a:cubicBezTo>
                  <a:close/>
                  <a:moveTo>
                    <a:pt x="12442" y="1"/>
                  </a:moveTo>
                  <a:cubicBezTo>
                    <a:pt x="12375" y="59"/>
                    <a:pt x="12282" y="135"/>
                    <a:pt x="12156" y="236"/>
                  </a:cubicBezTo>
                  <a:cubicBezTo>
                    <a:pt x="12022" y="345"/>
                    <a:pt x="11854" y="471"/>
                    <a:pt x="11652" y="605"/>
                  </a:cubicBezTo>
                  <a:cubicBezTo>
                    <a:pt x="11451" y="740"/>
                    <a:pt x="11224" y="908"/>
                    <a:pt x="10955" y="1059"/>
                  </a:cubicBezTo>
                  <a:cubicBezTo>
                    <a:pt x="10686" y="1219"/>
                    <a:pt x="10392" y="1387"/>
                    <a:pt x="10064" y="1538"/>
                  </a:cubicBezTo>
                  <a:cubicBezTo>
                    <a:pt x="9745" y="1714"/>
                    <a:pt x="9384" y="1857"/>
                    <a:pt x="9006" y="2017"/>
                  </a:cubicBezTo>
                  <a:cubicBezTo>
                    <a:pt x="8250" y="2311"/>
                    <a:pt x="7385" y="2580"/>
                    <a:pt x="6461" y="2764"/>
                  </a:cubicBezTo>
                  <a:cubicBezTo>
                    <a:pt x="5528" y="2941"/>
                    <a:pt x="4629" y="3008"/>
                    <a:pt x="3815" y="3016"/>
                  </a:cubicBezTo>
                  <a:cubicBezTo>
                    <a:pt x="3411" y="3008"/>
                    <a:pt x="3017" y="3008"/>
                    <a:pt x="2655" y="2974"/>
                  </a:cubicBezTo>
                  <a:cubicBezTo>
                    <a:pt x="2294" y="2949"/>
                    <a:pt x="1958" y="2899"/>
                    <a:pt x="1656" y="2848"/>
                  </a:cubicBezTo>
                  <a:cubicBezTo>
                    <a:pt x="1345" y="2815"/>
                    <a:pt x="1076" y="2748"/>
                    <a:pt x="841" y="2697"/>
                  </a:cubicBezTo>
                  <a:cubicBezTo>
                    <a:pt x="597" y="2647"/>
                    <a:pt x="396" y="2588"/>
                    <a:pt x="228" y="2538"/>
                  </a:cubicBezTo>
                  <a:cubicBezTo>
                    <a:pt x="144" y="2512"/>
                    <a:pt x="68" y="2487"/>
                    <a:pt x="1" y="2470"/>
                  </a:cubicBezTo>
                  <a:lnTo>
                    <a:pt x="1" y="7662"/>
                  </a:lnTo>
                  <a:cubicBezTo>
                    <a:pt x="186" y="7603"/>
                    <a:pt x="421" y="7527"/>
                    <a:pt x="715" y="7460"/>
                  </a:cubicBezTo>
                  <a:cubicBezTo>
                    <a:pt x="1385" y="7288"/>
                    <a:pt x="2342" y="7141"/>
                    <a:pt x="3400" y="7141"/>
                  </a:cubicBezTo>
                  <a:cubicBezTo>
                    <a:pt x="3429" y="7141"/>
                    <a:pt x="3458" y="7141"/>
                    <a:pt x="3487" y="7141"/>
                  </a:cubicBezTo>
                  <a:cubicBezTo>
                    <a:pt x="4579" y="7158"/>
                    <a:pt x="5562" y="7334"/>
                    <a:pt x="6251" y="7519"/>
                  </a:cubicBezTo>
                  <a:cubicBezTo>
                    <a:pt x="6595" y="7620"/>
                    <a:pt x="6872" y="7704"/>
                    <a:pt x="7057" y="7779"/>
                  </a:cubicBezTo>
                  <a:cubicBezTo>
                    <a:pt x="7242" y="7855"/>
                    <a:pt x="7343" y="7897"/>
                    <a:pt x="7343" y="7905"/>
                  </a:cubicBezTo>
                  <a:cubicBezTo>
                    <a:pt x="7342" y="7909"/>
                    <a:pt x="7337" y="7910"/>
                    <a:pt x="7328" y="7910"/>
                  </a:cubicBezTo>
                  <a:cubicBezTo>
                    <a:pt x="7248" y="7910"/>
                    <a:pt x="6846" y="7780"/>
                    <a:pt x="6225" y="7637"/>
                  </a:cubicBezTo>
                  <a:cubicBezTo>
                    <a:pt x="5528" y="7485"/>
                    <a:pt x="4562" y="7326"/>
                    <a:pt x="3487" y="7317"/>
                  </a:cubicBezTo>
                  <a:cubicBezTo>
                    <a:pt x="3425" y="7316"/>
                    <a:pt x="3364" y="7316"/>
                    <a:pt x="3302" y="7316"/>
                  </a:cubicBezTo>
                  <a:cubicBezTo>
                    <a:pt x="2293" y="7316"/>
                    <a:pt x="1389" y="7443"/>
                    <a:pt x="740" y="7578"/>
                  </a:cubicBezTo>
                  <a:cubicBezTo>
                    <a:pt x="438" y="7637"/>
                    <a:pt x="186" y="7695"/>
                    <a:pt x="1" y="7737"/>
                  </a:cubicBezTo>
                  <a:lnTo>
                    <a:pt x="1" y="7964"/>
                  </a:lnTo>
                  <a:lnTo>
                    <a:pt x="1" y="9779"/>
                  </a:lnTo>
                  <a:cubicBezTo>
                    <a:pt x="78" y="9762"/>
                    <a:pt x="239" y="9738"/>
                    <a:pt x="472" y="9738"/>
                  </a:cubicBezTo>
                  <a:cubicBezTo>
                    <a:pt x="593" y="9738"/>
                    <a:pt x="733" y="9745"/>
                    <a:pt x="891" y="9762"/>
                  </a:cubicBezTo>
                  <a:cubicBezTo>
                    <a:pt x="1513" y="9812"/>
                    <a:pt x="2353" y="10123"/>
                    <a:pt x="3353" y="10568"/>
                  </a:cubicBezTo>
                  <a:cubicBezTo>
                    <a:pt x="3848" y="10787"/>
                    <a:pt x="4394" y="11022"/>
                    <a:pt x="5007" y="11207"/>
                  </a:cubicBezTo>
                  <a:cubicBezTo>
                    <a:pt x="5621" y="11383"/>
                    <a:pt x="6284" y="11509"/>
                    <a:pt x="6998" y="11576"/>
                  </a:cubicBezTo>
                  <a:cubicBezTo>
                    <a:pt x="7377" y="11612"/>
                    <a:pt x="7768" y="11629"/>
                    <a:pt x="8167" y="11629"/>
                  </a:cubicBezTo>
                  <a:cubicBezTo>
                    <a:pt x="9273" y="11629"/>
                    <a:pt x="10449" y="11501"/>
                    <a:pt x="11652" y="11291"/>
                  </a:cubicBezTo>
                  <a:cubicBezTo>
                    <a:pt x="13282" y="10997"/>
                    <a:pt x="14819" y="10594"/>
                    <a:pt x="16230" y="10283"/>
                  </a:cubicBezTo>
                  <a:cubicBezTo>
                    <a:pt x="17642" y="9972"/>
                    <a:pt x="18927" y="9762"/>
                    <a:pt x="20019" y="9686"/>
                  </a:cubicBezTo>
                  <a:cubicBezTo>
                    <a:pt x="20420" y="9655"/>
                    <a:pt x="20794" y="9643"/>
                    <a:pt x="21137" y="9643"/>
                  </a:cubicBezTo>
                  <a:cubicBezTo>
                    <a:pt x="21727" y="9643"/>
                    <a:pt x="22224" y="9680"/>
                    <a:pt x="22606" y="9728"/>
                  </a:cubicBezTo>
                  <a:cubicBezTo>
                    <a:pt x="22825" y="9753"/>
                    <a:pt x="23010" y="9779"/>
                    <a:pt x="23152" y="9804"/>
                  </a:cubicBezTo>
                  <a:lnTo>
                    <a:pt x="23152" y="7889"/>
                  </a:lnTo>
                  <a:lnTo>
                    <a:pt x="23152" y="5730"/>
                  </a:lnTo>
                  <a:cubicBezTo>
                    <a:pt x="23077" y="5671"/>
                    <a:pt x="23001" y="5604"/>
                    <a:pt x="22909" y="5536"/>
                  </a:cubicBezTo>
                  <a:cubicBezTo>
                    <a:pt x="22548" y="5251"/>
                    <a:pt x="22027" y="4814"/>
                    <a:pt x="21321" y="4386"/>
                  </a:cubicBezTo>
                  <a:cubicBezTo>
                    <a:pt x="20615" y="3957"/>
                    <a:pt x="19700" y="3512"/>
                    <a:pt x="18608" y="3487"/>
                  </a:cubicBezTo>
                  <a:cubicBezTo>
                    <a:pt x="18558" y="3485"/>
                    <a:pt x="18508" y="3484"/>
                    <a:pt x="18459" y="3484"/>
                  </a:cubicBezTo>
                  <a:cubicBezTo>
                    <a:pt x="17410" y="3484"/>
                    <a:pt x="16305" y="3898"/>
                    <a:pt x="15222" y="4428"/>
                  </a:cubicBezTo>
                  <a:cubicBezTo>
                    <a:pt x="14080" y="4974"/>
                    <a:pt x="13038" y="5587"/>
                    <a:pt x="12114" y="6183"/>
                  </a:cubicBezTo>
                  <a:cubicBezTo>
                    <a:pt x="11669" y="6494"/>
                    <a:pt x="11190" y="6763"/>
                    <a:pt x="10997" y="7183"/>
                  </a:cubicBezTo>
                  <a:cubicBezTo>
                    <a:pt x="10905" y="7393"/>
                    <a:pt x="10938" y="7620"/>
                    <a:pt x="11081" y="7779"/>
                  </a:cubicBezTo>
                  <a:cubicBezTo>
                    <a:pt x="11215" y="7939"/>
                    <a:pt x="11409" y="8040"/>
                    <a:pt x="11593" y="8132"/>
                  </a:cubicBezTo>
                  <a:cubicBezTo>
                    <a:pt x="12333" y="8493"/>
                    <a:pt x="13013" y="8594"/>
                    <a:pt x="13467" y="8636"/>
                  </a:cubicBezTo>
                  <a:cubicBezTo>
                    <a:pt x="13637" y="8649"/>
                    <a:pt x="13781" y="8652"/>
                    <a:pt x="13893" y="8652"/>
                  </a:cubicBezTo>
                  <a:cubicBezTo>
                    <a:pt x="14016" y="8652"/>
                    <a:pt x="14103" y="8648"/>
                    <a:pt x="14150" y="8648"/>
                  </a:cubicBezTo>
                  <a:cubicBezTo>
                    <a:pt x="14176" y="8648"/>
                    <a:pt x="14189" y="8649"/>
                    <a:pt x="14189" y="8653"/>
                  </a:cubicBezTo>
                  <a:cubicBezTo>
                    <a:pt x="14189" y="8661"/>
                    <a:pt x="14130" y="8670"/>
                    <a:pt x="14004" y="8687"/>
                  </a:cubicBezTo>
                  <a:cubicBezTo>
                    <a:pt x="13909" y="8693"/>
                    <a:pt x="13770" y="8706"/>
                    <a:pt x="13596" y="8706"/>
                  </a:cubicBezTo>
                  <a:cubicBezTo>
                    <a:pt x="13555" y="8706"/>
                    <a:pt x="13512" y="8705"/>
                    <a:pt x="13467" y="8703"/>
                  </a:cubicBezTo>
                  <a:cubicBezTo>
                    <a:pt x="13005" y="8687"/>
                    <a:pt x="12307" y="8594"/>
                    <a:pt x="11543" y="8241"/>
                  </a:cubicBezTo>
                  <a:cubicBezTo>
                    <a:pt x="11350" y="8157"/>
                    <a:pt x="11140" y="8057"/>
                    <a:pt x="10980" y="7863"/>
                  </a:cubicBezTo>
                  <a:cubicBezTo>
                    <a:pt x="10812" y="7687"/>
                    <a:pt x="10753" y="7376"/>
                    <a:pt x="10871" y="7133"/>
                  </a:cubicBezTo>
                  <a:cubicBezTo>
                    <a:pt x="11089" y="6637"/>
                    <a:pt x="11585" y="6368"/>
                    <a:pt x="12030" y="6057"/>
                  </a:cubicBezTo>
                  <a:cubicBezTo>
                    <a:pt x="12954" y="5444"/>
                    <a:pt x="14004" y="4831"/>
                    <a:pt x="15155" y="4276"/>
                  </a:cubicBezTo>
                  <a:cubicBezTo>
                    <a:pt x="16239" y="3747"/>
                    <a:pt x="17376" y="3324"/>
                    <a:pt x="18464" y="3324"/>
                  </a:cubicBezTo>
                  <a:cubicBezTo>
                    <a:pt x="18515" y="3324"/>
                    <a:pt x="18566" y="3325"/>
                    <a:pt x="18616" y="3327"/>
                  </a:cubicBezTo>
                  <a:cubicBezTo>
                    <a:pt x="19750" y="3369"/>
                    <a:pt x="20683" y="3840"/>
                    <a:pt x="21388" y="4285"/>
                  </a:cubicBezTo>
                  <a:cubicBezTo>
                    <a:pt x="22094" y="4738"/>
                    <a:pt x="22606" y="5184"/>
                    <a:pt x="22959" y="5486"/>
                  </a:cubicBezTo>
                  <a:cubicBezTo>
                    <a:pt x="23026" y="5553"/>
                    <a:pt x="23094" y="5612"/>
                    <a:pt x="23152" y="5662"/>
                  </a:cubicBezTo>
                  <a:lnTo>
                    <a:pt x="23152" y="2286"/>
                  </a:lnTo>
                  <a:cubicBezTo>
                    <a:pt x="22774" y="2076"/>
                    <a:pt x="22346" y="1874"/>
                    <a:pt x="21859" y="1689"/>
                  </a:cubicBezTo>
                  <a:cubicBezTo>
                    <a:pt x="20930" y="1347"/>
                    <a:pt x="19780" y="1103"/>
                    <a:pt x="18517" y="1103"/>
                  </a:cubicBezTo>
                  <a:cubicBezTo>
                    <a:pt x="18260" y="1103"/>
                    <a:pt x="17999" y="1113"/>
                    <a:pt x="17734" y="1135"/>
                  </a:cubicBezTo>
                  <a:cubicBezTo>
                    <a:pt x="16944" y="1202"/>
                    <a:pt x="16130" y="1387"/>
                    <a:pt x="15332" y="1697"/>
                  </a:cubicBezTo>
                  <a:cubicBezTo>
                    <a:pt x="14534" y="2000"/>
                    <a:pt x="13752" y="2445"/>
                    <a:pt x="12963" y="2907"/>
                  </a:cubicBezTo>
                  <a:cubicBezTo>
                    <a:pt x="12165" y="3361"/>
                    <a:pt x="11375" y="3806"/>
                    <a:pt x="10552" y="4108"/>
                  </a:cubicBezTo>
                  <a:cubicBezTo>
                    <a:pt x="9728" y="4394"/>
                    <a:pt x="8888" y="4537"/>
                    <a:pt x="8090" y="4587"/>
                  </a:cubicBezTo>
                  <a:cubicBezTo>
                    <a:pt x="7734" y="4608"/>
                    <a:pt x="7387" y="4616"/>
                    <a:pt x="7049" y="4616"/>
                  </a:cubicBezTo>
                  <a:cubicBezTo>
                    <a:pt x="5863" y="4616"/>
                    <a:pt x="4791" y="4516"/>
                    <a:pt x="3857" y="4503"/>
                  </a:cubicBezTo>
                  <a:cubicBezTo>
                    <a:pt x="3658" y="4496"/>
                    <a:pt x="3465" y="4493"/>
                    <a:pt x="3279" y="4493"/>
                  </a:cubicBezTo>
                  <a:cubicBezTo>
                    <a:pt x="2343" y="4493"/>
                    <a:pt x="1579" y="4576"/>
                    <a:pt x="1026" y="4688"/>
                  </a:cubicBezTo>
                  <a:cubicBezTo>
                    <a:pt x="866" y="4730"/>
                    <a:pt x="715" y="4755"/>
                    <a:pt x="597" y="4780"/>
                  </a:cubicBezTo>
                  <a:cubicBezTo>
                    <a:pt x="471" y="4822"/>
                    <a:pt x="370" y="4848"/>
                    <a:pt x="278" y="4873"/>
                  </a:cubicBezTo>
                  <a:cubicBezTo>
                    <a:pt x="131" y="4917"/>
                    <a:pt x="42" y="4942"/>
                    <a:pt x="22" y="4942"/>
                  </a:cubicBezTo>
                  <a:cubicBezTo>
                    <a:pt x="19" y="4942"/>
                    <a:pt x="18" y="4941"/>
                    <a:pt x="18" y="4940"/>
                  </a:cubicBezTo>
                  <a:cubicBezTo>
                    <a:pt x="18" y="4932"/>
                    <a:pt x="102" y="4898"/>
                    <a:pt x="270" y="4839"/>
                  </a:cubicBezTo>
                  <a:cubicBezTo>
                    <a:pt x="354" y="4814"/>
                    <a:pt x="463" y="4772"/>
                    <a:pt x="580" y="4738"/>
                  </a:cubicBezTo>
                  <a:cubicBezTo>
                    <a:pt x="706" y="4696"/>
                    <a:pt x="849" y="4663"/>
                    <a:pt x="1017" y="4621"/>
                  </a:cubicBezTo>
                  <a:cubicBezTo>
                    <a:pt x="1628" y="4480"/>
                    <a:pt x="2515" y="4376"/>
                    <a:pt x="3612" y="4376"/>
                  </a:cubicBezTo>
                  <a:cubicBezTo>
                    <a:pt x="3693" y="4376"/>
                    <a:pt x="3774" y="4376"/>
                    <a:pt x="3857" y="4377"/>
                  </a:cubicBezTo>
                  <a:cubicBezTo>
                    <a:pt x="4753" y="4383"/>
                    <a:pt x="5769" y="4463"/>
                    <a:pt x="6879" y="4463"/>
                  </a:cubicBezTo>
                  <a:cubicBezTo>
                    <a:pt x="7266" y="4463"/>
                    <a:pt x="7665" y="4454"/>
                    <a:pt x="8074" y="4428"/>
                  </a:cubicBezTo>
                  <a:cubicBezTo>
                    <a:pt x="8863" y="4377"/>
                    <a:pt x="9686" y="4234"/>
                    <a:pt x="10493" y="3949"/>
                  </a:cubicBezTo>
                  <a:cubicBezTo>
                    <a:pt x="11299" y="3655"/>
                    <a:pt x="12081" y="3210"/>
                    <a:pt x="12870" y="2756"/>
                  </a:cubicBezTo>
                  <a:cubicBezTo>
                    <a:pt x="13668" y="2302"/>
                    <a:pt x="14450" y="1849"/>
                    <a:pt x="15273" y="1538"/>
                  </a:cubicBezTo>
                  <a:cubicBezTo>
                    <a:pt x="16088" y="1219"/>
                    <a:pt x="16919" y="1042"/>
                    <a:pt x="17717" y="975"/>
                  </a:cubicBezTo>
                  <a:cubicBezTo>
                    <a:pt x="17963" y="957"/>
                    <a:pt x="18205" y="948"/>
                    <a:pt x="18443" y="948"/>
                  </a:cubicBezTo>
                  <a:cubicBezTo>
                    <a:pt x="19759" y="948"/>
                    <a:pt x="20947" y="1210"/>
                    <a:pt x="21901" y="1580"/>
                  </a:cubicBezTo>
                  <a:cubicBezTo>
                    <a:pt x="22371" y="1765"/>
                    <a:pt x="22791" y="1966"/>
                    <a:pt x="23152" y="2168"/>
                  </a:cubicBezTo>
                  <a:lnTo>
                    <a:pt x="2315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8"/>
            <p:cNvSpPr/>
            <p:nvPr/>
          </p:nvSpPr>
          <p:spPr>
            <a:xfrm>
              <a:off x="12252750" y="-8843025"/>
              <a:ext cx="578825" cy="303650"/>
            </a:xfrm>
            <a:custGeom>
              <a:rect b="b" l="l" r="r" t="t"/>
              <a:pathLst>
                <a:path extrusionOk="0" h="12146" w="23153">
                  <a:moveTo>
                    <a:pt x="16898" y="4440"/>
                  </a:moveTo>
                  <a:cubicBezTo>
                    <a:pt x="18525" y="4440"/>
                    <a:pt x="19963" y="4849"/>
                    <a:pt x="20977" y="5211"/>
                  </a:cubicBezTo>
                  <a:cubicBezTo>
                    <a:pt x="21556" y="5413"/>
                    <a:pt x="22018" y="5615"/>
                    <a:pt x="22329" y="5757"/>
                  </a:cubicBezTo>
                  <a:cubicBezTo>
                    <a:pt x="22489" y="5833"/>
                    <a:pt x="22606" y="5892"/>
                    <a:pt x="22682" y="5934"/>
                  </a:cubicBezTo>
                  <a:cubicBezTo>
                    <a:pt x="22766" y="5976"/>
                    <a:pt x="22808" y="6001"/>
                    <a:pt x="22808" y="6009"/>
                  </a:cubicBezTo>
                  <a:cubicBezTo>
                    <a:pt x="22808" y="6010"/>
                    <a:pt x="22807" y="6010"/>
                    <a:pt x="22805" y="6010"/>
                  </a:cubicBezTo>
                  <a:cubicBezTo>
                    <a:pt x="22779" y="6010"/>
                    <a:pt x="22605" y="5944"/>
                    <a:pt x="22304" y="5825"/>
                  </a:cubicBezTo>
                  <a:cubicBezTo>
                    <a:pt x="21985" y="5699"/>
                    <a:pt x="21523" y="5514"/>
                    <a:pt x="20935" y="5321"/>
                  </a:cubicBezTo>
                  <a:cubicBezTo>
                    <a:pt x="19920" y="4990"/>
                    <a:pt x="18512" y="4607"/>
                    <a:pt x="16926" y="4607"/>
                  </a:cubicBezTo>
                  <a:cubicBezTo>
                    <a:pt x="16701" y="4607"/>
                    <a:pt x="16471" y="4615"/>
                    <a:pt x="16239" y="4632"/>
                  </a:cubicBezTo>
                  <a:cubicBezTo>
                    <a:pt x="15315" y="4699"/>
                    <a:pt x="14441" y="4901"/>
                    <a:pt x="13693" y="5203"/>
                  </a:cubicBezTo>
                  <a:cubicBezTo>
                    <a:pt x="12946" y="5505"/>
                    <a:pt x="12324" y="5892"/>
                    <a:pt x="11854" y="6287"/>
                  </a:cubicBezTo>
                  <a:cubicBezTo>
                    <a:pt x="11736" y="6379"/>
                    <a:pt x="11627" y="6471"/>
                    <a:pt x="11577" y="6589"/>
                  </a:cubicBezTo>
                  <a:cubicBezTo>
                    <a:pt x="11535" y="6698"/>
                    <a:pt x="11551" y="6824"/>
                    <a:pt x="11602" y="6917"/>
                  </a:cubicBezTo>
                  <a:cubicBezTo>
                    <a:pt x="11711" y="7127"/>
                    <a:pt x="11904" y="7219"/>
                    <a:pt x="12072" y="7253"/>
                  </a:cubicBezTo>
                  <a:cubicBezTo>
                    <a:pt x="12400" y="7320"/>
                    <a:pt x="12593" y="7303"/>
                    <a:pt x="12593" y="7320"/>
                  </a:cubicBezTo>
                  <a:cubicBezTo>
                    <a:pt x="12593" y="7328"/>
                    <a:pt x="12543" y="7328"/>
                    <a:pt x="12459" y="7337"/>
                  </a:cubicBezTo>
                  <a:cubicBezTo>
                    <a:pt x="12417" y="7340"/>
                    <a:pt x="12368" y="7344"/>
                    <a:pt x="12309" y="7344"/>
                  </a:cubicBezTo>
                  <a:cubicBezTo>
                    <a:pt x="12238" y="7344"/>
                    <a:pt x="12153" y="7338"/>
                    <a:pt x="12055" y="7320"/>
                  </a:cubicBezTo>
                  <a:cubicBezTo>
                    <a:pt x="11887" y="7295"/>
                    <a:pt x="11652" y="7202"/>
                    <a:pt x="11518" y="6967"/>
                  </a:cubicBezTo>
                  <a:cubicBezTo>
                    <a:pt x="11459" y="6849"/>
                    <a:pt x="11417" y="6690"/>
                    <a:pt x="11484" y="6547"/>
                  </a:cubicBezTo>
                  <a:cubicBezTo>
                    <a:pt x="11543" y="6396"/>
                    <a:pt x="11661" y="6287"/>
                    <a:pt x="11778" y="6194"/>
                  </a:cubicBezTo>
                  <a:cubicBezTo>
                    <a:pt x="12249" y="5783"/>
                    <a:pt x="12870" y="5371"/>
                    <a:pt x="13635" y="5060"/>
                  </a:cubicBezTo>
                  <a:cubicBezTo>
                    <a:pt x="14391" y="4741"/>
                    <a:pt x="15281" y="4531"/>
                    <a:pt x="16230" y="4464"/>
                  </a:cubicBezTo>
                  <a:cubicBezTo>
                    <a:pt x="16456" y="4448"/>
                    <a:pt x="16679" y="4440"/>
                    <a:pt x="16898" y="4440"/>
                  </a:cubicBezTo>
                  <a:close/>
                  <a:moveTo>
                    <a:pt x="17875" y="3111"/>
                  </a:moveTo>
                  <a:cubicBezTo>
                    <a:pt x="18708" y="3111"/>
                    <a:pt x="19467" y="3170"/>
                    <a:pt x="20120" y="3262"/>
                  </a:cubicBezTo>
                  <a:cubicBezTo>
                    <a:pt x="20548" y="3321"/>
                    <a:pt x="20943" y="3380"/>
                    <a:pt x="21279" y="3456"/>
                  </a:cubicBezTo>
                  <a:cubicBezTo>
                    <a:pt x="21615" y="3531"/>
                    <a:pt x="21909" y="3590"/>
                    <a:pt x="22136" y="3666"/>
                  </a:cubicBezTo>
                  <a:cubicBezTo>
                    <a:pt x="22354" y="3724"/>
                    <a:pt x="22531" y="3783"/>
                    <a:pt x="22674" y="3825"/>
                  </a:cubicBezTo>
                  <a:cubicBezTo>
                    <a:pt x="22800" y="3859"/>
                    <a:pt x="22858" y="3884"/>
                    <a:pt x="22858" y="3892"/>
                  </a:cubicBezTo>
                  <a:cubicBezTo>
                    <a:pt x="22858" y="3892"/>
                    <a:pt x="22791" y="3884"/>
                    <a:pt x="22665" y="3859"/>
                  </a:cubicBezTo>
                  <a:cubicBezTo>
                    <a:pt x="22522" y="3825"/>
                    <a:pt x="22346" y="3783"/>
                    <a:pt x="22119" y="3724"/>
                  </a:cubicBezTo>
                  <a:cubicBezTo>
                    <a:pt x="21892" y="3666"/>
                    <a:pt x="21598" y="3615"/>
                    <a:pt x="21262" y="3556"/>
                  </a:cubicBezTo>
                  <a:cubicBezTo>
                    <a:pt x="20926" y="3481"/>
                    <a:pt x="20531" y="3439"/>
                    <a:pt x="20103" y="3380"/>
                  </a:cubicBezTo>
                  <a:cubicBezTo>
                    <a:pt x="19500" y="3306"/>
                    <a:pt x="18807" y="3259"/>
                    <a:pt x="18050" y="3259"/>
                  </a:cubicBezTo>
                  <a:cubicBezTo>
                    <a:pt x="16666" y="3259"/>
                    <a:pt x="15067" y="3416"/>
                    <a:pt x="13416" y="3850"/>
                  </a:cubicBezTo>
                  <a:cubicBezTo>
                    <a:pt x="12148" y="4178"/>
                    <a:pt x="10972" y="4632"/>
                    <a:pt x="9947" y="5127"/>
                  </a:cubicBezTo>
                  <a:cubicBezTo>
                    <a:pt x="8922" y="5631"/>
                    <a:pt x="8065" y="6203"/>
                    <a:pt x="7360" y="6698"/>
                  </a:cubicBezTo>
                  <a:cubicBezTo>
                    <a:pt x="7200" y="6824"/>
                    <a:pt x="7066" y="6984"/>
                    <a:pt x="7082" y="7160"/>
                  </a:cubicBezTo>
                  <a:cubicBezTo>
                    <a:pt x="7082" y="7337"/>
                    <a:pt x="7234" y="7463"/>
                    <a:pt x="7376" y="7530"/>
                  </a:cubicBezTo>
                  <a:cubicBezTo>
                    <a:pt x="7520" y="7598"/>
                    <a:pt x="7664" y="7618"/>
                    <a:pt x="7802" y="7618"/>
                  </a:cubicBezTo>
                  <a:cubicBezTo>
                    <a:pt x="7953" y="7618"/>
                    <a:pt x="8097" y="7593"/>
                    <a:pt x="8225" y="7580"/>
                  </a:cubicBezTo>
                  <a:cubicBezTo>
                    <a:pt x="8313" y="7571"/>
                    <a:pt x="8396" y="7566"/>
                    <a:pt x="8473" y="7566"/>
                  </a:cubicBezTo>
                  <a:cubicBezTo>
                    <a:pt x="8601" y="7566"/>
                    <a:pt x="8709" y="7579"/>
                    <a:pt x="8788" y="7605"/>
                  </a:cubicBezTo>
                  <a:cubicBezTo>
                    <a:pt x="8905" y="7647"/>
                    <a:pt x="8956" y="7689"/>
                    <a:pt x="8956" y="7689"/>
                  </a:cubicBezTo>
                  <a:cubicBezTo>
                    <a:pt x="8956" y="7690"/>
                    <a:pt x="8955" y="7691"/>
                    <a:pt x="8954" y="7691"/>
                  </a:cubicBezTo>
                  <a:cubicBezTo>
                    <a:pt x="8942" y="7691"/>
                    <a:pt x="8883" y="7662"/>
                    <a:pt x="8771" y="7639"/>
                  </a:cubicBezTo>
                  <a:cubicBezTo>
                    <a:pt x="8715" y="7623"/>
                    <a:pt x="8645" y="7615"/>
                    <a:pt x="8560" y="7615"/>
                  </a:cubicBezTo>
                  <a:cubicBezTo>
                    <a:pt x="8466" y="7615"/>
                    <a:pt x="8353" y="7625"/>
                    <a:pt x="8225" y="7647"/>
                  </a:cubicBezTo>
                  <a:cubicBezTo>
                    <a:pt x="8095" y="7662"/>
                    <a:pt x="7934" y="7698"/>
                    <a:pt x="7756" y="7698"/>
                  </a:cubicBezTo>
                  <a:cubicBezTo>
                    <a:pt x="7623" y="7698"/>
                    <a:pt x="7481" y="7678"/>
                    <a:pt x="7334" y="7614"/>
                  </a:cubicBezTo>
                  <a:cubicBezTo>
                    <a:pt x="7175" y="7547"/>
                    <a:pt x="6990" y="7404"/>
                    <a:pt x="6973" y="7169"/>
                  </a:cubicBezTo>
                  <a:cubicBezTo>
                    <a:pt x="6948" y="6933"/>
                    <a:pt x="7116" y="6740"/>
                    <a:pt x="7284" y="6606"/>
                  </a:cubicBezTo>
                  <a:cubicBezTo>
                    <a:pt x="7990" y="6093"/>
                    <a:pt x="8846" y="5505"/>
                    <a:pt x="9880" y="4993"/>
                  </a:cubicBezTo>
                  <a:cubicBezTo>
                    <a:pt x="10905" y="4481"/>
                    <a:pt x="12089" y="4010"/>
                    <a:pt x="13374" y="3682"/>
                  </a:cubicBezTo>
                  <a:cubicBezTo>
                    <a:pt x="14971" y="3266"/>
                    <a:pt x="16520" y="3111"/>
                    <a:pt x="17875" y="3111"/>
                  </a:cubicBezTo>
                  <a:close/>
                  <a:moveTo>
                    <a:pt x="21421" y="1"/>
                  </a:moveTo>
                  <a:cubicBezTo>
                    <a:pt x="21007" y="1"/>
                    <a:pt x="20540" y="18"/>
                    <a:pt x="20027" y="62"/>
                  </a:cubicBezTo>
                  <a:cubicBezTo>
                    <a:pt x="18944" y="154"/>
                    <a:pt x="17667" y="381"/>
                    <a:pt x="16264" y="700"/>
                  </a:cubicBezTo>
                  <a:cubicBezTo>
                    <a:pt x="14853" y="1011"/>
                    <a:pt x="13324" y="1423"/>
                    <a:pt x="11677" y="1717"/>
                  </a:cubicBezTo>
                  <a:cubicBezTo>
                    <a:pt x="10499" y="1928"/>
                    <a:pt x="9337" y="2053"/>
                    <a:pt x="8237" y="2053"/>
                  </a:cubicBezTo>
                  <a:cubicBezTo>
                    <a:pt x="7808" y="2053"/>
                    <a:pt x="7389" y="2034"/>
                    <a:pt x="6982" y="1994"/>
                  </a:cubicBezTo>
                  <a:cubicBezTo>
                    <a:pt x="6259" y="1918"/>
                    <a:pt x="5579" y="1784"/>
                    <a:pt x="4965" y="1599"/>
                  </a:cubicBezTo>
                  <a:cubicBezTo>
                    <a:pt x="4344" y="1406"/>
                    <a:pt x="3789" y="1162"/>
                    <a:pt x="3302" y="936"/>
                  </a:cubicBezTo>
                  <a:cubicBezTo>
                    <a:pt x="2311" y="474"/>
                    <a:pt x="1488" y="154"/>
                    <a:pt x="883" y="87"/>
                  </a:cubicBezTo>
                  <a:cubicBezTo>
                    <a:pt x="638" y="52"/>
                    <a:pt x="439" y="42"/>
                    <a:pt x="287" y="42"/>
                  </a:cubicBezTo>
                  <a:cubicBezTo>
                    <a:pt x="153" y="42"/>
                    <a:pt x="56" y="50"/>
                    <a:pt x="1" y="53"/>
                  </a:cubicBezTo>
                  <a:lnTo>
                    <a:pt x="1" y="5673"/>
                  </a:lnTo>
                  <a:cubicBezTo>
                    <a:pt x="43" y="5623"/>
                    <a:pt x="85" y="5573"/>
                    <a:pt x="135" y="5522"/>
                  </a:cubicBezTo>
                  <a:cubicBezTo>
                    <a:pt x="580" y="5077"/>
                    <a:pt x="1420" y="4657"/>
                    <a:pt x="2504" y="4380"/>
                  </a:cubicBezTo>
                  <a:cubicBezTo>
                    <a:pt x="3588" y="4086"/>
                    <a:pt x="4915" y="3985"/>
                    <a:pt x="6368" y="3792"/>
                  </a:cubicBezTo>
                  <a:cubicBezTo>
                    <a:pt x="7822" y="3607"/>
                    <a:pt x="9384" y="3178"/>
                    <a:pt x="11005" y="2683"/>
                  </a:cubicBezTo>
                  <a:cubicBezTo>
                    <a:pt x="12627" y="2196"/>
                    <a:pt x="14189" y="1742"/>
                    <a:pt x="15659" y="1524"/>
                  </a:cubicBezTo>
                  <a:cubicBezTo>
                    <a:pt x="16735" y="1362"/>
                    <a:pt x="17747" y="1301"/>
                    <a:pt x="18653" y="1301"/>
                  </a:cubicBezTo>
                  <a:cubicBezTo>
                    <a:pt x="18971" y="1301"/>
                    <a:pt x="19275" y="1309"/>
                    <a:pt x="19565" y="1322"/>
                  </a:cubicBezTo>
                  <a:cubicBezTo>
                    <a:pt x="20683" y="1372"/>
                    <a:pt x="21573" y="1507"/>
                    <a:pt x="22186" y="1624"/>
                  </a:cubicBezTo>
                  <a:cubicBezTo>
                    <a:pt x="22489" y="1683"/>
                    <a:pt x="22724" y="1734"/>
                    <a:pt x="22884" y="1776"/>
                  </a:cubicBezTo>
                  <a:cubicBezTo>
                    <a:pt x="23043" y="1818"/>
                    <a:pt x="23127" y="1834"/>
                    <a:pt x="23127" y="1843"/>
                  </a:cubicBezTo>
                  <a:cubicBezTo>
                    <a:pt x="23127" y="1844"/>
                    <a:pt x="23125" y="1845"/>
                    <a:pt x="23119" y="1845"/>
                  </a:cubicBezTo>
                  <a:cubicBezTo>
                    <a:pt x="23095" y="1845"/>
                    <a:pt x="23015" y="1830"/>
                    <a:pt x="22884" y="1809"/>
                  </a:cubicBezTo>
                  <a:cubicBezTo>
                    <a:pt x="22716" y="1776"/>
                    <a:pt x="22480" y="1742"/>
                    <a:pt x="22178" y="1692"/>
                  </a:cubicBezTo>
                  <a:cubicBezTo>
                    <a:pt x="21565" y="1591"/>
                    <a:pt x="20666" y="1482"/>
                    <a:pt x="19557" y="1440"/>
                  </a:cubicBezTo>
                  <a:cubicBezTo>
                    <a:pt x="19343" y="1433"/>
                    <a:pt x="19121" y="1429"/>
                    <a:pt x="18891" y="1429"/>
                  </a:cubicBezTo>
                  <a:cubicBezTo>
                    <a:pt x="17934" y="1429"/>
                    <a:pt x="16849" y="1493"/>
                    <a:pt x="15676" y="1683"/>
                  </a:cubicBezTo>
                  <a:cubicBezTo>
                    <a:pt x="14231" y="1902"/>
                    <a:pt x="12677" y="2364"/>
                    <a:pt x="11056" y="2851"/>
                  </a:cubicBezTo>
                  <a:cubicBezTo>
                    <a:pt x="9434" y="3338"/>
                    <a:pt x="7855" y="3766"/>
                    <a:pt x="6393" y="3951"/>
                  </a:cubicBezTo>
                  <a:cubicBezTo>
                    <a:pt x="4932" y="4128"/>
                    <a:pt x="3605" y="4220"/>
                    <a:pt x="2529" y="4497"/>
                  </a:cubicBezTo>
                  <a:cubicBezTo>
                    <a:pt x="1462" y="4758"/>
                    <a:pt x="631" y="5153"/>
                    <a:pt x="186" y="5573"/>
                  </a:cubicBezTo>
                  <a:cubicBezTo>
                    <a:pt x="110" y="5640"/>
                    <a:pt x="51" y="5707"/>
                    <a:pt x="1" y="5766"/>
                  </a:cubicBezTo>
                  <a:lnTo>
                    <a:pt x="1" y="8135"/>
                  </a:lnTo>
                  <a:cubicBezTo>
                    <a:pt x="26" y="8143"/>
                    <a:pt x="51" y="8160"/>
                    <a:pt x="85" y="8177"/>
                  </a:cubicBezTo>
                  <a:cubicBezTo>
                    <a:pt x="236" y="8261"/>
                    <a:pt x="446" y="8370"/>
                    <a:pt x="698" y="8504"/>
                  </a:cubicBezTo>
                  <a:cubicBezTo>
                    <a:pt x="1236" y="8765"/>
                    <a:pt x="2008" y="9160"/>
                    <a:pt x="3017" y="9538"/>
                  </a:cubicBezTo>
                  <a:cubicBezTo>
                    <a:pt x="4973" y="10294"/>
                    <a:pt x="7815" y="11042"/>
                    <a:pt x="11015" y="11042"/>
                  </a:cubicBezTo>
                  <a:cubicBezTo>
                    <a:pt x="11084" y="11042"/>
                    <a:pt x="11154" y="11042"/>
                    <a:pt x="11224" y="11041"/>
                  </a:cubicBezTo>
                  <a:cubicBezTo>
                    <a:pt x="11290" y="11042"/>
                    <a:pt x="11357" y="11042"/>
                    <a:pt x="11423" y="11042"/>
                  </a:cubicBezTo>
                  <a:cubicBezTo>
                    <a:pt x="14632" y="11042"/>
                    <a:pt x="17417" y="10063"/>
                    <a:pt x="19532" y="9865"/>
                  </a:cubicBezTo>
                  <a:cubicBezTo>
                    <a:pt x="19989" y="9815"/>
                    <a:pt x="20412" y="9794"/>
                    <a:pt x="20793" y="9794"/>
                  </a:cubicBezTo>
                  <a:cubicBezTo>
                    <a:pt x="21306" y="9794"/>
                    <a:pt x="21743" y="9832"/>
                    <a:pt x="22086" y="9890"/>
                  </a:cubicBezTo>
                  <a:cubicBezTo>
                    <a:pt x="22228" y="9916"/>
                    <a:pt x="22363" y="9941"/>
                    <a:pt x="22480" y="9958"/>
                  </a:cubicBezTo>
                  <a:cubicBezTo>
                    <a:pt x="22590" y="9991"/>
                    <a:pt x="22682" y="10008"/>
                    <a:pt x="22766" y="10033"/>
                  </a:cubicBezTo>
                  <a:cubicBezTo>
                    <a:pt x="22917" y="10075"/>
                    <a:pt x="22993" y="10100"/>
                    <a:pt x="22993" y="10109"/>
                  </a:cubicBezTo>
                  <a:cubicBezTo>
                    <a:pt x="22993" y="10109"/>
                    <a:pt x="22909" y="10100"/>
                    <a:pt x="22758" y="10067"/>
                  </a:cubicBezTo>
                  <a:cubicBezTo>
                    <a:pt x="22674" y="10050"/>
                    <a:pt x="22581" y="10033"/>
                    <a:pt x="22472" y="10008"/>
                  </a:cubicBezTo>
                  <a:cubicBezTo>
                    <a:pt x="22354" y="9991"/>
                    <a:pt x="22220" y="9974"/>
                    <a:pt x="22077" y="9958"/>
                  </a:cubicBezTo>
                  <a:cubicBezTo>
                    <a:pt x="21779" y="9916"/>
                    <a:pt x="21411" y="9888"/>
                    <a:pt x="20985" y="9888"/>
                  </a:cubicBezTo>
                  <a:cubicBezTo>
                    <a:pt x="20559" y="9888"/>
                    <a:pt x="20074" y="9916"/>
                    <a:pt x="19540" y="9983"/>
                  </a:cubicBezTo>
                  <a:cubicBezTo>
                    <a:pt x="18473" y="10109"/>
                    <a:pt x="17230" y="10403"/>
                    <a:pt x="15836" y="10697"/>
                  </a:cubicBezTo>
                  <a:cubicBezTo>
                    <a:pt x="14441" y="11008"/>
                    <a:pt x="12870" y="11209"/>
                    <a:pt x="11224" y="11218"/>
                  </a:cubicBezTo>
                  <a:cubicBezTo>
                    <a:pt x="11172" y="11218"/>
                    <a:pt x="11120" y="11218"/>
                    <a:pt x="11069" y="11218"/>
                  </a:cubicBezTo>
                  <a:cubicBezTo>
                    <a:pt x="7814" y="11218"/>
                    <a:pt x="4934" y="10441"/>
                    <a:pt x="2975" y="9647"/>
                  </a:cubicBezTo>
                  <a:cubicBezTo>
                    <a:pt x="1966" y="9260"/>
                    <a:pt x="1194" y="8840"/>
                    <a:pt x="664" y="8555"/>
                  </a:cubicBezTo>
                  <a:cubicBezTo>
                    <a:pt x="412" y="8412"/>
                    <a:pt x="219" y="8294"/>
                    <a:pt x="68" y="8202"/>
                  </a:cubicBezTo>
                  <a:cubicBezTo>
                    <a:pt x="43" y="8185"/>
                    <a:pt x="18" y="8177"/>
                    <a:pt x="1" y="8160"/>
                  </a:cubicBezTo>
                  <a:lnTo>
                    <a:pt x="1" y="10210"/>
                  </a:lnTo>
                  <a:cubicBezTo>
                    <a:pt x="160" y="10176"/>
                    <a:pt x="387" y="10134"/>
                    <a:pt x="681" y="10117"/>
                  </a:cubicBezTo>
                  <a:cubicBezTo>
                    <a:pt x="813" y="10105"/>
                    <a:pt x="958" y="10099"/>
                    <a:pt x="1115" y="10099"/>
                  </a:cubicBezTo>
                  <a:cubicBezTo>
                    <a:pt x="1723" y="10099"/>
                    <a:pt x="2506" y="10196"/>
                    <a:pt x="3395" y="10436"/>
                  </a:cubicBezTo>
                  <a:cubicBezTo>
                    <a:pt x="4520" y="10714"/>
                    <a:pt x="5805" y="11209"/>
                    <a:pt x="7284" y="11562"/>
                  </a:cubicBezTo>
                  <a:cubicBezTo>
                    <a:pt x="8762" y="11906"/>
                    <a:pt x="10417" y="12133"/>
                    <a:pt x="12173" y="12142"/>
                  </a:cubicBezTo>
                  <a:cubicBezTo>
                    <a:pt x="12289" y="12144"/>
                    <a:pt x="12404" y="12146"/>
                    <a:pt x="12519" y="12146"/>
                  </a:cubicBezTo>
                  <a:cubicBezTo>
                    <a:pt x="15746" y="12146"/>
                    <a:pt x="18570" y="11093"/>
                    <a:pt x="20792" y="11093"/>
                  </a:cubicBezTo>
                  <a:cubicBezTo>
                    <a:pt x="20894" y="11093"/>
                    <a:pt x="20995" y="11095"/>
                    <a:pt x="21094" y="11100"/>
                  </a:cubicBezTo>
                  <a:cubicBezTo>
                    <a:pt x="21909" y="11117"/>
                    <a:pt x="22606" y="11251"/>
                    <a:pt x="23152" y="11419"/>
                  </a:cubicBezTo>
                  <a:lnTo>
                    <a:pt x="23152" y="8143"/>
                  </a:lnTo>
                  <a:cubicBezTo>
                    <a:pt x="22942" y="8168"/>
                    <a:pt x="22716" y="8202"/>
                    <a:pt x="22464" y="8227"/>
                  </a:cubicBezTo>
                  <a:cubicBezTo>
                    <a:pt x="21481" y="8328"/>
                    <a:pt x="20120" y="8521"/>
                    <a:pt x="18599" y="8555"/>
                  </a:cubicBezTo>
                  <a:cubicBezTo>
                    <a:pt x="18545" y="8555"/>
                    <a:pt x="18492" y="8556"/>
                    <a:pt x="18438" y="8556"/>
                  </a:cubicBezTo>
                  <a:cubicBezTo>
                    <a:pt x="17740" y="8556"/>
                    <a:pt x="17074" y="8505"/>
                    <a:pt x="16466" y="8403"/>
                  </a:cubicBezTo>
                  <a:cubicBezTo>
                    <a:pt x="15819" y="8286"/>
                    <a:pt x="15248" y="8109"/>
                    <a:pt x="14786" y="7916"/>
                  </a:cubicBezTo>
                  <a:cubicBezTo>
                    <a:pt x="14324" y="7723"/>
                    <a:pt x="13979" y="7505"/>
                    <a:pt x="13752" y="7345"/>
                  </a:cubicBezTo>
                  <a:cubicBezTo>
                    <a:pt x="13635" y="7269"/>
                    <a:pt x="13551" y="7202"/>
                    <a:pt x="13500" y="7152"/>
                  </a:cubicBezTo>
                  <a:cubicBezTo>
                    <a:pt x="13441" y="7110"/>
                    <a:pt x="13416" y="7076"/>
                    <a:pt x="13416" y="7076"/>
                  </a:cubicBezTo>
                  <a:cubicBezTo>
                    <a:pt x="13417" y="7075"/>
                    <a:pt x="13418" y="7074"/>
                    <a:pt x="13420" y="7074"/>
                  </a:cubicBezTo>
                  <a:cubicBezTo>
                    <a:pt x="13471" y="7074"/>
                    <a:pt x="13948" y="7460"/>
                    <a:pt x="14828" y="7799"/>
                  </a:cubicBezTo>
                  <a:cubicBezTo>
                    <a:pt x="15290" y="7983"/>
                    <a:pt x="15852" y="8143"/>
                    <a:pt x="16491" y="8244"/>
                  </a:cubicBezTo>
                  <a:cubicBezTo>
                    <a:pt x="17039" y="8338"/>
                    <a:pt x="17649" y="8382"/>
                    <a:pt x="18284" y="8382"/>
                  </a:cubicBezTo>
                  <a:cubicBezTo>
                    <a:pt x="18388" y="8382"/>
                    <a:pt x="18494" y="8381"/>
                    <a:pt x="18599" y="8378"/>
                  </a:cubicBezTo>
                  <a:cubicBezTo>
                    <a:pt x="20103" y="8353"/>
                    <a:pt x="21464" y="8177"/>
                    <a:pt x="22447" y="8109"/>
                  </a:cubicBezTo>
                  <a:cubicBezTo>
                    <a:pt x="22707" y="8093"/>
                    <a:pt x="22942" y="8076"/>
                    <a:pt x="23152" y="8059"/>
                  </a:cubicBezTo>
                  <a:lnTo>
                    <a:pt x="23152" y="112"/>
                  </a:lnTo>
                  <a:cubicBezTo>
                    <a:pt x="23001" y="95"/>
                    <a:pt x="22816" y="70"/>
                    <a:pt x="22598" y="53"/>
                  </a:cubicBezTo>
                  <a:cubicBezTo>
                    <a:pt x="22279" y="22"/>
                    <a:pt x="21883" y="1"/>
                    <a:pt x="21421"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8"/>
            <p:cNvSpPr/>
            <p:nvPr/>
          </p:nvSpPr>
          <p:spPr>
            <a:xfrm>
              <a:off x="12252750" y="-8845525"/>
              <a:ext cx="578825" cy="53825"/>
            </a:xfrm>
            <a:custGeom>
              <a:rect b="b" l="l" r="r" t="t"/>
              <a:pathLst>
                <a:path extrusionOk="0" h="2153" w="23153">
                  <a:moveTo>
                    <a:pt x="21137" y="1"/>
                  </a:moveTo>
                  <a:cubicBezTo>
                    <a:pt x="20794" y="1"/>
                    <a:pt x="20420" y="13"/>
                    <a:pt x="20019" y="44"/>
                  </a:cubicBezTo>
                  <a:cubicBezTo>
                    <a:pt x="18927" y="120"/>
                    <a:pt x="17633" y="330"/>
                    <a:pt x="16230" y="641"/>
                  </a:cubicBezTo>
                  <a:cubicBezTo>
                    <a:pt x="14811" y="952"/>
                    <a:pt x="13282" y="1355"/>
                    <a:pt x="11644" y="1649"/>
                  </a:cubicBezTo>
                  <a:cubicBezTo>
                    <a:pt x="10456" y="1863"/>
                    <a:pt x="9290" y="1988"/>
                    <a:pt x="8193" y="1988"/>
                  </a:cubicBezTo>
                  <a:cubicBezTo>
                    <a:pt x="7784" y="1988"/>
                    <a:pt x="7385" y="1971"/>
                    <a:pt x="6998" y="1934"/>
                  </a:cubicBezTo>
                  <a:cubicBezTo>
                    <a:pt x="6284" y="1867"/>
                    <a:pt x="5612" y="1741"/>
                    <a:pt x="5007" y="1565"/>
                  </a:cubicBezTo>
                  <a:cubicBezTo>
                    <a:pt x="4394" y="1380"/>
                    <a:pt x="3848" y="1145"/>
                    <a:pt x="3344" y="926"/>
                  </a:cubicBezTo>
                  <a:cubicBezTo>
                    <a:pt x="2353" y="481"/>
                    <a:pt x="1504" y="170"/>
                    <a:pt x="891" y="120"/>
                  </a:cubicBezTo>
                  <a:cubicBezTo>
                    <a:pt x="730" y="103"/>
                    <a:pt x="589" y="96"/>
                    <a:pt x="468" y="96"/>
                  </a:cubicBezTo>
                  <a:cubicBezTo>
                    <a:pt x="236" y="96"/>
                    <a:pt x="78" y="120"/>
                    <a:pt x="1" y="137"/>
                  </a:cubicBezTo>
                  <a:lnTo>
                    <a:pt x="1" y="153"/>
                  </a:lnTo>
                  <a:cubicBezTo>
                    <a:pt x="56" y="150"/>
                    <a:pt x="154" y="142"/>
                    <a:pt x="290" y="142"/>
                  </a:cubicBezTo>
                  <a:cubicBezTo>
                    <a:pt x="443" y="142"/>
                    <a:pt x="643" y="152"/>
                    <a:pt x="883" y="187"/>
                  </a:cubicBezTo>
                  <a:cubicBezTo>
                    <a:pt x="1488" y="254"/>
                    <a:pt x="2311" y="574"/>
                    <a:pt x="3302" y="1036"/>
                  </a:cubicBezTo>
                  <a:cubicBezTo>
                    <a:pt x="3798" y="1262"/>
                    <a:pt x="4344" y="1506"/>
                    <a:pt x="4965" y="1699"/>
                  </a:cubicBezTo>
                  <a:cubicBezTo>
                    <a:pt x="5587" y="1884"/>
                    <a:pt x="6259" y="2018"/>
                    <a:pt x="6982" y="2094"/>
                  </a:cubicBezTo>
                  <a:cubicBezTo>
                    <a:pt x="7389" y="2134"/>
                    <a:pt x="7808" y="2153"/>
                    <a:pt x="8237" y="2153"/>
                  </a:cubicBezTo>
                  <a:cubicBezTo>
                    <a:pt x="9337" y="2153"/>
                    <a:pt x="10499" y="2028"/>
                    <a:pt x="11677" y="1817"/>
                  </a:cubicBezTo>
                  <a:cubicBezTo>
                    <a:pt x="13324" y="1523"/>
                    <a:pt x="14853" y="1111"/>
                    <a:pt x="16264" y="800"/>
                  </a:cubicBezTo>
                  <a:cubicBezTo>
                    <a:pt x="17667" y="481"/>
                    <a:pt x="18944" y="254"/>
                    <a:pt x="20027" y="162"/>
                  </a:cubicBezTo>
                  <a:cubicBezTo>
                    <a:pt x="20540" y="118"/>
                    <a:pt x="21007" y="101"/>
                    <a:pt x="21421" y="101"/>
                  </a:cubicBezTo>
                  <a:cubicBezTo>
                    <a:pt x="21883" y="101"/>
                    <a:pt x="22279" y="122"/>
                    <a:pt x="22598" y="153"/>
                  </a:cubicBezTo>
                  <a:cubicBezTo>
                    <a:pt x="22825" y="170"/>
                    <a:pt x="23001" y="187"/>
                    <a:pt x="23152" y="212"/>
                  </a:cubicBezTo>
                  <a:lnTo>
                    <a:pt x="23152" y="162"/>
                  </a:lnTo>
                  <a:cubicBezTo>
                    <a:pt x="23010" y="137"/>
                    <a:pt x="22825" y="111"/>
                    <a:pt x="22606" y="86"/>
                  </a:cubicBezTo>
                  <a:cubicBezTo>
                    <a:pt x="22224" y="38"/>
                    <a:pt x="21727" y="1"/>
                    <a:pt x="2113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8"/>
            <p:cNvSpPr/>
            <p:nvPr/>
          </p:nvSpPr>
          <p:spPr>
            <a:xfrm>
              <a:off x="12252750" y="-9086575"/>
              <a:ext cx="311050" cy="75425"/>
            </a:xfrm>
            <a:custGeom>
              <a:rect b="b" l="l" r="r" t="t"/>
              <a:pathLst>
                <a:path extrusionOk="0" h="3017" w="12442">
                  <a:moveTo>
                    <a:pt x="12375" y="1"/>
                  </a:moveTo>
                  <a:cubicBezTo>
                    <a:pt x="12307" y="51"/>
                    <a:pt x="12223" y="110"/>
                    <a:pt x="12114" y="185"/>
                  </a:cubicBezTo>
                  <a:cubicBezTo>
                    <a:pt x="11980" y="286"/>
                    <a:pt x="11803" y="404"/>
                    <a:pt x="11593" y="530"/>
                  </a:cubicBezTo>
                  <a:cubicBezTo>
                    <a:pt x="11392" y="656"/>
                    <a:pt x="11165" y="815"/>
                    <a:pt x="10888" y="950"/>
                  </a:cubicBezTo>
                  <a:cubicBezTo>
                    <a:pt x="10619" y="1101"/>
                    <a:pt x="10333" y="1261"/>
                    <a:pt x="9997" y="1412"/>
                  </a:cubicBezTo>
                  <a:cubicBezTo>
                    <a:pt x="9678" y="1580"/>
                    <a:pt x="9325" y="1714"/>
                    <a:pt x="8947" y="1874"/>
                  </a:cubicBezTo>
                  <a:cubicBezTo>
                    <a:pt x="8191" y="2151"/>
                    <a:pt x="7343" y="2412"/>
                    <a:pt x="6427" y="2596"/>
                  </a:cubicBezTo>
                  <a:cubicBezTo>
                    <a:pt x="5511" y="2764"/>
                    <a:pt x="4621" y="2840"/>
                    <a:pt x="3815" y="2865"/>
                  </a:cubicBezTo>
                  <a:cubicBezTo>
                    <a:pt x="3411" y="2857"/>
                    <a:pt x="3025" y="2865"/>
                    <a:pt x="2664" y="2832"/>
                  </a:cubicBezTo>
                  <a:cubicBezTo>
                    <a:pt x="2302" y="2815"/>
                    <a:pt x="1975" y="2773"/>
                    <a:pt x="1672" y="2731"/>
                  </a:cubicBezTo>
                  <a:cubicBezTo>
                    <a:pt x="1370" y="2706"/>
                    <a:pt x="1093" y="2638"/>
                    <a:pt x="858" y="2605"/>
                  </a:cubicBezTo>
                  <a:cubicBezTo>
                    <a:pt x="614" y="2563"/>
                    <a:pt x="412" y="2512"/>
                    <a:pt x="244" y="2470"/>
                  </a:cubicBezTo>
                  <a:cubicBezTo>
                    <a:pt x="152" y="2454"/>
                    <a:pt x="68" y="2437"/>
                    <a:pt x="1" y="2420"/>
                  </a:cubicBezTo>
                  <a:lnTo>
                    <a:pt x="1" y="2470"/>
                  </a:lnTo>
                  <a:cubicBezTo>
                    <a:pt x="68" y="2487"/>
                    <a:pt x="144" y="2512"/>
                    <a:pt x="228" y="2538"/>
                  </a:cubicBezTo>
                  <a:cubicBezTo>
                    <a:pt x="396" y="2588"/>
                    <a:pt x="597" y="2647"/>
                    <a:pt x="832" y="2697"/>
                  </a:cubicBezTo>
                  <a:cubicBezTo>
                    <a:pt x="1076" y="2748"/>
                    <a:pt x="1345" y="2815"/>
                    <a:pt x="1656" y="2848"/>
                  </a:cubicBezTo>
                  <a:cubicBezTo>
                    <a:pt x="1958" y="2899"/>
                    <a:pt x="2294" y="2949"/>
                    <a:pt x="2655" y="2966"/>
                  </a:cubicBezTo>
                  <a:cubicBezTo>
                    <a:pt x="3017" y="3008"/>
                    <a:pt x="3403" y="3008"/>
                    <a:pt x="3815" y="3016"/>
                  </a:cubicBezTo>
                  <a:cubicBezTo>
                    <a:pt x="4629" y="3008"/>
                    <a:pt x="5528" y="2932"/>
                    <a:pt x="6461" y="2764"/>
                  </a:cubicBezTo>
                  <a:cubicBezTo>
                    <a:pt x="7385" y="2580"/>
                    <a:pt x="8242" y="2311"/>
                    <a:pt x="9006" y="2017"/>
                  </a:cubicBezTo>
                  <a:cubicBezTo>
                    <a:pt x="9384" y="1857"/>
                    <a:pt x="9745" y="1714"/>
                    <a:pt x="10064" y="1538"/>
                  </a:cubicBezTo>
                  <a:cubicBezTo>
                    <a:pt x="10392" y="1387"/>
                    <a:pt x="10686" y="1219"/>
                    <a:pt x="10947" y="1059"/>
                  </a:cubicBezTo>
                  <a:cubicBezTo>
                    <a:pt x="11224" y="908"/>
                    <a:pt x="11451" y="740"/>
                    <a:pt x="11652" y="605"/>
                  </a:cubicBezTo>
                  <a:cubicBezTo>
                    <a:pt x="11854" y="471"/>
                    <a:pt x="12022" y="345"/>
                    <a:pt x="12156" y="236"/>
                  </a:cubicBezTo>
                  <a:cubicBezTo>
                    <a:pt x="12282" y="135"/>
                    <a:pt x="12375" y="59"/>
                    <a:pt x="1244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8"/>
            <p:cNvSpPr/>
            <p:nvPr/>
          </p:nvSpPr>
          <p:spPr>
            <a:xfrm>
              <a:off x="12253175" y="-9062875"/>
              <a:ext cx="578400" cy="99850"/>
            </a:xfrm>
            <a:custGeom>
              <a:rect b="b" l="l" r="r" t="t"/>
              <a:pathLst>
                <a:path extrusionOk="0" h="3994" w="23136">
                  <a:moveTo>
                    <a:pt x="18426" y="0"/>
                  </a:moveTo>
                  <a:cubicBezTo>
                    <a:pt x="18188" y="0"/>
                    <a:pt x="17946" y="9"/>
                    <a:pt x="17700" y="27"/>
                  </a:cubicBezTo>
                  <a:cubicBezTo>
                    <a:pt x="16902" y="94"/>
                    <a:pt x="16071" y="271"/>
                    <a:pt x="15256" y="590"/>
                  </a:cubicBezTo>
                  <a:cubicBezTo>
                    <a:pt x="14433" y="901"/>
                    <a:pt x="13651" y="1354"/>
                    <a:pt x="12853" y="1808"/>
                  </a:cubicBezTo>
                  <a:cubicBezTo>
                    <a:pt x="12064" y="2262"/>
                    <a:pt x="11282" y="2707"/>
                    <a:pt x="10476" y="3001"/>
                  </a:cubicBezTo>
                  <a:cubicBezTo>
                    <a:pt x="9669" y="3286"/>
                    <a:pt x="8846" y="3429"/>
                    <a:pt x="8057" y="3480"/>
                  </a:cubicBezTo>
                  <a:cubicBezTo>
                    <a:pt x="7648" y="3506"/>
                    <a:pt x="7249" y="3515"/>
                    <a:pt x="6862" y="3515"/>
                  </a:cubicBezTo>
                  <a:cubicBezTo>
                    <a:pt x="5752" y="3515"/>
                    <a:pt x="4736" y="3435"/>
                    <a:pt x="3840" y="3429"/>
                  </a:cubicBezTo>
                  <a:cubicBezTo>
                    <a:pt x="3757" y="3428"/>
                    <a:pt x="3676" y="3428"/>
                    <a:pt x="3595" y="3428"/>
                  </a:cubicBezTo>
                  <a:cubicBezTo>
                    <a:pt x="2498" y="3428"/>
                    <a:pt x="1611" y="3532"/>
                    <a:pt x="1000" y="3673"/>
                  </a:cubicBezTo>
                  <a:cubicBezTo>
                    <a:pt x="832" y="3715"/>
                    <a:pt x="689" y="3748"/>
                    <a:pt x="563" y="3790"/>
                  </a:cubicBezTo>
                  <a:cubicBezTo>
                    <a:pt x="446" y="3824"/>
                    <a:pt x="345" y="3866"/>
                    <a:pt x="253" y="3891"/>
                  </a:cubicBezTo>
                  <a:cubicBezTo>
                    <a:pt x="85" y="3950"/>
                    <a:pt x="1" y="3984"/>
                    <a:pt x="1" y="3992"/>
                  </a:cubicBezTo>
                  <a:cubicBezTo>
                    <a:pt x="1" y="3993"/>
                    <a:pt x="2" y="3994"/>
                    <a:pt x="5" y="3994"/>
                  </a:cubicBezTo>
                  <a:cubicBezTo>
                    <a:pt x="25" y="3994"/>
                    <a:pt x="114" y="3969"/>
                    <a:pt x="261" y="3925"/>
                  </a:cubicBezTo>
                  <a:cubicBezTo>
                    <a:pt x="353" y="3900"/>
                    <a:pt x="454" y="3874"/>
                    <a:pt x="580" y="3832"/>
                  </a:cubicBezTo>
                  <a:cubicBezTo>
                    <a:pt x="698" y="3807"/>
                    <a:pt x="849" y="3782"/>
                    <a:pt x="1009" y="3740"/>
                  </a:cubicBezTo>
                  <a:cubicBezTo>
                    <a:pt x="1562" y="3628"/>
                    <a:pt x="2326" y="3545"/>
                    <a:pt x="3262" y="3545"/>
                  </a:cubicBezTo>
                  <a:cubicBezTo>
                    <a:pt x="3448" y="3545"/>
                    <a:pt x="3641" y="3548"/>
                    <a:pt x="3840" y="3555"/>
                  </a:cubicBezTo>
                  <a:cubicBezTo>
                    <a:pt x="4774" y="3568"/>
                    <a:pt x="5846" y="3668"/>
                    <a:pt x="7032" y="3668"/>
                  </a:cubicBezTo>
                  <a:cubicBezTo>
                    <a:pt x="7370" y="3668"/>
                    <a:pt x="7717" y="3660"/>
                    <a:pt x="8073" y="3639"/>
                  </a:cubicBezTo>
                  <a:cubicBezTo>
                    <a:pt x="8871" y="3589"/>
                    <a:pt x="9703" y="3446"/>
                    <a:pt x="10535" y="3160"/>
                  </a:cubicBezTo>
                  <a:cubicBezTo>
                    <a:pt x="11358" y="2858"/>
                    <a:pt x="12148" y="2413"/>
                    <a:pt x="12946" y="1959"/>
                  </a:cubicBezTo>
                  <a:cubicBezTo>
                    <a:pt x="13735" y="1497"/>
                    <a:pt x="14517" y="1052"/>
                    <a:pt x="15315" y="749"/>
                  </a:cubicBezTo>
                  <a:cubicBezTo>
                    <a:pt x="16113" y="439"/>
                    <a:pt x="16927" y="254"/>
                    <a:pt x="17717" y="187"/>
                  </a:cubicBezTo>
                  <a:cubicBezTo>
                    <a:pt x="17982" y="165"/>
                    <a:pt x="18243" y="155"/>
                    <a:pt x="18500" y="155"/>
                  </a:cubicBezTo>
                  <a:cubicBezTo>
                    <a:pt x="19763" y="155"/>
                    <a:pt x="20913" y="399"/>
                    <a:pt x="21842" y="741"/>
                  </a:cubicBezTo>
                  <a:cubicBezTo>
                    <a:pt x="22329" y="926"/>
                    <a:pt x="22757" y="1128"/>
                    <a:pt x="23135" y="1338"/>
                  </a:cubicBezTo>
                  <a:lnTo>
                    <a:pt x="23135" y="1220"/>
                  </a:lnTo>
                  <a:cubicBezTo>
                    <a:pt x="22774" y="1018"/>
                    <a:pt x="22354" y="817"/>
                    <a:pt x="21884" y="632"/>
                  </a:cubicBezTo>
                  <a:cubicBezTo>
                    <a:pt x="20930" y="262"/>
                    <a:pt x="19742" y="0"/>
                    <a:pt x="18426"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8"/>
            <p:cNvSpPr/>
            <p:nvPr/>
          </p:nvSpPr>
          <p:spPr>
            <a:xfrm>
              <a:off x="12521575" y="-9003500"/>
              <a:ext cx="310000" cy="134400"/>
            </a:xfrm>
            <a:custGeom>
              <a:rect b="b" l="l" r="r" t="t"/>
              <a:pathLst>
                <a:path extrusionOk="0" h="5376" w="12400">
                  <a:moveTo>
                    <a:pt x="7683" y="0"/>
                  </a:moveTo>
                  <a:cubicBezTo>
                    <a:pt x="6603" y="0"/>
                    <a:pt x="5476" y="420"/>
                    <a:pt x="4402" y="953"/>
                  </a:cubicBezTo>
                  <a:cubicBezTo>
                    <a:pt x="3251" y="1499"/>
                    <a:pt x="2193" y="2121"/>
                    <a:pt x="1277" y="2734"/>
                  </a:cubicBezTo>
                  <a:cubicBezTo>
                    <a:pt x="832" y="3045"/>
                    <a:pt x="336" y="3314"/>
                    <a:pt x="118" y="3810"/>
                  </a:cubicBezTo>
                  <a:cubicBezTo>
                    <a:pt x="0" y="4053"/>
                    <a:pt x="59" y="4356"/>
                    <a:pt x="227" y="4540"/>
                  </a:cubicBezTo>
                  <a:cubicBezTo>
                    <a:pt x="387" y="4725"/>
                    <a:pt x="597" y="4826"/>
                    <a:pt x="790" y="4918"/>
                  </a:cubicBezTo>
                  <a:cubicBezTo>
                    <a:pt x="1554" y="5271"/>
                    <a:pt x="2252" y="5364"/>
                    <a:pt x="2714" y="5372"/>
                  </a:cubicBezTo>
                  <a:cubicBezTo>
                    <a:pt x="2783" y="5374"/>
                    <a:pt x="2847" y="5376"/>
                    <a:pt x="2907" y="5376"/>
                  </a:cubicBezTo>
                  <a:cubicBezTo>
                    <a:pt x="3051" y="5376"/>
                    <a:pt x="3168" y="5370"/>
                    <a:pt x="3251" y="5364"/>
                  </a:cubicBezTo>
                  <a:cubicBezTo>
                    <a:pt x="3377" y="5347"/>
                    <a:pt x="3436" y="5338"/>
                    <a:pt x="3436" y="5330"/>
                  </a:cubicBezTo>
                  <a:cubicBezTo>
                    <a:pt x="3436" y="5324"/>
                    <a:pt x="3407" y="5324"/>
                    <a:pt x="3351" y="5324"/>
                  </a:cubicBezTo>
                  <a:cubicBezTo>
                    <a:pt x="3324" y="5324"/>
                    <a:pt x="3289" y="5324"/>
                    <a:pt x="3248" y="5324"/>
                  </a:cubicBezTo>
                  <a:cubicBezTo>
                    <a:pt x="3125" y="5324"/>
                    <a:pt x="2945" y="5322"/>
                    <a:pt x="2714" y="5305"/>
                  </a:cubicBezTo>
                  <a:cubicBezTo>
                    <a:pt x="2260" y="5271"/>
                    <a:pt x="1580" y="5170"/>
                    <a:pt x="840" y="4809"/>
                  </a:cubicBezTo>
                  <a:cubicBezTo>
                    <a:pt x="656" y="4717"/>
                    <a:pt x="462" y="4616"/>
                    <a:pt x="328" y="4456"/>
                  </a:cubicBezTo>
                  <a:cubicBezTo>
                    <a:pt x="185" y="4297"/>
                    <a:pt x="152" y="4070"/>
                    <a:pt x="244" y="3860"/>
                  </a:cubicBezTo>
                  <a:cubicBezTo>
                    <a:pt x="429" y="3432"/>
                    <a:pt x="916" y="3163"/>
                    <a:pt x="1361" y="2860"/>
                  </a:cubicBezTo>
                  <a:cubicBezTo>
                    <a:pt x="2285" y="2255"/>
                    <a:pt x="3327" y="1651"/>
                    <a:pt x="4469" y="1105"/>
                  </a:cubicBezTo>
                  <a:cubicBezTo>
                    <a:pt x="5562" y="571"/>
                    <a:pt x="6677" y="154"/>
                    <a:pt x="7734" y="154"/>
                  </a:cubicBezTo>
                  <a:cubicBezTo>
                    <a:pt x="7774" y="154"/>
                    <a:pt x="7815" y="154"/>
                    <a:pt x="7855" y="155"/>
                  </a:cubicBezTo>
                  <a:cubicBezTo>
                    <a:pt x="8947" y="181"/>
                    <a:pt x="9862" y="634"/>
                    <a:pt x="10568" y="1063"/>
                  </a:cubicBezTo>
                  <a:cubicBezTo>
                    <a:pt x="11274" y="1491"/>
                    <a:pt x="11795" y="1928"/>
                    <a:pt x="12156" y="2213"/>
                  </a:cubicBezTo>
                  <a:cubicBezTo>
                    <a:pt x="12248" y="2281"/>
                    <a:pt x="12324" y="2348"/>
                    <a:pt x="12399" y="2407"/>
                  </a:cubicBezTo>
                  <a:lnTo>
                    <a:pt x="12399" y="2339"/>
                  </a:lnTo>
                  <a:cubicBezTo>
                    <a:pt x="12341" y="2281"/>
                    <a:pt x="12273" y="2230"/>
                    <a:pt x="12198" y="2163"/>
                  </a:cubicBezTo>
                  <a:cubicBezTo>
                    <a:pt x="11845" y="1861"/>
                    <a:pt x="11341" y="1415"/>
                    <a:pt x="10627" y="962"/>
                  </a:cubicBezTo>
                  <a:cubicBezTo>
                    <a:pt x="9930" y="517"/>
                    <a:pt x="8997" y="38"/>
                    <a:pt x="7863" y="4"/>
                  </a:cubicBezTo>
                  <a:cubicBezTo>
                    <a:pt x="7803" y="2"/>
                    <a:pt x="7743" y="0"/>
                    <a:pt x="768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8"/>
            <p:cNvSpPr/>
            <p:nvPr/>
          </p:nvSpPr>
          <p:spPr>
            <a:xfrm>
              <a:off x="12629525" y="-8940400"/>
              <a:ext cx="195750" cy="61225"/>
            </a:xfrm>
            <a:custGeom>
              <a:rect b="b" l="l" r="r" t="t"/>
              <a:pathLst>
                <a:path extrusionOk="0" h="2449" w="7830">
                  <a:moveTo>
                    <a:pt x="2906" y="1"/>
                  </a:moveTo>
                  <a:cubicBezTo>
                    <a:pt x="2155" y="1"/>
                    <a:pt x="1350" y="110"/>
                    <a:pt x="555" y="353"/>
                  </a:cubicBezTo>
                  <a:cubicBezTo>
                    <a:pt x="420" y="395"/>
                    <a:pt x="294" y="454"/>
                    <a:pt x="185" y="555"/>
                  </a:cubicBezTo>
                  <a:cubicBezTo>
                    <a:pt x="126" y="597"/>
                    <a:pt x="76" y="656"/>
                    <a:pt x="42" y="731"/>
                  </a:cubicBezTo>
                  <a:cubicBezTo>
                    <a:pt x="9" y="807"/>
                    <a:pt x="0" y="908"/>
                    <a:pt x="34" y="983"/>
                  </a:cubicBezTo>
                  <a:cubicBezTo>
                    <a:pt x="93" y="1151"/>
                    <a:pt x="261" y="1218"/>
                    <a:pt x="387" y="1252"/>
                  </a:cubicBezTo>
                  <a:cubicBezTo>
                    <a:pt x="521" y="1286"/>
                    <a:pt x="639" y="1302"/>
                    <a:pt x="756" y="1328"/>
                  </a:cubicBezTo>
                  <a:cubicBezTo>
                    <a:pt x="1243" y="1428"/>
                    <a:pt x="1714" y="1521"/>
                    <a:pt x="2167" y="1605"/>
                  </a:cubicBezTo>
                  <a:cubicBezTo>
                    <a:pt x="3050" y="1781"/>
                    <a:pt x="3856" y="1932"/>
                    <a:pt x="4545" y="2067"/>
                  </a:cubicBezTo>
                  <a:cubicBezTo>
                    <a:pt x="5200" y="2184"/>
                    <a:pt x="5746" y="2285"/>
                    <a:pt x="6149" y="2361"/>
                  </a:cubicBezTo>
                  <a:cubicBezTo>
                    <a:pt x="6326" y="2386"/>
                    <a:pt x="6469" y="2411"/>
                    <a:pt x="6595" y="2436"/>
                  </a:cubicBezTo>
                  <a:cubicBezTo>
                    <a:pt x="6666" y="2442"/>
                    <a:pt x="6712" y="2448"/>
                    <a:pt x="6733" y="2448"/>
                  </a:cubicBezTo>
                  <a:cubicBezTo>
                    <a:pt x="6741" y="2448"/>
                    <a:pt x="6746" y="2447"/>
                    <a:pt x="6746" y="2445"/>
                  </a:cubicBezTo>
                  <a:cubicBezTo>
                    <a:pt x="6746" y="2436"/>
                    <a:pt x="6695" y="2428"/>
                    <a:pt x="6595" y="2403"/>
                  </a:cubicBezTo>
                  <a:cubicBezTo>
                    <a:pt x="6477" y="2369"/>
                    <a:pt x="6334" y="2336"/>
                    <a:pt x="6166" y="2294"/>
                  </a:cubicBezTo>
                  <a:cubicBezTo>
                    <a:pt x="5763" y="2210"/>
                    <a:pt x="5225" y="2092"/>
                    <a:pt x="4570" y="1949"/>
                  </a:cubicBezTo>
                  <a:cubicBezTo>
                    <a:pt x="3881" y="1806"/>
                    <a:pt x="3083" y="1638"/>
                    <a:pt x="2193" y="1454"/>
                  </a:cubicBezTo>
                  <a:cubicBezTo>
                    <a:pt x="1747" y="1361"/>
                    <a:pt x="1277" y="1269"/>
                    <a:pt x="790" y="1168"/>
                  </a:cubicBezTo>
                  <a:cubicBezTo>
                    <a:pt x="563" y="1109"/>
                    <a:pt x="252" y="1101"/>
                    <a:pt x="193" y="924"/>
                  </a:cubicBezTo>
                  <a:cubicBezTo>
                    <a:pt x="160" y="849"/>
                    <a:pt x="210" y="756"/>
                    <a:pt x="294" y="681"/>
                  </a:cubicBezTo>
                  <a:cubicBezTo>
                    <a:pt x="378" y="605"/>
                    <a:pt x="487" y="546"/>
                    <a:pt x="605" y="513"/>
                  </a:cubicBezTo>
                  <a:cubicBezTo>
                    <a:pt x="1401" y="272"/>
                    <a:pt x="2202" y="164"/>
                    <a:pt x="2949" y="164"/>
                  </a:cubicBezTo>
                  <a:cubicBezTo>
                    <a:pt x="3140" y="164"/>
                    <a:pt x="3328" y="171"/>
                    <a:pt x="3512" y="185"/>
                  </a:cubicBezTo>
                  <a:cubicBezTo>
                    <a:pt x="4410" y="244"/>
                    <a:pt x="5208" y="437"/>
                    <a:pt x="5855" y="681"/>
                  </a:cubicBezTo>
                  <a:cubicBezTo>
                    <a:pt x="7104" y="1138"/>
                    <a:pt x="7766" y="1690"/>
                    <a:pt x="7826" y="1690"/>
                  </a:cubicBezTo>
                  <a:cubicBezTo>
                    <a:pt x="7827" y="1690"/>
                    <a:pt x="7829" y="1690"/>
                    <a:pt x="7829" y="1689"/>
                  </a:cubicBezTo>
                  <a:cubicBezTo>
                    <a:pt x="7829" y="1680"/>
                    <a:pt x="7796" y="1647"/>
                    <a:pt x="7712" y="1580"/>
                  </a:cubicBezTo>
                  <a:cubicBezTo>
                    <a:pt x="7628" y="1521"/>
                    <a:pt x="7519" y="1420"/>
                    <a:pt x="7351" y="1319"/>
                  </a:cubicBezTo>
                  <a:cubicBezTo>
                    <a:pt x="7031" y="1101"/>
                    <a:pt x="6544" y="824"/>
                    <a:pt x="5897" y="563"/>
                  </a:cubicBezTo>
                  <a:cubicBezTo>
                    <a:pt x="5250" y="311"/>
                    <a:pt x="4444" y="93"/>
                    <a:pt x="3520" y="25"/>
                  </a:cubicBezTo>
                  <a:cubicBezTo>
                    <a:pt x="3320" y="9"/>
                    <a:pt x="3115" y="1"/>
                    <a:pt x="290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8"/>
            <p:cNvSpPr/>
            <p:nvPr/>
          </p:nvSpPr>
          <p:spPr>
            <a:xfrm>
              <a:off x="12252750" y="-8908075"/>
              <a:ext cx="183575" cy="19225"/>
            </a:xfrm>
            <a:custGeom>
              <a:rect b="b" l="l" r="r" t="t"/>
              <a:pathLst>
                <a:path extrusionOk="0" h="769" w="7343">
                  <a:moveTo>
                    <a:pt x="3399" y="1"/>
                  </a:moveTo>
                  <a:cubicBezTo>
                    <a:pt x="2334" y="1"/>
                    <a:pt x="1385" y="148"/>
                    <a:pt x="715" y="320"/>
                  </a:cubicBezTo>
                  <a:cubicBezTo>
                    <a:pt x="421" y="387"/>
                    <a:pt x="186" y="455"/>
                    <a:pt x="1" y="522"/>
                  </a:cubicBezTo>
                  <a:lnTo>
                    <a:pt x="1" y="597"/>
                  </a:lnTo>
                  <a:cubicBezTo>
                    <a:pt x="186" y="555"/>
                    <a:pt x="438" y="497"/>
                    <a:pt x="740" y="438"/>
                  </a:cubicBezTo>
                  <a:cubicBezTo>
                    <a:pt x="1389" y="303"/>
                    <a:pt x="2293" y="176"/>
                    <a:pt x="3302" y="176"/>
                  </a:cubicBezTo>
                  <a:cubicBezTo>
                    <a:pt x="3364" y="176"/>
                    <a:pt x="3425" y="176"/>
                    <a:pt x="3487" y="177"/>
                  </a:cubicBezTo>
                  <a:cubicBezTo>
                    <a:pt x="4562" y="186"/>
                    <a:pt x="5528" y="337"/>
                    <a:pt x="6225" y="497"/>
                  </a:cubicBezTo>
                  <a:cubicBezTo>
                    <a:pt x="6858" y="643"/>
                    <a:pt x="7264" y="768"/>
                    <a:pt x="7333" y="768"/>
                  </a:cubicBezTo>
                  <a:cubicBezTo>
                    <a:pt x="7339" y="768"/>
                    <a:pt x="7342" y="767"/>
                    <a:pt x="7343" y="765"/>
                  </a:cubicBezTo>
                  <a:cubicBezTo>
                    <a:pt x="7343" y="757"/>
                    <a:pt x="7242" y="715"/>
                    <a:pt x="7057" y="639"/>
                  </a:cubicBezTo>
                  <a:cubicBezTo>
                    <a:pt x="6872" y="564"/>
                    <a:pt x="6595" y="471"/>
                    <a:pt x="6251" y="379"/>
                  </a:cubicBezTo>
                  <a:cubicBezTo>
                    <a:pt x="5562" y="194"/>
                    <a:pt x="4579" y="18"/>
                    <a:pt x="3487" y="1"/>
                  </a:cubicBezTo>
                  <a:cubicBezTo>
                    <a:pt x="3458" y="1"/>
                    <a:pt x="3428" y="1"/>
                    <a:pt x="339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8"/>
            <p:cNvSpPr/>
            <p:nvPr/>
          </p:nvSpPr>
          <p:spPr>
            <a:xfrm>
              <a:off x="12252750" y="-8810700"/>
              <a:ext cx="578200" cy="111825"/>
            </a:xfrm>
            <a:custGeom>
              <a:rect b="b" l="l" r="r" t="t"/>
              <a:pathLst>
                <a:path extrusionOk="0" h="4473" w="23128">
                  <a:moveTo>
                    <a:pt x="18667" y="0"/>
                  </a:moveTo>
                  <a:cubicBezTo>
                    <a:pt x="17762" y="0"/>
                    <a:pt x="16745" y="62"/>
                    <a:pt x="15659" y="231"/>
                  </a:cubicBezTo>
                  <a:cubicBezTo>
                    <a:pt x="14198" y="449"/>
                    <a:pt x="12635" y="903"/>
                    <a:pt x="11005" y="1390"/>
                  </a:cubicBezTo>
                  <a:cubicBezTo>
                    <a:pt x="9384" y="1877"/>
                    <a:pt x="7830" y="2314"/>
                    <a:pt x="6377" y="2499"/>
                  </a:cubicBezTo>
                  <a:cubicBezTo>
                    <a:pt x="4923" y="2692"/>
                    <a:pt x="3588" y="2793"/>
                    <a:pt x="2504" y="3087"/>
                  </a:cubicBezTo>
                  <a:cubicBezTo>
                    <a:pt x="1429" y="3364"/>
                    <a:pt x="589" y="3776"/>
                    <a:pt x="144" y="4229"/>
                  </a:cubicBezTo>
                  <a:cubicBezTo>
                    <a:pt x="85" y="4280"/>
                    <a:pt x="43" y="4330"/>
                    <a:pt x="1" y="4380"/>
                  </a:cubicBezTo>
                  <a:lnTo>
                    <a:pt x="1" y="4473"/>
                  </a:lnTo>
                  <a:cubicBezTo>
                    <a:pt x="51" y="4414"/>
                    <a:pt x="110" y="4347"/>
                    <a:pt x="186" y="4280"/>
                  </a:cubicBezTo>
                  <a:cubicBezTo>
                    <a:pt x="631" y="3860"/>
                    <a:pt x="1462" y="3465"/>
                    <a:pt x="2538" y="3204"/>
                  </a:cubicBezTo>
                  <a:cubicBezTo>
                    <a:pt x="3605" y="2927"/>
                    <a:pt x="4932" y="2835"/>
                    <a:pt x="6393" y="2658"/>
                  </a:cubicBezTo>
                  <a:cubicBezTo>
                    <a:pt x="7864" y="2473"/>
                    <a:pt x="9434" y="2045"/>
                    <a:pt x="11056" y="1558"/>
                  </a:cubicBezTo>
                  <a:cubicBezTo>
                    <a:pt x="12677" y="1071"/>
                    <a:pt x="14231" y="609"/>
                    <a:pt x="15684" y="390"/>
                  </a:cubicBezTo>
                  <a:cubicBezTo>
                    <a:pt x="16850" y="200"/>
                    <a:pt x="17939" y="136"/>
                    <a:pt x="18899" y="136"/>
                  </a:cubicBezTo>
                  <a:cubicBezTo>
                    <a:pt x="19129" y="136"/>
                    <a:pt x="19351" y="140"/>
                    <a:pt x="19565" y="147"/>
                  </a:cubicBezTo>
                  <a:cubicBezTo>
                    <a:pt x="20674" y="189"/>
                    <a:pt x="21565" y="298"/>
                    <a:pt x="22178" y="399"/>
                  </a:cubicBezTo>
                  <a:cubicBezTo>
                    <a:pt x="22480" y="449"/>
                    <a:pt x="22724" y="483"/>
                    <a:pt x="22884" y="516"/>
                  </a:cubicBezTo>
                  <a:cubicBezTo>
                    <a:pt x="23015" y="537"/>
                    <a:pt x="23095" y="552"/>
                    <a:pt x="23119" y="552"/>
                  </a:cubicBezTo>
                  <a:cubicBezTo>
                    <a:pt x="23125" y="552"/>
                    <a:pt x="23127" y="551"/>
                    <a:pt x="23127" y="550"/>
                  </a:cubicBezTo>
                  <a:cubicBezTo>
                    <a:pt x="23127" y="541"/>
                    <a:pt x="23052" y="525"/>
                    <a:pt x="22892" y="483"/>
                  </a:cubicBezTo>
                  <a:cubicBezTo>
                    <a:pt x="22732" y="441"/>
                    <a:pt x="22497" y="390"/>
                    <a:pt x="22186" y="331"/>
                  </a:cubicBezTo>
                  <a:cubicBezTo>
                    <a:pt x="21573" y="214"/>
                    <a:pt x="20683" y="79"/>
                    <a:pt x="19565" y="21"/>
                  </a:cubicBezTo>
                  <a:cubicBezTo>
                    <a:pt x="19280" y="8"/>
                    <a:pt x="18980" y="0"/>
                    <a:pt x="18667"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8"/>
            <p:cNvSpPr/>
            <p:nvPr/>
          </p:nvSpPr>
          <p:spPr>
            <a:xfrm>
              <a:off x="12361750" y="-8883400"/>
              <a:ext cx="341500" cy="47875"/>
            </a:xfrm>
            <a:custGeom>
              <a:rect b="b" l="l" r="r" t="t"/>
              <a:pathLst>
                <a:path extrusionOk="0" h="1915" w="13660">
                  <a:moveTo>
                    <a:pt x="12808" y="1"/>
                  </a:moveTo>
                  <a:cubicBezTo>
                    <a:pt x="12477" y="1"/>
                    <a:pt x="12059" y="45"/>
                    <a:pt x="11585" y="165"/>
                  </a:cubicBezTo>
                  <a:cubicBezTo>
                    <a:pt x="10300" y="442"/>
                    <a:pt x="8754" y="1433"/>
                    <a:pt x="6797" y="1660"/>
                  </a:cubicBezTo>
                  <a:cubicBezTo>
                    <a:pt x="6351" y="1722"/>
                    <a:pt x="5914" y="1749"/>
                    <a:pt x="5492" y="1749"/>
                  </a:cubicBezTo>
                  <a:cubicBezTo>
                    <a:pt x="4065" y="1749"/>
                    <a:pt x="2796" y="1439"/>
                    <a:pt x="1882" y="1089"/>
                  </a:cubicBezTo>
                  <a:cubicBezTo>
                    <a:pt x="1277" y="870"/>
                    <a:pt x="815" y="618"/>
                    <a:pt x="496" y="450"/>
                  </a:cubicBezTo>
                  <a:cubicBezTo>
                    <a:pt x="197" y="281"/>
                    <a:pt x="31" y="181"/>
                    <a:pt x="11" y="181"/>
                  </a:cubicBezTo>
                  <a:cubicBezTo>
                    <a:pt x="10" y="181"/>
                    <a:pt x="9" y="181"/>
                    <a:pt x="9" y="182"/>
                  </a:cubicBezTo>
                  <a:cubicBezTo>
                    <a:pt x="1" y="190"/>
                    <a:pt x="169" y="308"/>
                    <a:pt x="463" y="509"/>
                  </a:cubicBezTo>
                  <a:cubicBezTo>
                    <a:pt x="782" y="694"/>
                    <a:pt x="1227" y="963"/>
                    <a:pt x="1832" y="1198"/>
                  </a:cubicBezTo>
                  <a:cubicBezTo>
                    <a:pt x="2761" y="1584"/>
                    <a:pt x="4067" y="1914"/>
                    <a:pt x="5536" y="1914"/>
                  </a:cubicBezTo>
                  <a:cubicBezTo>
                    <a:pt x="5953" y="1914"/>
                    <a:pt x="6383" y="1888"/>
                    <a:pt x="6822" y="1828"/>
                  </a:cubicBezTo>
                  <a:cubicBezTo>
                    <a:pt x="7805" y="1702"/>
                    <a:pt x="8712" y="1408"/>
                    <a:pt x="9502" y="1072"/>
                  </a:cubicBezTo>
                  <a:cubicBezTo>
                    <a:pt x="10291" y="744"/>
                    <a:pt x="10988" y="442"/>
                    <a:pt x="11610" y="282"/>
                  </a:cubicBezTo>
                  <a:cubicBezTo>
                    <a:pt x="12150" y="129"/>
                    <a:pt x="12614" y="77"/>
                    <a:pt x="12957" y="77"/>
                  </a:cubicBezTo>
                  <a:cubicBezTo>
                    <a:pt x="13009" y="77"/>
                    <a:pt x="13059" y="79"/>
                    <a:pt x="13105" y="81"/>
                  </a:cubicBezTo>
                  <a:cubicBezTo>
                    <a:pt x="13407" y="88"/>
                    <a:pt x="13592" y="118"/>
                    <a:pt x="13644" y="118"/>
                  </a:cubicBezTo>
                  <a:cubicBezTo>
                    <a:pt x="13655" y="118"/>
                    <a:pt x="13660" y="117"/>
                    <a:pt x="13660" y="114"/>
                  </a:cubicBezTo>
                  <a:cubicBezTo>
                    <a:pt x="13660" y="106"/>
                    <a:pt x="13618" y="98"/>
                    <a:pt x="13525" y="72"/>
                  </a:cubicBezTo>
                  <a:cubicBezTo>
                    <a:pt x="13433" y="47"/>
                    <a:pt x="13290" y="22"/>
                    <a:pt x="13105" y="14"/>
                  </a:cubicBezTo>
                  <a:cubicBezTo>
                    <a:pt x="13016" y="5"/>
                    <a:pt x="12917" y="1"/>
                    <a:pt x="1280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8"/>
            <p:cNvSpPr/>
            <p:nvPr/>
          </p:nvSpPr>
          <p:spPr>
            <a:xfrm>
              <a:off x="12426425" y="-8765250"/>
              <a:ext cx="397800" cy="114700"/>
            </a:xfrm>
            <a:custGeom>
              <a:rect b="b" l="l" r="r" t="t"/>
              <a:pathLst>
                <a:path extrusionOk="0" h="4588" w="15912">
                  <a:moveTo>
                    <a:pt x="10933" y="0"/>
                  </a:moveTo>
                  <a:cubicBezTo>
                    <a:pt x="9578" y="0"/>
                    <a:pt x="8033" y="155"/>
                    <a:pt x="6436" y="571"/>
                  </a:cubicBezTo>
                  <a:cubicBezTo>
                    <a:pt x="5150" y="899"/>
                    <a:pt x="3966" y="1370"/>
                    <a:pt x="2933" y="1882"/>
                  </a:cubicBezTo>
                  <a:cubicBezTo>
                    <a:pt x="1899" y="2394"/>
                    <a:pt x="1043" y="2982"/>
                    <a:pt x="345" y="3495"/>
                  </a:cubicBezTo>
                  <a:cubicBezTo>
                    <a:pt x="177" y="3629"/>
                    <a:pt x="1" y="3831"/>
                    <a:pt x="26" y="4058"/>
                  </a:cubicBezTo>
                  <a:cubicBezTo>
                    <a:pt x="43" y="4293"/>
                    <a:pt x="236" y="4436"/>
                    <a:pt x="396" y="4503"/>
                  </a:cubicBezTo>
                  <a:cubicBezTo>
                    <a:pt x="539" y="4567"/>
                    <a:pt x="679" y="4587"/>
                    <a:pt x="811" y="4587"/>
                  </a:cubicBezTo>
                  <a:cubicBezTo>
                    <a:pt x="989" y="4587"/>
                    <a:pt x="1151" y="4551"/>
                    <a:pt x="1286" y="4536"/>
                  </a:cubicBezTo>
                  <a:cubicBezTo>
                    <a:pt x="1410" y="4514"/>
                    <a:pt x="1520" y="4504"/>
                    <a:pt x="1615" y="4504"/>
                  </a:cubicBezTo>
                  <a:cubicBezTo>
                    <a:pt x="1700" y="4504"/>
                    <a:pt x="1773" y="4512"/>
                    <a:pt x="1832" y="4528"/>
                  </a:cubicBezTo>
                  <a:cubicBezTo>
                    <a:pt x="1937" y="4551"/>
                    <a:pt x="1995" y="4580"/>
                    <a:pt x="2013" y="4580"/>
                  </a:cubicBezTo>
                  <a:cubicBezTo>
                    <a:pt x="2015" y="4580"/>
                    <a:pt x="2016" y="4579"/>
                    <a:pt x="2017" y="4578"/>
                  </a:cubicBezTo>
                  <a:cubicBezTo>
                    <a:pt x="2017" y="4578"/>
                    <a:pt x="1967" y="4528"/>
                    <a:pt x="1841" y="4494"/>
                  </a:cubicBezTo>
                  <a:cubicBezTo>
                    <a:pt x="1762" y="4468"/>
                    <a:pt x="1657" y="4455"/>
                    <a:pt x="1530" y="4455"/>
                  </a:cubicBezTo>
                  <a:cubicBezTo>
                    <a:pt x="1453" y="4455"/>
                    <a:pt x="1369" y="4460"/>
                    <a:pt x="1278" y="4469"/>
                  </a:cubicBezTo>
                  <a:cubicBezTo>
                    <a:pt x="1150" y="4482"/>
                    <a:pt x="1006" y="4507"/>
                    <a:pt x="855" y="4507"/>
                  </a:cubicBezTo>
                  <a:cubicBezTo>
                    <a:pt x="717" y="4507"/>
                    <a:pt x="573" y="4487"/>
                    <a:pt x="429" y="4419"/>
                  </a:cubicBezTo>
                  <a:cubicBezTo>
                    <a:pt x="287" y="4352"/>
                    <a:pt x="144" y="4226"/>
                    <a:pt x="135" y="4049"/>
                  </a:cubicBezTo>
                  <a:cubicBezTo>
                    <a:pt x="119" y="3881"/>
                    <a:pt x="253" y="3713"/>
                    <a:pt x="421" y="3587"/>
                  </a:cubicBezTo>
                  <a:cubicBezTo>
                    <a:pt x="1118" y="3092"/>
                    <a:pt x="1975" y="2520"/>
                    <a:pt x="3008" y="2016"/>
                  </a:cubicBezTo>
                  <a:cubicBezTo>
                    <a:pt x="4025" y="1521"/>
                    <a:pt x="5201" y="1067"/>
                    <a:pt x="6478" y="731"/>
                  </a:cubicBezTo>
                  <a:cubicBezTo>
                    <a:pt x="8125" y="303"/>
                    <a:pt x="9717" y="148"/>
                    <a:pt x="11099" y="148"/>
                  </a:cubicBezTo>
                  <a:cubicBezTo>
                    <a:pt x="11859" y="148"/>
                    <a:pt x="12556" y="195"/>
                    <a:pt x="13164" y="269"/>
                  </a:cubicBezTo>
                  <a:cubicBezTo>
                    <a:pt x="13593" y="328"/>
                    <a:pt x="13979" y="370"/>
                    <a:pt x="14315" y="445"/>
                  </a:cubicBezTo>
                  <a:cubicBezTo>
                    <a:pt x="14651" y="504"/>
                    <a:pt x="14945" y="555"/>
                    <a:pt x="15181" y="613"/>
                  </a:cubicBezTo>
                  <a:cubicBezTo>
                    <a:pt x="15399" y="672"/>
                    <a:pt x="15575" y="714"/>
                    <a:pt x="15718" y="748"/>
                  </a:cubicBezTo>
                  <a:cubicBezTo>
                    <a:pt x="15844" y="773"/>
                    <a:pt x="15911" y="781"/>
                    <a:pt x="15911" y="781"/>
                  </a:cubicBezTo>
                  <a:cubicBezTo>
                    <a:pt x="15911" y="773"/>
                    <a:pt x="15853" y="748"/>
                    <a:pt x="15727" y="714"/>
                  </a:cubicBezTo>
                  <a:cubicBezTo>
                    <a:pt x="15592" y="672"/>
                    <a:pt x="15407" y="613"/>
                    <a:pt x="15197" y="555"/>
                  </a:cubicBezTo>
                  <a:cubicBezTo>
                    <a:pt x="14962" y="479"/>
                    <a:pt x="14668" y="420"/>
                    <a:pt x="14332" y="345"/>
                  </a:cubicBezTo>
                  <a:cubicBezTo>
                    <a:pt x="13996" y="269"/>
                    <a:pt x="13610" y="210"/>
                    <a:pt x="13181" y="151"/>
                  </a:cubicBezTo>
                  <a:cubicBezTo>
                    <a:pt x="12526" y="59"/>
                    <a:pt x="11765" y="0"/>
                    <a:pt x="1093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8"/>
            <p:cNvSpPr/>
            <p:nvPr/>
          </p:nvSpPr>
          <p:spPr>
            <a:xfrm>
              <a:off x="12538150" y="-8732025"/>
              <a:ext cx="284800" cy="72625"/>
            </a:xfrm>
            <a:custGeom>
              <a:rect b="b" l="l" r="r" t="t"/>
              <a:pathLst>
                <a:path extrusionOk="0" h="2905" w="11392">
                  <a:moveTo>
                    <a:pt x="5482" y="0"/>
                  </a:moveTo>
                  <a:cubicBezTo>
                    <a:pt x="5263" y="0"/>
                    <a:pt x="5040" y="8"/>
                    <a:pt x="4814" y="24"/>
                  </a:cubicBezTo>
                  <a:cubicBezTo>
                    <a:pt x="3865" y="91"/>
                    <a:pt x="2975" y="301"/>
                    <a:pt x="2219" y="620"/>
                  </a:cubicBezTo>
                  <a:cubicBezTo>
                    <a:pt x="1454" y="931"/>
                    <a:pt x="833" y="1343"/>
                    <a:pt x="362" y="1754"/>
                  </a:cubicBezTo>
                  <a:cubicBezTo>
                    <a:pt x="245" y="1847"/>
                    <a:pt x="127" y="1956"/>
                    <a:pt x="60" y="2107"/>
                  </a:cubicBezTo>
                  <a:cubicBezTo>
                    <a:pt x="1" y="2250"/>
                    <a:pt x="43" y="2409"/>
                    <a:pt x="102" y="2527"/>
                  </a:cubicBezTo>
                  <a:cubicBezTo>
                    <a:pt x="236" y="2762"/>
                    <a:pt x="471" y="2855"/>
                    <a:pt x="639" y="2880"/>
                  </a:cubicBezTo>
                  <a:cubicBezTo>
                    <a:pt x="737" y="2898"/>
                    <a:pt x="822" y="2904"/>
                    <a:pt x="892" y="2904"/>
                  </a:cubicBezTo>
                  <a:cubicBezTo>
                    <a:pt x="949" y="2904"/>
                    <a:pt x="997" y="2900"/>
                    <a:pt x="1034" y="2897"/>
                  </a:cubicBezTo>
                  <a:cubicBezTo>
                    <a:pt x="1127" y="2888"/>
                    <a:pt x="1177" y="2880"/>
                    <a:pt x="1177" y="2880"/>
                  </a:cubicBezTo>
                  <a:cubicBezTo>
                    <a:pt x="1177" y="2855"/>
                    <a:pt x="984" y="2880"/>
                    <a:pt x="648" y="2813"/>
                  </a:cubicBezTo>
                  <a:cubicBezTo>
                    <a:pt x="488" y="2779"/>
                    <a:pt x="295" y="2687"/>
                    <a:pt x="186" y="2477"/>
                  </a:cubicBezTo>
                  <a:cubicBezTo>
                    <a:pt x="135" y="2384"/>
                    <a:pt x="119" y="2258"/>
                    <a:pt x="161" y="2149"/>
                  </a:cubicBezTo>
                  <a:cubicBezTo>
                    <a:pt x="211" y="2031"/>
                    <a:pt x="320" y="1939"/>
                    <a:pt x="438" y="1847"/>
                  </a:cubicBezTo>
                  <a:cubicBezTo>
                    <a:pt x="908" y="1452"/>
                    <a:pt x="1530" y="1065"/>
                    <a:pt x="2277" y="763"/>
                  </a:cubicBezTo>
                  <a:cubicBezTo>
                    <a:pt x="3025" y="469"/>
                    <a:pt x="3899" y="259"/>
                    <a:pt x="4823" y="192"/>
                  </a:cubicBezTo>
                  <a:cubicBezTo>
                    <a:pt x="5055" y="175"/>
                    <a:pt x="5285" y="167"/>
                    <a:pt x="5510" y="167"/>
                  </a:cubicBezTo>
                  <a:cubicBezTo>
                    <a:pt x="7096" y="167"/>
                    <a:pt x="8504" y="550"/>
                    <a:pt x="9519" y="881"/>
                  </a:cubicBezTo>
                  <a:cubicBezTo>
                    <a:pt x="10098" y="1074"/>
                    <a:pt x="10569" y="1259"/>
                    <a:pt x="10888" y="1385"/>
                  </a:cubicBezTo>
                  <a:cubicBezTo>
                    <a:pt x="11189" y="1504"/>
                    <a:pt x="11363" y="1570"/>
                    <a:pt x="11382" y="1570"/>
                  </a:cubicBezTo>
                  <a:cubicBezTo>
                    <a:pt x="11383" y="1570"/>
                    <a:pt x="11384" y="1570"/>
                    <a:pt x="11384" y="1569"/>
                  </a:cubicBezTo>
                  <a:cubicBezTo>
                    <a:pt x="11392" y="1561"/>
                    <a:pt x="11350" y="1536"/>
                    <a:pt x="11266" y="1494"/>
                  </a:cubicBezTo>
                  <a:cubicBezTo>
                    <a:pt x="11190" y="1452"/>
                    <a:pt x="11064" y="1393"/>
                    <a:pt x="10913" y="1317"/>
                  </a:cubicBezTo>
                  <a:cubicBezTo>
                    <a:pt x="10602" y="1175"/>
                    <a:pt x="10140" y="973"/>
                    <a:pt x="9561" y="771"/>
                  </a:cubicBezTo>
                  <a:cubicBezTo>
                    <a:pt x="8539" y="409"/>
                    <a:pt x="7107" y="0"/>
                    <a:pt x="548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8"/>
            <p:cNvSpPr/>
            <p:nvPr/>
          </p:nvSpPr>
          <p:spPr>
            <a:xfrm>
              <a:off x="12252750" y="-8639675"/>
              <a:ext cx="575050" cy="77125"/>
            </a:xfrm>
            <a:custGeom>
              <a:rect b="b" l="l" r="r" t="t"/>
              <a:pathLst>
                <a:path extrusionOk="0" h="3085" w="23002">
                  <a:moveTo>
                    <a:pt x="1" y="1"/>
                  </a:moveTo>
                  <a:lnTo>
                    <a:pt x="1" y="26"/>
                  </a:lnTo>
                  <a:cubicBezTo>
                    <a:pt x="26" y="43"/>
                    <a:pt x="43" y="51"/>
                    <a:pt x="68" y="68"/>
                  </a:cubicBezTo>
                  <a:cubicBezTo>
                    <a:pt x="219" y="160"/>
                    <a:pt x="421" y="278"/>
                    <a:pt x="664" y="421"/>
                  </a:cubicBezTo>
                  <a:cubicBezTo>
                    <a:pt x="1202" y="706"/>
                    <a:pt x="1966" y="1118"/>
                    <a:pt x="2975" y="1513"/>
                  </a:cubicBezTo>
                  <a:cubicBezTo>
                    <a:pt x="4942" y="2315"/>
                    <a:pt x="7822" y="3084"/>
                    <a:pt x="11068" y="3084"/>
                  </a:cubicBezTo>
                  <a:cubicBezTo>
                    <a:pt x="11120" y="3084"/>
                    <a:pt x="11172" y="3084"/>
                    <a:pt x="11224" y="3084"/>
                  </a:cubicBezTo>
                  <a:cubicBezTo>
                    <a:pt x="12870" y="3075"/>
                    <a:pt x="14441" y="2874"/>
                    <a:pt x="15836" y="2563"/>
                  </a:cubicBezTo>
                  <a:cubicBezTo>
                    <a:pt x="17230" y="2269"/>
                    <a:pt x="18482" y="1983"/>
                    <a:pt x="19540" y="1849"/>
                  </a:cubicBezTo>
                  <a:cubicBezTo>
                    <a:pt x="20074" y="1782"/>
                    <a:pt x="20559" y="1754"/>
                    <a:pt x="20985" y="1754"/>
                  </a:cubicBezTo>
                  <a:cubicBezTo>
                    <a:pt x="21411" y="1754"/>
                    <a:pt x="21779" y="1782"/>
                    <a:pt x="22077" y="1824"/>
                  </a:cubicBezTo>
                  <a:cubicBezTo>
                    <a:pt x="22220" y="1840"/>
                    <a:pt x="22354" y="1857"/>
                    <a:pt x="22472" y="1874"/>
                  </a:cubicBezTo>
                  <a:cubicBezTo>
                    <a:pt x="22581" y="1899"/>
                    <a:pt x="22674" y="1916"/>
                    <a:pt x="22758" y="1933"/>
                  </a:cubicBezTo>
                  <a:cubicBezTo>
                    <a:pt x="22917" y="1966"/>
                    <a:pt x="23001" y="1975"/>
                    <a:pt x="23001" y="1975"/>
                  </a:cubicBezTo>
                  <a:cubicBezTo>
                    <a:pt x="23001" y="1966"/>
                    <a:pt x="22917" y="1941"/>
                    <a:pt x="22766" y="1899"/>
                  </a:cubicBezTo>
                  <a:cubicBezTo>
                    <a:pt x="22682" y="1882"/>
                    <a:pt x="22590" y="1857"/>
                    <a:pt x="22480" y="1824"/>
                  </a:cubicBezTo>
                  <a:cubicBezTo>
                    <a:pt x="22363" y="1807"/>
                    <a:pt x="22237" y="1782"/>
                    <a:pt x="22086" y="1756"/>
                  </a:cubicBezTo>
                  <a:cubicBezTo>
                    <a:pt x="21743" y="1698"/>
                    <a:pt x="21306" y="1660"/>
                    <a:pt x="20793" y="1660"/>
                  </a:cubicBezTo>
                  <a:cubicBezTo>
                    <a:pt x="20412" y="1660"/>
                    <a:pt x="19989" y="1681"/>
                    <a:pt x="19532" y="1731"/>
                  </a:cubicBezTo>
                  <a:cubicBezTo>
                    <a:pt x="17417" y="1929"/>
                    <a:pt x="14632" y="2908"/>
                    <a:pt x="11423" y="2908"/>
                  </a:cubicBezTo>
                  <a:cubicBezTo>
                    <a:pt x="11357" y="2908"/>
                    <a:pt x="11290" y="2908"/>
                    <a:pt x="11224" y="2907"/>
                  </a:cubicBezTo>
                  <a:cubicBezTo>
                    <a:pt x="11154" y="2908"/>
                    <a:pt x="11084" y="2908"/>
                    <a:pt x="11015" y="2908"/>
                  </a:cubicBezTo>
                  <a:cubicBezTo>
                    <a:pt x="7815" y="2908"/>
                    <a:pt x="4973" y="2160"/>
                    <a:pt x="3025" y="1404"/>
                  </a:cubicBezTo>
                  <a:cubicBezTo>
                    <a:pt x="2017" y="1026"/>
                    <a:pt x="1244" y="631"/>
                    <a:pt x="698" y="370"/>
                  </a:cubicBezTo>
                  <a:cubicBezTo>
                    <a:pt x="446" y="227"/>
                    <a:pt x="244" y="127"/>
                    <a:pt x="93" y="43"/>
                  </a:cubicBezTo>
                  <a:cubicBezTo>
                    <a:pt x="60" y="26"/>
                    <a:pt x="26" y="9"/>
                    <a:pt x="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8"/>
            <p:cNvSpPr/>
            <p:nvPr/>
          </p:nvSpPr>
          <p:spPr>
            <a:xfrm>
              <a:off x="12588150" y="-8666175"/>
              <a:ext cx="243425" cy="36900"/>
            </a:xfrm>
            <a:custGeom>
              <a:rect b="b" l="l" r="r" t="t"/>
              <a:pathLst>
                <a:path extrusionOk="0" h="1476" w="9737">
                  <a:moveTo>
                    <a:pt x="5" y="0"/>
                  </a:moveTo>
                  <a:cubicBezTo>
                    <a:pt x="3" y="0"/>
                    <a:pt x="1" y="1"/>
                    <a:pt x="0" y="2"/>
                  </a:cubicBezTo>
                  <a:cubicBezTo>
                    <a:pt x="0" y="2"/>
                    <a:pt x="25" y="36"/>
                    <a:pt x="84" y="78"/>
                  </a:cubicBezTo>
                  <a:cubicBezTo>
                    <a:pt x="135" y="128"/>
                    <a:pt x="227" y="195"/>
                    <a:pt x="336" y="271"/>
                  </a:cubicBezTo>
                  <a:cubicBezTo>
                    <a:pt x="563" y="431"/>
                    <a:pt x="916" y="641"/>
                    <a:pt x="1378" y="842"/>
                  </a:cubicBezTo>
                  <a:cubicBezTo>
                    <a:pt x="1832" y="1035"/>
                    <a:pt x="2403" y="1212"/>
                    <a:pt x="3058" y="1321"/>
                  </a:cubicBezTo>
                  <a:cubicBezTo>
                    <a:pt x="3624" y="1424"/>
                    <a:pt x="4254" y="1475"/>
                    <a:pt x="4910" y="1475"/>
                  </a:cubicBezTo>
                  <a:cubicBezTo>
                    <a:pt x="5003" y="1475"/>
                    <a:pt x="5097" y="1474"/>
                    <a:pt x="5192" y="1472"/>
                  </a:cubicBezTo>
                  <a:cubicBezTo>
                    <a:pt x="6712" y="1447"/>
                    <a:pt x="8065" y="1254"/>
                    <a:pt x="9048" y="1153"/>
                  </a:cubicBezTo>
                  <a:cubicBezTo>
                    <a:pt x="9300" y="1128"/>
                    <a:pt x="9535" y="1094"/>
                    <a:pt x="9736" y="1069"/>
                  </a:cubicBezTo>
                  <a:lnTo>
                    <a:pt x="9736" y="985"/>
                  </a:lnTo>
                  <a:cubicBezTo>
                    <a:pt x="9526" y="1002"/>
                    <a:pt x="9291" y="1019"/>
                    <a:pt x="9039" y="1035"/>
                  </a:cubicBezTo>
                  <a:cubicBezTo>
                    <a:pt x="8048" y="1103"/>
                    <a:pt x="6687" y="1271"/>
                    <a:pt x="5183" y="1304"/>
                  </a:cubicBezTo>
                  <a:cubicBezTo>
                    <a:pt x="5078" y="1307"/>
                    <a:pt x="4973" y="1308"/>
                    <a:pt x="4868" y="1308"/>
                  </a:cubicBezTo>
                  <a:cubicBezTo>
                    <a:pt x="4235" y="1308"/>
                    <a:pt x="3630" y="1264"/>
                    <a:pt x="3075" y="1170"/>
                  </a:cubicBezTo>
                  <a:cubicBezTo>
                    <a:pt x="2436" y="1069"/>
                    <a:pt x="1874" y="909"/>
                    <a:pt x="1420" y="725"/>
                  </a:cubicBezTo>
                  <a:cubicBezTo>
                    <a:pt x="540" y="386"/>
                    <a:pt x="64" y="0"/>
                    <a:pt x="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8"/>
            <p:cNvSpPr/>
            <p:nvPr/>
          </p:nvSpPr>
          <p:spPr>
            <a:xfrm>
              <a:off x="12252750" y="-8590675"/>
              <a:ext cx="578825" cy="55500"/>
            </a:xfrm>
            <a:custGeom>
              <a:rect b="b" l="l" r="r" t="t"/>
              <a:pathLst>
                <a:path extrusionOk="0" h="2220" w="23153">
                  <a:moveTo>
                    <a:pt x="1077" y="0"/>
                  </a:moveTo>
                  <a:cubicBezTo>
                    <a:pt x="938" y="0"/>
                    <a:pt x="808" y="5"/>
                    <a:pt x="690" y="15"/>
                  </a:cubicBezTo>
                  <a:cubicBezTo>
                    <a:pt x="396" y="40"/>
                    <a:pt x="169" y="82"/>
                    <a:pt x="1" y="116"/>
                  </a:cubicBezTo>
                  <a:lnTo>
                    <a:pt x="1" y="149"/>
                  </a:lnTo>
                  <a:cubicBezTo>
                    <a:pt x="169" y="124"/>
                    <a:pt x="396" y="99"/>
                    <a:pt x="690" y="82"/>
                  </a:cubicBezTo>
                  <a:cubicBezTo>
                    <a:pt x="755" y="79"/>
                    <a:pt x="824" y="78"/>
                    <a:pt x="895" y="78"/>
                  </a:cubicBezTo>
                  <a:cubicBezTo>
                    <a:pt x="1521" y="78"/>
                    <a:pt x="2374" y="181"/>
                    <a:pt x="3369" y="460"/>
                  </a:cubicBezTo>
                  <a:cubicBezTo>
                    <a:pt x="4478" y="746"/>
                    <a:pt x="5755" y="1258"/>
                    <a:pt x="7242" y="1619"/>
                  </a:cubicBezTo>
                  <a:cubicBezTo>
                    <a:pt x="8729" y="1972"/>
                    <a:pt x="10409" y="2207"/>
                    <a:pt x="12173" y="2216"/>
                  </a:cubicBezTo>
                  <a:cubicBezTo>
                    <a:pt x="12289" y="2218"/>
                    <a:pt x="12404" y="2220"/>
                    <a:pt x="12519" y="2220"/>
                  </a:cubicBezTo>
                  <a:cubicBezTo>
                    <a:pt x="15829" y="2220"/>
                    <a:pt x="18689" y="1120"/>
                    <a:pt x="20890" y="1120"/>
                  </a:cubicBezTo>
                  <a:cubicBezTo>
                    <a:pt x="20959" y="1120"/>
                    <a:pt x="21027" y="1121"/>
                    <a:pt x="21094" y="1124"/>
                  </a:cubicBezTo>
                  <a:cubicBezTo>
                    <a:pt x="21909" y="1132"/>
                    <a:pt x="22606" y="1250"/>
                    <a:pt x="23152" y="1418"/>
                  </a:cubicBezTo>
                  <a:lnTo>
                    <a:pt x="23152" y="1325"/>
                  </a:lnTo>
                  <a:cubicBezTo>
                    <a:pt x="22606" y="1157"/>
                    <a:pt x="21909" y="1023"/>
                    <a:pt x="21094" y="1006"/>
                  </a:cubicBezTo>
                  <a:cubicBezTo>
                    <a:pt x="21002" y="1002"/>
                    <a:pt x="20908" y="1000"/>
                    <a:pt x="20813" y="1000"/>
                  </a:cubicBezTo>
                  <a:cubicBezTo>
                    <a:pt x="18588" y="1000"/>
                    <a:pt x="15757" y="2052"/>
                    <a:pt x="12522" y="2052"/>
                  </a:cubicBezTo>
                  <a:cubicBezTo>
                    <a:pt x="12406" y="2052"/>
                    <a:pt x="12290" y="2050"/>
                    <a:pt x="12173" y="2048"/>
                  </a:cubicBezTo>
                  <a:cubicBezTo>
                    <a:pt x="10426" y="2039"/>
                    <a:pt x="8762" y="1812"/>
                    <a:pt x="7284" y="1468"/>
                  </a:cubicBezTo>
                  <a:cubicBezTo>
                    <a:pt x="5805" y="1124"/>
                    <a:pt x="4520" y="620"/>
                    <a:pt x="3395" y="342"/>
                  </a:cubicBezTo>
                  <a:cubicBezTo>
                    <a:pt x="2485" y="96"/>
                    <a:pt x="1687" y="0"/>
                    <a:pt x="1077"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8"/>
            <p:cNvSpPr/>
            <p:nvPr/>
          </p:nvSpPr>
          <p:spPr>
            <a:xfrm>
              <a:off x="12252750" y="-8514675"/>
              <a:ext cx="578825" cy="67200"/>
            </a:xfrm>
            <a:custGeom>
              <a:rect b="b" l="l" r="r" t="t"/>
              <a:pathLst>
                <a:path extrusionOk="0" h="2688" w="23153">
                  <a:moveTo>
                    <a:pt x="7262" y="1"/>
                  </a:moveTo>
                  <a:cubicBezTo>
                    <a:pt x="7049" y="1"/>
                    <a:pt x="6837" y="6"/>
                    <a:pt x="6629" y="16"/>
                  </a:cubicBezTo>
                  <a:cubicBezTo>
                    <a:pt x="5075" y="75"/>
                    <a:pt x="3705" y="469"/>
                    <a:pt x="2638" y="948"/>
                  </a:cubicBezTo>
                  <a:cubicBezTo>
                    <a:pt x="1563" y="1427"/>
                    <a:pt x="782" y="1981"/>
                    <a:pt x="278" y="2393"/>
                  </a:cubicBezTo>
                  <a:cubicBezTo>
                    <a:pt x="177" y="2477"/>
                    <a:pt x="85" y="2544"/>
                    <a:pt x="1" y="2620"/>
                  </a:cubicBezTo>
                  <a:lnTo>
                    <a:pt x="1" y="2687"/>
                  </a:lnTo>
                  <a:cubicBezTo>
                    <a:pt x="93" y="2611"/>
                    <a:pt x="202" y="2536"/>
                    <a:pt x="320" y="2443"/>
                  </a:cubicBezTo>
                  <a:cubicBezTo>
                    <a:pt x="832" y="2049"/>
                    <a:pt x="1614" y="1519"/>
                    <a:pt x="2680" y="1057"/>
                  </a:cubicBezTo>
                  <a:cubicBezTo>
                    <a:pt x="3747" y="595"/>
                    <a:pt x="5100" y="226"/>
                    <a:pt x="6637" y="175"/>
                  </a:cubicBezTo>
                  <a:cubicBezTo>
                    <a:pt x="6825" y="167"/>
                    <a:pt x="7014" y="163"/>
                    <a:pt x="7206" y="163"/>
                  </a:cubicBezTo>
                  <a:cubicBezTo>
                    <a:pt x="8585" y="163"/>
                    <a:pt x="10071" y="362"/>
                    <a:pt x="11627" y="553"/>
                  </a:cubicBezTo>
                  <a:cubicBezTo>
                    <a:pt x="12509" y="663"/>
                    <a:pt x="13374" y="755"/>
                    <a:pt x="14223" y="789"/>
                  </a:cubicBezTo>
                  <a:cubicBezTo>
                    <a:pt x="14473" y="801"/>
                    <a:pt x="14720" y="807"/>
                    <a:pt x="14965" y="807"/>
                  </a:cubicBezTo>
                  <a:cubicBezTo>
                    <a:pt x="15544" y="807"/>
                    <a:pt x="16107" y="774"/>
                    <a:pt x="16650" y="721"/>
                  </a:cubicBezTo>
                  <a:cubicBezTo>
                    <a:pt x="17646" y="628"/>
                    <a:pt x="18585" y="539"/>
                    <a:pt x="19437" y="539"/>
                  </a:cubicBezTo>
                  <a:cubicBezTo>
                    <a:pt x="19893" y="539"/>
                    <a:pt x="20323" y="565"/>
                    <a:pt x="20725" y="629"/>
                  </a:cubicBezTo>
                  <a:cubicBezTo>
                    <a:pt x="21800" y="780"/>
                    <a:pt x="22632" y="1158"/>
                    <a:pt x="23152" y="1519"/>
                  </a:cubicBezTo>
                  <a:lnTo>
                    <a:pt x="23152" y="1435"/>
                  </a:lnTo>
                  <a:cubicBezTo>
                    <a:pt x="22632" y="1057"/>
                    <a:pt x="21808" y="671"/>
                    <a:pt x="20741" y="503"/>
                  </a:cubicBezTo>
                  <a:cubicBezTo>
                    <a:pt x="20311" y="432"/>
                    <a:pt x="19847" y="404"/>
                    <a:pt x="19356" y="404"/>
                  </a:cubicBezTo>
                  <a:cubicBezTo>
                    <a:pt x="18517" y="404"/>
                    <a:pt x="17599" y="485"/>
                    <a:pt x="16634" y="570"/>
                  </a:cubicBezTo>
                  <a:cubicBezTo>
                    <a:pt x="16106" y="611"/>
                    <a:pt x="15558" y="639"/>
                    <a:pt x="14996" y="639"/>
                  </a:cubicBezTo>
                  <a:cubicBezTo>
                    <a:pt x="14744" y="639"/>
                    <a:pt x="14489" y="634"/>
                    <a:pt x="14231" y="621"/>
                  </a:cubicBezTo>
                  <a:cubicBezTo>
                    <a:pt x="13391" y="587"/>
                    <a:pt x="12526" y="495"/>
                    <a:pt x="11644" y="385"/>
                  </a:cubicBezTo>
                  <a:cubicBezTo>
                    <a:pt x="10117" y="196"/>
                    <a:pt x="8640" y="1"/>
                    <a:pt x="726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8"/>
            <p:cNvSpPr/>
            <p:nvPr/>
          </p:nvSpPr>
          <p:spPr>
            <a:xfrm>
              <a:off x="12352300" y="-8461600"/>
              <a:ext cx="277650" cy="28600"/>
            </a:xfrm>
            <a:custGeom>
              <a:rect b="b" l="l" r="r" t="t"/>
              <a:pathLst>
                <a:path extrusionOk="0" h="1144" w="11106">
                  <a:moveTo>
                    <a:pt x="4191" y="1"/>
                  </a:moveTo>
                  <a:cubicBezTo>
                    <a:pt x="3206" y="1"/>
                    <a:pt x="2317" y="158"/>
                    <a:pt x="1597" y="379"/>
                  </a:cubicBezTo>
                  <a:cubicBezTo>
                    <a:pt x="891" y="606"/>
                    <a:pt x="353" y="900"/>
                    <a:pt x="1" y="1144"/>
                  </a:cubicBezTo>
                  <a:lnTo>
                    <a:pt x="127" y="1144"/>
                  </a:lnTo>
                  <a:cubicBezTo>
                    <a:pt x="488" y="934"/>
                    <a:pt x="992" y="690"/>
                    <a:pt x="1630" y="497"/>
                  </a:cubicBezTo>
                  <a:cubicBezTo>
                    <a:pt x="2339" y="285"/>
                    <a:pt x="3215" y="152"/>
                    <a:pt x="4179" y="152"/>
                  </a:cubicBezTo>
                  <a:cubicBezTo>
                    <a:pt x="4209" y="152"/>
                    <a:pt x="4238" y="152"/>
                    <a:pt x="4268" y="152"/>
                  </a:cubicBezTo>
                  <a:cubicBezTo>
                    <a:pt x="5276" y="161"/>
                    <a:pt x="6377" y="320"/>
                    <a:pt x="7519" y="556"/>
                  </a:cubicBezTo>
                  <a:cubicBezTo>
                    <a:pt x="8477" y="749"/>
                    <a:pt x="9392" y="967"/>
                    <a:pt x="10258" y="1144"/>
                  </a:cubicBezTo>
                  <a:lnTo>
                    <a:pt x="11106" y="1144"/>
                  </a:lnTo>
                  <a:cubicBezTo>
                    <a:pt x="10997" y="1118"/>
                    <a:pt x="10888" y="1102"/>
                    <a:pt x="10770" y="1085"/>
                  </a:cubicBezTo>
                  <a:cubicBezTo>
                    <a:pt x="9779" y="892"/>
                    <a:pt x="8703" y="623"/>
                    <a:pt x="7553" y="388"/>
                  </a:cubicBezTo>
                  <a:cubicBezTo>
                    <a:pt x="6439" y="158"/>
                    <a:pt x="5349" y="1"/>
                    <a:pt x="4346" y="1"/>
                  </a:cubicBezTo>
                  <a:cubicBezTo>
                    <a:pt x="4320" y="1"/>
                    <a:pt x="4294" y="1"/>
                    <a:pt x="4268" y="1"/>
                  </a:cubicBezTo>
                  <a:cubicBezTo>
                    <a:pt x="4242" y="1"/>
                    <a:pt x="4217" y="1"/>
                    <a:pt x="419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8"/>
            <p:cNvSpPr/>
            <p:nvPr/>
          </p:nvSpPr>
          <p:spPr>
            <a:xfrm>
              <a:off x="12252750" y="-8877400"/>
              <a:ext cx="418800" cy="8225"/>
            </a:xfrm>
            <a:custGeom>
              <a:rect b="b" l="l" r="r" t="t"/>
              <a:pathLst>
                <a:path extrusionOk="0" h="329" w="16752">
                  <a:moveTo>
                    <a:pt x="1" y="0"/>
                  </a:moveTo>
                  <a:lnTo>
                    <a:pt x="1" y="328"/>
                  </a:lnTo>
                  <a:lnTo>
                    <a:pt x="16751" y="328"/>
                  </a:lnTo>
                  <a:lnTo>
                    <a:pt x="1675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8"/>
            <p:cNvSpPr/>
            <p:nvPr/>
          </p:nvSpPr>
          <p:spPr>
            <a:xfrm>
              <a:off x="12252750" y="-8661925"/>
              <a:ext cx="419000" cy="8200"/>
            </a:xfrm>
            <a:custGeom>
              <a:rect b="b" l="l" r="r" t="t"/>
              <a:pathLst>
                <a:path extrusionOk="0" h="328" w="16760">
                  <a:moveTo>
                    <a:pt x="1" y="0"/>
                  </a:moveTo>
                  <a:lnTo>
                    <a:pt x="1" y="328"/>
                  </a:lnTo>
                  <a:lnTo>
                    <a:pt x="16760" y="328"/>
                  </a:lnTo>
                  <a:lnTo>
                    <a:pt x="1676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8"/>
            <p:cNvSpPr/>
            <p:nvPr/>
          </p:nvSpPr>
          <p:spPr>
            <a:xfrm>
              <a:off x="12421400" y="-8873400"/>
              <a:ext cx="88425" cy="18925"/>
            </a:xfrm>
            <a:custGeom>
              <a:rect b="b" l="l" r="r" t="t"/>
              <a:pathLst>
                <a:path extrusionOk="0" h="757" w="3537">
                  <a:moveTo>
                    <a:pt x="0" y="0"/>
                  </a:moveTo>
                  <a:lnTo>
                    <a:pt x="0" y="756"/>
                  </a:lnTo>
                  <a:lnTo>
                    <a:pt x="3537" y="756"/>
                  </a:lnTo>
                  <a:lnTo>
                    <a:pt x="353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8"/>
            <p:cNvSpPr/>
            <p:nvPr/>
          </p:nvSpPr>
          <p:spPr>
            <a:xfrm>
              <a:off x="12421400" y="-9086575"/>
              <a:ext cx="88425" cy="18925"/>
            </a:xfrm>
            <a:custGeom>
              <a:rect b="b" l="l" r="r" t="t"/>
              <a:pathLst>
                <a:path extrusionOk="0" h="757" w="3537">
                  <a:moveTo>
                    <a:pt x="0" y="1"/>
                  </a:moveTo>
                  <a:lnTo>
                    <a:pt x="0" y="757"/>
                  </a:lnTo>
                  <a:lnTo>
                    <a:pt x="3537" y="757"/>
                  </a:lnTo>
                  <a:lnTo>
                    <a:pt x="353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8"/>
            <p:cNvSpPr/>
            <p:nvPr/>
          </p:nvSpPr>
          <p:spPr>
            <a:xfrm>
              <a:off x="12421400" y="-8659000"/>
              <a:ext cx="88425" cy="18925"/>
            </a:xfrm>
            <a:custGeom>
              <a:rect b="b" l="l" r="r" t="t"/>
              <a:pathLst>
                <a:path extrusionOk="0" h="757" w="3537">
                  <a:moveTo>
                    <a:pt x="0" y="1"/>
                  </a:moveTo>
                  <a:lnTo>
                    <a:pt x="0" y="757"/>
                  </a:lnTo>
                  <a:lnTo>
                    <a:pt x="3537" y="757"/>
                  </a:lnTo>
                  <a:lnTo>
                    <a:pt x="353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8"/>
            <p:cNvSpPr/>
            <p:nvPr/>
          </p:nvSpPr>
          <p:spPr>
            <a:xfrm>
              <a:off x="12671525" y="-9086575"/>
              <a:ext cx="160050" cy="653800"/>
            </a:xfrm>
            <a:custGeom>
              <a:rect b="b" l="l" r="r" t="t"/>
              <a:pathLst>
                <a:path extrusionOk="0" h="26152" w="6402">
                  <a:moveTo>
                    <a:pt x="0" y="1"/>
                  </a:moveTo>
                  <a:lnTo>
                    <a:pt x="0" y="26151"/>
                  </a:lnTo>
                  <a:lnTo>
                    <a:pt x="6401" y="26151"/>
                  </a:lnTo>
                  <a:lnTo>
                    <a:pt x="640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8"/>
            <p:cNvSpPr/>
            <p:nvPr/>
          </p:nvSpPr>
          <p:spPr>
            <a:xfrm>
              <a:off x="12252750" y="-9355800"/>
              <a:ext cx="56525" cy="269250"/>
            </a:xfrm>
            <a:custGeom>
              <a:rect b="b" l="l" r="r" t="t"/>
              <a:pathLst>
                <a:path extrusionOk="0" h="10770" w="2261">
                  <a:moveTo>
                    <a:pt x="1" y="0"/>
                  </a:moveTo>
                  <a:lnTo>
                    <a:pt x="1" y="10770"/>
                  </a:lnTo>
                  <a:lnTo>
                    <a:pt x="2260" y="10770"/>
                  </a:lnTo>
                  <a:lnTo>
                    <a:pt x="226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8"/>
            <p:cNvSpPr/>
            <p:nvPr/>
          </p:nvSpPr>
          <p:spPr>
            <a:xfrm>
              <a:off x="12338025" y="-9328300"/>
              <a:ext cx="39300" cy="241750"/>
            </a:xfrm>
            <a:custGeom>
              <a:rect b="b" l="l" r="r" t="t"/>
              <a:pathLst>
                <a:path extrusionOk="0" h="9670" w="1572">
                  <a:moveTo>
                    <a:pt x="0" y="1"/>
                  </a:moveTo>
                  <a:lnTo>
                    <a:pt x="0" y="9670"/>
                  </a:lnTo>
                  <a:lnTo>
                    <a:pt x="1571" y="9670"/>
                  </a:lnTo>
                  <a:lnTo>
                    <a:pt x="157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8"/>
            <p:cNvSpPr/>
            <p:nvPr/>
          </p:nvSpPr>
          <p:spPr>
            <a:xfrm>
              <a:off x="12309250" y="-9328300"/>
              <a:ext cx="28800" cy="241750"/>
            </a:xfrm>
            <a:custGeom>
              <a:rect b="b" l="l" r="r" t="t"/>
              <a:pathLst>
                <a:path extrusionOk="0" h="9670" w="1152">
                  <a:moveTo>
                    <a:pt x="0" y="1"/>
                  </a:moveTo>
                  <a:lnTo>
                    <a:pt x="0" y="9670"/>
                  </a:lnTo>
                  <a:lnTo>
                    <a:pt x="1151" y="9670"/>
                  </a:lnTo>
                  <a:lnTo>
                    <a:pt x="115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8"/>
            <p:cNvSpPr/>
            <p:nvPr/>
          </p:nvSpPr>
          <p:spPr>
            <a:xfrm>
              <a:off x="12377300" y="-9300575"/>
              <a:ext cx="29200" cy="214025"/>
            </a:xfrm>
            <a:custGeom>
              <a:rect b="b" l="l" r="r" t="t"/>
              <a:pathLst>
                <a:path extrusionOk="0" h="8561" w="1168">
                  <a:moveTo>
                    <a:pt x="0" y="1"/>
                  </a:moveTo>
                  <a:lnTo>
                    <a:pt x="0" y="8561"/>
                  </a:lnTo>
                  <a:lnTo>
                    <a:pt x="1168" y="8561"/>
                  </a:lnTo>
                  <a:lnTo>
                    <a:pt x="116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8"/>
            <p:cNvSpPr/>
            <p:nvPr/>
          </p:nvSpPr>
          <p:spPr>
            <a:xfrm>
              <a:off x="12406475" y="-9373875"/>
              <a:ext cx="61575" cy="287325"/>
            </a:xfrm>
            <a:custGeom>
              <a:rect b="b" l="l" r="r" t="t"/>
              <a:pathLst>
                <a:path extrusionOk="0" h="11493" w="2463">
                  <a:moveTo>
                    <a:pt x="1" y="1"/>
                  </a:moveTo>
                  <a:lnTo>
                    <a:pt x="1" y="11493"/>
                  </a:lnTo>
                  <a:lnTo>
                    <a:pt x="2462" y="11493"/>
                  </a:lnTo>
                  <a:lnTo>
                    <a:pt x="246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8"/>
            <p:cNvSpPr/>
            <p:nvPr/>
          </p:nvSpPr>
          <p:spPr>
            <a:xfrm>
              <a:off x="12505825" y="-9213425"/>
              <a:ext cx="316725" cy="126875"/>
            </a:xfrm>
            <a:custGeom>
              <a:rect b="b" l="l" r="r" t="t"/>
              <a:pathLst>
                <a:path extrusionOk="0" h="5075" w="12669">
                  <a:moveTo>
                    <a:pt x="227" y="1"/>
                  </a:moveTo>
                  <a:lnTo>
                    <a:pt x="0" y="967"/>
                  </a:lnTo>
                  <a:lnTo>
                    <a:pt x="227" y="1320"/>
                  </a:lnTo>
                  <a:lnTo>
                    <a:pt x="227" y="1899"/>
                  </a:lnTo>
                  <a:lnTo>
                    <a:pt x="0" y="2445"/>
                  </a:lnTo>
                  <a:lnTo>
                    <a:pt x="227" y="2638"/>
                  </a:lnTo>
                  <a:lnTo>
                    <a:pt x="227" y="3991"/>
                  </a:lnTo>
                  <a:lnTo>
                    <a:pt x="0" y="4151"/>
                  </a:lnTo>
                  <a:lnTo>
                    <a:pt x="227" y="4344"/>
                  </a:lnTo>
                  <a:lnTo>
                    <a:pt x="227" y="5075"/>
                  </a:lnTo>
                  <a:lnTo>
                    <a:pt x="12668" y="5075"/>
                  </a:lnTo>
                  <a:lnTo>
                    <a:pt x="12668" y="4184"/>
                  </a:lnTo>
                  <a:lnTo>
                    <a:pt x="12441" y="3764"/>
                  </a:lnTo>
                  <a:lnTo>
                    <a:pt x="12668" y="1824"/>
                  </a:lnTo>
                  <a:lnTo>
                    <a:pt x="12475" y="891"/>
                  </a:lnTo>
                  <a:cubicBezTo>
                    <a:pt x="12475" y="891"/>
                    <a:pt x="12282" y="505"/>
                    <a:pt x="12282" y="387"/>
                  </a:cubicBezTo>
                  <a:cubicBezTo>
                    <a:pt x="12282" y="278"/>
                    <a:pt x="12315" y="1"/>
                    <a:pt x="12315"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8"/>
            <p:cNvSpPr/>
            <p:nvPr/>
          </p:nvSpPr>
          <p:spPr>
            <a:xfrm>
              <a:off x="12664175" y="-9213425"/>
              <a:ext cx="158375" cy="126875"/>
            </a:xfrm>
            <a:custGeom>
              <a:rect b="b" l="l" r="r" t="t"/>
              <a:pathLst>
                <a:path extrusionOk="0" h="5075" w="6335">
                  <a:moveTo>
                    <a:pt x="294" y="1"/>
                  </a:moveTo>
                  <a:lnTo>
                    <a:pt x="294" y="1798"/>
                  </a:lnTo>
                  <a:lnTo>
                    <a:pt x="0" y="2244"/>
                  </a:lnTo>
                  <a:lnTo>
                    <a:pt x="294" y="2538"/>
                  </a:lnTo>
                  <a:lnTo>
                    <a:pt x="294" y="3092"/>
                  </a:lnTo>
                  <a:lnTo>
                    <a:pt x="0" y="3672"/>
                  </a:lnTo>
                  <a:lnTo>
                    <a:pt x="294" y="5075"/>
                  </a:lnTo>
                  <a:lnTo>
                    <a:pt x="6334" y="5075"/>
                  </a:lnTo>
                  <a:lnTo>
                    <a:pt x="6334" y="4184"/>
                  </a:lnTo>
                  <a:lnTo>
                    <a:pt x="6107" y="3756"/>
                  </a:lnTo>
                  <a:lnTo>
                    <a:pt x="6334" y="1824"/>
                  </a:lnTo>
                  <a:lnTo>
                    <a:pt x="6141" y="891"/>
                  </a:lnTo>
                  <a:lnTo>
                    <a:pt x="5948" y="387"/>
                  </a:lnTo>
                  <a:lnTo>
                    <a:pt x="599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7" name="Google Shape;767;p28"/>
          <p:cNvSpPr txBox="1"/>
          <p:nvPr>
            <p:ph type="title"/>
          </p:nvPr>
        </p:nvSpPr>
        <p:spPr>
          <a:xfrm>
            <a:off x="720000" y="540000"/>
            <a:ext cx="4407600" cy="4524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8" name="Google Shape;768;p28"/>
          <p:cNvSpPr txBox="1"/>
          <p:nvPr>
            <p:ph idx="1" type="subTitle"/>
          </p:nvPr>
        </p:nvSpPr>
        <p:spPr>
          <a:xfrm>
            <a:off x="2487422" y="1520950"/>
            <a:ext cx="1908900" cy="50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69" name="Google Shape;769;p28"/>
          <p:cNvSpPr txBox="1"/>
          <p:nvPr>
            <p:ph idx="2" type="title"/>
          </p:nvPr>
        </p:nvSpPr>
        <p:spPr>
          <a:xfrm>
            <a:off x="2487422" y="1117625"/>
            <a:ext cx="1902300" cy="405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600"/>
            </a:lvl1pPr>
            <a:lvl2pPr lvl="1" rtl="0">
              <a:spcBef>
                <a:spcPts val="0"/>
              </a:spcBef>
              <a:spcAft>
                <a:spcPts val="0"/>
              </a:spcAft>
              <a:buSzPts val="2800"/>
              <a:buFont typeface="Comfortaa"/>
              <a:buNone/>
              <a:defRPr>
                <a:latin typeface="Comfortaa Regular"/>
                <a:ea typeface="Comfortaa Regular"/>
                <a:cs typeface="Comfortaa Regular"/>
                <a:sym typeface="Comfortaa Regular"/>
              </a:defRPr>
            </a:lvl2pPr>
            <a:lvl3pPr lvl="2" rtl="0">
              <a:spcBef>
                <a:spcPts val="0"/>
              </a:spcBef>
              <a:spcAft>
                <a:spcPts val="0"/>
              </a:spcAft>
              <a:buSzPts val="2800"/>
              <a:buFont typeface="Comfortaa"/>
              <a:buNone/>
              <a:defRPr>
                <a:latin typeface="Comfortaa Regular"/>
                <a:ea typeface="Comfortaa Regular"/>
                <a:cs typeface="Comfortaa Regular"/>
                <a:sym typeface="Comfortaa Regular"/>
              </a:defRPr>
            </a:lvl3pPr>
            <a:lvl4pPr lvl="3" rtl="0">
              <a:spcBef>
                <a:spcPts val="0"/>
              </a:spcBef>
              <a:spcAft>
                <a:spcPts val="0"/>
              </a:spcAft>
              <a:buSzPts val="2800"/>
              <a:buFont typeface="Comfortaa"/>
              <a:buNone/>
              <a:defRPr>
                <a:latin typeface="Comfortaa Regular"/>
                <a:ea typeface="Comfortaa Regular"/>
                <a:cs typeface="Comfortaa Regular"/>
                <a:sym typeface="Comfortaa Regular"/>
              </a:defRPr>
            </a:lvl4pPr>
            <a:lvl5pPr lvl="4" rtl="0">
              <a:spcBef>
                <a:spcPts val="0"/>
              </a:spcBef>
              <a:spcAft>
                <a:spcPts val="0"/>
              </a:spcAft>
              <a:buSzPts val="2800"/>
              <a:buFont typeface="Comfortaa"/>
              <a:buNone/>
              <a:defRPr>
                <a:latin typeface="Comfortaa Regular"/>
                <a:ea typeface="Comfortaa Regular"/>
                <a:cs typeface="Comfortaa Regular"/>
                <a:sym typeface="Comfortaa Regular"/>
              </a:defRPr>
            </a:lvl5pPr>
            <a:lvl6pPr lvl="5" rtl="0">
              <a:spcBef>
                <a:spcPts val="0"/>
              </a:spcBef>
              <a:spcAft>
                <a:spcPts val="0"/>
              </a:spcAft>
              <a:buSzPts val="2800"/>
              <a:buFont typeface="Comfortaa"/>
              <a:buNone/>
              <a:defRPr>
                <a:latin typeface="Comfortaa Regular"/>
                <a:ea typeface="Comfortaa Regular"/>
                <a:cs typeface="Comfortaa Regular"/>
                <a:sym typeface="Comfortaa Regular"/>
              </a:defRPr>
            </a:lvl6pPr>
            <a:lvl7pPr lvl="6" rtl="0">
              <a:spcBef>
                <a:spcPts val="0"/>
              </a:spcBef>
              <a:spcAft>
                <a:spcPts val="0"/>
              </a:spcAft>
              <a:buSzPts val="2800"/>
              <a:buFont typeface="Comfortaa"/>
              <a:buNone/>
              <a:defRPr>
                <a:latin typeface="Comfortaa Regular"/>
                <a:ea typeface="Comfortaa Regular"/>
                <a:cs typeface="Comfortaa Regular"/>
                <a:sym typeface="Comfortaa Regular"/>
              </a:defRPr>
            </a:lvl7pPr>
            <a:lvl8pPr lvl="7" rtl="0">
              <a:spcBef>
                <a:spcPts val="0"/>
              </a:spcBef>
              <a:spcAft>
                <a:spcPts val="0"/>
              </a:spcAft>
              <a:buSzPts val="2800"/>
              <a:buFont typeface="Comfortaa"/>
              <a:buNone/>
              <a:defRPr>
                <a:latin typeface="Comfortaa Regular"/>
                <a:ea typeface="Comfortaa Regular"/>
                <a:cs typeface="Comfortaa Regular"/>
                <a:sym typeface="Comfortaa Regular"/>
              </a:defRPr>
            </a:lvl8pPr>
            <a:lvl9pPr lvl="8" rtl="0">
              <a:spcBef>
                <a:spcPts val="0"/>
              </a:spcBef>
              <a:spcAft>
                <a:spcPts val="0"/>
              </a:spcAft>
              <a:buSzPts val="2800"/>
              <a:buFont typeface="Comfortaa"/>
              <a:buNone/>
              <a:defRPr>
                <a:latin typeface="Comfortaa Regular"/>
                <a:ea typeface="Comfortaa Regular"/>
                <a:cs typeface="Comfortaa Regular"/>
                <a:sym typeface="Comfortaa Regular"/>
              </a:defRPr>
            </a:lvl9pPr>
          </a:lstStyle>
          <a:p/>
        </p:txBody>
      </p:sp>
      <p:sp>
        <p:nvSpPr>
          <p:cNvPr id="770" name="Google Shape;770;p28"/>
          <p:cNvSpPr txBox="1"/>
          <p:nvPr>
            <p:ph hasCustomPrompt="1" idx="3" type="title"/>
          </p:nvPr>
        </p:nvSpPr>
        <p:spPr>
          <a:xfrm>
            <a:off x="608222" y="1240269"/>
            <a:ext cx="2101200" cy="101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7000"/>
              <a:buNone/>
              <a:defRPr sz="6400">
                <a:solidFill>
                  <a:schemeClr val="accent5"/>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71" name="Google Shape;771;p28"/>
          <p:cNvSpPr txBox="1"/>
          <p:nvPr>
            <p:ph idx="4" type="subTitle"/>
          </p:nvPr>
        </p:nvSpPr>
        <p:spPr>
          <a:xfrm>
            <a:off x="3161772" y="3315100"/>
            <a:ext cx="1908900" cy="50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72" name="Google Shape;772;p28"/>
          <p:cNvSpPr txBox="1"/>
          <p:nvPr>
            <p:ph idx="5" type="title"/>
          </p:nvPr>
        </p:nvSpPr>
        <p:spPr>
          <a:xfrm>
            <a:off x="3161772" y="2911775"/>
            <a:ext cx="1902300" cy="405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600"/>
            </a:lvl1pPr>
            <a:lvl2pPr lvl="1" rtl="0">
              <a:spcBef>
                <a:spcPts val="0"/>
              </a:spcBef>
              <a:spcAft>
                <a:spcPts val="0"/>
              </a:spcAft>
              <a:buSzPts val="2800"/>
              <a:buFont typeface="Comfortaa"/>
              <a:buNone/>
              <a:defRPr>
                <a:latin typeface="Comfortaa Regular"/>
                <a:ea typeface="Comfortaa Regular"/>
                <a:cs typeface="Comfortaa Regular"/>
                <a:sym typeface="Comfortaa Regular"/>
              </a:defRPr>
            </a:lvl2pPr>
            <a:lvl3pPr lvl="2" rtl="0">
              <a:spcBef>
                <a:spcPts val="0"/>
              </a:spcBef>
              <a:spcAft>
                <a:spcPts val="0"/>
              </a:spcAft>
              <a:buSzPts val="2800"/>
              <a:buFont typeface="Comfortaa"/>
              <a:buNone/>
              <a:defRPr>
                <a:latin typeface="Comfortaa Regular"/>
                <a:ea typeface="Comfortaa Regular"/>
                <a:cs typeface="Comfortaa Regular"/>
                <a:sym typeface="Comfortaa Regular"/>
              </a:defRPr>
            </a:lvl3pPr>
            <a:lvl4pPr lvl="3" rtl="0">
              <a:spcBef>
                <a:spcPts val="0"/>
              </a:spcBef>
              <a:spcAft>
                <a:spcPts val="0"/>
              </a:spcAft>
              <a:buSzPts val="2800"/>
              <a:buFont typeface="Comfortaa"/>
              <a:buNone/>
              <a:defRPr>
                <a:latin typeface="Comfortaa Regular"/>
                <a:ea typeface="Comfortaa Regular"/>
                <a:cs typeface="Comfortaa Regular"/>
                <a:sym typeface="Comfortaa Regular"/>
              </a:defRPr>
            </a:lvl4pPr>
            <a:lvl5pPr lvl="4" rtl="0">
              <a:spcBef>
                <a:spcPts val="0"/>
              </a:spcBef>
              <a:spcAft>
                <a:spcPts val="0"/>
              </a:spcAft>
              <a:buSzPts val="2800"/>
              <a:buFont typeface="Comfortaa"/>
              <a:buNone/>
              <a:defRPr>
                <a:latin typeface="Comfortaa Regular"/>
                <a:ea typeface="Comfortaa Regular"/>
                <a:cs typeface="Comfortaa Regular"/>
                <a:sym typeface="Comfortaa Regular"/>
              </a:defRPr>
            </a:lvl5pPr>
            <a:lvl6pPr lvl="5" rtl="0">
              <a:spcBef>
                <a:spcPts val="0"/>
              </a:spcBef>
              <a:spcAft>
                <a:spcPts val="0"/>
              </a:spcAft>
              <a:buSzPts val="2800"/>
              <a:buFont typeface="Comfortaa"/>
              <a:buNone/>
              <a:defRPr>
                <a:latin typeface="Comfortaa Regular"/>
                <a:ea typeface="Comfortaa Regular"/>
                <a:cs typeface="Comfortaa Regular"/>
                <a:sym typeface="Comfortaa Regular"/>
              </a:defRPr>
            </a:lvl6pPr>
            <a:lvl7pPr lvl="6" rtl="0">
              <a:spcBef>
                <a:spcPts val="0"/>
              </a:spcBef>
              <a:spcAft>
                <a:spcPts val="0"/>
              </a:spcAft>
              <a:buSzPts val="2800"/>
              <a:buFont typeface="Comfortaa"/>
              <a:buNone/>
              <a:defRPr>
                <a:latin typeface="Comfortaa Regular"/>
                <a:ea typeface="Comfortaa Regular"/>
                <a:cs typeface="Comfortaa Regular"/>
                <a:sym typeface="Comfortaa Regular"/>
              </a:defRPr>
            </a:lvl7pPr>
            <a:lvl8pPr lvl="7" rtl="0">
              <a:spcBef>
                <a:spcPts val="0"/>
              </a:spcBef>
              <a:spcAft>
                <a:spcPts val="0"/>
              </a:spcAft>
              <a:buSzPts val="2800"/>
              <a:buFont typeface="Comfortaa"/>
              <a:buNone/>
              <a:defRPr>
                <a:latin typeface="Comfortaa Regular"/>
                <a:ea typeface="Comfortaa Regular"/>
                <a:cs typeface="Comfortaa Regular"/>
                <a:sym typeface="Comfortaa Regular"/>
              </a:defRPr>
            </a:lvl8pPr>
            <a:lvl9pPr lvl="8" rtl="0">
              <a:spcBef>
                <a:spcPts val="0"/>
              </a:spcBef>
              <a:spcAft>
                <a:spcPts val="0"/>
              </a:spcAft>
              <a:buSzPts val="2800"/>
              <a:buFont typeface="Comfortaa"/>
              <a:buNone/>
              <a:defRPr>
                <a:latin typeface="Comfortaa Regular"/>
                <a:ea typeface="Comfortaa Regular"/>
                <a:cs typeface="Comfortaa Regular"/>
                <a:sym typeface="Comfortaa Regular"/>
              </a:defRPr>
            </a:lvl9pPr>
          </a:lstStyle>
          <a:p/>
        </p:txBody>
      </p:sp>
      <p:sp>
        <p:nvSpPr>
          <p:cNvPr id="773" name="Google Shape;773;p28"/>
          <p:cNvSpPr txBox="1"/>
          <p:nvPr>
            <p:ph hasCustomPrompt="1" idx="6" type="title"/>
          </p:nvPr>
        </p:nvSpPr>
        <p:spPr>
          <a:xfrm>
            <a:off x="1282572" y="3009519"/>
            <a:ext cx="2101200" cy="101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7000"/>
              <a:buNone/>
              <a:defRPr sz="6400">
                <a:solidFill>
                  <a:schemeClr val="accent5"/>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74" name="Google Shape;774;p28"/>
          <p:cNvSpPr txBox="1"/>
          <p:nvPr>
            <p:ph idx="7" type="subTitle"/>
          </p:nvPr>
        </p:nvSpPr>
        <p:spPr>
          <a:xfrm>
            <a:off x="6116522" y="1853150"/>
            <a:ext cx="1908900" cy="50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75" name="Google Shape;775;p28"/>
          <p:cNvSpPr txBox="1"/>
          <p:nvPr>
            <p:ph idx="8" type="title"/>
          </p:nvPr>
        </p:nvSpPr>
        <p:spPr>
          <a:xfrm>
            <a:off x="6116522" y="1449825"/>
            <a:ext cx="1902300" cy="405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600"/>
            </a:lvl1pPr>
            <a:lvl2pPr lvl="1" rtl="0">
              <a:spcBef>
                <a:spcPts val="0"/>
              </a:spcBef>
              <a:spcAft>
                <a:spcPts val="0"/>
              </a:spcAft>
              <a:buSzPts val="2800"/>
              <a:buFont typeface="Comfortaa"/>
              <a:buNone/>
              <a:defRPr>
                <a:latin typeface="Comfortaa Regular"/>
                <a:ea typeface="Comfortaa Regular"/>
                <a:cs typeface="Comfortaa Regular"/>
                <a:sym typeface="Comfortaa Regular"/>
              </a:defRPr>
            </a:lvl2pPr>
            <a:lvl3pPr lvl="2" rtl="0">
              <a:spcBef>
                <a:spcPts val="0"/>
              </a:spcBef>
              <a:spcAft>
                <a:spcPts val="0"/>
              </a:spcAft>
              <a:buSzPts val="2800"/>
              <a:buFont typeface="Comfortaa"/>
              <a:buNone/>
              <a:defRPr>
                <a:latin typeface="Comfortaa Regular"/>
                <a:ea typeface="Comfortaa Regular"/>
                <a:cs typeface="Comfortaa Regular"/>
                <a:sym typeface="Comfortaa Regular"/>
              </a:defRPr>
            </a:lvl3pPr>
            <a:lvl4pPr lvl="3" rtl="0">
              <a:spcBef>
                <a:spcPts val="0"/>
              </a:spcBef>
              <a:spcAft>
                <a:spcPts val="0"/>
              </a:spcAft>
              <a:buSzPts val="2800"/>
              <a:buFont typeface="Comfortaa"/>
              <a:buNone/>
              <a:defRPr>
                <a:latin typeface="Comfortaa Regular"/>
                <a:ea typeface="Comfortaa Regular"/>
                <a:cs typeface="Comfortaa Regular"/>
                <a:sym typeface="Comfortaa Regular"/>
              </a:defRPr>
            </a:lvl4pPr>
            <a:lvl5pPr lvl="4" rtl="0">
              <a:spcBef>
                <a:spcPts val="0"/>
              </a:spcBef>
              <a:spcAft>
                <a:spcPts val="0"/>
              </a:spcAft>
              <a:buSzPts val="2800"/>
              <a:buFont typeface="Comfortaa"/>
              <a:buNone/>
              <a:defRPr>
                <a:latin typeface="Comfortaa Regular"/>
                <a:ea typeface="Comfortaa Regular"/>
                <a:cs typeface="Comfortaa Regular"/>
                <a:sym typeface="Comfortaa Regular"/>
              </a:defRPr>
            </a:lvl5pPr>
            <a:lvl6pPr lvl="5" rtl="0">
              <a:spcBef>
                <a:spcPts val="0"/>
              </a:spcBef>
              <a:spcAft>
                <a:spcPts val="0"/>
              </a:spcAft>
              <a:buSzPts val="2800"/>
              <a:buFont typeface="Comfortaa"/>
              <a:buNone/>
              <a:defRPr>
                <a:latin typeface="Comfortaa Regular"/>
                <a:ea typeface="Comfortaa Regular"/>
                <a:cs typeface="Comfortaa Regular"/>
                <a:sym typeface="Comfortaa Regular"/>
              </a:defRPr>
            </a:lvl6pPr>
            <a:lvl7pPr lvl="6" rtl="0">
              <a:spcBef>
                <a:spcPts val="0"/>
              </a:spcBef>
              <a:spcAft>
                <a:spcPts val="0"/>
              </a:spcAft>
              <a:buSzPts val="2800"/>
              <a:buFont typeface="Comfortaa"/>
              <a:buNone/>
              <a:defRPr>
                <a:latin typeface="Comfortaa Regular"/>
                <a:ea typeface="Comfortaa Regular"/>
                <a:cs typeface="Comfortaa Regular"/>
                <a:sym typeface="Comfortaa Regular"/>
              </a:defRPr>
            </a:lvl7pPr>
            <a:lvl8pPr lvl="7" rtl="0">
              <a:spcBef>
                <a:spcPts val="0"/>
              </a:spcBef>
              <a:spcAft>
                <a:spcPts val="0"/>
              </a:spcAft>
              <a:buSzPts val="2800"/>
              <a:buFont typeface="Comfortaa"/>
              <a:buNone/>
              <a:defRPr>
                <a:latin typeface="Comfortaa Regular"/>
                <a:ea typeface="Comfortaa Regular"/>
                <a:cs typeface="Comfortaa Regular"/>
                <a:sym typeface="Comfortaa Regular"/>
              </a:defRPr>
            </a:lvl8pPr>
            <a:lvl9pPr lvl="8" rtl="0">
              <a:spcBef>
                <a:spcPts val="0"/>
              </a:spcBef>
              <a:spcAft>
                <a:spcPts val="0"/>
              </a:spcAft>
              <a:buSzPts val="2800"/>
              <a:buFont typeface="Comfortaa"/>
              <a:buNone/>
              <a:defRPr>
                <a:latin typeface="Comfortaa Regular"/>
                <a:ea typeface="Comfortaa Regular"/>
                <a:cs typeface="Comfortaa Regular"/>
                <a:sym typeface="Comfortaa Regular"/>
              </a:defRPr>
            </a:lvl9pPr>
          </a:lstStyle>
          <a:p/>
        </p:txBody>
      </p:sp>
      <p:sp>
        <p:nvSpPr>
          <p:cNvPr id="776" name="Google Shape;776;p28"/>
          <p:cNvSpPr txBox="1"/>
          <p:nvPr>
            <p:ph hasCustomPrompt="1" idx="9" type="title"/>
          </p:nvPr>
        </p:nvSpPr>
        <p:spPr>
          <a:xfrm>
            <a:off x="4237322" y="1461719"/>
            <a:ext cx="2101200" cy="101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7000"/>
              <a:buNone/>
              <a:defRPr sz="6400">
                <a:solidFill>
                  <a:schemeClr val="accent5"/>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77" name="Google Shape;777;p28"/>
          <p:cNvSpPr txBox="1"/>
          <p:nvPr>
            <p:ph idx="13" type="subTitle"/>
          </p:nvPr>
        </p:nvSpPr>
        <p:spPr>
          <a:xfrm>
            <a:off x="6696897" y="3758725"/>
            <a:ext cx="1908900" cy="50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78" name="Google Shape;778;p28"/>
          <p:cNvSpPr txBox="1"/>
          <p:nvPr>
            <p:ph idx="14" type="title"/>
          </p:nvPr>
        </p:nvSpPr>
        <p:spPr>
          <a:xfrm>
            <a:off x="6696897" y="3355400"/>
            <a:ext cx="1902300" cy="405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600"/>
            </a:lvl1pPr>
            <a:lvl2pPr lvl="1" rtl="0">
              <a:spcBef>
                <a:spcPts val="0"/>
              </a:spcBef>
              <a:spcAft>
                <a:spcPts val="0"/>
              </a:spcAft>
              <a:buSzPts val="2800"/>
              <a:buFont typeface="Comfortaa"/>
              <a:buNone/>
              <a:defRPr>
                <a:latin typeface="Comfortaa Regular"/>
                <a:ea typeface="Comfortaa Regular"/>
                <a:cs typeface="Comfortaa Regular"/>
                <a:sym typeface="Comfortaa Regular"/>
              </a:defRPr>
            </a:lvl2pPr>
            <a:lvl3pPr lvl="2" rtl="0">
              <a:spcBef>
                <a:spcPts val="0"/>
              </a:spcBef>
              <a:spcAft>
                <a:spcPts val="0"/>
              </a:spcAft>
              <a:buSzPts val="2800"/>
              <a:buFont typeface="Comfortaa"/>
              <a:buNone/>
              <a:defRPr>
                <a:latin typeface="Comfortaa Regular"/>
                <a:ea typeface="Comfortaa Regular"/>
                <a:cs typeface="Comfortaa Regular"/>
                <a:sym typeface="Comfortaa Regular"/>
              </a:defRPr>
            </a:lvl3pPr>
            <a:lvl4pPr lvl="3" rtl="0">
              <a:spcBef>
                <a:spcPts val="0"/>
              </a:spcBef>
              <a:spcAft>
                <a:spcPts val="0"/>
              </a:spcAft>
              <a:buSzPts val="2800"/>
              <a:buFont typeface="Comfortaa"/>
              <a:buNone/>
              <a:defRPr>
                <a:latin typeface="Comfortaa Regular"/>
                <a:ea typeface="Comfortaa Regular"/>
                <a:cs typeface="Comfortaa Regular"/>
                <a:sym typeface="Comfortaa Regular"/>
              </a:defRPr>
            </a:lvl4pPr>
            <a:lvl5pPr lvl="4" rtl="0">
              <a:spcBef>
                <a:spcPts val="0"/>
              </a:spcBef>
              <a:spcAft>
                <a:spcPts val="0"/>
              </a:spcAft>
              <a:buSzPts val="2800"/>
              <a:buFont typeface="Comfortaa"/>
              <a:buNone/>
              <a:defRPr>
                <a:latin typeface="Comfortaa Regular"/>
                <a:ea typeface="Comfortaa Regular"/>
                <a:cs typeface="Comfortaa Regular"/>
                <a:sym typeface="Comfortaa Regular"/>
              </a:defRPr>
            </a:lvl5pPr>
            <a:lvl6pPr lvl="5" rtl="0">
              <a:spcBef>
                <a:spcPts val="0"/>
              </a:spcBef>
              <a:spcAft>
                <a:spcPts val="0"/>
              </a:spcAft>
              <a:buSzPts val="2800"/>
              <a:buFont typeface="Comfortaa"/>
              <a:buNone/>
              <a:defRPr>
                <a:latin typeface="Comfortaa Regular"/>
                <a:ea typeface="Comfortaa Regular"/>
                <a:cs typeface="Comfortaa Regular"/>
                <a:sym typeface="Comfortaa Regular"/>
              </a:defRPr>
            </a:lvl6pPr>
            <a:lvl7pPr lvl="6" rtl="0">
              <a:spcBef>
                <a:spcPts val="0"/>
              </a:spcBef>
              <a:spcAft>
                <a:spcPts val="0"/>
              </a:spcAft>
              <a:buSzPts val="2800"/>
              <a:buFont typeface="Comfortaa"/>
              <a:buNone/>
              <a:defRPr>
                <a:latin typeface="Comfortaa Regular"/>
                <a:ea typeface="Comfortaa Regular"/>
                <a:cs typeface="Comfortaa Regular"/>
                <a:sym typeface="Comfortaa Regular"/>
              </a:defRPr>
            </a:lvl7pPr>
            <a:lvl8pPr lvl="7" rtl="0">
              <a:spcBef>
                <a:spcPts val="0"/>
              </a:spcBef>
              <a:spcAft>
                <a:spcPts val="0"/>
              </a:spcAft>
              <a:buSzPts val="2800"/>
              <a:buFont typeface="Comfortaa"/>
              <a:buNone/>
              <a:defRPr>
                <a:latin typeface="Comfortaa Regular"/>
                <a:ea typeface="Comfortaa Regular"/>
                <a:cs typeface="Comfortaa Regular"/>
                <a:sym typeface="Comfortaa Regular"/>
              </a:defRPr>
            </a:lvl8pPr>
            <a:lvl9pPr lvl="8" rtl="0">
              <a:spcBef>
                <a:spcPts val="0"/>
              </a:spcBef>
              <a:spcAft>
                <a:spcPts val="0"/>
              </a:spcAft>
              <a:buSzPts val="2800"/>
              <a:buFont typeface="Comfortaa"/>
              <a:buNone/>
              <a:defRPr>
                <a:latin typeface="Comfortaa Regular"/>
                <a:ea typeface="Comfortaa Regular"/>
                <a:cs typeface="Comfortaa Regular"/>
                <a:sym typeface="Comfortaa Regular"/>
              </a:defRPr>
            </a:lvl9pPr>
          </a:lstStyle>
          <a:p/>
        </p:txBody>
      </p:sp>
      <p:sp>
        <p:nvSpPr>
          <p:cNvPr id="779" name="Google Shape;779;p28"/>
          <p:cNvSpPr txBox="1"/>
          <p:nvPr>
            <p:ph hasCustomPrompt="1" idx="15" type="title"/>
          </p:nvPr>
        </p:nvSpPr>
        <p:spPr>
          <a:xfrm>
            <a:off x="4817697" y="3441569"/>
            <a:ext cx="2101200" cy="101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7000"/>
              <a:buNone/>
              <a:defRPr sz="6400">
                <a:solidFill>
                  <a:schemeClr val="accent5"/>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80" name="Google Shape;780;p28"/>
          <p:cNvSpPr/>
          <p:nvPr/>
        </p:nvSpPr>
        <p:spPr>
          <a:xfrm>
            <a:off x="180275" y="2546950"/>
            <a:ext cx="419080" cy="414401"/>
          </a:xfrm>
          <a:custGeom>
            <a:rect b="b" l="l" r="r" t="t"/>
            <a:pathLst>
              <a:path extrusionOk="0" h="12466" w="12455">
                <a:moveTo>
                  <a:pt x="6228" y="0"/>
                </a:moveTo>
                <a:cubicBezTo>
                  <a:pt x="2787" y="0"/>
                  <a:pt x="1" y="2798"/>
                  <a:pt x="1" y="6239"/>
                </a:cubicBezTo>
                <a:cubicBezTo>
                  <a:pt x="1" y="9680"/>
                  <a:pt x="2787" y="12466"/>
                  <a:pt x="6228" y="12466"/>
                </a:cubicBezTo>
                <a:cubicBezTo>
                  <a:pt x="9669" y="12466"/>
                  <a:pt x="12455" y="9680"/>
                  <a:pt x="12455" y="6239"/>
                </a:cubicBezTo>
                <a:cubicBezTo>
                  <a:pt x="12455" y="2798"/>
                  <a:pt x="9669" y="0"/>
                  <a:pt x="6228"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8"/>
          <p:cNvSpPr/>
          <p:nvPr/>
        </p:nvSpPr>
        <p:spPr>
          <a:xfrm>
            <a:off x="4947428" y="1944833"/>
            <a:ext cx="185532" cy="196808"/>
          </a:xfrm>
          <a:custGeom>
            <a:rect b="b" l="l" r="r" t="t"/>
            <a:pathLst>
              <a:path extrusionOk="0" h="5514" w="5514">
                <a:moveTo>
                  <a:pt x="2751" y="1"/>
                </a:moveTo>
                <a:lnTo>
                  <a:pt x="1775" y="1787"/>
                </a:lnTo>
                <a:lnTo>
                  <a:pt x="1" y="2763"/>
                </a:lnTo>
                <a:lnTo>
                  <a:pt x="1775" y="3727"/>
                </a:lnTo>
                <a:lnTo>
                  <a:pt x="2751" y="5513"/>
                </a:lnTo>
                <a:lnTo>
                  <a:pt x="3727" y="3727"/>
                </a:lnTo>
                <a:lnTo>
                  <a:pt x="5513" y="2763"/>
                </a:lnTo>
                <a:lnTo>
                  <a:pt x="3727" y="1787"/>
                </a:lnTo>
                <a:lnTo>
                  <a:pt x="2751" y="1"/>
                </a:ln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8"/>
          <p:cNvSpPr/>
          <p:nvPr/>
        </p:nvSpPr>
        <p:spPr>
          <a:xfrm>
            <a:off x="2219946" y="1223838"/>
            <a:ext cx="139065" cy="147517"/>
          </a:xfrm>
          <a:custGeom>
            <a:rect b="b" l="l" r="r" t="t"/>
            <a:pathLst>
              <a:path extrusionOk="0" h="4133" w="4133">
                <a:moveTo>
                  <a:pt x="2061" y="1"/>
                </a:moveTo>
                <a:lnTo>
                  <a:pt x="1334" y="1334"/>
                </a:lnTo>
                <a:lnTo>
                  <a:pt x="1" y="2060"/>
                </a:lnTo>
                <a:lnTo>
                  <a:pt x="1334" y="2799"/>
                </a:lnTo>
                <a:lnTo>
                  <a:pt x="2061" y="4132"/>
                </a:lnTo>
                <a:lnTo>
                  <a:pt x="2799" y="2799"/>
                </a:lnTo>
                <a:lnTo>
                  <a:pt x="4132" y="2060"/>
                </a:lnTo>
                <a:lnTo>
                  <a:pt x="2799" y="1334"/>
                </a:lnTo>
                <a:lnTo>
                  <a:pt x="2061" y="1"/>
                </a:ln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8"/>
          <p:cNvSpPr/>
          <p:nvPr/>
        </p:nvSpPr>
        <p:spPr>
          <a:xfrm>
            <a:off x="8148022" y="349926"/>
            <a:ext cx="92968" cy="98190"/>
          </a:xfrm>
          <a:custGeom>
            <a:rect b="b" l="l" r="r" t="t"/>
            <a:pathLst>
              <a:path extrusionOk="0" h="2751" w="2763">
                <a:moveTo>
                  <a:pt x="1381" y="0"/>
                </a:moveTo>
                <a:lnTo>
                  <a:pt x="893" y="893"/>
                </a:lnTo>
                <a:lnTo>
                  <a:pt x="0" y="1381"/>
                </a:lnTo>
                <a:lnTo>
                  <a:pt x="893" y="1869"/>
                </a:lnTo>
                <a:lnTo>
                  <a:pt x="1381" y="2750"/>
                </a:lnTo>
                <a:lnTo>
                  <a:pt x="1870" y="1869"/>
                </a:lnTo>
                <a:lnTo>
                  <a:pt x="2763" y="1381"/>
                </a:lnTo>
                <a:lnTo>
                  <a:pt x="1870" y="893"/>
                </a:lnTo>
                <a:lnTo>
                  <a:pt x="13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8"/>
          <p:cNvSpPr/>
          <p:nvPr/>
        </p:nvSpPr>
        <p:spPr>
          <a:xfrm>
            <a:off x="8000977" y="1944833"/>
            <a:ext cx="62921" cy="66745"/>
          </a:xfrm>
          <a:custGeom>
            <a:rect b="b" l="l" r="r" t="t"/>
            <a:pathLst>
              <a:path extrusionOk="0" h="1870" w="1870">
                <a:moveTo>
                  <a:pt x="929" y="1"/>
                </a:moveTo>
                <a:lnTo>
                  <a:pt x="608" y="596"/>
                </a:lnTo>
                <a:lnTo>
                  <a:pt x="0" y="929"/>
                </a:lnTo>
                <a:lnTo>
                  <a:pt x="608" y="1263"/>
                </a:lnTo>
                <a:lnTo>
                  <a:pt x="929" y="1870"/>
                </a:lnTo>
                <a:lnTo>
                  <a:pt x="1262" y="1263"/>
                </a:lnTo>
                <a:lnTo>
                  <a:pt x="1870" y="929"/>
                </a:lnTo>
                <a:lnTo>
                  <a:pt x="1262" y="596"/>
                </a:lnTo>
                <a:lnTo>
                  <a:pt x="929"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8"/>
          <p:cNvSpPr/>
          <p:nvPr/>
        </p:nvSpPr>
        <p:spPr>
          <a:xfrm>
            <a:off x="6740146" y="468520"/>
            <a:ext cx="62921" cy="66745"/>
          </a:xfrm>
          <a:custGeom>
            <a:rect b="b" l="l" r="r" t="t"/>
            <a:pathLst>
              <a:path extrusionOk="0" h="1870" w="1870">
                <a:moveTo>
                  <a:pt x="941" y="0"/>
                </a:moveTo>
                <a:lnTo>
                  <a:pt x="608" y="596"/>
                </a:lnTo>
                <a:lnTo>
                  <a:pt x="1" y="929"/>
                </a:lnTo>
                <a:lnTo>
                  <a:pt x="608" y="1262"/>
                </a:lnTo>
                <a:lnTo>
                  <a:pt x="941" y="1870"/>
                </a:lnTo>
                <a:lnTo>
                  <a:pt x="1263" y="1262"/>
                </a:lnTo>
                <a:lnTo>
                  <a:pt x="1870" y="929"/>
                </a:lnTo>
                <a:lnTo>
                  <a:pt x="1263" y="596"/>
                </a:lnTo>
                <a:lnTo>
                  <a:pt x="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8"/>
          <p:cNvSpPr/>
          <p:nvPr/>
        </p:nvSpPr>
        <p:spPr>
          <a:xfrm>
            <a:off x="1601343" y="2822353"/>
            <a:ext cx="131023" cy="138987"/>
          </a:xfrm>
          <a:custGeom>
            <a:rect b="b" l="l" r="r" t="t"/>
            <a:pathLst>
              <a:path extrusionOk="0" h="3894" w="3894">
                <a:moveTo>
                  <a:pt x="1941" y="0"/>
                </a:moveTo>
                <a:lnTo>
                  <a:pt x="1251" y="1262"/>
                </a:lnTo>
                <a:lnTo>
                  <a:pt x="1" y="1953"/>
                </a:lnTo>
                <a:lnTo>
                  <a:pt x="1251" y="2643"/>
                </a:lnTo>
                <a:lnTo>
                  <a:pt x="1941" y="3894"/>
                </a:lnTo>
                <a:lnTo>
                  <a:pt x="2632" y="2643"/>
                </a:lnTo>
                <a:lnTo>
                  <a:pt x="3894" y="1953"/>
                </a:lnTo>
                <a:lnTo>
                  <a:pt x="2632" y="1262"/>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8"/>
          <p:cNvSpPr/>
          <p:nvPr/>
        </p:nvSpPr>
        <p:spPr>
          <a:xfrm>
            <a:off x="4974679" y="329534"/>
            <a:ext cx="131023" cy="13898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8"/>
          <p:cNvSpPr/>
          <p:nvPr/>
        </p:nvSpPr>
        <p:spPr>
          <a:xfrm>
            <a:off x="4013958" y="4198422"/>
            <a:ext cx="102591" cy="109255"/>
          </a:xfrm>
          <a:custGeom>
            <a:rect b="b" l="l" r="r" t="t"/>
            <a:pathLst>
              <a:path extrusionOk="0" h="3061" w="3049">
                <a:moveTo>
                  <a:pt x="1525" y="0"/>
                </a:moveTo>
                <a:lnTo>
                  <a:pt x="989" y="989"/>
                </a:lnTo>
                <a:lnTo>
                  <a:pt x="1" y="1524"/>
                </a:lnTo>
                <a:lnTo>
                  <a:pt x="989" y="2072"/>
                </a:lnTo>
                <a:lnTo>
                  <a:pt x="1525" y="3060"/>
                </a:lnTo>
                <a:lnTo>
                  <a:pt x="2060" y="2072"/>
                </a:lnTo>
                <a:lnTo>
                  <a:pt x="3049" y="1524"/>
                </a:lnTo>
                <a:lnTo>
                  <a:pt x="2060" y="989"/>
                </a:lnTo>
                <a:lnTo>
                  <a:pt x="1525"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8"/>
          <p:cNvSpPr/>
          <p:nvPr/>
        </p:nvSpPr>
        <p:spPr>
          <a:xfrm>
            <a:off x="311699" y="736482"/>
            <a:ext cx="102995" cy="109255"/>
          </a:xfrm>
          <a:custGeom>
            <a:rect b="b" l="l" r="r" t="t"/>
            <a:pathLst>
              <a:path extrusionOk="0" h="3061" w="3061">
                <a:moveTo>
                  <a:pt x="1536" y="0"/>
                </a:moveTo>
                <a:lnTo>
                  <a:pt x="989" y="988"/>
                </a:lnTo>
                <a:lnTo>
                  <a:pt x="0" y="1536"/>
                </a:lnTo>
                <a:lnTo>
                  <a:pt x="989" y="2072"/>
                </a:lnTo>
                <a:lnTo>
                  <a:pt x="1536" y="3060"/>
                </a:lnTo>
                <a:lnTo>
                  <a:pt x="2072" y="2072"/>
                </a:lnTo>
                <a:lnTo>
                  <a:pt x="3060" y="1536"/>
                </a:lnTo>
                <a:lnTo>
                  <a:pt x="2072" y="988"/>
                </a:lnTo>
                <a:lnTo>
                  <a:pt x="1536"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8"/>
          <p:cNvSpPr/>
          <p:nvPr/>
        </p:nvSpPr>
        <p:spPr>
          <a:xfrm>
            <a:off x="6831592" y="904968"/>
            <a:ext cx="66117" cy="69707"/>
          </a:xfrm>
          <a:custGeom>
            <a:rect b="b" l="l" r="r" t="t"/>
            <a:pathLst>
              <a:path extrusionOk="0" h="1953" w="1965">
                <a:moveTo>
                  <a:pt x="988" y="0"/>
                </a:moveTo>
                <a:lnTo>
                  <a:pt x="643" y="631"/>
                </a:lnTo>
                <a:lnTo>
                  <a:pt x="0" y="976"/>
                </a:lnTo>
                <a:lnTo>
                  <a:pt x="643" y="1322"/>
                </a:lnTo>
                <a:lnTo>
                  <a:pt x="988" y="1953"/>
                </a:lnTo>
                <a:lnTo>
                  <a:pt x="1334" y="1322"/>
                </a:lnTo>
                <a:lnTo>
                  <a:pt x="1965" y="976"/>
                </a:lnTo>
                <a:lnTo>
                  <a:pt x="1334" y="631"/>
                </a:lnTo>
                <a:lnTo>
                  <a:pt x="988"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1" name="Google Shape;791;p28"/>
          <p:cNvGrpSpPr/>
          <p:nvPr/>
        </p:nvGrpSpPr>
        <p:grpSpPr>
          <a:xfrm>
            <a:off x="8063895" y="1594083"/>
            <a:ext cx="392263" cy="416924"/>
            <a:chOff x="8058245" y="2331133"/>
            <a:chExt cx="392263" cy="416924"/>
          </a:xfrm>
        </p:grpSpPr>
        <p:sp>
          <p:nvSpPr>
            <p:cNvPr id="792" name="Google Shape;792;p28"/>
            <p:cNvSpPr/>
            <p:nvPr/>
          </p:nvSpPr>
          <p:spPr>
            <a:xfrm>
              <a:off x="8059860" y="2333668"/>
              <a:ext cx="389032" cy="413105"/>
            </a:xfrm>
            <a:custGeom>
              <a:rect b="b" l="l" r="r" t="t"/>
              <a:pathLst>
                <a:path extrusionOk="0" h="11574" w="11562">
                  <a:moveTo>
                    <a:pt x="5831" y="3632"/>
                  </a:moveTo>
                  <a:cubicBezTo>
                    <a:pt x="6352" y="3632"/>
                    <a:pt x="6874" y="3826"/>
                    <a:pt x="7275" y="4216"/>
                  </a:cubicBezTo>
                  <a:cubicBezTo>
                    <a:pt x="8109" y="5013"/>
                    <a:pt x="8133" y="6335"/>
                    <a:pt x="7335" y="7156"/>
                  </a:cubicBezTo>
                  <a:cubicBezTo>
                    <a:pt x="6926" y="7584"/>
                    <a:pt x="6379" y="7798"/>
                    <a:pt x="5831" y="7798"/>
                  </a:cubicBezTo>
                  <a:cubicBezTo>
                    <a:pt x="5310" y="7798"/>
                    <a:pt x="4788" y="7605"/>
                    <a:pt x="4382" y="7216"/>
                  </a:cubicBezTo>
                  <a:cubicBezTo>
                    <a:pt x="3561" y="6418"/>
                    <a:pt x="3537" y="5097"/>
                    <a:pt x="4334" y="4275"/>
                  </a:cubicBezTo>
                  <a:lnTo>
                    <a:pt x="4334" y="4263"/>
                  </a:lnTo>
                  <a:cubicBezTo>
                    <a:pt x="4742" y="3843"/>
                    <a:pt x="5287" y="3632"/>
                    <a:pt x="5831" y="3632"/>
                  </a:cubicBezTo>
                  <a:close/>
                  <a:moveTo>
                    <a:pt x="6644" y="1"/>
                  </a:moveTo>
                  <a:lnTo>
                    <a:pt x="4704" y="37"/>
                  </a:lnTo>
                  <a:lnTo>
                    <a:pt x="4454" y="1180"/>
                  </a:lnTo>
                  <a:cubicBezTo>
                    <a:pt x="4049" y="1299"/>
                    <a:pt x="3668" y="1465"/>
                    <a:pt x="3299" y="1691"/>
                  </a:cubicBezTo>
                  <a:lnTo>
                    <a:pt x="3299" y="1668"/>
                  </a:lnTo>
                  <a:lnTo>
                    <a:pt x="2299" y="1072"/>
                  </a:lnTo>
                  <a:lnTo>
                    <a:pt x="953" y="2465"/>
                  </a:lnTo>
                  <a:lnTo>
                    <a:pt x="1608" y="3466"/>
                  </a:lnTo>
                  <a:cubicBezTo>
                    <a:pt x="1394" y="3835"/>
                    <a:pt x="1239" y="4228"/>
                    <a:pt x="1144" y="4644"/>
                  </a:cubicBezTo>
                  <a:lnTo>
                    <a:pt x="1" y="4918"/>
                  </a:lnTo>
                  <a:lnTo>
                    <a:pt x="36" y="6859"/>
                  </a:lnTo>
                  <a:lnTo>
                    <a:pt x="1179" y="7097"/>
                  </a:lnTo>
                  <a:cubicBezTo>
                    <a:pt x="1298" y="7514"/>
                    <a:pt x="1465" y="7895"/>
                    <a:pt x="1691" y="8264"/>
                  </a:cubicBezTo>
                  <a:lnTo>
                    <a:pt x="1084" y="9264"/>
                  </a:lnTo>
                  <a:lnTo>
                    <a:pt x="2477" y="10609"/>
                  </a:lnTo>
                  <a:lnTo>
                    <a:pt x="3465" y="9966"/>
                  </a:lnTo>
                  <a:cubicBezTo>
                    <a:pt x="3834" y="10169"/>
                    <a:pt x="4227" y="10324"/>
                    <a:pt x="4644" y="10431"/>
                  </a:cubicBezTo>
                  <a:lnTo>
                    <a:pt x="4918" y="11574"/>
                  </a:lnTo>
                  <a:lnTo>
                    <a:pt x="6859" y="11538"/>
                  </a:lnTo>
                  <a:lnTo>
                    <a:pt x="7097" y="10383"/>
                  </a:lnTo>
                  <a:cubicBezTo>
                    <a:pt x="7502" y="10276"/>
                    <a:pt x="7894" y="10097"/>
                    <a:pt x="8264" y="9883"/>
                  </a:cubicBezTo>
                  <a:lnTo>
                    <a:pt x="9264" y="10490"/>
                  </a:lnTo>
                  <a:lnTo>
                    <a:pt x="10597" y="9085"/>
                  </a:lnTo>
                  <a:lnTo>
                    <a:pt x="9954" y="8109"/>
                  </a:lnTo>
                  <a:cubicBezTo>
                    <a:pt x="10169" y="7740"/>
                    <a:pt x="10323" y="7347"/>
                    <a:pt x="10419" y="6930"/>
                  </a:cubicBezTo>
                  <a:lnTo>
                    <a:pt x="11562" y="6644"/>
                  </a:lnTo>
                  <a:lnTo>
                    <a:pt x="11526" y="4704"/>
                  </a:lnTo>
                  <a:lnTo>
                    <a:pt x="10383" y="4466"/>
                  </a:lnTo>
                  <a:cubicBezTo>
                    <a:pt x="10264" y="4061"/>
                    <a:pt x="10097" y="3668"/>
                    <a:pt x="9871" y="3311"/>
                  </a:cubicBezTo>
                  <a:lnTo>
                    <a:pt x="10478" y="2311"/>
                  </a:lnTo>
                  <a:lnTo>
                    <a:pt x="9073" y="953"/>
                  </a:lnTo>
                  <a:lnTo>
                    <a:pt x="8097" y="1596"/>
                  </a:lnTo>
                  <a:cubicBezTo>
                    <a:pt x="7728" y="1394"/>
                    <a:pt x="7335" y="1239"/>
                    <a:pt x="6918" y="1144"/>
                  </a:cubicBezTo>
                  <a:lnTo>
                    <a:pt x="6644" y="1"/>
                  </a:ln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8"/>
            <p:cNvSpPr/>
            <p:nvPr/>
          </p:nvSpPr>
          <p:spPr>
            <a:xfrm>
              <a:off x="8174026" y="2461804"/>
              <a:ext cx="154274" cy="151657"/>
            </a:xfrm>
            <a:custGeom>
              <a:rect b="b" l="l" r="r" t="t"/>
              <a:pathLst>
                <a:path extrusionOk="0" h="4249" w="4585">
                  <a:moveTo>
                    <a:pt x="2470" y="1"/>
                  </a:moveTo>
                  <a:cubicBezTo>
                    <a:pt x="2073" y="1"/>
                    <a:pt x="1674" y="114"/>
                    <a:pt x="1322" y="340"/>
                  </a:cubicBezTo>
                  <a:cubicBezTo>
                    <a:pt x="1180" y="423"/>
                    <a:pt x="1049" y="542"/>
                    <a:pt x="941" y="673"/>
                  </a:cubicBezTo>
                  <a:cubicBezTo>
                    <a:pt x="1072" y="566"/>
                    <a:pt x="1215" y="471"/>
                    <a:pt x="1358" y="376"/>
                  </a:cubicBezTo>
                  <a:cubicBezTo>
                    <a:pt x="1670" y="181"/>
                    <a:pt x="2037" y="74"/>
                    <a:pt x="2408" y="74"/>
                  </a:cubicBezTo>
                  <a:cubicBezTo>
                    <a:pt x="2491" y="74"/>
                    <a:pt x="2574" y="79"/>
                    <a:pt x="2656" y="90"/>
                  </a:cubicBezTo>
                  <a:cubicBezTo>
                    <a:pt x="2966" y="126"/>
                    <a:pt x="3275" y="233"/>
                    <a:pt x="3537" y="411"/>
                  </a:cubicBezTo>
                  <a:cubicBezTo>
                    <a:pt x="3835" y="614"/>
                    <a:pt x="4073" y="888"/>
                    <a:pt x="4240" y="1221"/>
                  </a:cubicBezTo>
                  <a:cubicBezTo>
                    <a:pt x="4323" y="1388"/>
                    <a:pt x="4382" y="1578"/>
                    <a:pt x="4406" y="1769"/>
                  </a:cubicBezTo>
                  <a:cubicBezTo>
                    <a:pt x="4442" y="1971"/>
                    <a:pt x="4442" y="2173"/>
                    <a:pt x="4406" y="2376"/>
                  </a:cubicBezTo>
                  <a:cubicBezTo>
                    <a:pt x="4287" y="3245"/>
                    <a:pt x="3620" y="3947"/>
                    <a:pt x="2751" y="4090"/>
                  </a:cubicBezTo>
                  <a:cubicBezTo>
                    <a:pt x="2650" y="4108"/>
                    <a:pt x="2549" y="4117"/>
                    <a:pt x="2448" y="4117"/>
                  </a:cubicBezTo>
                  <a:cubicBezTo>
                    <a:pt x="2346" y="4117"/>
                    <a:pt x="2245" y="4108"/>
                    <a:pt x="2144" y="4090"/>
                  </a:cubicBezTo>
                  <a:cubicBezTo>
                    <a:pt x="1954" y="4067"/>
                    <a:pt x="1763" y="4019"/>
                    <a:pt x="1584" y="3936"/>
                  </a:cubicBezTo>
                  <a:cubicBezTo>
                    <a:pt x="953" y="3662"/>
                    <a:pt x="513" y="3078"/>
                    <a:pt x="406" y="2400"/>
                  </a:cubicBezTo>
                  <a:cubicBezTo>
                    <a:pt x="322" y="1935"/>
                    <a:pt x="406" y="1471"/>
                    <a:pt x="632" y="1066"/>
                  </a:cubicBezTo>
                  <a:cubicBezTo>
                    <a:pt x="787" y="781"/>
                    <a:pt x="918" y="650"/>
                    <a:pt x="918" y="649"/>
                  </a:cubicBezTo>
                  <a:lnTo>
                    <a:pt x="918" y="649"/>
                  </a:lnTo>
                  <a:cubicBezTo>
                    <a:pt x="787" y="757"/>
                    <a:pt x="680" y="899"/>
                    <a:pt x="596" y="1042"/>
                  </a:cubicBezTo>
                  <a:cubicBezTo>
                    <a:pt x="549" y="1114"/>
                    <a:pt x="513" y="1197"/>
                    <a:pt x="477" y="1269"/>
                  </a:cubicBezTo>
                  <a:cubicBezTo>
                    <a:pt x="1" y="2340"/>
                    <a:pt x="477" y="3578"/>
                    <a:pt x="1549" y="4055"/>
                  </a:cubicBezTo>
                  <a:cubicBezTo>
                    <a:pt x="1739" y="4138"/>
                    <a:pt x="1942" y="4197"/>
                    <a:pt x="2144" y="4221"/>
                  </a:cubicBezTo>
                  <a:cubicBezTo>
                    <a:pt x="2251" y="4239"/>
                    <a:pt x="2358" y="4248"/>
                    <a:pt x="2465" y="4248"/>
                  </a:cubicBezTo>
                  <a:cubicBezTo>
                    <a:pt x="2573" y="4248"/>
                    <a:pt x="2680" y="4239"/>
                    <a:pt x="2787" y="4221"/>
                  </a:cubicBezTo>
                  <a:cubicBezTo>
                    <a:pt x="3716" y="4067"/>
                    <a:pt x="4430" y="3328"/>
                    <a:pt x="4549" y="2400"/>
                  </a:cubicBezTo>
                  <a:cubicBezTo>
                    <a:pt x="4585" y="2185"/>
                    <a:pt x="4585" y="1971"/>
                    <a:pt x="4549" y="1757"/>
                  </a:cubicBezTo>
                  <a:cubicBezTo>
                    <a:pt x="4454" y="1173"/>
                    <a:pt x="4109" y="661"/>
                    <a:pt x="3608" y="340"/>
                  </a:cubicBezTo>
                  <a:cubicBezTo>
                    <a:pt x="3263" y="114"/>
                    <a:pt x="2867" y="1"/>
                    <a:pt x="2470" y="1"/>
                  </a:cubicBez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8"/>
            <p:cNvSpPr/>
            <p:nvPr/>
          </p:nvSpPr>
          <p:spPr>
            <a:xfrm>
              <a:off x="8058245" y="2331133"/>
              <a:ext cx="392263" cy="416924"/>
            </a:xfrm>
            <a:custGeom>
              <a:rect b="b" l="l" r="r" t="t"/>
              <a:pathLst>
                <a:path extrusionOk="0" h="11681" w="11658">
                  <a:moveTo>
                    <a:pt x="3192" y="1667"/>
                  </a:moveTo>
                  <a:lnTo>
                    <a:pt x="3263" y="1715"/>
                  </a:lnTo>
                  <a:lnTo>
                    <a:pt x="3292" y="1732"/>
                  </a:lnTo>
                  <a:lnTo>
                    <a:pt x="3292" y="1732"/>
                  </a:lnTo>
                  <a:cubicBezTo>
                    <a:pt x="3291" y="1730"/>
                    <a:pt x="3289" y="1728"/>
                    <a:pt x="3287" y="1727"/>
                  </a:cubicBezTo>
                  <a:lnTo>
                    <a:pt x="3192" y="1667"/>
                  </a:lnTo>
                  <a:close/>
                  <a:moveTo>
                    <a:pt x="3292" y="1732"/>
                  </a:moveTo>
                  <a:cubicBezTo>
                    <a:pt x="3305" y="1742"/>
                    <a:pt x="3326" y="1752"/>
                    <a:pt x="3347" y="1762"/>
                  </a:cubicBezTo>
                  <a:lnTo>
                    <a:pt x="3292" y="1732"/>
                  </a:lnTo>
                  <a:close/>
                  <a:moveTo>
                    <a:pt x="6704" y="0"/>
                  </a:moveTo>
                  <a:lnTo>
                    <a:pt x="4763" y="48"/>
                  </a:lnTo>
                  <a:lnTo>
                    <a:pt x="4740" y="48"/>
                  </a:lnTo>
                  <a:lnTo>
                    <a:pt x="4740" y="60"/>
                  </a:lnTo>
                  <a:lnTo>
                    <a:pt x="4502" y="1215"/>
                  </a:lnTo>
                  <a:cubicBezTo>
                    <a:pt x="4192" y="1310"/>
                    <a:pt x="3894" y="1429"/>
                    <a:pt x="3620" y="1572"/>
                  </a:cubicBezTo>
                  <a:cubicBezTo>
                    <a:pt x="3525" y="1632"/>
                    <a:pt x="3454" y="1667"/>
                    <a:pt x="3418" y="1691"/>
                  </a:cubicBezTo>
                  <a:lnTo>
                    <a:pt x="3347" y="1739"/>
                  </a:lnTo>
                  <a:cubicBezTo>
                    <a:pt x="3370" y="1727"/>
                    <a:pt x="3394" y="1715"/>
                    <a:pt x="3418" y="1703"/>
                  </a:cubicBezTo>
                  <a:lnTo>
                    <a:pt x="3620" y="1596"/>
                  </a:lnTo>
                  <a:cubicBezTo>
                    <a:pt x="3906" y="1453"/>
                    <a:pt x="4204" y="1334"/>
                    <a:pt x="4513" y="1251"/>
                  </a:cubicBezTo>
                  <a:cubicBezTo>
                    <a:pt x="4584" y="946"/>
                    <a:pt x="4654" y="573"/>
                    <a:pt x="4747" y="131"/>
                  </a:cubicBezTo>
                  <a:lnTo>
                    <a:pt x="4747" y="131"/>
                  </a:lnTo>
                  <a:lnTo>
                    <a:pt x="6639" y="96"/>
                  </a:lnTo>
                  <a:lnTo>
                    <a:pt x="6639" y="96"/>
                  </a:lnTo>
                  <a:cubicBezTo>
                    <a:pt x="6732" y="446"/>
                    <a:pt x="6814" y="808"/>
                    <a:pt x="6919" y="1215"/>
                  </a:cubicBezTo>
                  <a:lnTo>
                    <a:pt x="6919" y="1239"/>
                  </a:lnTo>
                  <a:lnTo>
                    <a:pt x="6942" y="1239"/>
                  </a:lnTo>
                  <a:cubicBezTo>
                    <a:pt x="7347" y="1334"/>
                    <a:pt x="7740" y="1501"/>
                    <a:pt x="8097" y="1703"/>
                  </a:cubicBezTo>
                  <a:lnTo>
                    <a:pt x="8121" y="1703"/>
                  </a:lnTo>
                  <a:lnTo>
                    <a:pt x="8145" y="1691"/>
                  </a:lnTo>
                  <a:lnTo>
                    <a:pt x="9097" y="1071"/>
                  </a:lnTo>
                  <a:lnTo>
                    <a:pt x="9097" y="1071"/>
                  </a:lnTo>
                  <a:cubicBezTo>
                    <a:pt x="9524" y="1486"/>
                    <a:pt x="9973" y="1924"/>
                    <a:pt x="10444" y="2372"/>
                  </a:cubicBezTo>
                  <a:lnTo>
                    <a:pt x="10444" y="2372"/>
                  </a:lnTo>
                  <a:lnTo>
                    <a:pt x="9871" y="3334"/>
                  </a:lnTo>
                  <a:lnTo>
                    <a:pt x="9847" y="3370"/>
                  </a:lnTo>
                  <a:lnTo>
                    <a:pt x="9871" y="3394"/>
                  </a:lnTo>
                  <a:cubicBezTo>
                    <a:pt x="10086" y="3751"/>
                    <a:pt x="10252" y="4132"/>
                    <a:pt x="10359" y="4537"/>
                  </a:cubicBezTo>
                  <a:lnTo>
                    <a:pt x="10359" y="4572"/>
                  </a:lnTo>
                  <a:lnTo>
                    <a:pt x="10395" y="4572"/>
                  </a:lnTo>
                  <a:lnTo>
                    <a:pt x="11491" y="4801"/>
                  </a:lnTo>
                  <a:lnTo>
                    <a:pt x="11491" y="4801"/>
                  </a:lnTo>
                  <a:cubicBezTo>
                    <a:pt x="11503" y="5404"/>
                    <a:pt x="11525" y="6019"/>
                    <a:pt x="11526" y="6655"/>
                  </a:cubicBezTo>
                  <a:lnTo>
                    <a:pt x="11526" y="6655"/>
                  </a:lnTo>
                  <a:lnTo>
                    <a:pt x="10431" y="6918"/>
                  </a:lnTo>
                  <a:lnTo>
                    <a:pt x="10395" y="6918"/>
                  </a:lnTo>
                  <a:lnTo>
                    <a:pt x="10395" y="6954"/>
                  </a:lnTo>
                  <a:cubicBezTo>
                    <a:pt x="10300" y="7358"/>
                    <a:pt x="10145" y="7751"/>
                    <a:pt x="9943" y="8120"/>
                  </a:cubicBezTo>
                  <a:lnTo>
                    <a:pt x="9919" y="8144"/>
                  </a:lnTo>
                  <a:lnTo>
                    <a:pt x="9943" y="8180"/>
                  </a:lnTo>
                  <a:lnTo>
                    <a:pt x="10558" y="9114"/>
                  </a:lnTo>
                  <a:lnTo>
                    <a:pt x="10558" y="9114"/>
                  </a:lnTo>
                  <a:cubicBezTo>
                    <a:pt x="10124" y="9559"/>
                    <a:pt x="9700" y="10005"/>
                    <a:pt x="9266" y="10451"/>
                  </a:cubicBezTo>
                  <a:lnTo>
                    <a:pt x="9266" y="10451"/>
                  </a:lnTo>
                  <a:lnTo>
                    <a:pt x="8312" y="9883"/>
                  </a:lnTo>
                  <a:lnTo>
                    <a:pt x="8276" y="9859"/>
                  </a:lnTo>
                  <a:lnTo>
                    <a:pt x="8240" y="9883"/>
                  </a:lnTo>
                  <a:cubicBezTo>
                    <a:pt x="7883" y="10097"/>
                    <a:pt x="7502" y="10264"/>
                    <a:pt x="7097" y="10371"/>
                  </a:cubicBezTo>
                  <a:lnTo>
                    <a:pt x="7061" y="10371"/>
                  </a:lnTo>
                  <a:lnTo>
                    <a:pt x="7061" y="10406"/>
                  </a:lnTo>
                  <a:lnTo>
                    <a:pt x="6833" y="11515"/>
                  </a:lnTo>
                  <a:lnTo>
                    <a:pt x="6833" y="11515"/>
                  </a:lnTo>
                  <a:lnTo>
                    <a:pt x="4989" y="11549"/>
                  </a:lnTo>
                  <a:lnTo>
                    <a:pt x="4989" y="11549"/>
                  </a:lnTo>
                  <a:lnTo>
                    <a:pt x="4716" y="10454"/>
                  </a:lnTo>
                  <a:lnTo>
                    <a:pt x="4716" y="10418"/>
                  </a:lnTo>
                  <a:lnTo>
                    <a:pt x="4692" y="10418"/>
                  </a:lnTo>
                  <a:cubicBezTo>
                    <a:pt x="4287" y="10323"/>
                    <a:pt x="3894" y="10168"/>
                    <a:pt x="3525" y="9966"/>
                  </a:cubicBezTo>
                  <a:lnTo>
                    <a:pt x="3490" y="9966"/>
                  </a:lnTo>
                  <a:lnTo>
                    <a:pt x="3466" y="9978"/>
                  </a:lnTo>
                  <a:lnTo>
                    <a:pt x="2531" y="10593"/>
                  </a:lnTo>
                  <a:lnTo>
                    <a:pt x="2531" y="10593"/>
                  </a:lnTo>
                  <a:cubicBezTo>
                    <a:pt x="2053" y="10148"/>
                    <a:pt x="1607" y="9714"/>
                    <a:pt x="1183" y="9302"/>
                  </a:cubicBezTo>
                  <a:lnTo>
                    <a:pt x="1183" y="9302"/>
                  </a:lnTo>
                  <a:lnTo>
                    <a:pt x="1763" y="8347"/>
                  </a:lnTo>
                  <a:lnTo>
                    <a:pt x="1775" y="8311"/>
                  </a:lnTo>
                  <a:lnTo>
                    <a:pt x="1763" y="8287"/>
                  </a:lnTo>
                  <a:cubicBezTo>
                    <a:pt x="1537" y="7930"/>
                    <a:pt x="1370" y="7549"/>
                    <a:pt x="1263" y="7144"/>
                  </a:cubicBezTo>
                  <a:lnTo>
                    <a:pt x="1263" y="7108"/>
                  </a:lnTo>
                  <a:lnTo>
                    <a:pt x="1227" y="7108"/>
                  </a:lnTo>
                  <a:lnTo>
                    <a:pt x="119" y="6878"/>
                  </a:lnTo>
                  <a:lnTo>
                    <a:pt x="119" y="6878"/>
                  </a:lnTo>
                  <a:cubicBezTo>
                    <a:pt x="107" y="6228"/>
                    <a:pt x="85" y="5600"/>
                    <a:pt x="84" y="5016"/>
                  </a:cubicBezTo>
                  <a:lnTo>
                    <a:pt x="84" y="5016"/>
                  </a:lnTo>
                  <a:lnTo>
                    <a:pt x="1192" y="4739"/>
                  </a:lnTo>
                  <a:lnTo>
                    <a:pt x="1215" y="4739"/>
                  </a:lnTo>
                  <a:lnTo>
                    <a:pt x="1215" y="4715"/>
                  </a:lnTo>
                  <a:cubicBezTo>
                    <a:pt x="1311" y="4310"/>
                    <a:pt x="1465" y="3918"/>
                    <a:pt x="1668" y="3548"/>
                  </a:cubicBezTo>
                  <a:lnTo>
                    <a:pt x="1668" y="3525"/>
                  </a:lnTo>
                  <a:lnTo>
                    <a:pt x="1668" y="3513"/>
                  </a:lnTo>
                  <a:cubicBezTo>
                    <a:pt x="1435" y="3164"/>
                    <a:pt x="1226" y="2849"/>
                    <a:pt x="1039" y="2558"/>
                  </a:cubicBezTo>
                  <a:lnTo>
                    <a:pt x="1039" y="2558"/>
                  </a:lnTo>
                  <a:lnTo>
                    <a:pt x="2350" y="1176"/>
                  </a:lnTo>
                  <a:lnTo>
                    <a:pt x="2350" y="1176"/>
                  </a:lnTo>
                  <a:lnTo>
                    <a:pt x="3097" y="1608"/>
                  </a:lnTo>
                  <a:lnTo>
                    <a:pt x="3192" y="1667"/>
                  </a:lnTo>
                  <a:lnTo>
                    <a:pt x="3192" y="1667"/>
                  </a:lnTo>
                  <a:lnTo>
                    <a:pt x="3085" y="1596"/>
                  </a:lnTo>
                  <a:lnTo>
                    <a:pt x="2335" y="1131"/>
                  </a:lnTo>
                  <a:lnTo>
                    <a:pt x="977" y="2524"/>
                  </a:lnTo>
                  <a:lnTo>
                    <a:pt x="965" y="2536"/>
                  </a:lnTo>
                  <a:lnTo>
                    <a:pt x="977" y="2560"/>
                  </a:lnTo>
                  <a:lnTo>
                    <a:pt x="1609" y="3532"/>
                  </a:lnTo>
                  <a:lnTo>
                    <a:pt x="1609" y="3532"/>
                  </a:lnTo>
                  <a:cubicBezTo>
                    <a:pt x="1403" y="3890"/>
                    <a:pt x="1253" y="4272"/>
                    <a:pt x="1148" y="4675"/>
                  </a:cubicBezTo>
                  <a:lnTo>
                    <a:pt x="1148" y="4675"/>
                  </a:lnTo>
                  <a:lnTo>
                    <a:pt x="37" y="4941"/>
                  </a:lnTo>
                  <a:lnTo>
                    <a:pt x="1" y="4941"/>
                  </a:lnTo>
                  <a:lnTo>
                    <a:pt x="1" y="4989"/>
                  </a:lnTo>
                  <a:cubicBezTo>
                    <a:pt x="13" y="5596"/>
                    <a:pt x="37" y="6239"/>
                    <a:pt x="37" y="6930"/>
                  </a:cubicBezTo>
                  <a:lnTo>
                    <a:pt x="37" y="6966"/>
                  </a:lnTo>
                  <a:lnTo>
                    <a:pt x="72" y="6966"/>
                  </a:lnTo>
                  <a:lnTo>
                    <a:pt x="1188" y="7198"/>
                  </a:lnTo>
                  <a:lnTo>
                    <a:pt x="1188" y="7198"/>
                  </a:lnTo>
                  <a:cubicBezTo>
                    <a:pt x="1304" y="7592"/>
                    <a:pt x="1462" y="7965"/>
                    <a:pt x="1674" y="8317"/>
                  </a:cubicBezTo>
                  <a:lnTo>
                    <a:pt x="1674" y="8317"/>
                  </a:lnTo>
                  <a:lnTo>
                    <a:pt x="1084" y="9287"/>
                  </a:lnTo>
                  <a:lnTo>
                    <a:pt x="1061" y="9323"/>
                  </a:lnTo>
                  <a:lnTo>
                    <a:pt x="1096" y="9359"/>
                  </a:lnTo>
                  <a:lnTo>
                    <a:pt x="2489" y="10704"/>
                  </a:lnTo>
                  <a:lnTo>
                    <a:pt x="2525" y="10740"/>
                  </a:lnTo>
                  <a:lnTo>
                    <a:pt x="2561" y="10716"/>
                  </a:lnTo>
                  <a:lnTo>
                    <a:pt x="3511" y="10090"/>
                  </a:lnTo>
                  <a:lnTo>
                    <a:pt x="3511" y="10090"/>
                  </a:lnTo>
                  <a:cubicBezTo>
                    <a:pt x="3874" y="10280"/>
                    <a:pt x="4259" y="10427"/>
                    <a:pt x="4654" y="10531"/>
                  </a:cubicBezTo>
                  <a:lnTo>
                    <a:pt x="4654" y="10531"/>
                  </a:lnTo>
                  <a:lnTo>
                    <a:pt x="4918" y="11633"/>
                  </a:lnTo>
                  <a:lnTo>
                    <a:pt x="4918" y="11680"/>
                  </a:lnTo>
                  <a:lnTo>
                    <a:pt x="4966" y="11680"/>
                  </a:lnTo>
                  <a:lnTo>
                    <a:pt x="6907" y="11645"/>
                  </a:lnTo>
                  <a:lnTo>
                    <a:pt x="6954" y="11645"/>
                  </a:lnTo>
                  <a:lnTo>
                    <a:pt x="6954" y="11597"/>
                  </a:lnTo>
                  <a:cubicBezTo>
                    <a:pt x="7035" y="11252"/>
                    <a:pt x="7104" y="10873"/>
                    <a:pt x="7184" y="10494"/>
                  </a:cubicBezTo>
                  <a:lnTo>
                    <a:pt x="7184" y="10494"/>
                  </a:lnTo>
                  <a:cubicBezTo>
                    <a:pt x="7579" y="10378"/>
                    <a:pt x="7952" y="10209"/>
                    <a:pt x="8294" y="10007"/>
                  </a:cubicBezTo>
                  <a:lnTo>
                    <a:pt x="8294" y="10007"/>
                  </a:lnTo>
                  <a:lnTo>
                    <a:pt x="9264" y="10585"/>
                  </a:lnTo>
                  <a:lnTo>
                    <a:pt x="9312" y="10609"/>
                  </a:lnTo>
                  <a:lnTo>
                    <a:pt x="9347" y="10573"/>
                  </a:lnTo>
                  <a:lnTo>
                    <a:pt x="10693" y="9180"/>
                  </a:lnTo>
                  <a:lnTo>
                    <a:pt x="10729" y="9144"/>
                  </a:lnTo>
                  <a:lnTo>
                    <a:pt x="10693" y="9109"/>
                  </a:lnTo>
                  <a:cubicBezTo>
                    <a:pt x="10484" y="8785"/>
                    <a:pt x="10276" y="8472"/>
                    <a:pt x="10068" y="8159"/>
                  </a:cubicBezTo>
                  <a:lnTo>
                    <a:pt x="10068" y="8159"/>
                  </a:lnTo>
                  <a:cubicBezTo>
                    <a:pt x="10269" y="7796"/>
                    <a:pt x="10416" y="7411"/>
                    <a:pt x="10519" y="7015"/>
                  </a:cubicBezTo>
                  <a:lnTo>
                    <a:pt x="10519" y="7015"/>
                  </a:lnTo>
                  <a:lnTo>
                    <a:pt x="11621" y="6751"/>
                  </a:lnTo>
                  <a:lnTo>
                    <a:pt x="11657" y="6751"/>
                  </a:lnTo>
                  <a:lnTo>
                    <a:pt x="11657" y="6704"/>
                  </a:lnTo>
                  <a:cubicBezTo>
                    <a:pt x="11645" y="6037"/>
                    <a:pt x="11633" y="5394"/>
                    <a:pt x="11621" y="4763"/>
                  </a:cubicBezTo>
                  <a:lnTo>
                    <a:pt x="11621" y="4715"/>
                  </a:lnTo>
                  <a:lnTo>
                    <a:pt x="11586" y="4715"/>
                  </a:lnTo>
                  <a:lnTo>
                    <a:pt x="10467" y="4485"/>
                  </a:lnTo>
                  <a:lnTo>
                    <a:pt x="10467" y="4485"/>
                  </a:lnTo>
                  <a:cubicBezTo>
                    <a:pt x="10351" y="4094"/>
                    <a:pt x="10184" y="3724"/>
                    <a:pt x="9984" y="3376"/>
                  </a:cubicBezTo>
                  <a:lnTo>
                    <a:pt x="9984" y="3376"/>
                  </a:lnTo>
                  <a:lnTo>
                    <a:pt x="10562" y="2394"/>
                  </a:lnTo>
                  <a:lnTo>
                    <a:pt x="10586" y="2358"/>
                  </a:lnTo>
                  <a:lnTo>
                    <a:pt x="10562" y="2334"/>
                  </a:lnTo>
                  <a:lnTo>
                    <a:pt x="9157" y="989"/>
                  </a:lnTo>
                  <a:lnTo>
                    <a:pt x="9133" y="965"/>
                  </a:lnTo>
                  <a:lnTo>
                    <a:pt x="9097" y="989"/>
                  </a:lnTo>
                  <a:lnTo>
                    <a:pt x="8143" y="1617"/>
                  </a:lnTo>
                  <a:lnTo>
                    <a:pt x="8143" y="1617"/>
                  </a:lnTo>
                  <a:cubicBezTo>
                    <a:pt x="7790" y="1415"/>
                    <a:pt x="7406" y="1257"/>
                    <a:pt x="7010" y="1152"/>
                  </a:cubicBezTo>
                  <a:lnTo>
                    <a:pt x="7010" y="1152"/>
                  </a:lnTo>
                  <a:lnTo>
                    <a:pt x="6728" y="24"/>
                  </a:lnTo>
                  <a:lnTo>
                    <a:pt x="6728" y="0"/>
                  </a:ln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5" name="Google Shape;795;p28"/>
          <p:cNvSpPr/>
          <p:nvPr/>
        </p:nvSpPr>
        <p:spPr>
          <a:xfrm>
            <a:off x="3767192" y="735089"/>
            <a:ext cx="349362" cy="409464"/>
          </a:xfrm>
          <a:custGeom>
            <a:rect b="b" l="l" r="r" t="t"/>
            <a:pathLst>
              <a:path extrusionOk="0" h="11472" w="10383">
                <a:moveTo>
                  <a:pt x="4581" y="0"/>
                </a:moveTo>
                <a:cubicBezTo>
                  <a:pt x="3768" y="0"/>
                  <a:pt x="2988" y="576"/>
                  <a:pt x="2703" y="1461"/>
                </a:cubicBezTo>
                <a:cubicBezTo>
                  <a:pt x="2370" y="2521"/>
                  <a:pt x="2882" y="3652"/>
                  <a:pt x="3870" y="3961"/>
                </a:cubicBezTo>
                <a:cubicBezTo>
                  <a:pt x="4043" y="4012"/>
                  <a:pt x="4220" y="4037"/>
                  <a:pt x="4394" y="4037"/>
                </a:cubicBezTo>
                <a:cubicBezTo>
                  <a:pt x="4831" y="4037"/>
                  <a:pt x="5256" y="3881"/>
                  <a:pt x="5597" y="3592"/>
                </a:cubicBezTo>
                <a:cubicBezTo>
                  <a:pt x="5894" y="4021"/>
                  <a:pt x="6275" y="4533"/>
                  <a:pt x="6704" y="5080"/>
                </a:cubicBezTo>
                <a:cubicBezTo>
                  <a:pt x="6942" y="5378"/>
                  <a:pt x="7168" y="5664"/>
                  <a:pt x="7394" y="5926"/>
                </a:cubicBezTo>
                <a:cubicBezTo>
                  <a:pt x="6573" y="6319"/>
                  <a:pt x="6168" y="7247"/>
                  <a:pt x="6418" y="8116"/>
                </a:cubicBezTo>
                <a:cubicBezTo>
                  <a:pt x="6013" y="8247"/>
                  <a:pt x="5561" y="8402"/>
                  <a:pt x="5073" y="8581"/>
                </a:cubicBezTo>
                <a:cubicBezTo>
                  <a:pt x="4632" y="8736"/>
                  <a:pt x="4239" y="8902"/>
                  <a:pt x="3882" y="9045"/>
                </a:cubicBezTo>
                <a:cubicBezTo>
                  <a:pt x="3630" y="8239"/>
                  <a:pt x="2886" y="7726"/>
                  <a:pt x="2084" y="7726"/>
                </a:cubicBezTo>
                <a:cubicBezTo>
                  <a:pt x="1903" y="7726"/>
                  <a:pt x="1719" y="7752"/>
                  <a:pt x="1537" y="7807"/>
                </a:cubicBezTo>
                <a:cubicBezTo>
                  <a:pt x="548" y="8116"/>
                  <a:pt x="1" y="9164"/>
                  <a:pt x="298" y="10152"/>
                </a:cubicBezTo>
                <a:cubicBezTo>
                  <a:pt x="551" y="10959"/>
                  <a:pt x="1295" y="11472"/>
                  <a:pt x="2097" y="11472"/>
                </a:cubicBezTo>
                <a:cubicBezTo>
                  <a:pt x="2278" y="11472"/>
                  <a:pt x="2462" y="11445"/>
                  <a:pt x="2644" y="11391"/>
                </a:cubicBezTo>
                <a:cubicBezTo>
                  <a:pt x="3239" y="11200"/>
                  <a:pt x="3704" y="10736"/>
                  <a:pt x="3882" y="10152"/>
                </a:cubicBezTo>
                <a:cubicBezTo>
                  <a:pt x="3942" y="9938"/>
                  <a:pt x="3965" y="9724"/>
                  <a:pt x="3954" y="9509"/>
                </a:cubicBezTo>
                <a:cubicBezTo>
                  <a:pt x="4346" y="9379"/>
                  <a:pt x="4787" y="9236"/>
                  <a:pt x="5251" y="9069"/>
                </a:cubicBezTo>
                <a:cubicBezTo>
                  <a:pt x="5716" y="8902"/>
                  <a:pt x="6228" y="8700"/>
                  <a:pt x="6609" y="8521"/>
                </a:cubicBezTo>
                <a:cubicBezTo>
                  <a:pt x="6954" y="9131"/>
                  <a:pt x="7585" y="9470"/>
                  <a:pt x="8237" y="9470"/>
                </a:cubicBezTo>
                <a:cubicBezTo>
                  <a:pt x="8553" y="9470"/>
                  <a:pt x="8873" y="9391"/>
                  <a:pt x="9169" y="9224"/>
                </a:cubicBezTo>
                <a:cubicBezTo>
                  <a:pt x="10061" y="8712"/>
                  <a:pt x="10383" y="7569"/>
                  <a:pt x="9859" y="6676"/>
                </a:cubicBezTo>
                <a:cubicBezTo>
                  <a:pt x="9526" y="6080"/>
                  <a:pt x="8893" y="5724"/>
                  <a:pt x="8229" y="5724"/>
                </a:cubicBezTo>
                <a:cubicBezTo>
                  <a:pt x="8110" y="5724"/>
                  <a:pt x="7990" y="5736"/>
                  <a:pt x="7871" y="5759"/>
                </a:cubicBezTo>
                <a:cubicBezTo>
                  <a:pt x="7645" y="5449"/>
                  <a:pt x="7383" y="5116"/>
                  <a:pt x="7109" y="4759"/>
                </a:cubicBezTo>
                <a:cubicBezTo>
                  <a:pt x="6668" y="4187"/>
                  <a:pt x="6240" y="3687"/>
                  <a:pt x="5894" y="3294"/>
                </a:cubicBezTo>
                <a:cubicBezTo>
                  <a:pt x="6061" y="3080"/>
                  <a:pt x="6192" y="2842"/>
                  <a:pt x="6275" y="2580"/>
                </a:cubicBezTo>
                <a:cubicBezTo>
                  <a:pt x="6609" y="1508"/>
                  <a:pt x="6085" y="389"/>
                  <a:pt x="5097" y="80"/>
                </a:cubicBezTo>
                <a:cubicBezTo>
                  <a:pt x="4926" y="26"/>
                  <a:pt x="4753" y="0"/>
                  <a:pt x="4581"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75" name="Shape 75"/>
        <p:cNvGrpSpPr/>
        <p:nvPr/>
      </p:nvGrpSpPr>
      <p:grpSpPr>
        <a:xfrm>
          <a:off x="0" y="0"/>
          <a:ext cx="0" cy="0"/>
          <a:chOff x="0" y="0"/>
          <a:chExt cx="0" cy="0"/>
        </a:xfrm>
      </p:grpSpPr>
      <p:sp>
        <p:nvSpPr>
          <p:cNvPr id="76" name="Google Shape;76;p4"/>
          <p:cNvSpPr/>
          <p:nvPr/>
        </p:nvSpPr>
        <p:spPr>
          <a:xfrm>
            <a:off x="0" y="4806950"/>
            <a:ext cx="9144000" cy="336522"/>
          </a:xfrm>
          <a:custGeom>
            <a:rect b="b" l="l" r="r" t="t"/>
            <a:pathLst>
              <a:path extrusionOk="0" h="28886" w="285750">
                <a:moveTo>
                  <a:pt x="0" y="1"/>
                </a:moveTo>
                <a:lnTo>
                  <a:pt x="0" y="28885"/>
                </a:lnTo>
                <a:lnTo>
                  <a:pt x="285750" y="28885"/>
                </a:lnTo>
                <a:lnTo>
                  <a:pt x="285750"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txBox="1"/>
          <p:nvPr>
            <p:ph type="title"/>
          </p:nvPr>
        </p:nvSpPr>
        <p:spPr>
          <a:xfrm>
            <a:off x="712675" y="491425"/>
            <a:ext cx="6625200" cy="678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8" name="Google Shape;78;p4"/>
          <p:cNvSpPr txBox="1"/>
          <p:nvPr>
            <p:ph idx="1" type="body"/>
          </p:nvPr>
        </p:nvSpPr>
        <p:spPr>
          <a:xfrm>
            <a:off x="720000" y="1169800"/>
            <a:ext cx="7704000" cy="2850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2"/>
              </a:buClr>
              <a:buSzPts val="1200"/>
              <a:buFont typeface="Comfortaa"/>
              <a:buAutoNum type="arabicPeriod"/>
              <a:defRPr sz="1100">
                <a:latin typeface="Comfortaa"/>
                <a:ea typeface="Comfortaa"/>
                <a:cs typeface="Comfortaa"/>
                <a:sym typeface="Comfortaa"/>
              </a:defRPr>
            </a:lvl1pPr>
            <a:lvl2pPr indent="-304800" lvl="1" marL="914400">
              <a:spcBef>
                <a:spcPts val="1600"/>
              </a:spcBef>
              <a:spcAft>
                <a:spcPts val="0"/>
              </a:spcAft>
              <a:buClr>
                <a:srgbClr val="434343"/>
              </a:buClr>
              <a:buSzPts val="1200"/>
              <a:buFont typeface="Roboto Condensed Light"/>
              <a:buAutoNum type="alphaLcPeriod"/>
              <a:defRPr/>
            </a:lvl2pPr>
            <a:lvl3pPr indent="-304800" lvl="2" marL="1371600">
              <a:spcBef>
                <a:spcPts val="1600"/>
              </a:spcBef>
              <a:spcAft>
                <a:spcPts val="0"/>
              </a:spcAft>
              <a:buClr>
                <a:srgbClr val="434343"/>
              </a:buClr>
              <a:buSzPts val="1200"/>
              <a:buFont typeface="Roboto Condensed Light"/>
              <a:buAutoNum type="romanLcPeriod"/>
              <a:defRPr/>
            </a:lvl3pPr>
            <a:lvl4pPr indent="-304800" lvl="3" marL="1828800">
              <a:spcBef>
                <a:spcPts val="1600"/>
              </a:spcBef>
              <a:spcAft>
                <a:spcPts val="0"/>
              </a:spcAft>
              <a:buClr>
                <a:srgbClr val="434343"/>
              </a:buClr>
              <a:buSzPts val="1200"/>
              <a:buFont typeface="Roboto Condensed Light"/>
              <a:buAutoNum type="arabicPeriod"/>
              <a:defRPr/>
            </a:lvl4pPr>
            <a:lvl5pPr indent="-304800" lvl="4" marL="2286000">
              <a:spcBef>
                <a:spcPts val="1600"/>
              </a:spcBef>
              <a:spcAft>
                <a:spcPts val="0"/>
              </a:spcAft>
              <a:buClr>
                <a:srgbClr val="434343"/>
              </a:buClr>
              <a:buSzPts val="1200"/>
              <a:buFont typeface="Roboto Condensed Light"/>
              <a:buAutoNum type="alphaLcPeriod"/>
              <a:defRPr/>
            </a:lvl5pPr>
            <a:lvl6pPr indent="-304800" lvl="5" marL="2743200">
              <a:spcBef>
                <a:spcPts val="1600"/>
              </a:spcBef>
              <a:spcAft>
                <a:spcPts val="0"/>
              </a:spcAft>
              <a:buClr>
                <a:srgbClr val="434343"/>
              </a:buClr>
              <a:buSzPts val="1200"/>
              <a:buFont typeface="Roboto Condensed Light"/>
              <a:buAutoNum type="romanLcPeriod"/>
              <a:defRPr/>
            </a:lvl6pPr>
            <a:lvl7pPr indent="-304800" lvl="6" marL="3200400">
              <a:spcBef>
                <a:spcPts val="1600"/>
              </a:spcBef>
              <a:spcAft>
                <a:spcPts val="0"/>
              </a:spcAft>
              <a:buClr>
                <a:srgbClr val="434343"/>
              </a:buClr>
              <a:buSzPts val="1200"/>
              <a:buFont typeface="Roboto Condensed Light"/>
              <a:buAutoNum type="arabicPeriod"/>
              <a:defRPr/>
            </a:lvl7pPr>
            <a:lvl8pPr indent="-304800" lvl="7" marL="3657600">
              <a:spcBef>
                <a:spcPts val="1600"/>
              </a:spcBef>
              <a:spcAft>
                <a:spcPts val="0"/>
              </a:spcAft>
              <a:buClr>
                <a:srgbClr val="434343"/>
              </a:buClr>
              <a:buSzPts val="1200"/>
              <a:buFont typeface="Roboto Condensed Light"/>
              <a:buAutoNum type="alphaLcPeriod"/>
              <a:defRPr/>
            </a:lvl8pPr>
            <a:lvl9pPr indent="-304800" lvl="8" marL="4114800">
              <a:spcBef>
                <a:spcPts val="1600"/>
              </a:spcBef>
              <a:spcAft>
                <a:spcPts val="1600"/>
              </a:spcAft>
              <a:buClr>
                <a:srgbClr val="434343"/>
              </a:buClr>
              <a:buSzPts val="1200"/>
              <a:buFont typeface="Roboto Condensed Light"/>
              <a:buAutoNum type="romanLcPeriod"/>
              <a:defRPr/>
            </a:lvl9pPr>
          </a:lstStyle>
          <a:p/>
        </p:txBody>
      </p:sp>
      <p:sp>
        <p:nvSpPr>
          <p:cNvPr id="79" name="Google Shape;7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80" name="Google Shape;80;p4"/>
          <p:cNvGrpSpPr/>
          <p:nvPr/>
        </p:nvGrpSpPr>
        <p:grpSpPr>
          <a:xfrm>
            <a:off x="7919475" y="3014400"/>
            <a:ext cx="1009055" cy="1782555"/>
            <a:chOff x="7919475" y="3014400"/>
            <a:chExt cx="1009055" cy="1782555"/>
          </a:xfrm>
        </p:grpSpPr>
        <p:sp>
          <p:nvSpPr>
            <p:cNvPr id="81" name="Google Shape;81;p4"/>
            <p:cNvSpPr/>
            <p:nvPr/>
          </p:nvSpPr>
          <p:spPr>
            <a:xfrm>
              <a:off x="7919475" y="3014400"/>
              <a:ext cx="1009055" cy="1782555"/>
            </a:xfrm>
            <a:custGeom>
              <a:rect b="b" l="l" r="r" t="t"/>
              <a:pathLst>
                <a:path extrusionOk="0" h="49942" w="29989">
                  <a:moveTo>
                    <a:pt x="26476" y="1"/>
                  </a:moveTo>
                  <a:cubicBezTo>
                    <a:pt x="25547" y="1"/>
                    <a:pt x="23765" y="660"/>
                    <a:pt x="22123" y="5007"/>
                  </a:cubicBezTo>
                  <a:cubicBezTo>
                    <a:pt x="19753" y="11234"/>
                    <a:pt x="18991" y="14770"/>
                    <a:pt x="18991" y="14770"/>
                  </a:cubicBezTo>
                  <a:cubicBezTo>
                    <a:pt x="18991" y="14770"/>
                    <a:pt x="18586" y="15589"/>
                    <a:pt x="17954" y="15589"/>
                  </a:cubicBezTo>
                  <a:cubicBezTo>
                    <a:pt x="17783" y="15589"/>
                    <a:pt x="17596" y="15529"/>
                    <a:pt x="17396" y="15377"/>
                  </a:cubicBezTo>
                  <a:cubicBezTo>
                    <a:pt x="16563" y="14745"/>
                    <a:pt x="15356" y="12973"/>
                    <a:pt x="14115" y="12973"/>
                  </a:cubicBezTo>
                  <a:cubicBezTo>
                    <a:pt x="13955" y="12973"/>
                    <a:pt x="13794" y="13002"/>
                    <a:pt x="13634" y="13068"/>
                  </a:cubicBezTo>
                  <a:cubicBezTo>
                    <a:pt x="12181" y="13663"/>
                    <a:pt x="11871" y="15389"/>
                    <a:pt x="12431" y="17818"/>
                  </a:cubicBezTo>
                  <a:cubicBezTo>
                    <a:pt x="12991" y="20247"/>
                    <a:pt x="14015" y="25605"/>
                    <a:pt x="14098" y="26093"/>
                  </a:cubicBezTo>
                  <a:cubicBezTo>
                    <a:pt x="14174" y="26475"/>
                    <a:pt x="14059" y="27026"/>
                    <a:pt x="13642" y="27026"/>
                  </a:cubicBezTo>
                  <a:cubicBezTo>
                    <a:pt x="13539" y="27026"/>
                    <a:pt x="13418" y="26992"/>
                    <a:pt x="13276" y="26915"/>
                  </a:cubicBezTo>
                  <a:cubicBezTo>
                    <a:pt x="12716" y="26616"/>
                    <a:pt x="9946" y="24181"/>
                    <a:pt x="7950" y="24181"/>
                  </a:cubicBezTo>
                  <a:cubicBezTo>
                    <a:pt x="7399" y="24181"/>
                    <a:pt x="6908" y="24365"/>
                    <a:pt x="6537" y="24831"/>
                  </a:cubicBezTo>
                  <a:cubicBezTo>
                    <a:pt x="4835" y="26986"/>
                    <a:pt x="7490" y="33499"/>
                    <a:pt x="7776" y="34213"/>
                  </a:cubicBezTo>
                  <a:cubicBezTo>
                    <a:pt x="8050" y="34928"/>
                    <a:pt x="7942" y="35261"/>
                    <a:pt x="7609" y="35475"/>
                  </a:cubicBezTo>
                  <a:cubicBezTo>
                    <a:pt x="7585" y="35491"/>
                    <a:pt x="7556" y="35499"/>
                    <a:pt x="7523" y="35499"/>
                  </a:cubicBezTo>
                  <a:cubicBezTo>
                    <a:pt x="7087" y="35499"/>
                    <a:pt x="5863" y="34198"/>
                    <a:pt x="4680" y="33225"/>
                  </a:cubicBezTo>
                  <a:cubicBezTo>
                    <a:pt x="3844" y="32537"/>
                    <a:pt x="2843" y="31875"/>
                    <a:pt x="2005" y="31875"/>
                  </a:cubicBezTo>
                  <a:cubicBezTo>
                    <a:pt x="1567" y="31875"/>
                    <a:pt x="1173" y="32056"/>
                    <a:pt x="870" y="32511"/>
                  </a:cubicBezTo>
                  <a:cubicBezTo>
                    <a:pt x="1" y="33844"/>
                    <a:pt x="227" y="38916"/>
                    <a:pt x="5918" y="46572"/>
                  </a:cubicBezTo>
                  <a:lnTo>
                    <a:pt x="8788" y="49941"/>
                  </a:lnTo>
                  <a:lnTo>
                    <a:pt x="13181" y="49215"/>
                  </a:lnTo>
                  <a:cubicBezTo>
                    <a:pt x="22480" y="47072"/>
                    <a:pt x="25945" y="43369"/>
                    <a:pt x="26135" y="41785"/>
                  </a:cubicBezTo>
                  <a:cubicBezTo>
                    <a:pt x="26326" y="40202"/>
                    <a:pt x="24421" y="39880"/>
                    <a:pt x="22778" y="39857"/>
                  </a:cubicBezTo>
                  <a:cubicBezTo>
                    <a:pt x="22692" y="39855"/>
                    <a:pt x="22605" y="39855"/>
                    <a:pt x="22518" y="39855"/>
                  </a:cubicBezTo>
                  <a:cubicBezTo>
                    <a:pt x="21719" y="39855"/>
                    <a:pt x="20878" y="39902"/>
                    <a:pt x="20227" y="39902"/>
                  </a:cubicBezTo>
                  <a:cubicBezTo>
                    <a:pt x="19590" y="39902"/>
                    <a:pt x="19137" y="39857"/>
                    <a:pt x="19087" y="39678"/>
                  </a:cubicBezTo>
                  <a:cubicBezTo>
                    <a:pt x="18979" y="39297"/>
                    <a:pt x="19110" y="38976"/>
                    <a:pt x="19777" y="38607"/>
                  </a:cubicBezTo>
                  <a:cubicBezTo>
                    <a:pt x="20456" y="38237"/>
                    <a:pt x="26695" y="35011"/>
                    <a:pt x="26802" y="32261"/>
                  </a:cubicBezTo>
                  <a:cubicBezTo>
                    <a:pt x="26897" y="29522"/>
                    <a:pt x="21123" y="29653"/>
                    <a:pt x="20325" y="29486"/>
                  </a:cubicBezTo>
                  <a:cubicBezTo>
                    <a:pt x="19527" y="29308"/>
                    <a:pt x="19849" y="28629"/>
                    <a:pt x="20230" y="28320"/>
                  </a:cubicBezTo>
                  <a:cubicBezTo>
                    <a:pt x="20611" y="28010"/>
                    <a:pt x="24873" y="24593"/>
                    <a:pt x="26861" y="23105"/>
                  </a:cubicBezTo>
                  <a:cubicBezTo>
                    <a:pt x="28862" y="21616"/>
                    <a:pt x="29743" y="20104"/>
                    <a:pt x="29028" y="18711"/>
                  </a:cubicBezTo>
                  <a:cubicBezTo>
                    <a:pt x="28685" y="18054"/>
                    <a:pt x="27918" y="17894"/>
                    <a:pt x="27086" y="17894"/>
                  </a:cubicBezTo>
                  <a:cubicBezTo>
                    <a:pt x="26298" y="17894"/>
                    <a:pt x="25451" y="18038"/>
                    <a:pt x="24850" y="18038"/>
                  </a:cubicBezTo>
                  <a:cubicBezTo>
                    <a:pt x="24787" y="18038"/>
                    <a:pt x="24728" y="18036"/>
                    <a:pt x="24671" y="18033"/>
                  </a:cubicBezTo>
                  <a:cubicBezTo>
                    <a:pt x="23492" y="17973"/>
                    <a:pt x="23849" y="16532"/>
                    <a:pt x="23849" y="16532"/>
                  </a:cubicBezTo>
                  <a:cubicBezTo>
                    <a:pt x="23849" y="16532"/>
                    <a:pt x="25552" y="13353"/>
                    <a:pt x="27802" y="7067"/>
                  </a:cubicBezTo>
                  <a:cubicBezTo>
                    <a:pt x="29989" y="969"/>
                    <a:pt x="27239" y="156"/>
                    <a:pt x="27083" y="115"/>
                  </a:cubicBezTo>
                  <a:lnTo>
                    <a:pt x="27083" y="115"/>
                  </a:lnTo>
                  <a:lnTo>
                    <a:pt x="27123" y="126"/>
                  </a:lnTo>
                  <a:cubicBezTo>
                    <a:pt x="27123" y="126"/>
                    <a:pt x="26880" y="1"/>
                    <a:pt x="26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4"/>
            <p:cNvGrpSpPr/>
            <p:nvPr/>
          </p:nvGrpSpPr>
          <p:grpSpPr>
            <a:xfrm>
              <a:off x="8104800" y="3249641"/>
              <a:ext cx="769215" cy="1547306"/>
              <a:chOff x="7838825" y="3250541"/>
              <a:chExt cx="769215" cy="1547306"/>
            </a:xfrm>
          </p:grpSpPr>
          <p:sp>
            <p:nvSpPr>
              <p:cNvPr id="83" name="Google Shape;83;p4"/>
              <p:cNvSpPr/>
              <p:nvPr/>
            </p:nvSpPr>
            <p:spPr>
              <a:xfrm>
                <a:off x="7984619" y="3250541"/>
                <a:ext cx="541287" cy="1547306"/>
              </a:xfrm>
              <a:custGeom>
                <a:rect b="b" l="l" r="r" t="t"/>
                <a:pathLst>
                  <a:path extrusionOk="0" h="43351" w="16087">
                    <a:moveTo>
                      <a:pt x="16086" y="0"/>
                    </a:moveTo>
                    <a:lnTo>
                      <a:pt x="16086" y="0"/>
                    </a:lnTo>
                    <a:cubicBezTo>
                      <a:pt x="16086" y="1"/>
                      <a:pt x="16074" y="49"/>
                      <a:pt x="16039" y="131"/>
                    </a:cubicBezTo>
                    <a:cubicBezTo>
                      <a:pt x="16003" y="226"/>
                      <a:pt x="15955" y="357"/>
                      <a:pt x="15896" y="524"/>
                    </a:cubicBezTo>
                    <a:cubicBezTo>
                      <a:pt x="15765" y="869"/>
                      <a:pt x="15586" y="1357"/>
                      <a:pt x="15348" y="2000"/>
                    </a:cubicBezTo>
                    <a:cubicBezTo>
                      <a:pt x="14872" y="3286"/>
                      <a:pt x="14193" y="5155"/>
                      <a:pt x="13348" y="7441"/>
                    </a:cubicBezTo>
                    <a:cubicBezTo>
                      <a:pt x="11657" y="12037"/>
                      <a:pt x="9288" y="18383"/>
                      <a:pt x="6657" y="25372"/>
                    </a:cubicBezTo>
                    <a:cubicBezTo>
                      <a:pt x="4037" y="32373"/>
                      <a:pt x="1680" y="38719"/>
                      <a:pt x="1" y="43315"/>
                    </a:cubicBezTo>
                    <a:lnTo>
                      <a:pt x="96" y="43351"/>
                    </a:lnTo>
                    <a:cubicBezTo>
                      <a:pt x="1787" y="38755"/>
                      <a:pt x="4156" y="32421"/>
                      <a:pt x="6788" y="25420"/>
                    </a:cubicBezTo>
                    <a:cubicBezTo>
                      <a:pt x="9419" y="18419"/>
                      <a:pt x="11776" y="12085"/>
                      <a:pt x="13443" y="7477"/>
                    </a:cubicBezTo>
                    <a:cubicBezTo>
                      <a:pt x="14277" y="5179"/>
                      <a:pt x="14943" y="3310"/>
                      <a:pt x="15396" y="2012"/>
                    </a:cubicBezTo>
                    <a:cubicBezTo>
                      <a:pt x="15622" y="1369"/>
                      <a:pt x="15801" y="869"/>
                      <a:pt x="15920" y="524"/>
                    </a:cubicBezTo>
                    <a:cubicBezTo>
                      <a:pt x="15979" y="357"/>
                      <a:pt x="16015" y="226"/>
                      <a:pt x="16051" y="143"/>
                    </a:cubicBezTo>
                    <a:cubicBezTo>
                      <a:pt x="16074" y="49"/>
                      <a:pt x="16086" y="1"/>
                      <a:pt x="160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8205784" y="3624492"/>
                <a:ext cx="96165" cy="272048"/>
              </a:xfrm>
              <a:custGeom>
                <a:rect b="b" l="l" r="r" t="t"/>
                <a:pathLst>
                  <a:path extrusionOk="0" h="7622" w="2858">
                    <a:moveTo>
                      <a:pt x="12" y="0"/>
                    </a:moveTo>
                    <a:lnTo>
                      <a:pt x="12" y="0"/>
                    </a:lnTo>
                    <a:cubicBezTo>
                      <a:pt x="0" y="12"/>
                      <a:pt x="36" y="120"/>
                      <a:pt x="107" y="310"/>
                    </a:cubicBezTo>
                    <a:cubicBezTo>
                      <a:pt x="191" y="536"/>
                      <a:pt x="286" y="810"/>
                      <a:pt x="405" y="1132"/>
                    </a:cubicBezTo>
                    <a:cubicBezTo>
                      <a:pt x="667" y="1858"/>
                      <a:pt x="1000" y="2798"/>
                      <a:pt x="1381" y="3834"/>
                    </a:cubicBezTo>
                    <a:cubicBezTo>
                      <a:pt x="1762" y="4894"/>
                      <a:pt x="2108" y="5846"/>
                      <a:pt x="2370" y="6537"/>
                    </a:cubicBezTo>
                    <a:cubicBezTo>
                      <a:pt x="2512" y="6882"/>
                      <a:pt x="2620" y="7156"/>
                      <a:pt x="2703" y="7335"/>
                    </a:cubicBezTo>
                    <a:cubicBezTo>
                      <a:pt x="2793" y="7516"/>
                      <a:pt x="2841" y="7621"/>
                      <a:pt x="2856" y="7621"/>
                    </a:cubicBezTo>
                    <a:cubicBezTo>
                      <a:pt x="2856" y="7621"/>
                      <a:pt x="2857" y="7621"/>
                      <a:pt x="2858" y="7620"/>
                    </a:cubicBezTo>
                    <a:cubicBezTo>
                      <a:pt x="2858" y="7620"/>
                      <a:pt x="2822" y="7513"/>
                      <a:pt x="2762" y="7323"/>
                    </a:cubicBezTo>
                    <a:cubicBezTo>
                      <a:pt x="2679" y="7097"/>
                      <a:pt x="2584" y="6823"/>
                      <a:pt x="2465" y="6501"/>
                    </a:cubicBezTo>
                    <a:cubicBezTo>
                      <a:pt x="2203" y="5775"/>
                      <a:pt x="1881" y="4834"/>
                      <a:pt x="1512" y="3787"/>
                    </a:cubicBezTo>
                    <a:cubicBezTo>
                      <a:pt x="1131" y="2727"/>
                      <a:pt x="774" y="1775"/>
                      <a:pt x="500" y="1096"/>
                    </a:cubicBezTo>
                    <a:cubicBezTo>
                      <a:pt x="357" y="751"/>
                      <a:pt x="238" y="477"/>
                      <a:pt x="155" y="298"/>
                    </a:cubicBezTo>
                    <a:cubicBezTo>
                      <a:pt x="72" y="108"/>
                      <a:pt x="24" y="0"/>
                      <a:pt x="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8315139" y="3770653"/>
                <a:ext cx="292901" cy="127172"/>
              </a:xfrm>
              <a:custGeom>
                <a:rect b="b" l="l" r="r" t="t"/>
                <a:pathLst>
                  <a:path extrusionOk="0" h="3563" w="8705">
                    <a:moveTo>
                      <a:pt x="8689" y="0"/>
                    </a:moveTo>
                    <a:cubicBezTo>
                      <a:pt x="8593" y="0"/>
                      <a:pt x="6674" y="761"/>
                      <a:pt x="4323" y="1716"/>
                    </a:cubicBezTo>
                    <a:cubicBezTo>
                      <a:pt x="1929" y="2704"/>
                      <a:pt x="1" y="3525"/>
                      <a:pt x="13" y="3561"/>
                    </a:cubicBezTo>
                    <a:cubicBezTo>
                      <a:pt x="13" y="3562"/>
                      <a:pt x="15" y="3562"/>
                      <a:pt x="17" y="3562"/>
                    </a:cubicBezTo>
                    <a:cubicBezTo>
                      <a:pt x="125" y="3562"/>
                      <a:pt x="2043" y="2813"/>
                      <a:pt x="4382" y="1847"/>
                    </a:cubicBezTo>
                    <a:cubicBezTo>
                      <a:pt x="6775" y="858"/>
                      <a:pt x="8704" y="37"/>
                      <a:pt x="8692" y="1"/>
                    </a:cubicBezTo>
                    <a:cubicBezTo>
                      <a:pt x="8692" y="0"/>
                      <a:pt x="8691" y="0"/>
                      <a:pt x="86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8163725" y="4231229"/>
                <a:ext cx="276044" cy="43902"/>
              </a:xfrm>
              <a:custGeom>
                <a:rect b="b" l="l" r="r" t="t"/>
                <a:pathLst>
                  <a:path extrusionOk="0" h="1230" w="8204">
                    <a:moveTo>
                      <a:pt x="8188" y="0"/>
                    </a:moveTo>
                    <a:cubicBezTo>
                      <a:pt x="8150" y="0"/>
                      <a:pt x="8046" y="22"/>
                      <a:pt x="7870" y="51"/>
                    </a:cubicBezTo>
                    <a:cubicBezTo>
                      <a:pt x="7644" y="99"/>
                      <a:pt x="7346" y="146"/>
                      <a:pt x="7001" y="218"/>
                    </a:cubicBezTo>
                    <a:cubicBezTo>
                      <a:pt x="6263" y="361"/>
                      <a:pt x="5239" y="539"/>
                      <a:pt x="4108" y="706"/>
                    </a:cubicBezTo>
                    <a:cubicBezTo>
                      <a:pt x="2977" y="885"/>
                      <a:pt x="1953" y="992"/>
                      <a:pt x="1203" y="1075"/>
                    </a:cubicBezTo>
                    <a:cubicBezTo>
                      <a:pt x="857" y="1111"/>
                      <a:pt x="560" y="1147"/>
                      <a:pt x="322" y="1170"/>
                    </a:cubicBezTo>
                    <a:cubicBezTo>
                      <a:pt x="107" y="1194"/>
                      <a:pt x="0" y="1218"/>
                      <a:pt x="0" y="1218"/>
                    </a:cubicBezTo>
                    <a:cubicBezTo>
                      <a:pt x="0" y="1230"/>
                      <a:pt x="119" y="1230"/>
                      <a:pt x="322" y="1230"/>
                    </a:cubicBezTo>
                    <a:cubicBezTo>
                      <a:pt x="536" y="1218"/>
                      <a:pt x="833" y="1194"/>
                      <a:pt x="1214" y="1170"/>
                    </a:cubicBezTo>
                    <a:cubicBezTo>
                      <a:pt x="1965" y="1123"/>
                      <a:pt x="3000" y="1016"/>
                      <a:pt x="4132" y="849"/>
                    </a:cubicBezTo>
                    <a:cubicBezTo>
                      <a:pt x="5263" y="682"/>
                      <a:pt x="6287" y="480"/>
                      <a:pt x="7025" y="313"/>
                    </a:cubicBezTo>
                    <a:cubicBezTo>
                      <a:pt x="7394" y="230"/>
                      <a:pt x="7680" y="158"/>
                      <a:pt x="7882" y="99"/>
                    </a:cubicBezTo>
                    <a:cubicBezTo>
                      <a:pt x="8096" y="51"/>
                      <a:pt x="8203" y="15"/>
                      <a:pt x="8203" y="4"/>
                    </a:cubicBezTo>
                    <a:cubicBezTo>
                      <a:pt x="8201" y="1"/>
                      <a:pt x="8196" y="0"/>
                      <a:pt x="81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8013085" y="4050732"/>
                <a:ext cx="153062" cy="221044"/>
              </a:xfrm>
              <a:custGeom>
                <a:rect b="b" l="l" r="r" t="t"/>
                <a:pathLst>
                  <a:path extrusionOk="0" h="6193" w="4549">
                    <a:moveTo>
                      <a:pt x="12" y="0"/>
                    </a:moveTo>
                    <a:cubicBezTo>
                      <a:pt x="0" y="12"/>
                      <a:pt x="60" y="108"/>
                      <a:pt x="167" y="262"/>
                    </a:cubicBezTo>
                    <a:cubicBezTo>
                      <a:pt x="286" y="441"/>
                      <a:pt x="453" y="667"/>
                      <a:pt x="631" y="941"/>
                    </a:cubicBezTo>
                    <a:cubicBezTo>
                      <a:pt x="1036" y="1513"/>
                      <a:pt x="1596" y="2286"/>
                      <a:pt x="2215" y="3144"/>
                    </a:cubicBezTo>
                    <a:cubicBezTo>
                      <a:pt x="2846" y="4001"/>
                      <a:pt x="3417" y="4763"/>
                      <a:pt x="3834" y="5323"/>
                    </a:cubicBezTo>
                    <a:cubicBezTo>
                      <a:pt x="4037" y="5573"/>
                      <a:pt x="4203" y="5787"/>
                      <a:pt x="4334" y="5965"/>
                    </a:cubicBezTo>
                    <a:cubicBezTo>
                      <a:pt x="4446" y="6110"/>
                      <a:pt x="4515" y="6193"/>
                      <a:pt x="4534" y="6193"/>
                    </a:cubicBezTo>
                    <a:cubicBezTo>
                      <a:pt x="4535" y="6193"/>
                      <a:pt x="4536" y="6192"/>
                      <a:pt x="4537" y="6192"/>
                    </a:cubicBezTo>
                    <a:cubicBezTo>
                      <a:pt x="4548" y="6192"/>
                      <a:pt x="4489" y="6096"/>
                      <a:pt x="4382" y="5930"/>
                    </a:cubicBezTo>
                    <a:cubicBezTo>
                      <a:pt x="4251" y="5751"/>
                      <a:pt x="4096" y="5525"/>
                      <a:pt x="3917" y="5263"/>
                    </a:cubicBezTo>
                    <a:cubicBezTo>
                      <a:pt x="3513" y="4691"/>
                      <a:pt x="2953" y="3918"/>
                      <a:pt x="2322" y="3060"/>
                    </a:cubicBezTo>
                    <a:cubicBezTo>
                      <a:pt x="1703" y="2203"/>
                      <a:pt x="1131" y="1441"/>
                      <a:pt x="715" y="881"/>
                    </a:cubicBezTo>
                    <a:cubicBezTo>
                      <a:pt x="512" y="631"/>
                      <a:pt x="346" y="405"/>
                      <a:pt x="203" y="227"/>
                    </a:cubicBezTo>
                    <a:cubicBezTo>
                      <a:pt x="84" y="84"/>
                      <a:pt x="12" y="0"/>
                      <a:pt x="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7838825" y="4365611"/>
                <a:ext cx="198318" cy="281364"/>
              </a:xfrm>
              <a:custGeom>
                <a:rect b="b" l="l" r="r" t="t"/>
                <a:pathLst>
                  <a:path extrusionOk="0" h="7883" w="5894">
                    <a:moveTo>
                      <a:pt x="14" y="0"/>
                    </a:moveTo>
                    <a:cubicBezTo>
                      <a:pt x="13" y="0"/>
                      <a:pt x="13" y="0"/>
                      <a:pt x="12" y="1"/>
                    </a:cubicBezTo>
                    <a:cubicBezTo>
                      <a:pt x="0" y="1"/>
                      <a:pt x="83" y="120"/>
                      <a:pt x="214" y="322"/>
                    </a:cubicBezTo>
                    <a:cubicBezTo>
                      <a:pt x="381" y="549"/>
                      <a:pt x="583" y="834"/>
                      <a:pt x="834" y="1180"/>
                    </a:cubicBezTo>
                    <a:cubicBezTo>
                      <a:pt x="1357" y="1906"/>
                      <a:pt x="2084" y="2894"/>
                      <a:pt x="2893" y="3978"/>
                    </a:cubicBezTo>
                    <a:cubicBezTo>
                      <a:pt x="3703" y="5073"/>
                      <a:pt x="4453" y="6049"/>
                      <a:pt x="4989" y="6752"/>
                    </a:cubicBezTo>
                    <a:cubicBezTo>
                      <a:pt x="5251" y="7097"/>
                      <a:pt x="5465" y="7371"/>
                      <a:pt x="5632" y="7585"/>
                    </a:cubicBezTo>
                    <a:cubicBezTo>
                      <a:pt x="5798" y="7776"/>
                      <a:pt x="5882" y="7883"/>
                      <a:pt x="5894" y="7883"/>
                    </a:cubicBezTo>
                    <a:cubicBezTo>
                      <a:pt x="5894" y="7871"/>
                      <a:pt x="5822" y="7764"/>
                      <a:pt x="5679" y="7549"/>
                    </a:cubicBezTo>
                    <a:cubicBezTo>
                      <a:pt x="5525" y="7335"/>
                      <a:pt x="5310" y="7038"/>
                      <a:pt x="5072" y="6692"/>
                    </a:cubicBezTo>
                    <a:cubicBezTo>
                      <a:pt x="4548" y="5978"/>
                      <a:pt x="3822" y="4990"/>
                      <a:pt x="3000" y="3894"/>
                    </a:cubicBezTo>
                    <a:cubicBezTo>
                      <a:pt x="2191" y="2811"/>
                      <a:pt x="1453" y="1834"/>
                      <a:pt x="917" y="1120"/>
                    </a:cubicBezTo>
                    <a:cubicBezTo>
                      <a:pt x="655" y="787"/>
                      <a:pt x="429" y="513"/>
                      <a:pt x="262" y="299"/>
                    </a:cubicBezTo>
                    <a:cubicBezTo>
                      <a:pt x="115" y="106"/>
                      <a:pt x="32" y="0"/>
                      <a:pt x="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8033913" y="4573448"/>
                <a:ext cx="348958" cy="65460"/>
              </a:xfrm>
              <a:custGeom>
                <a:rect b="b" l="l" r="r" t="t"/>
                <a:pathLst>
                  <a:path extrusionOk="0" h="1834" w="10371">
                    <a:moveTo>
                      <a:pt x="10371" y="0"/>
                    </a:moveTo>
                    <a:lnTo>
                      <a:pt x="10371" y="0"/>
                    </a:lnTo>
                    <a:cubicBezTo>
                      <a:pt x="10371" y="0"/>
                      <a:pt x="10228" y="24"/>
                      <a:pt x="9966" y="72"/>
                    </a:cubicBezTo>
                    <a:cubicBezTo>
                      <a:pt x="9680" y="131"/>
                      <a:pt x="9311" y="214"/>
                      <a:pt x="8859" y="310"/>
                    </a:cubicBezTo>
                    <a:cubicBezTo>
                      <a:pt x="7930" y="500"/>
                      <a:pt x="6632" y="762"/>
                      <a:pt x="5203" y="1012"/>
                    </a:cubicBezTo>
                    <a:cubicBezTo>
                      <a:pt x="3775" y="1262"/>
                      <a:pt x="2477" y="1465"/>
                      <a:pt x="1536" y="1596"/>
                    </a:cubicBezTo>
                    <a:cubicBezTo>
                      <a:pt x="1084" y="1655"/>
                      <a:pt x="703" y="1715"/>
                      <a:pt x="417" y="1750"/>
                    </a:cubicBezTo>
                    <a:cubicBezTo>
                      <a:pt x="155" y="1798"/>
                      <a:pt x="0" y="1822"/>
                      <a:pt x="12" y="1834"/>
                    </a:cubicBezTo>
                    <a:cubicBezTo>
                      <a:pt x="12" y="1834"/>
                      <a:pt x="155" y="1834"/>
                      <a:pt x="417" y="1810"/>
                    </a:cubicBezTo>
                    <a:cubicBezTo>
                      <a:pt x="691" y="1786"/>
                      <a:pt x="1072" y="1750"/>
                      <a:pt x="1548" y="1691"/>
                    </a:cubicBezTo>
                    <a:cubicBezTo>
                      <a:pt x="2489" y="1584"/>
                      <a:pt x="3799" y="1405"/>
                      <a:pt x="5227" y="1155"/>
                    </a:cubicBezTo>
                    <a:cubicBezTo>
                      <a:pt x="6668" y="893"/>
                      <a:pt x="7954" y="619"/>
                      <a:pt x="8882" y="405"/>
                    </a:cubicBezTo>
                    <a:cubicBezTo>
                      <a:pt x="9347" y="298"/>
                      <a:pt x="9716" y="202"/>
                      <a:pt x="9978" y="131"/>
                    </a:cubicBezTo>
                    <a:cubicBezTo>
                      <a:pt x="10228" y="60"/>
                      <a:pt x="10371" y="12"/>
                      <a:pt x="103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0" name="Google Shape;90;p4"/>
          <p:cNvSpPr/>
          <p:nvPr/>
        </p:nvSpPr>
        <p:spPr>
          <a:xfrm>
            <a:off x="1015007" y="3340077"/>
            <a:ext cx="311710" cy="330655"/>
          </a:xfrm>
          <a:custGeom>
            <a:rect b="b" l="l" r="r" t="t"/>
            <a:pathLst>
              <a:path extrusionOk="0" h="9264" w="9264">
                <a:moveTo>
                  <a:pt x="4632" y="1"/>
                </a:moveTo>
                <a:cubicBezTo>
                  <a:pt x="2072" y="1"/>
                  <a:pt x="0" y="2073"/>
                  <a:pt x="0" y="4632"/>
                </a:cubicBezTo>
                <a:cubicBezTo>
                  <a:pt x="0" y="7192"/>
                  <a:pt x="2072" y="9264"/>
                  <a:pt x="4632" y="9264"/>
                </a:cubicBezTo>
                <a:cubicBezTo>
                  <a:pt x="7192" y="9264"/>
                  <a:pt x="9264" y="7192"/>
                  <a:pt x="9264" y="4632"/>
                </a:cubicBezTo>
                <a:cubicBezTo>
                  <a:pt x="9264" y="2073"/>
                  <a:pt x="7192" y="1"/>
                  <a:pt x="46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4434971" y="256863"/>
            <a:ext cx="139065" cy="147517"/>
          </a:xfrm>
          <a:custGeom>
            <a:rect b="b" l="l" r="r" t="t"/>
            <a:pathLst>
              <a:path extrusionOk="0" h="4133" w="4133">
                <a:moveTo>
                  <a:pt x="2061" y="1"/>
                </a:moveTo>
                <a:lnTo>
                  <a:pt x="1334" y="1334"/>
                </a:lnTo>
                <a:lnTo>
                  <a:pt x="1" y="2060"/>
                </a:lnTo>
                <a:lnTo>
                  <a:pt x="1334" y="2799"/>
                </a:lnTo>
                <a:lnTo>
                  <a:pt x="2061" y="4132"/>
                </a:lnTo>
                <a:lnTo>
                  <a:pt x="2799" y="2799"/>
                </a:lnTo>
                <a:lnTo>
                  <a:pt x="4132" y="2060"/>
                </a:lnTo>
                <a:lnTo>
                  <a:pt x="2799" y="1334"/>
                </a:lnTo>
                <a:lnTo>
                  <a:pt x="206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6102328" y="1321969"/>
            <a:ext cx="62921" cy="66745"/>
          </a:xfrm>
          <a:custGeom>
            <a:rect b="b" l="l" r="r" t="t"/>
            <a:pathLst>
              <a:path extrusionOk="0" h="1870" w="1870">
                <a:moveTo>
                  <a:pt x="929" y="0"/>
                </a:moveTo>
                <a:lnTo>
                  <a:pt x="608" y="607"/>
                </a:lnTo>
                <a:lnTo>
                  <a:pt x="1" y="941"/>
                </a:lnTo>
                <a:lnTo>
                  <a:pt x="608" y="1262"/>
                </a:lnTo>
                <a:lnTo>
                  <a:pt x="929" y="1869"/>
                </a:lnTo>
                <a:lnTo>
                  <a:pt x="1263" y="1262"/>
                </a:lnTo>
                <a:lnTo>
                  <a:pt x="1870" y="941"/>
                </a:lnTo>
                <a:lnTo>
                  <a:pt x="1263" y="607"/>
                </a:lnTo>
                <a:lnTo>
                  <a:pt x="9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6447309" y="1179167"/>
            <a:ext cx="62517" cy="66745"/>
          </a:xfrm>
          <a:custGeom>
            <a:rect b="b" l="l" r="r" t="t"/>
            <a:pathLst>
              <a:path extrusionOk="0" h="1870" w="1858">
                <a:moveTo>
                  <a:pt x="929" y="0"/>
                </a:moveTo>
                <a:lnTo>
                  <a:pt x="596" y="608"/>
                </a:lnTo>
                <a:lnTo>
                  <a:pt x="0" y="941"/>
                </a:lnTo>
                <a:lnTo>
                  <a:pt x="596" y="1262"/>
                </a:lnTo>
                <a:lnTo>
                  <a:pt x="929" y="1870"/>
                </a:lnTo>
                <a:lnTo>
                  <a:pt x="1262" y="1262"/>
                </a:lnTo>
                <a:lnTo>
                  <a:pt x="1858" y="941"/>
                </a:lnTo>
                <a:lnTo>
                  <a:pt x="1262" y="608"/>
                </a:lnTo>
                <a:lnTo>
                  <a:pt x="9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339743" y="3014403"/>
            <a:ext cx="131023" cy="138987"/>
          </a:xfrm>
          <a:custGeom>
            <a:rect b="b" l="l" r="r" t="t"/>
            <a:pathLst>
              <a:path extrusionOk="0" h="3894" w="3894">
                <a:moveTo>
                  <a:pt x="1941" y="0"/>
                </a:moveTo>
                <a:lnTo>
                  <a:pt x="1251" y="1262"/>
                </a:lnTo>
                <a:lnTo>
                  <a:pt x="1" y="1953"/>
                </a:lnTo>
                <a:lnTo>
                  <a:pt x="1251" y="2643"/>
                </a:lnTo>
                <a:lnTo>
                  <a:pt x="1941" y="3894"/>
                </a:lnTo>
                <a:lnTo>
                  <a:pt x="2632" y="2643"/>
                </a:lnTo>
                <a:lnTo>
                  <a:pt x="3894" y="1953"/>
                </a:lnTo>
                <a:lnTo>
                  <a:pt x="2632" y="1262"/>
                </a:lnTo>
                <a:lnTo>
                  <a:pt x="19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6723129" y="1922559"/>
            <a:ext cx="131023" cy="13898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8034426" y="2721347"/>
            <a:ext cx="311724" cy="293052"/>
          </a:xfrm>
          <a:custGeom>
            <a:rect b="b" l="l" r="r" t="t"/>
            <a:pathLst>
              <a:path extrusionOk="0" h="11472" w="10383">
                <a:moveTo>
                  <a:pt x="4581" y="0"/>
                </a:moveTo>
                <a:cubicBezTo>
                  <a:pt x="3768" y="0"/>
                  <a:pt x="2988" y="576"/>
                  <a:pt x="2703" y="1461"/>
                </a:cubicBezTo>
                <a:cubicBezTo>
                  <a:pt x="2370" y="2521"/>
                  <a:pt x="2882" y="3652"/>
                  <a:pt x="3870" y="3961"/>
                </a:cubicBezTo>
                <a:cubicBezTo>
                  <a:pt x="4043" y="4012"/>
                  <a:pt x="4220" y="4037"/>
                  <a:pt x="4394" y="4037"/>
                </a:cubicBezTo>
                <a:cubicBezTo>
                  <a:pt x="4831" y="4037"/>
                  <a:pt x="5256" y="3881"/>
                  <a:pt x="5597" y="3592"/>
                </a:cubicBezTo>
                <a:cubicBezTo>
                  <a:pt x="5894" y="4021"/>
                  <a:pt x="6275" y="4533"/>
                  <a:pt x="6704" y="5080"/>
                </a:cubicBezTo>
                <a:cubicBezTo>
                  <a:pt x="6942" y="5378"/>
                  <a:pt x="7168" y="5664"/>
                  <a:pt x="7394" y="5926"/>
                </a:cubicBezTo>
                <a:cubicBezTo>
                  <a:pt x="6573" y="6319"/>
                  <a:pt x="6168" y="7247"/>
                  <a:pt x="6418" y="8116"/>
                </a:cubicBezTo>
                <a:cubicBezTo>
                  <a:pt x="6013" y="8247"/>
                  <a:pt x="5561" y="8402"/>
                  <a:pt x="5073" y="8581"/>
                </a:cubicBezTo>
                <a:cubicBezTo>
                  <a:pt x="4632" y="8736"/>
                  <a:pt x="4239" y="8902"/>
                  <a:pt x="3882" y="9045"/>
                </a:cubicBezTo>
                <a:cubicBezTo>
                  <a:pt x="3630" y="8239"/>
                  <a:pt x="2886" y="7726"/>
                  <a:pt x="2084" y="7726"/>
                </a:cubicBezTo>
                <a:cubicBezTo>
                  <a:pt x="1903" y="7726"/>
                  <a:pt x="1719" y="7752"/>
                  <a:pt x="1537" y="7807"/>
                </a:cubicBezTo>
                <a:cubicBezTo>
                  <a:pt x="548" y="8116"/>
                  <a:pt x="1" y="9164"/>
                  <a:pt x="298" y="10152"/>
                </a:cubicBezTo>
                <a:cubicBezTo>
                  <a:pt x="551" y="10959"/>
                  <a:pt x="1295" y="11472"/>
                  <a:pt x="2097" y="11472"/>
                </a:cubicBezTo>
                <a:cubicBezTo>
                  <a:pt x="2278" y="11472"/>
                  <a:pt x="2462" y="11445"/>
                  <a:pt x="2644" y="11391"/>
                </a:cubicBezTo>
                <a:cubicBezTo>
                  <a:pt x="3239" y="11200"/>
                  <a:pt x="3704" y="10736"/>
                  <a:pt x="3882" y="10152"/>
                </a:cubicBezTo>
                <a:cubicBezTo>
                  <a:pt x="3942" y="9938"/>
                  <a:pt x="3965" y="9724"/>
                  <a:pt x="3954" y="9509"/>
                </a:cubicBezTo>
                <a:cubicBezTo>
                  <a:pt x="4346" y="9379"/>
                  <a:pt x="4787" y="9236"/>
                  <a:pt x="5251" y="9069"/>
                </a:cubicBezTo>
                <a:cubicBezTo>
                  <a:pt x="5716" y="8902"/>
                  <a:pt x="6228" y="8700"/>
                  <a:pt x="6609" y="8521"/>
                </a:cubicBezTo>
                <a:cubicBezTo>
                  <a:pt x="6954" y="9131"/>
                  <a:pt x="7585" y="9470"/>
                  <a:pt x="8237" y="9470"/>
                </a:cubicBezTo>
                <a:cubicBezTo>
                  <a:pt x="8553" y="9470"/>
                  <a:pt x="8873" y="9391"/>
                  <a:pt x="9169" y="9224"/>
                </a:cubicBezTo>
                <a:cubicBezTo>
                  <a:pt x="10061" y="8712"/>
                  <a:pt x="10383" y="7569"/>
                  <a:pt x="9859" y="6676"/>
                </a:cubicBezTo>
                <a:cubicBezTo>
                  <a:pt x="9526" y="6080"/>
                  <a:pt x="8893" y="5724"/>
                  <a:pt x="8229" y="5724"/>
                </a:cubicBezTo>
                <a:cubicBezTo>
                  <a:pt x="8110" y="5724"/>
                  <a:pt x="7990" y="5736"/>
                  <a:pt x="7871" y="5759"/>
                </a:cubicBezTo>
                <a:cubicBezTo>
                  <a:pt x="7645" y="5449"/>
                  <a:pt x="7383" y="5116"/>
                  <a:pt x="7109" y="4759"/>
                </a:cubicBezTo>
                <a:cubicBezTo>
                  <a:pt x="6668" y="4187"/>
                  <a:pt x="6240" y="3687"/>
                  <a:pt x="5894" y="3294"/>
                </a:cubicBezTo>
                <a:cubicBezTo>
                  <a:pt x="6061" y="3080"/>
                  <a:pt x="6192" y="2842"/>
                  <a:pt x="6275" y="2580"/>
                </a:cubicBezTo>
                <a:cubicBezTo>
                  <a:pt x="6609" y="1508"/>
                  <a:pt x="6085" y="389"/>
                  <a:pt x="5097" y="80"/>
                </a:cubicBezTo>
                <a:cubicBezTo>
                  <a:pt x="4926" y="26"/>
                  <a:pt x="4753" y="0"/>
                  <a:pt x="45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6676350" y="384775"/>
            <a:ext cx="419080" cy="414401"/>
          </a:xfrm>
          <a:custGeom>
            <a:rect b="b" l="l" r="r" t="t"/>
            <a:pathLst>
              <a:path extrusionOk="0" h="12466" w="12455">
                <a:moveTo>
                  <a:pt x="6228" y="0"/>
                </a:moveTo>
                <a:cubicBezTo>
                  <a:pt x="2787" y="0"/>
                  <a:pt x="1" y="2798"/>
                  <a:pt x="1" y="6239"/>
                </a:cubicBezTo>
                <a:cubicBezTo>
                  <a:pt x="1" y="9680"/>
                  <a:pt x="2787" y="12466"/>
                  <a:pt x="6228" y="12466"/>
                </a:cubicBezTo>
                <a:cubicBezTo>
                  <a:pt x="9669" y="12466"/>
                  <a:pt x="12455" y="9680"/>
                  <a:pt x="12455" y="6239"/>
                </a:cubicBezTo>
                <a:cubicBezTo>
                  <a:pt x="12455" y="2798"/>
                  <a:pt x="9669" y="0"/>
                  <a:pt x="62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7598718" y="522478"/>
            <a:ext cx="131023" cy="138987"/>
          </a:xfrm>
          <a:custGeom>
            <a:rect b="b" l="l" r="r" t="t"/>
            <a:pathLst>
              <a:path extrusionOk="0" h="3894" w="3894">
                <a:moveTo>
                  <a:pt x="1941" y="0"/>
                </a:moveTo>
                <a:lnTo>
                  <a:pt x="1251" y="1262"/>
                </a:lnTo>
                <a:lnTo>
                  <a:pt x="1" y="1953"/>
                </a:lnTo>
                <a:lnTo>
                  <a:pt x="1251" y="2643"/>
                </a:lnTo>
                <a:lnTo>
                  <a:pt x="1941" y="3894"/>
                </a:lnTo>
                <a:lnTo>
                  <a:pt x="2632" y="2643"/>
                </a:lnTo>
                <a:lnTo>
                  <a:pt x="3894" y="1953"/>
                </a:lnTo>
                <a:lnTo>
                  <a:pt x="2632" y="1262"/>
                </a:lnTo>
                <a:lnTo>
                  <a:pt x="19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noFill/>
      </p:bgPr>
    </p:bg>
    <p:spTree>
      <p:nvGrpSpPr>
        <p:cNvPr id="99" name="Shape 99"/>
        <p:cNvGrpSpPr/>
        <p:nvPr/>
      </p:nvGrpSpPr>
      <p:grpSpPr>
        <a:xfrm>
          <a:off x="0" y="0"/>
          <a:ext cx="0" cy="0"/>
          <a:chOff x="0" y="0"/>
          <a:chExt cx="0" cy="0"/>
        </a:xfrm>
      </p:grpSpPr>
      <p:sp>
        <p:nvSpPr>
          <p:cNvPr id="100" name="Google Shape;100;p5"/>
          <p:cNvSpPr/>
          <p:nvPr/>
        </p:nvSpPr>
        <p:spPr>
          <a:xfrm>
            <a:off x="0" y="4806950"/>
            <a:ext cx="9144000" cy="336522"/>
          </a:xfrm>
          <a:custGeom>
            <a:rect b="b" l="l" r="r" t="t"/>
            <a:pathLst>
              <a:path extrusionOk="0" h="28886" w="285750">
                <a:moveTo>
                  <a:pt x="0" y="1"/>
                </a:moveTo>
                <a:lnTo>
                  <a:pt x="0" y="28885"/>
                </a:lnTo>
                <a:lnTo>
                  <a:pt x="285750" y="28885"/>
                </a:lnTo>
                <a:lnTo>
                  <a:pt x="285750"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txBox="1"/>
          <p:nvPr>
            <p:ph type="title"/>
          </p:nvPr>
        </p:nvSpPr>
        <p:spPr>
          <a:xfrm>
            <a:off x="720000" y="540000"/>
            <a:ext cx="3380400" cy="12360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2" name="Google Shape;10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3" name="Google Shape;103;p5"/>
          <p:cNvSpPr txBox="1"/>
          <p:nvPr>
            <p:ph idx="2" type="title"/>
          </p:nvPr>
        </p:nvSpPr>
        <p:spPr>
          <a:xfrm>
            <a:off x="4864725" y="887245"/>
            <a:ext cx="2973000" cy="4299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None/>
              <a:defRPr sz="1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5"/>
          <p:cNvSpPr/>
          <p:nvPr/>
        </p:nvSpPr>
        <p:spPr>
          <a:xfrm>
            <a:off x="1015007" y="3340077"/>
            <a:ext cx="311710" cy="330655"/>
          </a:xfrm>
          <a:custGeom>
            <a:rect b="b" l="l" r="r" t="t"/>
            <a:pathLst>
              <a:path extrusionOk="0" h="9264" w="9264">
                <a:moveTo>
                  <a:pt x="4632" y="1"/>
                </a:moveTo>
                <a:cubicBezTo>
                  <a:pt x="2072" y="1"/>
                  <a:pt x="0" y="2073"/>
                  <a:pt x="0" y="4632"/>
                </a:cubicBezTo>
                <a:cubicBezTo>
                  <a:pt x="0" y="7192"/>
                  <a:pt x="2072" y="9264"/>
                  <a:pt x="4632" y="9264"/>
                </a:cubicBezTo>
                <a:cubicBezTo>
                  <a:pt x="7192" y="9264"/>
                  <a:pt x="9264" y="7192"/>
                  <a:pt x="9264" y="4632"/>
                </a:cubicBezTo>
                <a:cubicBezTo>
                  <a:pt x="9264" y="2073"/>
                  <a:pt x="7192" y="1"/>
                  <a:pt x="46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a:off x="4434971" y="256863"/>
            <a:ext cx="139065" cy="147517"/>
          </a:xfrm>
          <a:custGeom>
            <a:rect b="b" l="l" r="r" t="t"/>
            <a:pathLst>
              <a:path extrusionOk="0" h="4133" w="4133">
                <a:moveTo>
                  <a:pt x="2061" y="1"/>
                </a:moveTo>
                <a:lnTo>
                  <a:pt x="1334" y="1334"/>
                </a:lnTo>
                <a:lnTo>
                  <a:pt x="1" y="2060"/>
                </a:lnTo>
                <a:lnTo>
                  <a:pt x="1334" y="2799"/>
                </a:lnTo>
                <a:lnTo>
                  <a:pt x="2061" y="4132"/>
                </a:lnTo>
                <a:lnTo>
                  <a:pt x="2799" y="2799"/>
                </a:lnTo>
                <a:lnTo>
                  <a:pt x="4132" y="2060"/>
                </a:lnTo>
                <a:lnTo>
                  <a:pt x="2799" y="1334"/>
                </a:lnTo>
                <a:lnTo>
                  <a:pt x="206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a:off x="6102328" y="1321969"/>
            <a:ext cx="62921" cy="66745"/>
          </a:xfrm>
          <a:custGeom>
            <a:rect b="b" l="l" r="r" t="t"/>
            <a:pathLst>
              <a:path extrusionOk="0" h="1870" w="1870">
                <a:moveTo>
                  <a:pt x="929" y="0"/>
                </a:moveTo>
                <a:lnTo>
                  <a:pt x="608" y="607"/>
                </a:lnTo>
                <a:lnTo>
                  <a:pt x="1" y="941"/>
                </a:lnTo>
                <a:lnTo>
                  <a:pt x="608" y="1262"/>
                </a:lnTo>
                <a:lnTo>
                  <a:pt x="929" y="1869"/>
                </a:lnTo>
                <a:lnTo>
                  <a:pt x="1263" y="1262"/>
                </a:lnTo>
                <a:lnTo>
                  <a:pt x="1870" y="941"/>
                </a:lnTo>
                <a:lnTo>
                  <a:pt x="1263" y="607"/>
                </a:lnTo>
                <a:lnTo>
                  <a:pt x="9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a:off x="6447309" y="1179167"/>
            <a:ext cx="62517" cy="66745"/>
          </a:xfrm>
          <a:custGeom>
            <a:rect b="b" l="l" r="r" t="t"/>
            <a:pathLst>
              <a:path extrusionOk="0" h="1870" w="1858">
                <a:moveTo>
                  <a:pt x="929" y="0"/>
                </a:moveTo>
                <a:lnTo>
                  <a:pt x="596" y="608"/>
                </a:lnTo>
                <a:lnTo>
                  <a:pt x="0" y="941"/>
                </a:lnTo>
                <a:lnTo>
                  <a:pt x="596" y="1262"/>
                </a:lnTo>
                <a:lnTo>
                  <a:pt x="929" y="1870"/>
                </a:lnTo>
                <a:lnTo>
                  <a:pt x="1262" y="1262"/>
                </a:lnTo>
                <a:lnTo>
                  <a:pt x="1858" y="941"/>
                </a:lnTo>
                <a:lnTo>
                  <a:pt x="1262" y="608"/>
                </a:lnTo>
                <a:lnTo>
                  <a:pt x="9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a:off x="339743" y="3014403"/>
            <a:ext cx="131023" cy="138987"/>
          </a:xfrm>
          <a:custGeom>
            <a:rect b="b" l="l" r="r" t="t"/>
            <a:pathLst>
              <a:path extrusionOk="0" h="3894" w="3894">
                <a:moveTo>
                  <a:pt x="1941" y="0"/>
                </a:moveTo>
                <a:lnTo>
                  <a:pt x="1251" y="1262"/>
                </a:lnTo>
                <a:lnTo>
                  <a:pt x="1" y="1953"/>
                </a:lnTo>
                <a:lnTo>
                  <a:pt x="1251" y="2643"/>
                </a:lnTo>
                <a:lnTo>
                  <a:pt x="1941" y="3894"/>
                </a:lnTo>
                <a:lnTo>
                  <a:pt x="2632" y="2643"/>
                </a:lnTo>
                <a:lnTo>
                  <a:pt x="3894" y="1953"/>
                </a:lnTo>
                <a:lnTo>
                  <a:pt x="2632" y="1262"/>
                </a:lnTo>
                <a:lnTo>
                  <a:pt x="19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2485829" y="3730234"/>
            <a:ext cx="131023" cy="13898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8540251" y="2400622"/>
            <a:ext cx="311724" cy="293052"/>
          </a:xfrm>
          <a:custGeom>
            <a:rect b="b" l="l" r="r" t="t"/>
            <a:pathLst>
              <a:path extrusionOk="0" h="11472" w="10383">
                <a:moveTo>
                  <a:pt x="4581" y="0"/>
                </a:moveTo>
                <a:cubicBezTo>
                  <a:pt x="3768" y="0"/>
                  <a:pt x="2988" y="576"/>
                  <a:pt x="2703" y="1461"/>
                </a:cubicBezTo>
                <a:cubicBezTo>
                  <a:pt x="2370" y="2521"/>
                  <a:pt x="2882" y="3652"/>
                  <a:pt x="3870" y="3961"/>
                </a:cubicBezTo>
                <a:cubicBezTo>
                  <a:pt x="4043" y="4012"/>
                  <a:pt x="4220" y="4037"/>
                  <a:pt x="4394" y="4037"/>
                </a:cubicBezTo>
                <a:cubicBezTo>
                  <a:pt x="4831" y="4037"/>
                  <a:pt x="5256" y="3881"/>
                  <a:pt x="5597" y="3592"/>
                </a:cubicBezTo>
                <a:cubicBezTo>
                  <a:pt x="5894" y="4021"/>
                  <a:pt x="6275" y="4533"/>
                  <a:pt x="6704" y="5080"/>
                </a:cubicBezTo>
                <a:cubicBezTo>
                  <a:pt x="6942" y="5378"/>
                  <a:pt x="7168" y="5664"/>
                  <a:pt x="7394" y="5926"/>
                </a:cubicBezTo>
                <a:cubicBezTo>
                  <a:pt x="6573" y="6319"/>
                  <a:pt x="6168" y="7247"/>
                  <a:pt x="6418" y="8116"/>
                </a:cubicBezTo>
                <a:cubicBezTo>
                  <a:pt x="6013" y="8247"/>
                  <a:pt x="5561" y="8402"/>
                  <a:pt x="5073" y="8581"/>
                </a:cubicBezTo>
                <a:cubicBezTo>
                  <a:pt x="4632" y="8736"/>
                  <a:pt x="4239" y="8902"/>
                  <a:pt x="3882" y="9045"/>
                </a:cubicBezTo>
                <a:cubicBezTo>
                  <a:pt x="3630" y="8239"/>
                  <a:pt x="2886" y="7726"/>
                  <a:pt x="2084" y="7726"/>
                </a:cubicBezTo>
                <a:cubicBezTo>
                  <a:pt x="1903" y="7726"/>
                  <a:pt x="1719" y="7752"/>
                  <a:pt x="1537" y="7807"/>
                </a:cubicBezTo>
                <a:cubicBezTo>
                  <a:pt x="548" y="8116"/>
                  <a:pt x="1" y="9164"/>
                  <a:pt x="298" y="10152"/>
                </a:cubicBezTo>
                <a:cubicBezTo>
                  <a:pt x="551" y="10959"/>
                  <a:pt x="1295" y="11472"/>
                  <a:pt x="2097" y="11472"/>
                </a:cubicBezTo>
                <a:cubicBezTo>
                  <a:pt x="2278" y="11472"/>
                  <a:pt x="2462" y="11445"/>
                  <a:pt x="2644" y="11391"/>
                </a:cubicBezTo>
                <a:cubicBezTo>
                  <a:pt x="3239" y="11200"/>
                  <a:pt x="3704" y="10736"/>
                  <a:pt x="3882" y="10152"/>
                </a:cubicBezTo>
                <a:cubicBezTo>
                  <a:pt x="3942" y="9938"/>
                  <a:pt x="3965" y="9724"/>
                  <a:pt x="3954" y="9509"/>
                </a:cubicBezTo>
                <a:cubicBezTo>
                  <a:pt x="4346" y="9379"/>
                  <a:pt x="4787" y="9236"/>
                  <a:pt x="5251" y="9069"/>
                </a:cubicBezTo>
                <a:cubicBezTo>
                  <a:pt x="5716" y="8902"/>
                  <a:pt x="6228" y="8700"/>
                  <a:pt x="6609" y="8521"/>
                </a:cubicBezTo>
                <a:cubicBezTo>
                  <a:pt x="6954" y="9131"/>
                  <a:pt x="7585" y="9470"/>
                  <a:pt x="8237" y="9470"/>
                </a:cubicBezTo>
                <a:cubicBezTo>
                  <a:pt x="8553" y="9470"/>
                  <a:pt x="8873" y="9391"/>
                  <a:pt x="9169" y="9224"/>
                </a:cubicBezTo>
                <a:cubicBezTo>
                  <a:pt x="10061" y="8712"/>
                  <a:pt x="10383" y="7569"/>
                  <a:pt x="9859" y="6676"/>
                </a:cubicBezTo>
                <a:cubicBezTo>
                  <a:pt x="9526" y="6080"/>
                  <a:pt x="8893" y="5724"/>
                  <a:pt x="8229" y="5724"/>
                </a:cubicBezTo>
                <a:cubicBezTo>
                  <a:pt x="8110" y="5724"/>
                  <a:pt x="7990" y="5736"/>
                  <a:pt x="7871" y="5759"/>
                </a:cubicBezTo>
                <a:cubicBezTo>
                  <a:pt x="7645" y="5449"/>
                  <a:pt x="7383" y="5116"/>
                  <a:pt x="7109" y="4759"/>
                </a:cubicBezTo>
                <a:cubicBezTo>
                  <a:pt x="6668" y="4187"/>
                  <a:pt x="6240" y="3687"/>
                  <a:pt x="5894" y="3294"/>
                </a:cubicBezTo>
                <a:cubicBezTo>
                  <a:pt x="6061" y="3080"/>
                  <a:pt x="6192" y="2842"/>
                  <a:pt x="6275" y="2580"/>
                </a:cubicBezTo>
                <a:cubicBezTo>
                  <a:pt x="6609" y="1508"/>
                  <a:pt x="6085" y="389"/>
                  <a:pt x="5097" y="80"/>
                </a:cubicBezTo>
                <a:cubicBezTo>
                  <a:pt x="4926" y="26"/>
                  <a:pt x="4753" y="0"/>
                  <a:pt x="45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8359650" y="422400"/>
            <a:ext cx="419080" cy="414401"/>
          </a:xfrm>
          <a:custGeom>
            <a:rect b="b" l="l" r="r" t="t"/>
            <a:pathLst>
              <a:path extrusionOk="0" h="12466" w="12455">
                <a:moveTo>
                  <a:pt x="6228" y="0"/>
                </a:moveTo>
                <a:cubicBezTo>
                  <a:pt x="2787" y="0"/>
                  <a:pt x="1" y="2798"/>
                  <a:pt x="1" y="6239"/>
                </a:cubicBezTo>
                <a:cubicBezTo>
                  <a:pt x="1" y="9680"/>
                  <a:pt x="2787" y="12466"/>
                  <a:pt x="6228" y="12466"/>
                </a:cubicBezTo>
                <a:cubicBezTo>
                  <a:pt x="9669" y="12466"/>
                  <a:pt x="12455" y="9680"/>
                  <a:pt x="12455" y="6239"/>
                </a:cubicBezTo>
                <a:cubicBezTo>
                  <a:pt x="12455" y="2798"/>
                  <a:pt x="9669" y="0"/>
                  <a:pt x="62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7598718" y="522478"/>
            <a:ext cx="131023" cy="138987"/>
          </a:xfrm>
          <a:custGeom>
            <a:rect b="b" l="l" r="r" t="t"/>
            <a:pathLst>
              <a:path extrusionOk="0" h="3894" w="3894">
                <a:moveTo>
                  <a:pt x="1941" y="0"/>
                </a:moveTo>
                <a:lnTo>
                  <a:pt x="1251" y="1262"/>
                </a:lnTo>
                <a:lnTo>
                  <a:pt x="1" y="1953"/>
                </a:lnTo>
                <a:lnTo>
                  <a:pt x="1251" y="2643"/>
                </a:lnTo>
                <a:lnTo>
                  <a:pt x="1941" y="3894"/>
                </a:lnTo>
                <a:lnTo>
                  <a:pt x="2632" y="2643"/>
                </a:lnTo>
                <a:lnTo>
                  <a:pt x="3894" y="1953"/>
                </a:lnTo>
                <a:lnTo>
                  <a:pt x="2632" y="1262"/>
                </a:lnTo>
                <a:lnTo>
                  <a:pt x="19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txBox="1"/>
          <p:nvPr>
            <p:ph idx="1" type="subTitle"/>
          </p:nvPr>
        </p:nvSpPr>
        <p:spPr>
          <a:xfrm>
            <a:off x="4864725" y="1291050"/>
            <a:ext cx="2588400" cy="816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14" name="Google Shape;114;p5"/>
          <p:cNvSpPr txBox="1"/>
          <p:nvPr>
            <p:ph idx="3" type="title"/>
          </p:nvPr>
        </p:nvSpPr>
        <p:spPr>
          <a:xfrm>
            <a:off x="4864725" y="2847088"/>
            <a:ext cx="2973000" cy="6786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None/>
              <a:defRPr sz="1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5" name="Google Shape;115;p5"/>
          <p:cNvSpPr txBox="1"/>
          <p:nvPr>
            <p:ph idx="4" type="subTitle"/>
          </p:nvPr>
        </p:nvSpPr>
        <p:spPr>
          <a:xfrm>
            <a:off x="4864725" y="3252425"/>
            <a:ext cx="2588400" cy="816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sp>
        <p:nvSpPr>
          <p:cNvPr id="117" name="Google Shape;117;p6"/>
          <p:cNvSpPr/>
          <p:nvPr/>
        </p:nvSpPr>
        <p:spPr>
          <a:xfrm>
            <a:off x="0" y="4806950"/>
            <a:ext cx="9144000" cy="336522"/>
          </a:xfrm>
          <a:custGeom>
            <a:rect b="b" l="l" r="r" t="t"/>
            <a:pathLst>
              <a:path extrusionOk="0" h="28886" w="285750">
                <a:moveTo>
                  <a:pt x="0" y="1"/>
                </a:moveTo>
                <a:lnTo>
                  <a:pt x="0" y="28885"/>
                </a:lnTo>
                <a:lnTo>
                  <a:pt x="285750" y="28885"/>
                </a:lnTo>
                <a:lnTo>
                  <a:pt x="285750"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
          <p:cNvSpPr txBox="1"/>
          <p:nvPr>
            <p:ph type="title"/>
          </p:nvPr>
        </p:nvSpPr>
        <p:spPr>
          <a:xfrm>
            <a:off x="720000" y="540000"/>
            <a:ext cx="7704000" cy="5466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9" name="Google Shape;11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20" name="Google Shape;120;p6"/>
          <p:cNvGrpSpPr/>
          <p:nvPr/>
        </p:nvGrpSpPr>
        <p:grpSpPr>
          <a:xfrm>
            <a:off x="8208383" y="4122051"/>
            <a:ext cx="563865" cy="684900"/>
            <a:chOff x="8208383" y="4122051"/>
            <a:chExt cx="563865" cy="684900"/>
          </a:xfrm>
        </p:grpSpPr>
        <p:sp>
          <p:nvSpPr>
            <p:cNvPr id="121" name="Google Shape;121;p6"/>
            <p:cNvSpPr/>
            <p:nvPr/>
          </p:nvSpPr>
          <p:spPr>
            <a:xfrm>
              <a:off x="8316337" y="4410002"/>
              <a:ext cx="365316" cy="296694"/>
            </a:xfrm>
            <a:custGeom>
              <a:rect b="b" l="l" r="r" t="t"/>
              <a:pathLst>
                <a:path extrusionOk="0" h="6922" w="8839">
                  <a:moveTo>
                    <a:pt x="6016" y="1"/>
                  </a:moveTo>
                  <a:cubicBezTo>
                    <a:pt x="5135" y="1"/>
                    <a:pt x="4312" y="576"/>
                    <a:pt x="3865" y="1339"/>
                  </a:cubicBezTo>
                  <a:cubicBezTo>
                    <a:pt x="3462" y="2019"/>
                    <a:pt x="3294" y="2876"/>
                    <a:pt x="2689" y="3388"/>
                  </a:cubicBezTo>
                  <a:cubicBezTo>
                    <a:pt x="2370" y="3666"/>
                    <a:pt x="1958" y="3800"/>
                    <a:pt x="1572" y="3968"/>
                  </a:cubicBezTo>
                  <a:cubicBezTo>
                    <a:pt x="1185" y="4128"/>
                    <a:pt x="757" y="4312"/>
                    <a:pt x="547" y="4682"/>
                  </a:cubicBezTo>
                  <a:cubicBezTo>
                    <a:pt x="1" y="5690"/>
                    <a:pt x="715" y="6555"/>
                    <a:pt x="1034" y="6833"/>
                  </a:cubicBezTo>
                  <a:lnTo>
                    <a:pt x="1160" y="6749"/>
                  </a:lnTo>
                  <a:cubicBezTo>
                    <a:pt x="3067" y="6807"/>
                    <a:pt x="4966" y="6858"/>
                    <a:pt x="6864" y="6917"/>
                  </a:cubicBezTo>
                  <a:cubicBezTo>
                    <a:pt x="6960" y="6920"/>
                    <a:pt x="7056" y="6922"/>
                    <a:pt x="7154" y="6922"/>
                  </a:cubicBezTo>
                  <a:cubicBezTo>
                    <a:pt x="7604" y="6922"/>
                    <a:pt x="8060" y="6869"/>
                    <a:pt x="8385" y="6572"/>
                  </a:cubicBezTo>
                  <a:cubicBezTo>
                    <a:pt x="8813" y="6177"/>
                    <a:pt x="8838" y="5531"/>
                    <a:pt x="8830" y="4951"/>
                  </a:cubicBezTo>
                  <a:cubicBezTo>
                    <a:pt x="8821" y="3909"/>
                    <a:pt x="8813" y="2834"/>
                    <a:pt x="8418" y="1868"/>
                  </a:cubicBezTo>
                  <a:cubicBezTo>
                    <a:pt x="8023" y="893"/>
                    <a:pt x="7150" y="45"/>
                    <a:pt x="6108" y="3"/>
                  </a:cubicBezTo>
                  <a:cubicBezTo>
                    <a:pt x="6077" y="2"/>
                    <a:pt x="6046" y="1"/>
                    <a:pt x="6016"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
            <p:cNvSpPr/>
            <p:nvPr/>
          </p:nvSpPr>
          <p:spPr>
            <a:xfrm>
              <a:off x="8208383" y="4122051"/>
              <a:ext cx="563865" cy="684900"/>
            </a:xfrm>
            <a:custGeom>
              <a:rect b="b" l="l" r="r" t="t"/>
              <a:pathLst>
                <a:path extrusionOk="0" h="15979" w="13643">
                  <a:moveTo>
                    <a:pt x="1555" y="135"/>
                  </a:moveTo>
                  <a:cubicBezTo>
                    <a:pt x="1605" y="421"/>
                    <a:pt x="1857" y="1966"/>
                    <a:pt x="2185" y="4058"/>
                  </a:cubicBezTo>
                  <a:lnTo>
                    <a:pt x="815" y="4058"/>
                  </a:lnTo>
                  <a:lnTo>
                    <a:pt x="160" y="135"/>
                  </a:lnTo>
                  <a:close/>
                  <a:moveTo>
                    <a:pt x="4453" y="135"/>
                  </a:moveTo>
                  <a:lnTo>
                    <a:pt x="4763" y="4058"/>
                  </a:lnTo>
                  <a:lnTo>
                    <a:pt x="2327" y="4058"/>
                  </a:lnTo>
                  <a:cubicBezTo>
                    <a:pt x="2243" y="3512"/>
                    <a:pt x="2159" y="3000"/>
                    <a:pt x="2084" y="2538"/>
                  </a:cubicBezTo>
                  <a:cubicBezTo>
                    <a:pt x="1832" y="958"/>
                    <a:pt x="1731" y="362"/>
                    <a:pt x="1681" y="135"/>
                  </a:cubicBezTo>
                  <a:close/>
                  <a:moveTo>
                    <a:pt x="7107" y="135"/>
                  </a:moveTo>
                  <a:lnTo>
                    <a:pt x="7200" y="4058"/>
                  </a:lnTo>
                  <a:lnTo>
                    <a:pt x="4898" y="4058"/>
                  </a:lnTo>
                  <a:lnTo>
                    <a:pt x="4595" y="135"/>
                  </a:lnTo>
                  <a:close/>
                  <a:moveTo>
                    <a:pt x="9837" y="135"/>
                  </a:moveTo>
                  <a:lnTo>
                    <a:pt x="9703" y="4058"/>
                  </a:lnTo>
                  <a:lnTo>
                    <a:pt x="7334" y="4058"/>
                  </a:lnTo>
                  <a:lnTo>
                    <a:pt x="7250" y="135"/>
                  </a:lnTo>
                  <a:close/>
                  <a:moveTo>
                    <a:pt x="11853" y="135"/>
                  </a:moveTo>
                  <a:lnTo>
                    <a:pt x="11517" y="4058"/>
                  </a:lnTo>
                  <a:lnTo>
                    <a:pt x="9846" y="4058"/>
                  </a:lnTo>
                  <a:lnTo>
                    <a:pt x="9972" y="135"/>
                  </a:lnTo>
                  <a:close/>
                  <a:moveTo>
                    <a:pt x="13492" y="135"/>
                  </a:moveTo>
                  <a:lnTo>
                    <a:pt x="13030" y="4058"/>
                  </a:lnTo>
                  <a:lnTo>
                    <a:pt x="11652" y="4058"/>
                  </a:lnTo>
                  <a:lnTo>
                    <a:pt x="11988" y="135"/>
                  </a:lnTo>
                  <a:close/>
                  <a:moveTo>
                    <a:pt x="2353" y="5075"/>
                  </a:moveTo>
                  <a:cubicBezTo>
                    <a:pt x="2554" y="6377"/>
                    <a:pt x="2789" y="7838"/>
                    <a:pt x="3016" y="9308"/>
                  </a:cubicBezTo>
                  <a:lnTo>
                    <a:pt x="1706" y="9308"/>
                  </a:lnTo>
                  <a:lnTo>
                    <a:pt x="992" y="5075"/>
                  </a:lnTo>
                  <a:close/>
                  <a:moveTo>
                    <a:pt x="4839" y="5075"/>
                  </a:moveTo>
                  <a:lnTo>
                    <a:pt x="5175" y="9308"/>
                  </a:lnTo>
                  <a:lnTo>
                    <a:pt x="3159" y="9308"/>
                  </a:lnTo>
                  <a:cubicBezTo>
                    <a:pt x="3092" y="8880"/>
                    <a:pt x="3025" y="8443"/>
                    <a:pt x="2949" y="8006"/>
                  </a:cubicBezTo>
                  <a:cubicBezTo>
                    <a:pt x="2798" y="7007"/>
                    <a:pt x="2638" y="6007"/>
                    <a:pt x="2487" y="5075"/>
                  </a:cubicBezTo>
                  <a:close/>
                  <a:moveTo>
                    <a:pt x="7225" y="5075"/>
                  </a:moveTo>
                  <a:lnTo>
                    <a:pt x="7326" y="9308"/>
                  </a:lnTo>
                  <a:lnTo>
                    <a:pt x="5310" y="9308"/>
                  </a:lnTo>
                  <a:lnTo>
                    <a:pt x="4974" y="5075"/>
                  </a:lnTo>
                  <a:close/>
                  <a:moveTo>
                    <a:pt x="9669" y="5075"/>
                  </a:moveTo>
                  <a:lnTo>
                    <a:pt x="9535" y="9308"/>
                  </a:lnTo>
                  <a:lnTo>
                    <a:pt x="7460" y="9308"/>
                  </a:lnTo>
                  <a:lnTo>
                    <a:pt x="7359" y="5075"/>
                  </a:lnTo>
                  <a:close/>
                  <a:moveTo>
                    <a:pt x="11433" y="5075"/>
                  </a:moveTo>
                  <a:lnTo>
                    <a:pt x="11064" y="9308"/>
                  </a:lnTo>
                  <a:lnTo>
                    <a:pt x="9669" y="9308"/>
                  </a:lnTo>
                  <a:lnTo>
                    <a:pt x="9812" y="5075"/>
                  </a:lnTo>
                  <a:close/>
                  <a:moveTo>
                    <a:pt x="12912" y="5075"/>
                  </a:moveTo>
                  <a:lnTo>
                    <a:pt x="12408" y="9308"/>
                  </a:lnTo>
                  <a:lnTo>
                    <a:pt x="11207" y="9308"/>
                  </a:lnTo>
                  <a:lnTo>
                    <a:pt x="11568" y="5075"/>
                  </a:lnTo>
                  <a:close/>
                  <a:moveTo>
                    <a:pt x="3184" y="10325"/>
                  </a:moveTo>
                  <a:cubicBezTo>
                    <a:pt x="3377" y="11593"/>
                    <a:pt x="3579" y="12845"/>
                    <a:pt x="3755" y="13996"/>
                  </a:cubicBezTo>
                  <a:lnTo>
                    <a:pt x="2495" y="13996"/>
                  </a:lnTo>
                  <a:lnTo>
                    <a:pt x="1874" y="10325"/>
                  </a:lnTo>
                  <a:close/>
                  <a:moveTo>
                    <a:pt x="5251" y="10325"/>
                  </a:moveTo>
                  <a:lnTo>
                    <a:pt x="5536" y="13996"/>
                  </a:lnTo>
                  <a:lnTo>
                    <a:pt x="3898" y="13996"/>
                  </a:lnTo>
                  <a:cubicBezTo>
                    <a:pt x="3739" y="13005"/>
                    <a:pt x="3537" y="11719"/>
                    <a:pt x="3319" y="10325"/>
                  </a:cubicBezTo>
                  <a:close/>
                  <a:moveTo>
                    <a:pt x="7351" y="10325"/>
                  </a:moveTo>
                  <a:lnTo>
                    <a:pt x="7435" y="13996"/>
                  </a:lnTo>
                  <a:lnTo>
                    <a:pt x="5679" y="13996"/>
                  </a:lnTo>
                  <a:lnTo>
                    <a:pt x="5385" y="10325"/>
                  </a:lnTo>
                  <a:close/>
                  <a:moveTo>
                    <a:pt x="9493" y="10325"/>
                  </a:moveTo>
                  <a:lnTo>
                    <a:pt x="9375" y="13996"/>
                  </a:lnTo>
                  <a:lnTo>
                    <a:pt x="7569" y="13996"/>
                  </a:lnTo>
                  <a:lnTo>
                    <a:pt x="7477" y="10325"/>
                  </a:lnTo>
                  <a:close/>
                  <a:moveTo>
                    <a:pt x="10980" y="10325"/>
                  </a:moveTo>
                  <a:lnTo>
                    <a:pt x="10669" y="13996"/>
                  </a:lnTo>
                  <a:lnTo>
                    <a:pt x="9510" y="13996"/>
                  </a:lnTo>
                  <a:lnTo>
                    <a:pt x="9636" y="10325"/>
                  </a:lnTo>
                  <a:close/>
                  <a:moveTo>
                    <a:pt x="12290" y="10325"/>
                  </a:moveTo>
                  <a:lnTo>
                    <a:pt x="11853" y="13996"/>
                  </a:lnTo>
                  <a:lnTo>
                    <a:pt x="10803" y="13996"/>
                  </a:lnTo>
                  <a:lnTo>
                    <a:pt x="11114" y="10325"/>
                  </a:lnTo>
                  <a:close/>
                  <a:moveTo>
                    <a:pt x="0" y="1"/>
                  </a:moveTo>
                  <a:lnTo>
                    <a:pt x="2453" y="14592"/>
                  </a:lnTo>
                  <a:cubicBezTo>
                    <a:pt x="2563" y="15222"/>
                    <a:pt x="3025" y="15718"/>
                    <a:pt x="3621" y="15886"/>
                  </a:cubicBezTo>
                  <a:cubicBezTo>
                    <a:pt x="3638" y="15894"/>
                    <a:pt x="3655" y="15894"/>
                    <a:pt x="3671" y="15903"/>
                  </a:cubicBezTo>
                  <a:cubicBezTo>
                    <a:pt x="3713" y="15911"/>
                    <a:pt x="3747" y="15928"/>
                    <a:pt x="3789" y="15928"/>
                  </a:cubicBezTo>
                  <a:cubicBezTo>
                    <a:pt x="3881" y="15953"/>
                    <a:pt x="3974" y="15961"/>
                    <a:pt x="4066" y="15961"/>
                  </a:cubicBezTo>
                  <a:cubicBezTo>
                    <a:pt x="4066" y="15970"/>
                    <a:pt x="4066" y="15970"/>
                    <a:pt x="4075" y="15978"/>
                  </a:cubicBezTo>
                  <a:lnTo>
                    <a:pt x="4133" y="15970"/>
                  </a:lnTo>
                  <a:lnTo>
                    <a:pt x="10215" y="15970"/>
                  </a:lnTo>
                  <a:cubicBezTo>
                    <a:pt x="10333" y="15970"/>
                    <a:pt x="10442" y="15953"/>
                    <a:pt x="10551" y="15936"/>
                  </a:cubicBezTo>
                  <a:cubicBezTo>
                    <a:pt x="11274" y="15827"/>
                    <a:pt x="11845" y="15247"/>
                    <a:pt x="11929" y="14508"/>
                  </a:cubicBezTo>
                  <a:lnTo>
                    <a:pt x="13114" y="4453"/>
                  </a:lnTo>
                  <a:lnTo>
                    <a:pt x="13172" y="4058"/>
                  </a:lnTo>
                  <a:lnTo>
                    <a:pt x="13164" y="4058"/>
                  </a:lnTo>
                  <a:lnTo>
                    <a:pt x="13634" y="76"/>
                  </a:lnTo>
                  <a:lnTo>
                    <a:pt x="1364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6"/>
          <p:cNvSpPr/>
          <p:nvPr/>
        </p:nvSpPr>
        <p:spPr>
          <a:xfrm>
            <a:off x="7704986" y="1552432"/>
            <a:ext cx="390614" cy="414390"/>
          </a:xfrm>
          <a:custGeom>
            <a:rect b="b" l="l" r="r" t="t"/>
            <a:pathLst>
              <a:path extrusionOk="0" h="11610" w="11609">
                <a:moveTo>
                  <a:pt x="5810" y="1"/>
                </a:moveTo>
                <a:cubicBezTo>
                  <a:pt x="2596" y="1"/>
                  <a:pt x="0" y="2608"/>
                  <a:pt x="0" y="5811"/>
                </a:cubicBezTo>
                <a:cubicBezTo>
                  <a:pt x="0" y="9014"/>
                  <a:pt x="2596" y="11609"/>
                  <a:pt x="5810" y="11609"/>
                </a:cubicBezTo>
                <a:cubicBezTo>
                  <a:pt x="9013" y="11609"/>
                  <a:pt x="11609" y="9014"/>
                  <a:pt x="11609" y="5811"/>
                </a:cubicBezTo>
                <a:cubicBezTo>
                  <a:pt x="11609" y="2596"/>
                  <a:pt x="9013" y="1"/>
                  <a:pt x="5810" y="1"/>
                </a:cubicBez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
          <p:cNvSpPr/>
          <p:nvPr/>
        </p:nvSpPr>
        <p:spPr>
          <a:xfrm>
            <a:off x="1923172" y="338626"/>
            <a:ext cx="92968" cy="98190"/>
          </a:xfrm>
          <a:custGeom>
            <a:rect b="b" l="l" r="r" t="t"/>
            <a:pathLst>
              <a:path extrusionOk="0" h="2751" w="2763">
                <a:moveTo>
                  <a:pt x="1381" y="0"/>
                </a:moveTo>
                <a:lnTo>
                  <a:pt x="893" y="893"/>
                </a:lnTo>
                <a:lnTo>
                  <a:pt x="0" y="1381"/>
                </a:lnTo>
                <a:lnTo>
                  <a:pt x="893" y="1869"/>
                </a:lnTo>
                <a:lnTo>
                  <a:pt x="1381" y="2750"/>
                </a:lnTo>
                <a:lnTo>
                  <a:pt x="1870" y="1869"/>
                </a:lnTo>
                <a:lnTo>
                  <a:pt x="2763" y="1381"/>
                </a:lnTo>
                <a:lnTo>
                  <a:pt x="1870" y="893"/>
                </a:lnTo>
                <a:lnTo>
                  <a:pt x="13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
          <p:cNvSpPr/>
          <p:nvPr/>
        </p:nvSpPr>
        <p:spPr>
          <a:xfrm>
            <a:off x="4010352" y="3376383"/>
            <a:ext cx="62921" cy="66745"/>
          </a:xfrm>
          <a:custGeom>
            <a:rect b="b" l="l" r="r" t="t"/>
            <a:pathLst>
              <a:path extrusionOk="0" h="1870" w="1870">
                <a:moveTo>
                  <a:pt x="929" y="1"/>
                </a:moveTo>
                <a:lnTo>
                  <a:pt x="608" y="596"/>
                </a:lnTo>
                <a:lnTo>
                  <a:pt x="0" y="929"/>
                </a:lnTo>
                <a:lnTo>
                  <a:pt x="608" y="1263"/>
                </a:lnTo>
                <a:lnTo>
                  <a:pt x="929" y="1870"/>
                </a:lnTo>
                <a:lnTo>
                  <a:pt x="1262" y="1263"/>
                </a:lnTo>
                <a:lnTo>
                  <a:pt x="1870" y="929"/>
                </a:lnTo>
                <a:lnTo>
                  <a:pt x="1262" y="596"/>
                </a:lnTo>
                <a:lnTo>
                  <a:pt x="929"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
          <p:cNvSpPr/>
          <p:nvPr/>
        </p:nvSpPr>
        <p:spPr>
          <a:xfrm>
            <a:off x="894671" y="1364895"/>
            <a:ext cx="62921" cy="66745"/>
          </a:xfrm>
          <a:custGeom>
            <a:rect b="b" l="l" r="r" t="t"/>
            <a:pathLst>
              <a:path extrusionOk="0" h="1870" w="1870">
                <a:moveTo>
                  <a:pt x="941" y="0"/>
                </a:moveTo>
                <a:lnTo>
                  <a:pt x="608" y="596"/>
                </a:lnTo>
                <a:lnTo>
                  <a:pt x="1" y="929"/>
                </a:lnTo>
                <a:lnTo>
                  <a:pt x="608" y="1262"/>
                </a:lnTo>
                <a:lnTo>
                  <a:pt x="941" y="1870"/>
                </a:lnTo>
                <a:lnTo>
                  <a:pt x="1263" y="1262"/>
                </a:lnTo>
                <a:lnTo>
                  <a:pt x="1870" y="929"/>
                </a:lnTo>
                <a:lnTo>
                  <a:pt x="1263" y="596"/>
                </a:lnTo>
                <a:lnTo>
                  <a:pt x="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
          <p:cNvSpPr/>
          <p:nvPr/>
        </p:nvSpPr>
        <p:spPr>
          <a:xfrm>
            <a:off x="545318" y="4040603"/>
            <a:ext cx="131023" cy="138987"/>
          </a:xfrm>
          <a:custGeom>
            <a:rect b="b" l="l" r="r" t="t"/>
            <a:pathLst>
              <a:path extrusionOk="0" h="3894" w="3894">
                <a:moveTo>
                  <a:pt x="1941" y="0"/>
                </a:moveTo>
                <a:lnTo>
                  <a:pt x="1251" y="1262"/>
                </a:lnTo>
                <a:lnTo>
                  <a:pt x="1" y="1953"/>
                </a:lnTo>
                <a:lnTo>
                  <a:pt x="1251" y="2643"/>
                </a:lnTo>
                <a:lnTo>
                  <a:pt x="1941" y="3894"/>
                </a:lnTo>
                <a:lnTo>
                  <a:pt x="2632" y="2643"/>
                </a:lnTo>
                <a:lnTo>
                  <a:pt x="3894" y="1953"/>
                </a:lnTo>
                <a:lnTo>
                  <a:pt x="2632" y="1262"/>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p:nvPr/>
        </p:nvSpPr>
        <p:spPr>
          <a:xfrm>
            <a:off x="8027854" y="743809"/>
            <a:ext cx="131023" cy="13898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p:nvPr/>
        </p:nvSpPr>
        <p:spPr>
          <a:xfrm>
            <a:off x="4386542" y="2946143"/>
            <a:ext cx="66117" cy="69707"/>
          </a:xfrm>
          <a:custGeom>
            <a:rect b="b" l="l" r="r" t="t"/>
            <a:pathLst>
              <a:path extrusionOk="0" h="1953" w="1965">
                <a:moveTo>
                  <a:pt x="988" y="0"/>
                </a:moveTo>
                <a:lnTo>
                  <a:pt x="643" y="631"/>
                </a:lnTo>
                <a:lnTo>
                  <a:pt x="0" y="976"/>
                </a:lnTo>
                <a:lnTo>
                  <a:pt x="643" y="1322"/>
                </a:lnTo>
                <a:lnTo>
                  <a:pt x="988" y="1953"/>
                </a:lnTo>
                <a:lnTo>
                  <a:pt x="1334" y="1322"/>
                </a:lnTo>
                <a:lnTo>
                  <a:pt x="1965" y="976"/>
                </a:lnTo>
                <a:lnTo>
                  <a:pt x="1334" y="631"/>
                </a:lnTo>
                <a:lnTo>
                  <a:pt x="988"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6"/>
          <p:cNvGrpSpPr/>
          <p:nvPr/>
        </p:nvGrpSpPr>
        <p:grpSpPr>
          <a:xfrm>
            <a:off x="8339520" y="3015858"/>
            <a:ext cx="392263" cy="416924"/>
            <a:chOff x="8058245" y="2331133"/>
            <a:chExt cx="392263" cy="416924"/>
          </a:xfrm>
        </p:grpSpPr>
        <p:sp>
          <p:nvSpPr>
            <p:cNvPr id="131" name="Google Shape;131;p6"/>
            <p:cNvSpPr/>
            <p:nvPr/>
          </p:nvSpPr>
          <p:spPr>
            <a:xfrm>
              <a:off x="8059860" y="2333668"/>
              <a:ext cx="389032" cy="413105"/>
            </a:xfrm>
            <a:custGeom>
              <a:rect b="b" l="l" r="r" t="t"/>
              <a:pathLst>
                <a:path extrusionOk="0" h="11574" w="11562">
                  <a:moveTo>
                    <a:pt x="5831" y="3632"/>
                  </a:moveTo>
                  <a:cubicBezTo>
                    <a:pt x="6352" y="3632"/>
                    <a:pt x="6874" y="3826"/>
                    <a:pt x="7275" y="4216"/>
                  </a:cubicBezTo>
                  <a:cubicBezTo>
                    <a:pt x="8109" y="5013"/>
                    <a:pt x="8133" y="6335"/>
                    <a:pt x="7335" y="7156"/>
                  </a:cubicBezTo>
                  <a:cubicBezTo>
                    <a:pt x="6926" y="7584"/>
                    <a:pt x="6379" y="7798"/>
                    <a:pt x="5831" y="7798"/>
                  </a:cubicBezTo>
                  <a:cubicBezTo>
                    <a:pt x="5310" y="7798"/>
                    <a:pt x="4788" y="7605"/>
                    <a:pt x="4382" y="7216"/>
                  </a:cubicBezTo>
                  <a:cubicBezTo>
                    <a:pt x="3561" y="6418"/>
                    <a:pt x="3537" y="5097"/>
                    <a:pt x="4334" y="4275"/>
                  </a:cubicBezTo>
                  <a:lnTo>
                    <a:pt x="4334" y="4263"/>
                  </a:lnTo>
                  <a:cubicBezTo>
                    <a:pt x="4742" y="3843"/>
                    <a:pt x="5287" y="3632"/>
                    <a:pt x="5831" y="3632"/>
                  </a:cubicBezTo>
                  <a:close/>
                  <a:moveTo>
                    <a:pt x="6644" y="1"/>
                  </a:moveTo>
                  <a:lnTo>
                    <a:pt x="4704" y="37"/>
                  </a:lnTo>
                  <a:lnTo>
                    <a:pt x="4454" y="1180"/>
                  </a:lnTo>
                  <a:cubicBezTo>
                    <a:pt x="4049" y="1299"/>
                    <a:pt x="3668" y="1465"/>
                    <a:pt x="3299" y="1691"/>
                  </a:cubicBezTo>
                  <a:lnTo>
                    <a:pt x="3299" y="1668"/>
                  </a:lnTo>
                  <a:lnTo>
                    <a:pt x="2299" y="1072"/>
                  </a:lnTo>
                  <a:lnTo>
                    <a:pt x="953" y="2465"/>
                  </a:lnTo>
                  <a:lnTo>
                    <a:pt x="1608" y="3466"/>
                  </a:lnTo>
                  <a:cubicBezTo>
                    <a:pt x="1394" y="3835"/>
                    <a:pt x="1239" y="4228"/>
                    <a:pt x="1144" y="4644"/>
                  </a:cubicBezTo>
                  <a:lnTo>
                    <a:pt x="1" y="4918"/>
                  </a:lnTo>
                  <a:lnTo>
                    <a:pt x="36" y="6859"/>
                  </a:lnTo>
                  <a:lnTo>
                    <a:pt x="1179" y="7097"/>
                  </a:lnTo>
                  <a:cubicBezTo>
                    <a:pt x="1298" y="7514"/>
                    <a:pt x="1465" y="7895"/>
                    <a:pt x="1691" y="8264"/>
                  </a:cubicBezTo>
                  <a:lnTo>
                    <a:pt x="1084" y="9264"/>
                  </a:lnTo>
                  <a:lnTo>
                    <a:pt x="2477" y="10609"/>
                  </a:lnTo>
                  <a:lnTo>
                    <a:pt x="3465" y="9966"/>
                  </a:lnTo>
                  <a:cubicBezTo>
                    <a:pt x="3834" y="10169"/>
                    <a:pt x="4227" y="10324"/>
                    <a:pt x="4644" y="10431"/>
                  </a:cubicBezTo>
                  <a:lnTo>
                    <a:pt x="4918" y="11574"/>
                  </a:lnTo>
                  <a:lnTo>
                    <a:pt x="6859" y="11538"/>
                  </a:lnTo>
                  <a:lnTo>
                    <a:pt x="7097" y="10383"/>
                  </a:lnTo>
                  <a:cubicBezTo>
                    <a:pt x="7502" y="10276"/>
                    <a:pt x="7894" y="10097"/>
                    <a:pt x="8264" y="9883"/>
                  </a:cubicBezTo>
                  <a:lnTo>
                    <a:pt x="9264" y="10490"/>
                  </a:lnTo>
                  <a:lnTo>
                    <a:pt x="10597" y="9085"/>
                  </a:lnTo>
                  <a:lnTo>
                    <a:pt x="9954" y="8109"/>
                  </a:lnTo>
                  <a:cubicBezTo>
                    <a:pt x="10169" y="7740"/>
                    <a:pt x="10323" y="7347"/>
                    <a:pt x="10419" y="6930"/>
                  </a:cubicBezTo>
                  <a:lnTo>
                    <a:pt x="11562" y="6644"/>
                  </a:lnTo>
                  <a:lnTo>
                    <a:pt x="11526" y="4704"/>
                  </a:lnTo>
                  <a:lnTo>
                    <a:pt x="10383" y="4466"/>
                  </a:lnTo>
                  <a:cubicBezTo>
                    <a:pt x="10264" y="4061"/>
                    <a:pt x="10097" y="3668"/>
                    <a:pt x="9871" y="3311"/>
                  </a:cubicBezTo>
                  <a:lnTo>
                    <a:pt x="10478" y="2311"/>
                  </a:lnTo>
                  <a:lnTo>
                    <a:pt x="9073" y="953"/>
                  </a:lnTo>
                  <a:lnTo>
                    <a:pt x="8097" y="1596"/>
                  </a:lnTo>
                  <a:cubicBezTo>
                    <a:pt x="7728" y="1394"/>
                    <a:pt x="7335" y="1239"/>
                    <a:pt x="6918" y="1144"/>
                  </a:cubicBezTo>
                  <a:lnTo>
                    <a:pt x="6644" y="1"/>
                  </a:ln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8174026" y="2461804"/>
              <a:ext cx="154274" cy="151657"/>
            </a:xfrm>
            <a:custGeom>
              <a:rect b="b" l="l" r="r" t="t"/>
              <a:pathLst>
                <a:path extrusionOk="0" h="4249" w="4585">
                  <a:moveTo>
                    <a:pt x="2470" y="1"/>
                  </a:moveTo>
                  <a:cubicBezTo>
                    <a:pt x="2073" y="1"/>
                    <a:pt x="1674" y="114"/>
                    <a:pt x="1322" y="340"/>
                  </a:cubicBezTo>
                  <a:cubicBezTo>
                    <a:pt x="1180" y="423"/>
                    <a:pt x="1049" y="542"/>
                    <a:pt x="941" y="673"/>
                  </a:cubicBezTo>
                  <a:cubicBezTo>
                    <a:pt x="1072" y="566"/>
                    <a:pt x="1215" y="471"/>
                    <a:pt x="1358" y="376"/>
                  </a:cubicBezTo>
                  <a:cubicBezTo>
                    <a:pt x="1670" y="181"/>
                    <a:pt x="2037" y="74"/>
                    <a:pt x="2408" y="74"/>
                  </a:cubicBezTo>
                  <a:cubicBezTo>
                    <a:pt x="2491" y="74"/>
                    <a:pt x="2574" y="79"/>
                    <a:pt x="2656" y="90"/>
                  </a:cubicBezTo>
                  <a:cubicBezTo>
                    <a:pt x="2966" y="126"/>
                    <a:pt x="3275" y="233"/>
                    <a:pt x="3537" y="411"/>
                  </a:cubicBezTo>
                  <a:cubicBezTo>
                    <a:pt x="3835" y="614"/>
                    <a:pt x="4073" y="888"/>
                    <a:pt x="4240" y="1221"/>
                  </a:cubicBezTo>
                  <a:cubicBezTo>
                    <a:pt x="4323" y="1388"/>
                    <a:pt x="4382" y="1578"/>
                    <a:pt x="4406" y="1769"/>
                  </a:cubicBezTo>
                  <a:cubicBezTo>
                    <a:pt x="4442" y="1971"/>
                    <a:pt x="4442" y="2173"/>
                    <a:pt x="4406" y="2376"/>
                  </a:cubicBezTo>
                  <a:cubicBezTo>
                    <a:pt x="4287" y="3245"/>
                    <a:pt x="3620" y="3947"/>
                    <a:pt x="2751" y="4090"/>
                  </a:cubicBezTo>
                  <a:cubicBezTo>
                    <a:pt x="2650" y="4108"/>
                    <a:pt x="2549" y="4117"/>
                    <a:pt x="2448" y="4117"/>
                  </a:cubicBezTo>
                  <a:cubicBezTo>
                    <a:pt x="2346" y="4117"/>
                    <a:pt x="2245" y="4108"/>
                    <a:pt x="2144" y="4090"/>
                  </a:cubicBezTo>
                  <a:cubicBezTo>
                    <a:pt x="1954" y="4067"/>
                    <a:pt x="1763" y="4019"/>
                    <a:pt x="1584" y="3936"/>
                  </a:cubicBezTo>
                  <a:cubicBezTo>
                    <a:pt x="953" y="3662"/>
                    <a:pt x="513" y="3078"/>
                    <a:pt x="406" y="2400"/>
                  </a:cubicBezTo>
                  <a:cubicBezTo>
                    <a:pt x="322" y="1935"/>
                    <a:pt x="406" y="1471"/>
                    <a:pt x="632" y="1066"/>
                  </a:cubicBezTo>
                  <a:cubicBezTo>
                    <a:pt x="787" y="781"/>
                    <a:pt x="918" y="650"/>
                    <a:pt x="918" y="649"/>
                  </a:cubicBezTo>
                  <a:lnTo>
                    <a:pt x="918" y="649"/>
                  </a:lnTo>
                  <a:cubicBezTo>
                    <a:pt x="787" y="757"/>
                    <a:pt x="680" y="899"/>
                    <a:pt x="596" y="1042"/>
                  </a:cubicBezTo>
                  <a:cubicBezTo>
                    <a:pt x="549" y="1114"/>
                    <a:pt x="513" y="1197"/>
                    <a:pt x="477" y="1269"/>
                  </a:cubicBezTo>
                  <a:cubicBezTo>
                    <a:pt x="1" y="2340"/>
                    <a:pt x="477" y="3578"/>
                    <a:pt x="1549" y="4055"/>
                  </a:cubicBezTo>
                  <a:cubicBezTo>
                    <a:pt x="1739" y="4138"/>
                    <a:pt x="1942" y="4197"/>
                    <a:pt x="2144" y="4221"/>
                  </a:cubicBezTo>
                  <a:cubicBezTo>
                    <a:pt x="2251" y="4239"/>
                    <a:pt x="2358" y="4248"/>
                    <a:pt x="2465" y="4248"/>
                  </a:cubicBezTo>
                  <a:cubicBezTo>
                    <a:pt x="2573" y="4248"/>
                    <a:pt x="2680" y="4239"/>
                    <a:pt x="2787" y="4221"/>
                  </a:cubicBezTo>
                  <a:cubicBezTo>
                    <a:pt x="3716" y="4067"/>
                    <a:pt x="4430" y="3328"/>
                    <a:pt x="4549" y="2400"/>
                  </a:cubicBezTo>
                  <a:cubicBezTo>
                    <a:pt x="4585" y="2185"/>
                    <a:pt x="4585" y="1971"/>
                    <a:pt x="4549" y="1757"/>
                  </a:cubicBezTo>
                  <a:cubicBezTo>
                    <a:pt x="4454" y="1173"/>
                    <a:pt x="4109" y="661"/>
                    <a:pt x="3608" y="340"/>
                  </a:cubicBezTo>
                  <a:cubicBezTo>
                    <a:pt x="3263" y="114"/>
                    <a:pt x="2867" y="1"/>
                    <a:pt x="2470" y="1"/>
                  </a:cubicBez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p:nvPr/>
          </p:nvSpPr>
          <p:spPr>
            <a:xfrm>
              <a:off x="8058245" y="2331133"/>
              <a:ext cx="392263" cy="416924"/>
            </a:xfrm>
            <a:custGeom>
              <a:rect b="b" l="l" r="r" t="t"/>
              <a:pathLst>
                <a:path extrusionOk="0" h="11681" w="11658">
                  <a:moveTo>
                    <a:pt x="3192" y="1667"/>
                  </a:moveTo>
                  <a:lnTo>
                    <a:pt x="3263" y="1715"/>
                  </a:lnTo>
                  <a:lnTo>
                    <a:pt x="3292" y="1732"/>
                  </a:lnTo>
                  <a:lnTo>
                    <a:pt x="3292" y="1732"/>
                  </a:lnTo>
                  <a:cubicBezTo>
                    <a:pt x="3291" y="1730"/>
                    <a:pt x="3289" y="1728"/>
                    <a:pt x="3287" y="1727"/>
                  </a:cubicBezTo>
                  <a:lnTo>
                    <a:pt x="3192" y="1667"/>
                  </a:lnTo>
                  <a:close/>
                  <a:moveTo>
                    <a:pt x="3292" y="1732"/>
                  </a:moveTo>
                  <a:cubicBezTo>
                    <a:pt x="3305" y="1742"/>
                    <a:pt x="3326" y="1752"/>
                    <a:pt x="3347" y="1762"/>
                  </a:cubicBezTo>
                  <a:lnTo>
                    <a:pt x="3292" y="1732"/>
                  </a:lnTo>
                  <a:close/>
                  <a:moveTo>
                    <a:pt x="6704" y="0"/>
                  </a:moveTo>
                  <a:lnTo>
                    <a:pt x="4763" y="48"/>
                  </a:lnTo>
                  <a:lnTo>
                    <a:pt x="4740" y="48"/>
                  </a:lnTo>
                  <a:lnTo>
                    <a:pt x="4740" y="60"/>
                  </a:lnTo>
                  <a:lnTo>
                    <a:pt x="4502" y="1215"/>
                  </a:lnTo>
                  <a:cubicBezTo>
                    <a:pt x="4192" y="1310"/>
                    <a:pt x="3894" y="1429"/>
                    <a:pt x="3620" y="1572"/>
                  </a:cubicBezTo>
                  <a:cubicBezTo>
                    <a:pt x="3525" y="1632"/>
                    <a:pt x="3454" y="1667"/>
                    <a:pt x="3418" y="1691"/>
                  </a:cubicBezTo>
                  <a:lnTo>
                    <a:pt x="3347" y="1739"/>
                  </a:lnTo>
                  <a:cubicBezTo>
                    <a:pt x="3370" y="1727"/>
                    <a:pt x="3394" y="1715"/>
                    <a:pt x="3418" y="1703"/>
                  </a:cubicBezTo>
                  <a:lnTo>
                    <a:pt x="3620" y="1596"/>
                  </a:lnTo>
                  <a:cubicBezTo>
                    <a:pt x="3906" y="1453"/>
                    <a:pt x="4204" y="1334"/>
                    <a:pt x="4513" y="1251"/>
                  </a:cubicBezTo>
                  <a:cubicBezTo>
                    <a:pt x="4584" y="946"/>
                    <a:pt x="4654" y="573"/>
                    <a:pt x="4747" y="131"/>
                  </a:cubicBezTo>
                  <a:lnTo>
                    <a:pt x="4747" y="131"/>
                  </a:lnTo>
                  <a:lnTo>
                    <a:pt x="6639" y="96"/>
                  </a:lnTo>
                  <a:lnTo>
                    <a:pt x="6639" y="96"/>
                  </a:lnTo>
                  <a:cubicBezTo>
                    <a:pt x="6732" y="446"/>
                    <a:pt x="6814" y="808"/>
                    <a:pt x="6919" y="1215"/>
                  </a:cubicBezTo>
                  <a:lnTo>
                    <a:pt x="6919" y="1239"/>
                  </a:lnTo>
                  <a:lnTo>
                    <a:pt x="6942" y="1239"/>
                  </a:lnTo>
                  <a:cubicBezTo>
                    <a:pt x="7347" y="1334"/>
                    <a:pt x="7740" y="1501"/>
                    <a:pt x="8097" y="1703"/>
                  </a:cubicBezTo>
                  <a:lnTo>
                    <a:pt x="8121" y="1703"/>
                  </a:lnTo>
                  <a:lnTo>
                    <a:pt x="8145" y="1691"/>
                  </a:lnTo>
                  <a:lnTo>
                    <a:pt x="9097" y="1071"/>
                  </a:lnTo>
                  <a:lnTo>
                    <a:pt x="9097" y="1071"/>
                  </a:lnTo>
                  <a:cubicBezTo>
                    <a:pt x="9524" y="1486"/>
                    <a:pt x="9973" y="1924"/>
                    <a:pt x="10444" y="2372"/>
                  </a:cubicBezTo>
                  <a:lnTo>
                    <a:pt x="10444" y="2372"/>
                  </a:lnTo>
                  <a:lnTo>
                    <a:pt x="9871" y="3334"/>
                  </a:lnTo>
                  <a:lnTo>
                    <a:pt x="9847" y="3370"/>
                  </a:lnTo>
                  <a:lnTo>
                    <a:pt x="9871" y="3394"/>
                  </a:lnTo>
                  <a:cubicBezTo>
                    <a:pt x="10086" y="3751"/>
                    <a:pt x="10252" y="4132"/>
                    <a:pt x="10359" y="4537"/>
                  </a:cubicBezTo>
                  <a:lnTo>
                    <a:pt x="10359" y="4572"/>
                  </a:lnTo>
                  <a:lnTo>
                    <a:pt x="10395" y="4572"/>
                  </a:lnTo>
                  <a:lnTo>
                    <a:pt x="11491" y="4801"/>
                  </a:lnTo>
                  <a:lnTo>
                    <a:pt x="11491" y="4801"/>
                  </a:lnTo>
                  <a:cubicBezTo>
                    <a:pt x="11503" y="5404"/>
                    <a:pt x="11525" y="6019"/>
                    <a:pt x="11526" y="6655"/>
                  </a:cubicBezTo>
                  <a:lnTo>
                    <a:pt x="11526" y="6655"/>
                  </a:lnTo>
                  <a:lnTo>
                    <a:pt x="10431" y="6918"/>
                  </a:lnTo>
                  <a:lnTo>
                    <a:pt x="10395" y="6918"/>
                  </a:lnTo>
                  <a:lnTo>
                    <a:pt x="10395" y="6954"/>
                  </a:lnTo>
                  <a:cubicBezTo>
                    <a:pt x="10300" y="7358"/>
                    <a:pt x="10145" y="7751"/>
                    <a:pt x="9943" y="8120"/>
                  </a:cubicBezTo>
                  <a:lnTo>
                    <a:pt x="9919" y="8144"/>
                  </a:lnTo>
                  <a:lnTo>
                    <a:pt x="9943" y="8180"/>
                  </a:lnTo>
                  <a:lnTo>
                    <a:pt x="10558" y="9114"/>
                  </a:lnTo>
                  <a:lnTo>
                    <a:pt x="10558" y="9114"/>
                  </a:lnTo>
                  <a:cubicBezTo>
                    <a:pt x="10124" y="9559"/>
                    <a:pt x="9700" y="10005"/>
                    <a:pt x="9266" y="10451"/>
                  </a:cubicBezTo>
                  <a:lnTo>
                    <a:pt x="9266" y="10451"/>
                  </a:lnTo>
                  <a:lnTo>
                    <a:pt x="8312" y="9883"/>
                  </a:lnTo>
                  <a:lnTo>
                    <a:pt x="8276" y="9859"/>
                  </a:lnTo>
                  <a:lnTo>
                    <a:pt x="8240" y="9883"/>
                  </a:lnTo>
                  <a:cubicBezTo>
                    <a:pt x="7883" y="10097"/>
                    <a:pt x="7502" y="10264"/>
                    <a:pt x="7097" y="10371"/>
                  </a:cubicBezTo>
                  <a:lnTo>
                    <a:pt x="7061" y="10371"/>
                  </a:lnTo>
                  <a:lnTo>
                    <a:pt x="7061" y="10406"/>
                  </a:lnTo>
                  <a:lnTo>
                    <a:pt x="6833" y="11515"/>
                  </a:lnTo>
                  <a:lnTo>
                    <a:pt x="6833" y="11515"/>
                  </a:lnTo>
                  <a:lnTo>
                    <a:pt x="4989" y="11549"/>
                  </a:lnTo>
                  <a:lnTo>
                    <a:pt x="4989" y="11549"/>
                  </a:lnTo>
                  <a:lnTo>
                    <a:pt x="4716" y="10454"/>
                  </a:lnTo>
                  <a:lnTo>
                    <a:pt x="4716" y="10418"/>
                  </a:lnTo>
                  <a:lnTo>
                    <a:pt x="4692" y="10418"/>
                  </a:lnTo>
                  <a:cubicBezTo>
                    <a:pt x="4287" y="10323"/>
                    <a:pt x="3894" y="10168"/>
                    <a:pt x="3525" y="9966"/>
                  </a:cubicBezTo>
                  <a:lnTo>
                    <a:pt x="3490" y="9966"/>
                  </a:lnTo>
                  <a:lnTo>
                    <a:pt x="3466" y="9978"/>
                  </a:lnTo>
                  <a:lnTo>
                    <a:pt x="2531" y="10593"/>
                  </a:lnTo>
                  <a:lnTo>
                    <a:pt x="2531" y="10593"/>
                  </a:lnTo>
                  <a:cubicBezTo>
                    <a:pt x="2053" y="10148"/>
                    <a:pt x="1607" y="9714"/>
                    <a:pt x="1183" y="9302"/>
                  </a:cubicBezTo>
                  <a:lnTo>
                    <a:pt x="1183" y="9302"/>
                  </a:lnTo>
                  <a:lnTo>
                    <a:pt x="1763" y="8347"/>
                  </a:lnTo>
                  <a:lnTo>
                    <a:pt x="1775" y="8311"/>
                  </a:lnTo>
                  <a:lnTo>
                    <a:pt x="1763" y="8287"/>
                  </a:lnTo>
                  <a:cubicBezTo>
                    <a:pt x="1537" y="7930"/>
                    <a:pt x="1370" y="7549"/>
                    <a:pt x="1263" y="7144"/>
                  </a:cubicBezTo>
                  <a:lnTo>
                    <a:pt x="1263" y="7108"/>
                  </a:lnTo>
                  <a:lnTo>
                    <a:pt x="1227" y="7108"/>
                  </a:lnTo>
                  <a:lnTo>
                    <a:pt x="119" y="6878"/>
                  </a:lnTo>
                  <a:lnTo>
                    <a:pt x="119" y="6878"/>
                  </a:lnTo>
                  <a:cubicBezTo>
                    <a:pt x="107" y="6228"/>
                    <a:pt x="85" y="5600"/>
                    <a:pt x="84" y="5016"/>
                  </a:cubicBezTo>
                  <a:lnTo>
                    <a:pt x="84" y="5016"/>
                  </a:lnTo>
                  <a:lnTo>
                    <a:pt x="1192" y="4739"/>
                  </a:lnTo>
                  <a:lnTo>
                    <a:pt x="1215" y="4739"/>
                  </a:lnTo>
                  <a:lnTo>
                    <a:pt x="1215" y="4715"/>
                  </a:lnTo>
                  <a:cubicBezTo>
                    <a:pt x="1311" y="4310"/>
                    <a:pt x="1465" y="3918"/>
                    <a:pt x="1668" y="3548"/>
                  </a:cubicBezTo>
                  <a:lnTo>
                    <a:pt x="1668" y="3525"/>
                  </a:lnTo>
                  <a:lnTo>
                    <a:pt x="1668" y="3513"/>
                  </a:lnTo>
                  <a:cubicBezTo>
                    <a:pt x="1435" y="3164"/>
                    <a:pt x="1226" y="2849"/>
                    <a:pt x="1039" y="2558"/>
                  </a:cubicBezTo>
                  <a:lnTo>
                    <a:pt x="1039" y="2558"/>
                  </a:lnTo>
                  <a:lnTo>
                    <a:pt x="2350" y="1176"/>
                  </a:lnTo>
                  <a:lnTo>
                    <a:pt x="2350" y="1176"/>
                  </a:lnTo>
                  <a:lnTo>
                    <a:pt x="3097" y="1608"/>
                  </a:lnTo>
                  <a:lnTo>
                    <a:pt x="3192" y="1667"/>
                  </a:lnTo>
                  <a:lnTo>
                    <a:pt x="3192" y="1667"/>
                  </a:lnTo>
                  <a:lnTo>
                    <a:pt x="3085" y="1596"/>
                  </a:lnTo>
                  <a:lnTo>
                    <a:pt x="2335" y="1131"/>
                  </a:lnTo>
                  <a:lnTo>
                    <a:pt x="977" y="2524"/>
                  </a:lnTo>
                  <a:lnTo>
                    <a:pt x="965" y="2536"/>
                  </a:lnTo>
                  <a:lnTo>
                    <a:pt x="977" y="2560"/>
                  </a:lnTo>
                  <a:lnTo>
                    <a:pt x="1609" y="3532"/>
                  </a:lnTo>
                  <a:lnTo>
                    <a:pt x="1609" y="3532"/>
                  </a:lnTo>
                  <a:cubicBezTo>
                    <a:pt x="1403" y="3890"/>
                    <a:pt x="1253" y="4272"/>
                    <a:pt x="1148" y="4675"/>
                  </a:cubicBezTo>
                  <a:lnTo>
                    <a:pt x="1148" y="4675"/>
                  </a:lnTo>
                  <a:lnTo>
                    <a:pt x="37" y="4941"/>
                  </a:lnTo>
                  <a:lnTo>
                    <a:pt x="1" y="4941"/>
                  </a:lnTo>
                  <a:lnTo>
                    <a:pt x="1" y="4989"/>
                  </a:lnTo>
                  <a:cubicBezTo>
                    <a:pt x="13" y="5596"/>
                    <a:pt x="37" y="6239"/>
                    <a:pt x="37" y="6930"/>
                  </a:cubicBezTo>
                  <a:lnTo>
                    <a:pt x="37" y="6966"/>
                  </a:lnTo>
                  <a:lnTo>
                    <a:pt x="72" y="6966"/>
                  </a:lnTo>
                  <a:lnTo>
                    <a:pt x="1188" y="7198"/>
                  </a:lnTo>
                  <a:lnTo>
                    <a:pt x="1188" y="7198"/>
                  </a:lnTo>
                  <a:cubicBezTo>
                    <a:pt x="1304" y="7592"/>
                    <a:pt x="1462" y="7965"/>
                    <a:pt x="1674" y="8317"/>
                  </a:cubicBezTo>
                  <a:lnTo>
                    <a:pt x="1674" y="8317"/>
                  </a:lnTo>
                  <a:lnTo>
                    <a:pt x="1084" y="9287"/>
                  </a:lnTo>
                  <a:lnTo>
                    <a:pt x="1061" y="9323"/>
                  </a:lnTo>
                  <a:lnTo>
                    <a:pt x="1096" y="9359"/>
                  </a:lnTo>
                  <a:lnTo>
                    <a:pt x="2489" y="10704"/>
                  </a:lnTo>
                  <a:lnTo>
                    <a:pt x="2525" y="10740"/>
                  </a:lnTo>
                  <a:lnTo>
                    <a:pt x="2561" y="10716"/>
                  </a:lnTo>
                  <a:lnTo>
                    <a:pt x="3511" y="10090"/>
                  </a:lnTo>
                  <a:lnTo>
                    <a:pt x="3511" y="10090"/>
                  </a:lnTo>
                  <a:cubicBezTo>
                    <a:pt x="3874" y="10280"/>
                    <a:pt x="4259" y="10427"/>
                    <a:pt x="4654" y="10531"/>
                  </a:cubicBezTo>
                  <a:lnTo>
                    <a:pt x="4654" y="10531"/>
                  </a:lnTo>
                  <a:lnTo>
                    <a:pt x="4918" y="11633"/>
                  </a:lnTo>
                  <a:lnTo>
                    <a:pt x="4918" y="11680"/>
                  </a:lnTo>
                  <a:lnTo>
                    <a:pt x="4966" y="11680"/>
                  </a:lnTo>
                  <a:lnTo>
                    <a:pt x="6907" y="11645"/>
                  </a:lnTo>
                  <a:lnTo>
                    <a:pt x="6954" y="11645"/>
                  </a:lnTo>
                  <a:lnTo>
                    <a:pt x="6954" y="11597"/>
                  </a:lnTo>
                  <a:cubicBezTo>
                    <a:pt x="7035" y="11252"/>
                    <a:pt x="7104" y="10873"/>
                    <a:pt x="7184" y="10494"/>
                  </a:cubicBezTo>
                  <a:lnTo>
                    <a:pt x="7184" y="10494"/>
                  </a:lnTo>
                  <a:cubicBezTo>
                    <a:pt x="7579" y="10378"/>
                    <a:pt x="7952" y="10209"/>
                    <a:pt x="8294" y="10007"/>
                  </a:cubicBezTo>
                  <a:lnTo>
                    <a:pt x="8294" y="10007"/>
                  </a:lnTo>
                  <a:lnTo>
                    <a:pt x="9264" y="10585"/>
                  </a:lnTo>
                  <a:lnTo>
                    <a:pt x="9312" y="10609"/>
                  </a:lnTo>
                  <a:lnTo>
                    <a:pt x="9347" y="10573"/>
                  </a:lnTo>
                  <a:lnTo>
                    <a:pt x="10693" y="9180"/>
                  </a:lnTo>
                  <a:lnTo>
                    <a:pt x="10729" y="9144"/>
                  </a:lnTo>
                  <a:lnTo>
                    <a:pt x="10693" y="9109"/>
                  </a:lnTo>
                  <a:cubicBezTo>
                    <a:pt x="10484" y="8785"/>
                    <a:pt x="10276" y="8472"/>
                    <a:pt x="10068" y="8159"/>
                  </a:cubicBezTo>
                  <a:lnTo>
                    <a:pt x="10068" y="8159"/>
                  </a:lnTo>
                  <a:cubicBezTo>
                    <a:pt x="10269" y="7796"/>
                    <a:pt x="10416" y="7411"/>
                    <a:pt x="10519" y="7015"/>
                  </a:cubicBezTo>
                  <a:lnTo>
                    <a:pt x="10519" y="7015"/>
                  </a:lnTo>
                  <a:lnTo>
                    <a:pt x="11621" y="6751"/>
                  </a:lnTo>
                  <a:lnTo>
                    <a:pt x="11657" y="6751"/>
                  </a:lnTo>
                  <a:lnTo>
                    <a:pt x="11657" y="6704"/>
                  </a:lnTo>
                  <a:cubicBezTo>
                    <a:pt x="11645" y="6037"/>
                    <a:pt x="11633" y="5394"/>
                    <a:pt x="11621" y="4763"/>
                  </a:cubicBezTo>
                  <a:lnTo>
                    <a:pt x="11621" y="4715"/>
                  </a:lnTo>
                  <a:lnTo>
                    <a:pt x="11586" y="4715"/>
                  </a:lnTo>
                  <a:lnTo>
                    <a:pt x="10467" y="4485"/>
                  </a:lnTo>
                  <a:lnTo>
                    <a:pt x="10467" y="4485"/>
                  </a:lnTo>
                  <a:cubicBezTo>
                    <a:pt x="10351" y="4094"/>
                    <a:pt x="10184" y="3724"/>
                    <a:pt x="9984" y="3376"/>
                  </a:cubicBezTo>
                  <a:lnTo>
                    <a:pt x="9984" y="3376"/>
                  </a:lnTo>
                  <a:lnTo>
                    <a:pt x="10562" y="2394"/>
                  </a:lnTo>
                  <a:lnTo>
                    <a:pt x="10586" y="2358"/>
                  </a:lnTo>
                  <a:lnTo>
                    <a:pt x="10562" y="2334"/>
                  </a:lnTo>
                  <a:lnTo>
                    <a:pt x="9157" y="989"/>
                  </a:lnTo>
                  <a:lnTo>
                    <a:pt x="9133" y="965"/>
                  </a:lnTo>
                  <a:lnTo>
                    <a:pt x="9097" y="989"/>
                  </a:lnTo>
                  <a:lnTo>
                    <a:pt x="8143" y="1617"/>
                  </a:lnTo>
                  <a:lnTo>
                    <a:pt x="8143" y="1617"/>
                  </a:lnTo>
                  <a:cubicBezTo>
                    <a:pt x="7790" y="1415"/>
                    <a:pt x="7406" y="1257"/>
                    <a:pt x="7010" y="1152"/>
                  </a:cubicBezTo>
                  <a:lnTo>
                    <a:pt x="7010" y="1152"/>
                  </a:lnTo>
                  <a:lnTo>
                    <a:pt x="6728" y="24"/>
                  </a:lnTo>
                  <a:lnTo>
                    <a:pt x="6728" y="0"/>
                  </a:ln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6"/>
          <p:cNvSpPr/>
          <p:nvPr/>
        </p:nvSpPr>
        <p:spPr>
          <a:xfrm>
            <a:off x="545317" y="2606389"/>
            <a:ext cx="349362" cy="409464"/>
          </a:xfrm>
          <a:custGeom>
            <a:rect b="b" l="l" r="r" t="t"/>
            <a:pathLst>
              <a:path extrusionOk="0" h="11472" w="10383">
                <a:moveTo>
                  <a:pt x="4581" y="0"/>
                </a:moveTo>
                <a:cubicBezTo>
                  <a:pt x="3768" y="0"/>
                  <a:pt x="2988" y="576"/>
                  <a:pt x="2703" y="1461"/>
                </a:cubicBezTo>
                <a:cubicBezTo>
                  <a:pt x="2370" y="2521"/>
                  <a:pt x="2882" y="3652"/>
                  <a:pt x="3870" y="3961"/>
                </a:cubicBezTo>
                <a:cubicBezTo>
                  <a:pt x="4043" y="4012"/>
                  <a:pt x="4220" y="4037"/>
                  <a:pt x="4394" y="4037"/>
                </a:cubicBezTo>
                <a:cubicBezTo>
                  <a:pt x="4831" y="4037"/>
                  <a:pt x="5256" y="3881"/>
                  <a:pt x="5597" y="3592"/>
                </a:cubicBezTo>
                <a:cubicBezTo>
                  <a:pt x="5894" y="4021"/>
                  <a:pt x="6275" y="4533"/>
                  <a:pt x="6704" y="5080"/>
                </a:cubicBezTo>
                <a:cubicBezTo>
                  <a:pt x="6942" y="5378"/>
                  <a:pt x="7168" y="5664"/>
                  <a:pt x="7394" y="5926"/>
                </a:cubicBezTo>
                <a:cubicBezTo>
                  <a:pt x="6573" y="6319"/>
                  <a:pt x="6168" y="7247"/>
                  <a:pt x="6418" y="8116"/>
                </a:cubicBezTo>
                <a:cubicBezTo>
                  <a:pt x="6013" y="8247"/>
                  <a:pt x="5561" y="8402"/>
                  <a:pt x="5073" y="8581"/>
                </a:cubicBezTo>
                <a:cubicBezTo>
                  <a:pt x="4632" y="8736"/>
                  <a:pt x="4239" y="8902"/>
                  <a:pt x="3882" y="9045"/>
                </a:cubicBezTo>
                <a:cubicBezTo>
                  <a:pt x="3630" y="8239"/>
                  <a:pt x="2886" y="7726"/>
                  <a:pt x="2084" y="7726"/>
                </a:cubicBezTo>
                <a:cubicBezTo>
                  <a:pt x="1903" y="7726"/>
                  <a:pt x="1719" y="7752"/>
                  <a:pt x="1537" y="7807"/>
                </a:cubicBezTo>
                <a:cubicBezTo>
                  <a:pt x="548" y="8116"/>
                  <a:pt x="1" y="9164"/>
                  <a:pt x="298" y="10152"/>
                </a:cubicBezTo>
                <a:cubicBezTo>
                  <a:pt x="551" y="10959"/>
                  <a:pt x="1295" y="11472"/>
                  <a:pt x="2097" y="11472"/>
                </a:cubicBezTo>
                <a:cubicBezTo>
                  <a:pt x="2278" y="11472"/>
                  <a:pt x="2462" y="11445"/>
                  <a:pt x="2644" y="11391"/>
                </a:cubicBezTo>
                <a:cubicBezTo>
                  <a:pt x="3239" y="11200"/>
                  <a:pt x="3704" y="10736"/>
                  <a:pt x="3882" y="10152"/>
                </a:cubicBezTo>
                <a:cubicBezTo>
                  <a:pt x="3942" y="9938"/>
                  <a:pt x="3965" y="9724"/>
                  <a:pt x="3954" y="9509"/>
                </a:cubicBezTo>
                <a:cubicBezTo>
                  <a:pt x="4346" y="9379"/>
                  <a:pt x="4787" y="9236"/>
                  <a:pt x="5251" y="9069"/>
                </a:cubicBezTo>
                <a:cubicBezTo>
                  <a:pt x="5716" y="8902"/>
                  <a:pt x="6228" y="8700"/>
                  <a:pt x="6609" y="8521"/>
                </a:cubicBezTo>
                <a:cubicBezTo>
                  <a:pt x="6954" y="9131"/>
                  <a:pt x="7585" y="9470"/>
                  <a:pt x="8237" y="9470"/>
                </a:cubicBezTo>
                <a:cubicBezTo>
                  <a:pt x="8553" y="9470"/>
                  <a:pt x="8873" y="9391"/>
                  <a:pt x="9169" y="9224"/>
                </a:cubicBezTo>
                <a:cubicBezTo>
                  <a:pt x="10061" y="8712"/>
                  <a:pt x="10383" y="7569"/>
                  <a:pt x="9859" y="6676"/>
                </a:cubicBezTo>
                <a:cubicBezTo>
                  <a:pt x="9526" y="6080"/>
                  <a:pt x="8893" y="5724"/>
                  <a:pt x="8229" y="5724"/>
                </a:cubicBezTo>
                <a:cubicBezTo>
                  <a:pt x="8110" y="5724"/>
                  <a:pt x="7990" y="5736"/>
                  <a:pt x="7871" y="5759"/>
                </a:cubicBezTo>
                <a:cubicBezTo>
                  <a:pt x="7645" y="5449"/>
                  <a:pt x="7383" y="5116"/>
                  <a:pt x="7109" y="4759"/>
                </a:cubicBezTo>
                <a:cubicBezTo>
                  <a:pt x="6668" y="4187"/>
                  <a:pt x="6240" y="3687"/>
                  <a:pt x="5894" y="3294"/>
                </a:cubicBezTo>
                <a:cubicBezTo>
                  <a:pt x="6061" y="3080"/>
                  <a:pt x="6192" y="2842"/>
                  <a:pt x="6275" y="2580"/>
                </a:cubicBezTo>
                <a:cubicBezTo>
                  <a:pt x="6609" y="1508"/>
                  <a:pt x="6085" y="389"/>
                  <a:pt x="5097" y="80"/>
                </a:cubicBezTo>
                <a:cubicBezTo>
                  <a:pt x="4926" y="26"/>
                  <a:pt x="4753" y="0"/>
                  <a:pt x="4581"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5" name="Shape 135"/>
        <p:cNvGrpSpPr/>
        <p:nvPr/>
      </p:nvGrpSpPr>
      <p:grpSpPr>
        <a:xfrm>
          <a:off x="0" y="0"/>
          <a:ext cx="0" cy="0"/>
          <a:chOff x="0" y="0"/>
          <a:chExt cx="0" cy="0"/>
        </a:xfrm>
      </p:grpSpPr>
      <p:sp>
        <p:nvSpPr>
          <p:cNvPr id="136" name="Google Shape;136;p7"/>
          <p:cNvSpPr/>
          <p:nvPr/>
        </p:nvSpPr>
        <p:spPr>
          <a:xfrm>
            <a:off x="0" y="4806950"/>
            <a:ext cx="9144000" cy="336522"/>
          </a:xfrm>
          <a:custGeom>
            <a:rect b="b" l="l" r="r" t="t"/>
            <a:pathLst>
              <a:path extrusionOk="0" h="28886" w="285750">
                <a:moveTo>
                  <a:pt x="0" y="1"/>
                </a:moveTo>
                <a:lnTo>
                  <a:pt x="0" y="28885"/>
                </a:lnTo>
                <a:lnTo>
                  <a:pt x="285750" y="28885"/>
                </a:lnTo>
                <a:lnTo>
                  <a:pt x="285750"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txBox="1"/>
          <p:nvPr>
            <p:ph type="title"/>
          </p:nvPr>
        </p:nvSpPr>
        <p:spPr>
          <a:xfrm>
            <a:off x="737600" y="540000"/>
            <a:ext cx="3445500" cy="19368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2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38" name="Google Shape;1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7"/>
          <p:cNvSpPr/>
          <p:nvPr/>
        </p:nvSpPr>
        <p:spPr>
          <a:xfrm>
            <a:off x="5453748" y="961552"/>
            <a:ext cx="131023" cy="138996"/>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210798" y="3207186"/>
            <a:ext cx="251101" cy="266363"/>
          </a:xfrm>
          <a:custGeom>
            <a:rect b="b" l="l" r="r" t="t"/>
            <a:pathLst>
              <a:path extrusionOk="0" h="9264" w="9264">
                <a:moveTo>
                  <a:pt x="4632" y="1"/>
                </a:moveTo>
                <a:cubicBezTo>
                  <a:pt x="2072" y="1"/>
                  <a:pt x="0" y="2073"/>
                  <a:pt x="0" y="4632"/>
                </a:cubicBezTo>
                <a:cubicBezTo>
                  <a:pt x="0" y="7192"/>
                  <a:pt x="2072" y="9264"/>
                  <a:pt x="4632" y="9264"/>
                </a:cubicBezTo>
                <a:cubicBezTo>
                  <a:pt x="7192" y="9264"/>
                  <a:pt x="9264" y="7192"/>
                  <a:pt x="9264" y="4632"/>
                </a:cubicBezTo>
                <a:cubicBezTo>
                  <a:pt x="9264" y="2073"/>
                  <a:pt x="7192" y="1"/>
                  <a:pt x="46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6763413" y="189500"/>
            <a:ext cx="1327875" cy="305805"/>
          </a:xfrm>
          <a:custGeom>
            <a:rect b="b" l="l" r="r" t="t"/>
            <a:pathLst>
              <a:path extrusionOk="0" h="3746" w="16266">
                <a:moveTo>
                  <a:pt x="4042" y="0"/>
                </a:moveTo>
                <a:cubicBezTo>
                  <a:pt x="2172" y="0"/>
                  <a:pt x="634" y="1516"/>
                  <a:pt x="0" y="3746"/>
                </a:cubicBezTo>
                <a:lnTo>
                  <a:pt x="16265" y="3746"/>
                </a:lnTo>
                <a:cubicBezTo>
                  <a:pt x="16265" y="3746"/>
                  <a:pt x="15015" y="1470"/>
                  <a:pt x="11451" y="1470"/>
                </a:cubicBezTo>
                <a:cubicBezTo>
                  <a:pt x="11191" y="1470"/>
                  <a:pt x="10918" y="1482"/>
                  <a:pt x="10633" y="1508"/>
                </a:cubicBezTo>
                <a:cubicBezTo>
                  <a:pt x="10236" y="1544"/>
                  <a:pt x="9876" y="1561"/>
                  <a:pt x="9549" y="1561"/>
                </a:cubicBezTo>
                <a:cubicBezTo>
                  <a:pt x="6580" y="1561"/>
                  <a:pt x="6230" y="206"/>
                  <a:pt x="4401" y="19"/>
                </a:cubicBezTo>
                <a:cubicBezTo>
                  <a:pt x="4280" y="6"/>
                  <a:pt x="4160" y="0"/>
                  <a:pt x="4042"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8472447" y="2606275"/>
            <a:ext cx="349363" cy="305791"/>
          </a:xfrm>
          <a:custGeom>
            <a:rect b="b" l="l" r="r" t="t"/>
            <a:pathLst>
              <a:path extrusionOk="0" h="12466" w="12455">
                <a:moveTo>
                  <a:pt x="6228" y="0"/>
                </a:moveTo>
                <a:cubicBezTo>
                  <a:pt x="2787" y="0"/>
                  <a:pt x="1" y="2798"/>
                  <a:pt x="1" y="6239"/>
                </a:cubicBezTo>
                <a:cubicBezTo>
                  <a:pt x="1" y="9680"/>
                  <a:pt x="2787" y="12466"/>
                  <a:pt x="6228" y="12466"/>
                </a:cubicBezTo>
                <a:cubicBezTo>
                  <a:pt x="9669" y="12466"/>
                  <a:pt x="12455" y="9680"/>
                  <a:pt x="12455" y="6239"/>
                </a:cubicBezTo>
                <a:cubicBezTo>
                  <a:pt x="12455" y="2798"/>
                  <a:pt x="9669" y="0"/>
                  <a:pt x="6228"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5104392" y="189502"/>
            <a:ext cx="349362" cy="409464"/>
          </a:xfrm>
          <a:custGeom>
            <a:rect b="b" l="l" r="r" t="t"/>
            <a:pathLst>
              <a:path extrusionOk="0" h="11472" w="10383">
                <a:moveTo>
                  <a:pt x="4581" y="0"/>
                </a:moveTo>
                <a:cubicBezTo>
                  <a:pt x="3768" y="0"/>
                  <a:pt x="2988" y="576"/>
                  <a:pt x="2703" y="1461"/>
                </a:cubicBezTo>
                <a:cubicBezTo>
                  <a:pt x="2370" y="2521"/>
                  <a:pt x="2882" y="3652"/>
                  <a:pt x="3870" y="3961"/>
                </a:cubicBezTo>
                <a:cubicBezTo>
                  <a:pt x="4043" y="4012"/>
                  <a:pt x="4220" y="4037"/>
                  <a:pt x="4394" y="4037"/>
                </a:cubicBezTo>
                <a:cubicBezTo>
                  <a:pt x="4831" y="4037"/>
                  <a:pt x="5256" y="3881"/>
                  <a:pt x="5597" y="3592"/>
                </a:cubicBezTo>
                <a:cubicBezTo>
                  <a:pt x="5894" y="4021"/>
                  <a:pt x="6275" y="4533"/>
                  <a:pt x="6704" y="5080"/>
                </a:cubicBezTo>
                <a:cubicBezTo>
                  <a:pt x="6942" y="5378"/>
                  <a:pt x="7168" y="5664"/>
                  <a:pt x="7394" y="5926"/>
                </a:cubicBezTo>
                <a:cubicBezTo>
                  <a:pt x="6573" y="6319"/>
                  <a:pt x="6168" y="7247"/>
                  <a:pt x="6418" y="8116"/>
                </a:cubicBezTo>
                <a:cubicBezTo>
                  <a:pt x="6013" y="8247"/>
                  <a:pt x="5561" y="8402"/>
                  <a:pt x="5073" y="8581"/>
                </a:cubicBezTo>
                <a:cubicBezTo>
                  <a:pt x="4632" y="8736"/>
                  <a:pt x="4239" y="8902"/>
                  <a:pt x="3882" y="9045"/>
                </a:cubicBezTo>
                <a:cubicBezTo>
                  <a:pt x="3630" y="8239"/>
                  <a:pt x="2886" y="7726"/>
                  <a:pt x="2084" y="7726"/>
                </a:cubicBezTo>
                <a:cubicBezTo>
                  <a:pt x="1903" y="7726"/>
                  <a:pt x="1719" y="7752"/>
                  <a:pt x="1537" y="7807"/>
                </a:cubicBezTo>
                <a:cubicBezTo>
                  <a:pt x="548" y="8116"/>
                  <a:pt x="1" y="9164"/>
                  <a:pt x="298" y="10152"/>
                </a:cubicBezTo>
                <a:cubicBezTo>
                  <a:pt x="551" y="10959"/>
                  <a:pt x="1295" y="11472"/>
                  <a:pt x="2097" y="11472"/>
                </a:cubicBezTo>
                <a:cubicBezTo>
                  <a:pt x="2278" y="11472"/>
                  <a:pt x="2462" y="11445"/>
                  <a:pt x="2644" y="11391"/>
                </a:cubicBezTo>
                <a:cubicBezTo>
                  <a:pt x="3239" y="11200"/>
                  <a:pt x="3704" y="10736"/>
                  <a:pt x="3882" y="10152"/>
                </a:cubicBezTo>
                <a:cubicBezTo>
                  <a:pt x="3942" y="9938"/>
                  <a:pt x="3965" y="9724"/>
                  <a:pt x="3954" y="9509"/>
                </a:cubicBezTo>
                <a:cubicBezTo>
                  <a:pt x="4346" y="9379"/>
                  <a:pt x="4787" y="9236"/>
                  <a:pt x="5251" y="9069"/>
                </a:cubicBezTo>
                <a:cubicBezTo>
                  <a:pt x="5716" y="8902"/>
                  <a:pt x="6228" y="8700"/>
                  <a:pt x="6609" y="8521"/>
                </a:cubicBezTo>
                <a:cubicBezTo>
                  <a:pt x="6954" y="9131"/>
                  <a:pt x="7585" y="9470"/>
                  <a:pt x="8237" y="9470"/>
                </a:cubicBezTo>
                <a:cubicBezTo>
                  <a:pt x="8553" y="9470"/>
                  <a:pt x="8873" y="9391"/>
                  <a:pt x="9169" y="9224"/>
                </a:cubicBezTo>
                <a:cubicBezTo>
                  <a:pt x="10061" y="8712"/>
                  <a:pt x="10383" y="7569"/>
                  <a:pt x="9859" y="6676"/>
                </a:cubicBezTo>
                <a:cubicBezTo>
                  <a:pt x="9526" y="6080"/>
                  <a:pt x="8893" y="5724"/>
                  <a:pt x="8229" y="5724"/>
                </a:cubicBezTo>
                <a:cubicBezTo>
                  <a:pt x="8110" y="5724"/>
                  <a:pt x="7990" y="5736"/>
                  <a:pt x="7871" y="5759"/>
                </a:cubicBezTo>
                <a:cubicBezTo>
                  <a:pt x="7645" y="5449"/>
                  <a:pt x="7383" y="5116"/>
                  <a:pt x="7109" y="4759"/>
                </a:cubicBezTo>
                <a:cubicBezTo>
                  <a:pt x="6668" y="4187"/>
                  <a:pt x="6240" y="3687"/>
                  <a:pt x="5894" y="3294"/>
                </a:cubicBezTo>
                <a:cubicBezTo>
                  <a:pt x="6061" y="3080"/>
                  <a:pt x="6192" y="2842"/>
                  <a:pt x="6275" y="2580"/>
                </a:cubicBezTo>
                <a:cubicBezTo>
                  <a:pt x="6609" y="1508"/>
                  <a:pt x="6085" y="389"/>
                  <a:pt x="5097" y="80"/>
                </a:cubicBezTo>
                <a:cubicBezTo>
                  <a:pt x="4926" y="26"/>
                  <a:pt x="4753" y="0"/>
                  <a:pt x="4581"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7678571" y="3758113"/>
            <a:ext cx="139065" cy="147517"/>
          </a:xfrm>
          <a:custGeom>
            <a:rect b="b" l="l" r="r" t="t"/>
            <a:pathLst>
              <a:path extrusionOk="0" h="4133" w="4133">
                <a:moveTo>
                  <a:pt x="2061" y="1"/>
                </a:moveTo>
                <a:lnTo>
                  <a:pt x="1334" y="1334"/>
                </a:lnTo>
                <a:lnTo>
                  <a:pt x="1" y="2060"/>
                </a:lnTo>
                <a:lnTo>
                  <a:pt x="1334" y="2799"/>
                </a:lnTo>
                <a:lnTo>
                  <a:pt x="2061" y="4132"/>
                </a:lnTo>
                <a:lnTo>
                  <a:pt x="2799" y="2799"/>
                </a:lnTo>
                <a:lnTo>
                  <a:pt x="4132" y="2060"/>
                </a:lnTo>
                <a:lnTo>
                  <a:pt x="2799" y="1334"/>
                </a:lnTo>
                <a:lnTo>
                  <a:pt x="2061" y="1"/>
                </a:ln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7"/>
          <p:cNvGrpSpPr/>
          <p:nvPr/>
        </p:nvGrpSpPr>
        <p:grpSpPr>
          <a:xfrm>
            <a:off x="720000" y="3473550"/>
            <a:ext cx="454050" cy="1338800"/>
            <a:chOff x="5914525" y="1798225"/>
            <a:chExt cx="454050" cy="1338800"/>
          </a:xfrm>
        </p:grpSpPr>
        <p:sp>
          <p:nvSpPr>
            <p:cNvPr id="146" name="Google Shape;146;p7"/>
            <p:cNvSpPr/>
            <p:nvPr/>
          </p:nvSpPr>
          <p:spPr>
            <a:xfrm>
              <a:off x="5914525" y="1798225"/>
              <a:ext cx="454050" cy="871950"/>
            </a:xfrm>
            <a:custGeom>
              <a:rect b="b" l="l" r="r" t="t"/>
              <a:pathLst>
                <a:path extrusionOk="0" h="34878" w="18162">
                  <a:moveTo>
                    <a:pt x="7791" y="0"/>
                  </a:moveTo>
                  <a:cubicBezTo>
                    <a:pt x="7735" y="0"/>
                    <a:pt x="7699" y="5"/>
                    <a:pt x="7689" y="7"/>
                  </a:cubicBezTo>
                  <a:lnTo>
                    <a:pt x="7689" y="7"/>
                  </a:lnTo>
                  <a:cubicBezTo>
                    <a:pt x="7441" y="11"/>
                    <a:pt x="5784" y="192"/>
                    <a:pt x="5948" y="4249"/>
                  </a:cubicBezTo>
                  <a:cubicBezTo>
                    <a:pt x="6132" y="8634"/>
                    <a:pt x="6578" y="10970"/>
                    <a:pt x="6578" y="10970"/>
                  </a:cubicBezTo>
                  <a:cubicBezTo>
                    <a:pt x="6578" y="10970"/>
                    <a:pt x="6529" y="11775"/>
                    <a:pt x="5945" y="11775"/>
                  </a:cubicBezTo>
                  <a:cubicBezTo>
                    <a:pt x="5889" y="11775"/>
                    <a:pt x="5829" y="11767"/>
                    <a:pt x="5763" y="11751"/>
                  </a:cubicBezTo>
                  <a:cubicBezTo>
                    <a:pt x="5214" y="11609"/>
                    <a:pt x="4304" y="11060"/>
                    <a:pt x="3582" y="11060"/>
                  </a:cubicBezTo>
                  <a:cubicBezTo>
                    <a:pt x="3321" y="11060"/>
                    <a:pt x="3084" y="11133"/>
                    <a:pt x="2898" y="11323"/>
                  </a:cubicBezTo>
                  <a:cubicBezTo>
                    <a:pt x="2176" y="12053"/>
                    <a:pt x="2436" y="13179"/>
                    <a:pt x="3394" y="14498"/>
                  </a:cubicBezTo>
                  <a:cubicBezTo>
                    <a:pt x="4351" y="15825"/>
                    <a:pt x="6359" y="18807"/>
                    <a:pt x="6536" y="19076"/>
                  </a:cubicBezTo>
                  <a:cubicBezTo>
                    <a:pt x="6704" y="19324"/>
                    <a:pt x="6780" y="19794"/>
                    <a:pt x="6322" y="19794"/>
                  </a:cubicBezTo>
                  <a:cubicBezTo>
                    <a:pt x="6299" y="19794"/>
                    <a:pt x="6275" y="19793"/>
                    <a:pt x="6250" y="19790"/>
                  </a:cubicBezTo>
                  <a:cubicBezTo>
                    <a:pt x="5939" y="19761"/>
                    <a:pt x="4569" y="19329"/>
                    <a:pt x="3394" y="19329"/>
                  </a:cubicBezTo>
                  <a:cubicBezTo>
                    <a:pt x="2567" y="19329"/>
                    <a:pt x="1836" y="19542"/>
                    <a:pt x="1638" y="20261"/>
                  </a:cubicBezTo>
                  <a:cubicBezTo>
                    <a:pt x="1159" y="22008"/>
                    <a:pt x="4444" y="25259"/>
                    <a:pt x="4805" y="25620"/>
                  </a:cubicBezTo>
                  <a:cubicBezTo>
                    <a:pt x="5158" y="25981"/>
                    <a:pt x="5175" y="26208"/>
                    <a:pt x="5032" y="26427"/>
                  </a:cubicBezTo>
                  <a:cubicBezTo>
                    <a:pt x="5008" y="26463"/>
                    <a:pt x="4956" y="26479"/>
                    <a:pt x="4881" y="26479"/>
                  </a:cubicBezTo>
                  <a:cubicBezTo>
                    <a:pt x="4504" y="26479"/>
                    <a:pt x="3542" y="26074"/>
                    <a:pt x="2680" y="25822"/>
                  </a:cubicBezTo>
                  <a:cubicBezTo>
                    <a:pt x="2237" y="25690"/>
                    <a:pt x="1755" y="25583"/>
                    <a:pt x="1333" y="25583"/>
                  </a:cubicBezTo>
                  <a:cubicBezTo>
                    <a:pt x="762" y="25583"/>
                    <a:pt x="300" y="25778"/>
                    <a:pt x="193" y="26368"/>
                  </a:cubicBezTo>
                  <a:cubicBezTo>
                    <a:pt x="0" y="27401"/>
                    <a:pt x="1445" y="30408"/>
                    <a:pt x="6872" y="33575"/>
                  </a:cubicBezTo>
                  <a:lnTo>
                    <a:pt x="9476" y="34877"/>
                  </a:lnTo>
                  <a:lnTo>
                    <a:pt x="11945" y="33306"/>
                  </a:lnTo>
                  <a:cubicBezTo>
                    <a:pt x="17019" y="29610"/>
                    <a:pt x="18162" y="26469"/>
                    <a:pt x="17868" y="25469"/>
                  </a:cubicBezTo>
                  <a:cubicBezTo>
                    <a:pt x="17720" y="24963"/>
                    <a:pt x="17336" y="24785"/>
                    <a:pt x="16864" y="24785"/>
                  </a:cubicBezTo>
                  <a:cubicBezTo>
                    <a:pt x="16394" y="24785"/>
                    <a:pt x="15838" y="24961"/>
                    <a:pt x="15339" y="25166"/>
                  </a:cubicBezTo>
                  <a:cubicBezTo>
                    <a:pt x="14466" y="25516"/>
                    <a:pt x="13518" y="26047"/>
                    <a:pt x="13170" y="26047"/>
                  </a:cubicBezTo>
                  <a:cubicBezTo>
                    <a:pt x="13116" y="26047"/>
                    <a:pt x="13077" y="26035"/>
                    <a:pt x="13054" y="26007"/>
                  </a:cubicBezTo>
                  <a:cubicBezTo>
                    <a:pt x="12895" y="25805"/>
                    <a:pt x="12886" y="25578"/>
                    <a:pt x="13206" y="25183"/>
                  </a:cubicBezTo>
                  <a:cubicBezTo>
                    <a:pt x="13516" y="24788"/>
                    <a:pt x="16465" y="21227"/>
                    <a:pt x="15810" y="19538"/>
                  </a:cubicBezTo>
                  <a:cubicBezTo>
                    <a:pt x="15586" y="18954"/>
                    <a:pt x="15026" y="18760"/>
                    <a:pt x="14367" y="18760"/>
                  </a:cubicBezTo>
                  <a:cubicBezTo>
                    <a:pt x="13121" y="18760"/>
                    <a:pt x="11522" y="19455"/>
                    <a:pt x="11181" y="19521"/>
                  </a:cubicBezTo>
                  <a:cubicBezTo>
                    <a:pt x="11133" y="19530"/>
                    <a:pt x="11090" y="19535"/>
                    <a:pt x="11051" y="19535"/>
                  </a:cubicBezTo>
                  <a:cubicBezTo>
                    <a:pt x="10656" y="19535"/>
                    <a:pt x="10682" y="19101"/>
                    <a:pt x="10820" y="18841"/>
                  </a:cubicBezTo>
                  <a:cubicBezTo>
                    <a:pt x="10971" y="18555"/>
                    <a:pt x="12668" y="15388"/>
                    <a:pt x="13491" y="13977"/>
                  </a:cubicBezTo>
                  <a:cubicBezTo>
                    <a:pt x="14314" y="12557"/>
                    <a:pt x="14457" y="11415"/>
                    <a:pt x="13668" y="10760"/>
                  </a:cubicBezTo>
                  <a:cubicBezTo>
                    <a:pt x="13497" y="10621"/>
                    <a:pt x="13300" y="10565"/>
                    <a:pt x="13090" y="10565"/>
                  </a:cubicBezTo>
                  <a:cubicBezTo>
                    <a:pt x="12345" y="10565"/>
                    <a:pt x="11423" y="11264"/>
                    <a:pt x="10853" y="11474"/>
                  </a:cubicBezTo>
                  <a:cubicBezTo>
                    <a:pt x="10766" y="11505"/>
                    <a:pt x="10687" y="11519"/>
                    <a:pt x="10615" y="11519"/>
                  </a:cubicBezTo>
                  <a:cubicBezTo>
                    <a:pt x="10089" y="11519"/>
                    <a:pt x="9971" y="10777"/>
                    <a:pt x="9971" y="10777"/>
                  </a:cubicBezTo>
                  <a:cubicBezTo>
                    <a:pt x="9971" y="10777"/>
                    <a:pt x="10181" y="8408"/>
                    <a:pt x="9921" y="4031"/>
                  </a:cubicBezTo>
                  <a:cubicBezTo>
                    <a:pt x="9697" y="262"/>
                    <a:pt x="8202" y="0"/>
                    <a:pt x="7791" y="0"/>
                  </a:cubicBezTo>
                  <a:close/>
                </a:path>
              </a:pathLst>
            </a:custGeom>
            <a:solidFill>
              <a:srgbClr val="ECF0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6111500" y="1896475"/>
              <a:ext cx="43925" cy="889000"/>
            </a:xfrm>
            <a:custGeom>
              <a:rect b="b" l="l" r="r" t="t"/>
              <a:pathLst>
                <a:path extrusionOk="0" h="35560" w="1757">
                  <a:moveTo>
                    <a:pt x="1" y="0"/>
                  </a:moveTo>
                  <a:cubicBezTo>
                    <a:pt x="1" y="0"/>
                    <a:pt x="1" y="34"/>
                    <a:pt x="1" y="93"/>
                  </a:cubicBezTo>
                  <a:cubicBezTo>
                    <a:pt x="1" y="160"/>
                    <a:pt x="1" y="252"/>
                    <a:pt x="9" y="361"/>
                  </a:cubicBezTo>
                  <a:cubicBezTo>
                    <a:pt x="17" y="605"/>
                    <a:pt x="34" y="958"/>
                    <a:pt x="59" y="1403"/>
                  </a:cubicBezTo>
                  <a:cubicBezTo>
                    <a:pt x="110" y="2302"/>
                    <a:pt x="169" y="3604"/>
                    <a:pt x="253" y="5208"/>
                  </a:cubicBezTo>
                  <a:cubicBezTo>
                    <a:pt x="412" y="8426"/>
                    <a:pt x="614" y="12878"/>
                    <a:pt x="824" y="17784"/>
                  </a:cubicBezTo>
                  <a:cubicBezTo>
                    <a:pt x="1042" y="22698"/>
                    <a:pt x="1252" y="27142"/>
                    <a:pt x="1429" y="30359"/>
                  </a:cubicBezTo>
                  <a:cubicBezTo>
                    <a:pt x="1521" y="31964"/>
                    <a:pt x="1597" y="33266"/>
                    <a:pt x="1656" y="34165"/>
                  </a:cubicBezTo>
                  <a:cubicBezTo>
                    <a:pt x="1689" y="34610"/>
                    <a:pt x="1706" y="34963"/>
                    <a:pt x="1723" y="35206"/>
                  </a:cubicBezTo>
                  <a:cubicBezTo>
                    <a:pt x="1731" y="35316"/>
                    <a:pt x="1740" y="35408"/>
                    <a:pt x="1748" y="35475"/>
                  </a:cubicBezTo>
                  <a:cubicBezTo>
                    <a:pt x="1748" y="35534"/>
                    <a:pt x="1756" y="35559"/>
                    <a:pt x="1756" y="35559"/>
                  </a:cubicBezTo>
                  <a:cubicBezTo>
                    <a:pt x="1756" y="35559"/>
                    <a:pt x="1756" y="35534"/>
                    <a:pt x="1756" y="35467"/>
                  </a:cubicBezTo>
                  <a:cubicBezTo>
                    <a:pt x="1756" y="35408"/>
                    <a:pt x="1748" y="35316"/>
                    <a:pt x="1748" y="35198"/>
                  </a:cubicBezTo>
                  <a:cubicBezTo>
                    <a:pt x="1740" y="34963"/>
                    <a:pt x="1714" y="34610"/>
                    <a:pt x="1698" y="34165"/>
                  </a:cubicBezTo>
                  <a:cubicBezTo>
                    <a:pt x="1647" y="33257"/>
                    <a:pt x="1580" y="31964"/>
                    <a:pt x="1504" y="30351"/>
                  </a:cubicBezTo>
                  <a:cubicBezTo>
                    <a:pt x="1345" y="27134"/>
                    <a:pt x="1143" y="22690"/>
                    <a:pt x="925" y="17775"/>
                  </a:cubicBezTo>
                  <a:cubicBezTo>
                    <a:pt x="715" y="12870"/>
                    <a:pt x="505" y="8426"/>
                    <a:pt x="328" y="5208"/>
                  </a:cubicBezTo>
                  <a:cubicBezTo>
                    <a:pt x="236" y="3596"/>
                    <a:pt x="160" y="2294"/>
                    <a:pt x="101" y="1395"/>
                  </a:cubicBezTo>
                  <a:cubicBezTo>
                    <a:pt x="68" y="949"/>
                    <a:pt x="43" y="605"/>
                    <a:pt x="34" y="361"/>
                  </a:cubicBezTo>
                  <a:cubicBezTo>
                    <a:pt x="17" y="252"/>
                    <a:pt x="17" y="160"/>
                    <a:pt x="9" y="93"/>
                  </a:cubicBezTo>
                  <a:cubicBezTo>
                    <a:pt x="1" y="34"/>
                    <a:pt x="1" y="0"/>
                    <a:pt x="1"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6035050" y="2116150"/>
              <a:ext cx="92225" cy="97050"/>
            </a:xfrm>
            <a:custGeom>
              <a:rect b="b" l="l" r="r" t="t"/>
              <a:pathLst>
                <a:path extrusionOk="0" h="3882" w="3689">
                  <a:moveTo>
                    <a:pt x="1" y="0"/>
                  </a:moveTo>
                  <a:cubicBezTo>
                    <a:pt x="1" y="8"/>
                    <a:pt x="51" y="67"/>
                    <a:pt x="135" y="168"/>
                  </a:cubicBezTo>
                  <a:cubicBezTo>
                    <a:pt x="244" y="277"/>
                    <a:pt x="370" y="420"/>
                    <a:pt x="530" y="588"/>
                  </a:cubicBezTo>
                  <a:cubicBezTo>
                    <a:pt x="875" y="958"/>
                    <a:pt x="1320" y="1437"/>
                    <a:pt x="1815" y="1974"/>
                  </a:cubicBezTo>
                  <a:cubicBezTo>
                    <a:pt x="2311" y="2512"/>
                    <a:pt x="2773" y="3007"/>
                    <a:pt x="3109" y="3352"/>
                  </a:cubicBezTo>
                  <a:cubicBezTo>
                    <a:pt x="3277" y="3520"/>
                    <a:pt x="3420" y="3654"/>
                    <a:pt x="3521" y="3747"/>
                  </a:cubicBezTo>
                  <a:cubicBezTo>
                    <a:pt x="3614" y="3832"/>
                    <a:pt x="3672" y="3882"/>
                    <a:pt x="3686" y="3882"/>
                  </a:cubicBezTo>
                  <a:cubicBezTo>
                    <a:pt x="3687" y="3882"/>
                    <a:pt x="3688" y="3882"/>
                    <a:pt x="3689" y="3881"/>
                  </a:cubicBezTo>
                  <a:cubicBezTo>
                    <a:pt x="3689" y="3873"/>
                    <a:pt x="3647" y="3822"/>
                    <a:pt x="3554" y="3721"/>
                  </a:cubicBezTo>
                  <a:cubicBezTo>
                    <a:pt x="3445" y="3604"/>
                    <a:pt x="3311" y="3461"/>
                    <a:pt x="3159" y="3301"/>
                  </a:cubicBezTo>
                  <a:cubicBezTo>
                    <a:pt x="2823" y="2923"/>
                    <a:pt x="2378" y="2436"/>
                    <a:pt x="1883" y="1907"/>
                  </a:cubicBezTo>
                  <a:cubicBezTo>
                    <a:pt x="1387" y="1361"/>
                    <a:pt x="925" y="874"/>
                    <a:pt x="580" y="538"/>
                  </a:cubicBezTo>
                  <a:cubicBezTo>
                    <a:pt x="404" y="370"/>
                    <a:pt x="270" y="227"/>
                    <a:pt x="169" y="143"/>
                  </a:cubicBezTo>
                  <a:cubicBezTo>
                    <a:pt x="68" y="50"/>
                    <a:pt x="9" y="0"/>
                    <a:pt x="1"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6133125" y="2101225"/>
              <a:ext cx="109450" cy="109875"/>
            </a:xfrm>
            <a:custGeom>
              <a:rect b="b" l="l" r="r" t="t"/>
              <a:pathLst>
                <a:path extrusionOk="0" h="4395" w="4378">
                  <a:moveTo>
                    <a:pt x="4352" y="0"/>
                  </a:moveTo>
                  <a:cubicBezTo>
                    <a:pt x="4319" y="0"/>
                    <a:pt x="3342" y="960"/>
                    <a:pt x="2151" y="2160"/>
                  </a:cubicBezTo>
                  <a:cubicBezTo>
                    <a:pt x="959" y="3378"/>
                    <a:pt x="1" y="4377"/>
                    <a:pt x="26" y="4394"/>
                  </a:cubicBezTo>
                  <a:cubicBezTo>
                    <a:pt x="26" y="4394"/>
                    <a:pt x="26" y="4394"/>
                    <a:pt x="27" y="4394"/>
                  </a:cubicBezTo>
                  <a:cubicBezTo>
                    <a:pt x="60" y="4394"/>
                    <a:pt x="1036" y="3434"/>
                    <a:pt x="2227" y="2235"/>
                  </a:cubicBezTo>
                  <a:cubicBezTo>
                    <a:pt x="3420" y="1017"/>
                    <a:pt x="4378" y="17"/>
                    <a:pt x="4352" y="1"/>
                  </a:cubicBezTo>
                  <a:cubicBezTo>
                    <a:pt x="4352" y="0"/>
                    <a:pt x="4352" y="0"/>
                    <a:pt x="4352"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6133350" y="2328650"/>
              <a:ext cx="116375" cy="71275"/>
            </a:xfrm>
            <a:custGeom>
              <a:rect b="b" l="l" r="r" t="t"/>
              <a:pathLst>
                <a:path extrusionOk="0" h="2851" w="4655">
                  <a:moveTo>
                    <a:pt x="4651" y="0"/>
                  </a:moveTo>
                  <a:cubicBezTo>
                    <a:pt x="4635" y="0"/>
                    <a:pt x="4577" y="41"/>
                    <a:pt x="4469" y="110"/>
                  </a:cubicBezTo>
                  <a:cubicBezTo>
                    <a:pt x="4335" y="194"/>
                    <a:pt x="4175" y="304"/>
                    <a:pt x="3982" y="430"/>
                  </a:cubicBezTo>
                  <a:cubicBezTo>
                    <a:pt x="3570" y="707"/>
                    <a:pt x="2999" y="1085"/>
                    <a:pt x="2361" y="1480"/>
                  </a:cubicBezTo>
                  <a:cubicBezTo>
                    <a:pt x="1722" y="1875"/>
                    <a:pt x="1126" y="2211"/>
                    <a:pt x="698" y="2446"/>
                  </a:cubicBezTo>
                  <a:cubicBezTo>
                    <a:pt x="496" y="2563"/>
                    <a:pt x="328" y="2656"/>
                    <a:pt x="185" y="2740"/>
                  </a:cubicBezTo>
                  <a:cubicBezTo>
                    <a:pt x="67" y="2807"/>
                    <a:pt x="0" y="2849"/>
                    <a:pt x="0" y="2849"/>
                  </a:cubicBezTo>
                  <a:cubicBezTo>
                    <a:pt x="1" y="2850"/>
                    <a:pt x="3" y="2851"/>
                    <a:pt x="6" y="2851"/>
                  </a:cubicBezTo>
                  <a:cubicBezTo>
                    <a:pt x="26" y="2851"/>
                    <a:pt x="91" y="2824"/>
                    <a:pt x="202" y="2765"/>
                  </a:cubicBezTo>
                  <a:cubicBezTo>
                    <a:pt x="328" y="2715"/>
                    <a:pt x="504" y="2622"/>
                    <a:pt x="731" y="2513"/>
                  </a:cubicBezTo>
                  <a:cubicBezTo>
                    <a:pt x="1168" y="2286"/>
                    <a:pt x="1764" y="1959"/>
                    <a:pt x="2411" y="1564"/>
                  </a:cubicBezTo>
                  <a:cubicBezTo>
                    <a:pt x="3058" y="1169"/>
                    <a:pt x="3621" y="783"/>
                    <a:pt x="4024" y="488"/>
                  </a:cubicBezTo>
                  <a:cubicBezTo>
                    <a:pt x="4226" y="346"/>
                    <a:pt x="4385" y="228"/>
                    <a:pt x="4495" y="144"/>
                  </a:cubicBezTo>
                  <a:cubicBezTo>
                    <a:pt x="4604" y="52"/>
                    <a:pt x="4654" y="10"/>
                    <a:pt x="4654" y="1"/>
                  </a:cubicBezTo>
                  <a:cubicBezTo>
                    <a:pt x="4653" y="1"/>
                    <a:pt x="4652" y="0"/>
                    <a:pt x="4651"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a:off x="6025400" y="2333875"/>
              <a:ext cx="108600" cy="64375"/>
            </a:xfrm>
            <a:custGeom>
              <a:rect b="b" l="l" r="r" t="t"/>
              <a:pathLst>
                <a:path extrusionOk="0" h="2575" w="4344">
                  <a:moveTo>
                    <a:pt x="6" y="1"/>
                  </a:moveTo>
                  <a:cubicBezTo>
                    <a:pt x="3" y="1"/>
                    <a:pt x="1" y="1"/>
                    <a:pt x="0" y="2"/>
                  </a:cubicBezTo>
                  <a:cubicBezTo>
                    <a:pt x="0" y="2"/>
                    <a:pt x="59" y="44"/>
                    <a:pt x="160" y="120"/>
                  </a:cubicBezTo>
                  <a:cubicBezTo>
                    <a:pt x="269" y="187"/>
                    <a:pt x="429" y="288"/>
                    <a:pt x="622" y="406"/>
                  </a:cubicBezTo>
                  <a:cubicBezTo>
                    <a:pt x="1009" y="649"/>
                    <a:pt x="1546" y="977"/>
                    <a:pt x="2143" y="1330"/>
                  </a:cubicBezTo>
                  <a:cubicBezTo>
                    <a:pt x="2747" y="1682"/>
                    <a:pt x="3285" y="2002"/>
                    <a:pt x="3688" y="2228"/>
                  </a:cubicBezTo>
                  <a:cubicBezTo>
                    <a:pt x="3881" y="2338"/>
                    <a:pt x="4049" y="2430"/>
                    <a:pt x="4159" y="2489"/>
                  </a:cubicBezTo>
                  <a:cubicBezTo>
                    <a:pt x="4254" y="2548"/>
                    <a:pt x="4318" y="2574"/>
                    <a:pt x="4332" y="2574"/>
                  </a:cubicBezTo>
                  <a:cubicBezTo>
                    <a:pt x="4334" y="2574"/>
                    <a:pt x="4335" y="2574"/>
                    <a:pt x="4335" y="2573"/>
                  </a:cubicBezTo>
                  <a:cubicBezTo>
                    <a:pt x="4343" y="2573"/>
                    <a:pt x="4285" y="2531"/>
                    <a:pt x="4175" y="2455"/>
                  </a:cubicBezTo>
                  <a:cubicBezTo>
                    <a:pt x="4075" y="2388"/>
                    <a:pt x="3915" y="2287"/>
                    <a:pt x="3722" y="2170"/>
                  </a:cubicBezTo>
                  <a:cubicBezTo>
                    <a:pt x="3335" y="1926"/>
                    <a:pt x="2798" y="1598"/>
                    <a:pt x="2193" y="1246"/>
                  </a:cubicBezTo>
                  <a:cubicBezTo>
                    <a:pt x="1597" y="893"/>
                    <a:pt x="1051" y="574"/>
                    <a:pt x="656" y="347"/>
                  </a:cubicBezTo>
                  <a:cubicBezTo>
                    <a:pt x="454" y="237"/>
                    <a:pt x="294" y="145"/>
                    <a:pt x="185" y="86"/>
                  </a:cubicBezTo>
                  <a:cubicBezTo>
                    <a:pt x="82" y="27"/>
                    <a:pt x="24" y="1"/>
                    <a:pt x="6" y="1"/>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p:nvPr/>
          </p:nvSpPr>
          <p:spPr>
            <a:xfrm>
              <a:off x="6003975" y="2500650"/>
              <a:ext cx="139900" cy="81350"/>
            </a:xfrm>
            <a:custGeom>
              <a:rect b="b" l="l" r="r" t="t"/>
              <a:pathLst>
                <a:path extrusionOk="0" h="3254" w="5596">
                  <a:moveTo>
                    <a:pt x="4" y="0"/>
                  </a:moveTo>
                  <a:cubicBezTo>
                    <a:pt x="2" y="0"/>
                    <a:pt x="1" y="0"/>
                    <a:pt x="1" y="1"/>
                  </a:cubicBezTo>
                  <a:cubicBezTo>
                    <a:pt x="1" y="1"/>
                    <a:pt x="76" y="52"/>
                    <a:pt x="211" y="144"/>
                  </a:cubicBezTo>
                  <a:cubicBezTo>
                    <a:pt x="370" y="236"/>
                    <a:pt x="563" y="362"/>
                    <a:pt x="807" y="505"/>
                  </a:cubicBezTo>
                  <a:cubicBezTo>
                    <a:pt x="1303" y="808"/>
                    <a:pt x="2000" y="1219"/>
                    <a:pt x="2773" y="1664"/>
                  </a:cubicBezTo>
                  <a:cubicBezTo>
                    <a:pt x="3546" y="2118"/>
                    <a:pt x="4243" y="2521"/>
                    <a:pt x="4755" y="2807"/>
                  </a:cubicBezTo>
                  <a:cubicBezTo>
                    <a:pt x="4999" y="2941"/>
                    <a:pt x="5200" y="3051"/>
                    <a:pt x="5360" y="3143"/>
                  </a:cubicBezTo>
                  <a:cubicBezTo>
                    <a:pt x="5491" y="3212"/>
                    <a:pt x="5572" y="3253"/>
                    <a:pt x="5592" y="3253"/>
                  </a:cubicBezTo>
                  <a:cubicBezTo>
                    <a:pt x="5593" y="3253"/>
                    <a:pt x="5595" y="3253"/>
                    <a:pt x="5595" y="3252"/>
                  </a:cubicBezTo>
                  <a:cubicBezTo>
                    <a:pt x="5595" y="3244"/>
                    <a:pt x="5520" y="3193"/>
                    <a:pt x="5385" y="3109"/>
                  </a:cubicBezTo>
                  <a:cubicBezTo>
                    <a:pt x="5226" y="3009"/>
                    <a:pt x="5024" y="2891"/>
                    <a:pt x="4789" y="2740"/>
                  </a:cubicBezTo>
                  <a:cubicBezTo>
                    <a:pt x="4285" y="2437"/>
                    <a:pt x="3596" y="2034"/>
                    <a:pt x="2823" y="1580"/>
                  </a:cubicBezTo>
                  <a:cubicBezTo>
                    <a:pt x="2050" y="1127"/>
                    <a:pt x="1345" y="732"/>
                    <a:pt x="841" y="446"/>
                  </a:cubicBezTo>
                  <a:cubicBezTo>
                    <a:pt x="597" y="312"/>
                    <a:pt x="395" y="194"/>
                    <a:pt x="227" y="110"/>
                  </a:cubicBezTo>
                  <a:cubicBezTo>
                    <a:pt x="97" y="41"/>
                    <a:pt x="22" y="0"/>
                    <a:pt x="4"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
            <p:cNvSpPr/>
            <p:nvPr/>
          </p:nvSpPr>
          <p:spPr>
            <a:xfrm>
              <a:off x="6140900" y="2484500"/>
              <a:ext cx="145150" cy="94550"/>
            </a:xfrm>
            <a:custGeom>
              <a:rect b="b" l="l" r="r" t="t"/>
              <a:pathLst>
                <a:path extrusionOk="0" h="3782" w="5806">
                  <a:moveTo>
                    <a:pt x="5805" y="0"/>
                  </a:moveTo>
                  <a:cubicBezTo>
                    <a:pt x="5797" y="0"/>
                    <a:pt x="5721" y="51"/>
                    <a:pt x="5570" y="152"/>
                  </a:cubicBezTo>
                  <a:cubicBezTo>
                    <a:pt x="5419" y="261"/>
                    <a:pt x="5209" y="404"/>
                    <a:pt x="4965" y="572"/>
                  </a:cubicBezTo>
                  <a:cubicBezTo>
                    <a:pt x="4453" y="933"/>
                    <a:pt x="3739" y="1420"/>
                    <a:pt x="2932" y="1941"/>
                  </a:cubicBezTo>
                  <a:cubicBezTo>
                    <a:pt x="2134" y="2462"/>
                    <a:pt x="1395" y="2915"/>
                    <a:pt x="866" y="3243"/>
                  </a:cubicBezTo>
                  <a:cubicBezTo>
                    <a:pt x="606" y="3394"/>
                    <a:pt x="396" y="3529"/>
                    <a:pt x="228" y="3629"/>
                  </a:cubicBezTo>
                  <a:cubicBezTo>
                    <a:pt x="76" y="3722"/>
                    <a:pt x="1" y="3772"/>
                    <a:pt x="1" y="3781"/>
                  </a:cubicBezTo>
                  <a:cubicBezTo>
                    <a:pt x="1" y="3781"/>
                    <a:pt x="2" y="3781"/>
                    <a:pt x="4" y="3781"/>
                  </a:cubicBezTo>
                  <a:cubicBezTo>
                    <a:pt x="22" y="3781"/>
                    <a:pt x="105" y="3733"/>
                    <a:pt x="253" y="3663"/>
                  </a:cubicBezTo>
                  <a:cubicBezTo>
                    <a:pt x="404" y="3579"/>
                    <a:pt x="631" y="3453"/>
                    <a:pt x="900" y="3302"/>
                  </a:cubicBezTo>
                  <a:cubicBezTo>
                    <a:pt x="1446" y="2991"/>
                    <a:pt x="2185" y="2546"/>
                    <a:pt x="2991" y="2025"/>
                  </a:cubicBezTo>
                  <a:cubicBezTo>
                    <a:pt x="3789" y="1504"/>
                    <a:pt x="4503" y="1000"/>
                    <a:pt x="5007" y="630"/>
                  </a:cubicBezTo>
                  <a:cubicBezTo>
                    <a:pt x="5259" y="446"/>
                    <a:pt x="5461" y="286"/>
                    <a:pt x="5595" y="177"/>
                  </a:cubicBezTo>
                  <a:cubicBezTo>
                    <a:pt x="5738" y="68"/>
                    <a:pt x="5805" y="9"/>
                    <a:pt x="5805"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
            <p:cNvSpPr/>
            <p:nvPr/>
          </p:nvSpPr>
          <p:spPr>
            <a:xfrm>
              <a:off x="6058575" y="2691575"/>
              <a:ext cx="180425" cy="445450"/>
            </a:xfrm>
            <a:custGeom>
              <a:rect b="b" l="l" r="r" t="t"/>
              <a:pathLst>
                <a:path extrusionOk="0" h="17818" w="7217">
                  <a:moveTo>
                    <a:pt x="1" y="0"/>
                  </a:moveTo>
                  <a:lnTo>
                    <a:pt x="2353" y="17817"/>
                  </a:lnTo>
                  <a:lnTo>
                    <a:pt x="4856" y="17817"/>
                  </a:lnTo>
                  <a:lnTo>
                    <a:pt x="7217"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
            <p:cNvSpPr/>
            <p:nvPr/>
          </p:nvSpPr>
          <p:spPr>
            <a:xfrm>
              <a:off x="6067825" y="2727900"/>
              <a:ext cx="162775" cy="40125"/>
            </a:xfrm>
            <a:custGeom>
              <a:rect b="b" l="l" r="r" t="t"/>
              <a:pathLst>
                <a:path extrusionOk="0" h="1605" w="6511">
                  <a:moveTo>
                    <a:pt x="2509" y="1"/>
                  </a:moveTo>
                  <a:cubicBezTo>
                    <a:pt x="2288" y="1"/>
                    <a:pt x="2074" y="35"/>
                    <a:pt x="1882" y="110"/>
                  </a:cubicBezTo>
                  <a:cubicBezTo>
                    <a:pt x="1672" y="194"/>
                    <a:pt x="1496" y="311"/>
                    <a:pt x="1353" y="437"/>
                  </a:cubicBezTo>
                  <a:cubicBezTo>
                    <a:pt x="1202" y="563"/>
                    <a:pt x="1076" y="672"/>
                    <a:pt x="941" y="756"/>
                  </a:cubicBezTo>
                  <a:cubicBezTo>
                    <a:pt x="762" y="868"/>
                    <a:pt x="579" y="910"/>
                    <a:pt x="430" y="910"/>
                  </a:cubicBezTo>
                  <a:cubicBezTo>
                    <a:pt x="355" y="910"/>
                    <a:pt x="289" y="899"/>
                    <a:pt x="236" y="882"/>
                  </a:cubicBezTo>
                  <a:cubicBezTo>
                    <a:pt x="74" y="826"/>
                    <a:pt x="21" y="731"/>
                    <a:pt x="10" y="731"/>
                  </a:cubicBezTo>
                  <a:cubicBezTo>
                    <a:pt x="9" y="731"/>
                    <a:pt x="9" y="731"/>
                    <a:pt x="9" y="731"/>
                  </a:cubicBezTo>
                  <a:cubicBezTo>
                    <a:pt x="0" y="740"/>
                    <a:pt x="17" y="756"/>
                    <a:pt x="42" y="798"/>
                  </a:cubicBezTo>
                  <a:cubicBezTo>
                    <a:pt x="76" y="832"/>
                    <a:pt x="135" y="882"/>
                    <a:pt x="219" y="924"/>
                  </a:cubicBezTo>
                  <a:cubicBezTo>
                    <a:pt x="286" y="955"/>
                    <a:pt x="375" y="973"/>
                    <a:pt x="477" y="973"/>
                  </a:cubicBezTo>
                  <a:cubicBezTo>
                    <a:pt x="628" y="973"/>
                    <a:pt x="807" y="933"/>
                    <a:pt x="983" y="832"/>
                  </a:cubicBezTo>
                  <a:cubicBezTo>
                    <a:pt x="1269" y="672"/>
                    <a:pt x="1529" y="353"/>
                    <a:pt x="1916" y="210"/>
                  </a:cubicBezTo>
                  <a:cubicBezTo>
                    <a:pt x="2090" y="146"/>
                    <a:pt x="2282" y="116"/>
                    <a:pt x="2484" y="116"/>
                  </a:cubicBezTo>
                  <a:cubicBezTo>
                    <a:pt x="2730" y="116"/>
                    <a:pt x="2989" y="161"/>
                    <a:pt x="3243" y="244"/>
                  </a:cubicBezTo>
                  <a:cubicBezTo>
                    <a:pt x="3705" y="387"/>
                    <a:pt x="4108" y="622"/>
                    <a:pt x="4478" y="840"/>
                  </a:cubicBezTo>
                  <a:cubicBezTo>
                    <a:pt x="4847" y="1059"/>
                    <a:pt x="5183" y="1252"/>
                    <a:pt x="5486" y="1378"/>
                  </a:cubicBezTo>
                  <a:cubicBezTo>
                    <a:pt x="5780" y="1513"/>
                    <a:pt x="6040" y="1571"/>
                    <a:pt x="6225" y="1588"/>
                  </a:cubicBezTo>
                  <a:cubicBezTo>
                    <a:pt x="6317" y="1605"/>
                    <a:pt x="6385" y="1605"/>
                    <a:pt x="6435" y="1605"/>
                  </a:cubicBezTo>
                  <a:cubicBezTo>
                    <a:pt x="6477" y="1605"/>
                    <a:pt x="6502" y="1605"/>
                    <a:pt x="6502" y="1597"/>
                  </a:cubicBezTo>
                  <a:cubicBezTo>
                    <a:pt x="6511" y="1580"/>
                    <a:pt x="6099" y="1580"/>
                    <a:pt x="5519" y="1303"/>
                  </a:cubicBezTo>
                  <a:cubicBezTo>
                    <a:pt x="5225" y="1168"/>
                    <a:pt x="4898" y="966"/>
                    <a:pt x="4537" y="748"/>
                  </a:cubicBezTo>
                  <a:cubicBezTo>
                    <a:pt x="4175" y="521"/>
                    <a:pt x="3755" y="278"/>
                    <a:pt x="3277" y="126"/>
                  </a:cubicBezTo>
                  <a:cubicBezTo>
                    <a:pt x="3026" y="46"/>
                    <a:pt x="2763" y="1"/>
                    <a:pt x="2509" y="1"/>
                  </a:cubicBez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
            <p:cNvSpPr/>
            <p:nvPr/>
          </p:nvSpPr>
          <p:spPr>
            <a:xfrm>
              <a:off x="6074325" y="2795700"/>
              <a:ext cx="152925" cy="32625"/>
            </a:xfrm>
            <a:custGeom>
              <a:rect b="b" l="l" r="r" t="t"/>
              <a:pathLst>
                <a:path extrusionOk="0" h="1305" w="6117">
                  <a:moveTo>
                    <a:pt x="6104" y="0"/>
                  </a:moveTo>
                  <a:cubicBezTo>
                    <a:pt x="6065" y="0"/>
                    <a:pt x="5789" y="239"/>
                    <a:pt x="5276" y="455"/>
                  </a:cubicBezTo>
                  <a:cubicBezTo>
                    <a:pt x="5007" y="573"/>
                    <a:pt x="4671" y="674"/>
                    <a:pt x="4285" y="716"/>
                  </a:cubicBezTo>
                  <a:cubicBezTo>
                    <a:pt x="4166" y="731"/>
                    <a:pt x="4044" y="738"/>
                    <a:pt x="3918" y="738"/>
                  </a:cubicBezTo>
                  <a:cubicBezTo>
                    <a:pt x="3635" y="738"/>
                    <a:pt x="3336" y="704"/>
                    <a:pt x="3033" y="657"/>
                  </a:cubicBezTo>
                  <a:cubicBezTo>
                    <a:pt x="2588" y="581"/>
                    <a:pt x="2160" y="497"/>
                    <a:pt x="1756" y="489"/>
                  </a:cubicBezTo>
                  <a:cubicBezTo>
                    <a:pt x="1736" y="489"/>
                    <a:pt x="1717" y="488"/>
                    <a:pt x="1697" y="488"/>
                  </a:cubicBezTo>
                  <a:cubicBezTo>
                    <a:pt x="1325" y="488"/>
                    <a:pt x="986" y="562"/>
                    <a:pt x="723" y="674"/>
                  </a:cubicBezTo>
                  <a:cubicBezTo>
                    <a:pt x="438" y="791"/>
                    <a:pt x="253" y="959"/>
                    <a:pt x="144" y="1085"/>
                  </a:cubicBezTo>
                  <a:cubicBezTo>
                    <a:pt x="93" y="1153"/>
                    <a:pt x="51" y="1203"/>
                    <a:pt x="34" y="1245"/>
                  </a:cubicBezTo>
                  <a:cubicBezTo>
                    <a:pt x="18" y="1279"/>
                    <a:pt x="1" y="1304"/>
                    <a:pt x="9" y="1304"/>
                  </a:cubicBezTo>
                  <a:cubicBezTo>
                    <a:pt x="10" y="1304"/>
                    <a:pt x="10" y="1304"/>
                    <a:pt x="11" y="1304"/>
                  </a:cubicBezTo>
                  <a:cubicBezTo>
                    <a:pt x="22" y="1304"/>
                    <a:pt x="73" y="1223"/>
                    <a:pt x="177" y="1111"/>
                  </a:cubicBezTo>
                  <a:cubicBezTo>
                    <a:pt x="295" y="1001"/>
                    <a:pt x="480" y="850"/>
                    <a:pt x="757" y="749"/>
                  </a:cubicBezTo>
                  <a:cubicBezTo>
                    <a:pt x="998" y="659"/>
                    <a:pt x="1300" y="596"/>
                    <a:pt x="1638" y="596"/>
                  </a:cubicBezTo>
                  <a:cubicBezTo>
                    <a:pt x="1677" y="596"/>
                    <a:pt x="1717" y="596"/>
                    <a:pt x="1756" y="598"/>
                  </a:cubicBezTo>
                  <a:cubicBezTo>
                    <a:pt x="2143" y="615"/>
                    <a:pt x="2563" y="699"/>
                    <a:pt x="3017" y="766"/>
                  </a:cubicBezTo>
                  <a:cubicBezTo>
                    <a:pt x="3316" y="817"/>
                    <a:pt x="3612" y="849"/>
                    <a:pt x="3897" y="849"/>
                  </a:cubicBezTo>
                  <a:cubicBezTo>
                    <a:pt x="4035" y="849"/>
                    <a:pt x="4170" y="841"/>
                    <a:pt x="4302" y="825"/>
                  </a:cubicBezTo>
                  <a:cubicBezTo>
                    <a:pt x="4697" y="775"/>
                    <a:pt x="5041" y="657"/>
                    <a:pt x="5310" y="531"/>
                  </a:cubicBezTo>
                  <a:cubicBezTo>
                    <a:pt x="5579" y="405"/>
                    <a:pt x="5789" y="271"/>
                    <a:pt x="5915" y="170"/>
                  </a:cubicBezTo>
                  <a:cubicBezTo>
                    <a:pt x="6049" y="69"/>
                    <a:pt x="6116" y="2"/>
                    <a:pt x="6108" y="2"/>
                  </a:cubicBezTo>
                  <a:cubicBezTo>
                    <a:pt x="6107" y="1"/>
                    <a:pt x="6106" y="0"/>
                    <a:pt x="6104" y="0"/>
                  </a:cubicBez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
            <p:cNvSpPr/>
            <p:nvPr/>
          </p:nvSpPr>
          <p:spPr>
            <a:xfrm>
              <a:off x="6084625" y="2859775"/>
              <a:ext cx="134000" cy="19500"/>
            </a:xfrm>
            <a:custGeom>
              <a:rect b="b" l="l" r="r" t="t"/>
              <a:pathLst>
                <a:path extrusionOk="0" h="780" w="5360">
                  <a:moveTo>
                    <a:pt x="10" y="0"/>
                  </a:moveTo>
                  <a:cubicBezTo>
                    <a:pt x="10" y="0"/>
                    <a:pt x="9" y="0"/>
                    <a:pt x="9" y="1"/>
                  </a:cubicBezTo>
                  <a:cubicBezTo>
                    <a:pt x="0" y="9"/>
                    <a:pt x="34" y="77"/>
                    <a:pt x="126" y="194"/>
                  </a:cubicBezTo>
                  <a:cubicBezTo>
                    <a:pt x="219" y="303"/>
                    <a:pt x="378" y="446"/>
                    <a:pt x="614" y="555"/>
                  </a:cubicBezTo>
                  <a:cubicBezTo>
                    <a:pt x="849" y="673"/>
                    <a:pt x="1151" y="757"/>
                    <a:pt x="1496" y="774"/>
                  </a:cubicBezTo>
                  <a:cubicBezTo>
                    <a:pt x="1551" y="778"/>
                    <a:pt x="1607" y="780"/>
                    <a:pt x="1664" y="780"/>
                  </a:cubicBezTo>
                  <a:cubicBezTo>
                    <a:pt x="1961" y="780"/>
                    <a:pt x="2280" y="728"/>
                    <a:pt x="2605" y="665"/>
                  </a:cubicBezTo>
                  <a:cubicBezTo>
                    <a:pt x="2983" y="581"/>
                    <a:pt x="3344" y="488"/>
                    <a:pt x="3671" y="429"/>
                  </a:cubicBezTo>
                  <a:cubicBezTo>
                    <a:pt x="3933" y="376"/>
                    <a:pt x="4179" y="349"/>
                    <a:pt x="4396" y="349"/>
                  </a:cubicBezTo>
                  <a:cubicBezTo>
                    <a:pt x="4451" y="349"/>
                    <a:pt x="4503" y="350"/>
                    <a:pt x="4553" y="354"/>
                  </a:cubicBezTo>
                  <a:cubicBezTo>
                    <a:pt x="5019" y="369"/>
                    <a:pt x="5305" y="499"/>
                    <a:pt x="5346" y="499"/>
                  </a:cubicBezTo>
                  <a:cubicBezTo>
                    <a:pt x="5350" y="499"/>
                    <a:pt x="5351" y="498"/>
                    <a:pt x="5351" y="497"/>
                  </a:cubicBezTo>
                  <a:cubicBezTo>
                    <a:pt x="5360" y="497"/>
                    <a:pt x="5293" y="446"/>
                    <a:pt x="5158" y="396"/>
                  </a:cubicBezTo>
                  <a:cubicBezTo>
                    <a:pt x="5024" y="345"/>
                    <a:pt x="4814" y="287"/>
                    <a:pt x="4562" y="270"/>
                  </a:cubicBezTo>
                  <a:cubicBezTo>
                    <a:pt x="4484" y="262"/>
                    <a:pt x="4401" y="258"/>
                    <a:pt x="4315" y="258"/>
                  </a:cubicBezTo>
                  <a:cubicBezTo>
                    <a:pt x="4113" y="258"/>
                    <a:pt x="3890" y="279"/>
                    <a:pt x="3655" y="320"/>
                  </a:cubicBezTo>
                  <a:cubicBezTo>
                    <a:pt x="3319" y="371"/>
                    <a:pt x="2957" y="463"/>
                    <a:pt x="2579" y="547"/>
                  </a:cubicBezTo>
                  <a:cubicBezTo>
                    <a:pt x="2229" y="625"/>
                    <a:pt x="1885" y="674"/>
                    <a:pt x="1576" y="674"/>
                  </a:cubicBezTo>
                  <a:cubicBezTo>
                    <a:pt x="1552" y="674"/>
                    <a:pt x="1528" y="674"/>
                    <a:pt x="1504" y="673"/>
                  </a:cubicBezTo>
                  <a:cubicBezTo>
                    <a:pt x="1176" y="656"/>
                    <a:pt x="882" y="589"/>
                    <a:pt x="656" y="488"/>
                  </a:cubicBezTo>
                  <a:cubicBezTo>
                    <a:pt x="198" y="284"/>
                    <a:pt x="35" y="0"/>
                    <a:pt x="10" y="0"/>
                  </a:cubicBez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
            <p:cNvSpPr/>
            <p:nvPr/>
          </p:nvSpPr>
          <p:spPr>
            <a:xfrm>
              <a:off x="6090300" y="2923600"/>
              <a:ext cx="117000" cy="22400"/>
            </a:xfrm>
            <a:custGeom>
              <a:rect b="b" l="l" r="r" t="t"/>
              <a:pathLst>
                <a:path extrusionOk="0" h="896" w="4680">
                  <a:moveTo>
                    <a:pt x="4669" y="1"/>
                  </a:moveTo>
                  <a:cubicBezTo>
                    <a:pt x="4648" y="1"/>
                    <a:pt x="4454" y="203"/>
                    <a:pt x="4074" y="413"/>
                  </a:cubicBezTo>
                  <a:cubicBezTo>
                    <a:pt x="3738" y="596"/>
                    <a:pt x="3236" y="779"/>
                    <a:pt x="2663" y="779"/>
                  </a:cubicBezTo>
                  <a:cubicBezTo>
                    <a:pt x="2578" y="779"/>
                    <a:pt x="2491" y="775"/>
                    <a:pt x="2403" y="766"/>
                  </a:cubicBezTo>
                  <a:cubicBezTo>
                    <a:pt x="1722" y="724"/>
                    <a:pt x="1193" y="321"/>
                    <a:pt x="723" y="270"/>
                  </a:cubicBezTo>
                  <a:cubicBezTo>
                    <a:pt x="648" y="257"/>
                    <a:pt x="578" y="251"/>
                    <a:pt x="513" y="251"/>
                  </a:cubicBezTo>
                  <a:cubicBezTo>
                    <a:pt x="373" y="251"/>
                    <a:pt x="257" y="278"/>
                    <a:pt x="177" y="312"/>
                  </a:cubicBezTo>
                  <a:cubicBezTo>
                    <a:pt x="51" y="363"/>
                    <a:pt x="0" y="413"/>
                    <a:pt x="9" y="422"/>
                  </a:cubicBezTo>
                  <a:cubicBezTo>
                    <a:pt x="9" y="422"/>
                    <a:pt x="9" y="423"/>
                    <a:pt x="10" y="423"/>
                  </a:cubicBezTo>
                  <a:cubicBezTo>
                    <a:pt x="28" y="423"/>
                    <a:pt x="189" y="323"/>
                    <a:pt x="469" y="323"/>
                  </a:cubicBezTo>
                  <a:cubicBezTo>
                    <a:pt x="540" y="323"/>
                    <a:pt x="619" y="330"/>
                    <a:pt x="706" y="346"/>
                  </a:cubicBezTo>
                  <a:cubicBezTo>
                    <a:pt x="924" y="388"/>
                    <a:pt x="1168" y="497"/>
                    <a:pt x="1437" y="623"/>
                  </a:cubicBezTo>
                  <a:cubicBezTo>
                    <a:pt x="1714" y="749"/>
                    <a:pt x="2041" y="858"/>
                    <a:pt x="2394" y="884"/>
                  </a:cubicBezTo>
                  <a:cubicBezTo>
                    <a:pt x="2480" y="892"/>
                    <a:pt x="2564" y="896"/>
                    <a:pt x="2647" y="896"/>
                  </a:cubicBezTo>
                  <a:cubicBezTo>
                    <a:pt x="3249" y="896"/>
                    <a:pt x="3777" y="695"/>
                    <a:pt x="4116" y="480"/>
                  </a:cubicBezTo>
                  <a:cubicBezTo>
                    <a:pt x="4318" y="363"/>
                    <a:pt x="4452" y="237"/>
                    <a:pt x="4545" y="153"/>
                  </a:cubicBezTo>
                  <a:cubicBezTo>
                    <a:pt x="4637" y="60"/>
                    <a:pt x="4679" y="10"/>
                    <a:pt x="4671" y="2"/>
                  </a:cubicBezTo>
                  <a:cubicBezTo>
                    <a:pt x="4671" y="1"/>
                    <a:pt x="4670" y="1"/>
                    <a:pt x="4669" y="1"/>
                  </a:cubicBez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
            <p:cNvSpPr/>
            <p:nvPr/>
          </p:nvSpPr>
          <p:spPr>
            <a:xfrm>
              <a:off x="6100375" y="2994600"/>
              <a:ext cx="94325" cy="25200"/>
            </a:xfrm>
            <a:custGeom>
              <a:rect b="b" l="l" r="r" t="t"/>
              <a:pathLst>
                <a:path extrusionOk="0" h="1008" w="3773">
                  <a:moveTo>
                    <a:pt x="2705" y="1"/>
                  </a:moveTo>
                  <a:cubicBezTo>
                    <a:pt x="2453" y="1"/>
                    <a:pt x="2168" y="60"/>
                    <a:pt x="1899" y="161"/>
                  </a:cubicBezTo>
                  <a:cubicBezTo>
                    <a:pt x="1353" y="379"/>
                    <a:pt x="924" y="665"/>
                    <a:pt x="572" y="799"/>
                  </a:cubicBezTo>
                  <a:cubicBezTo>
                    <a:pt x="236" y="950"/>
                    <a:pt x="0" y="984"/>
                    <a:pt x="9" y="1001"/>
                  </a:cubicBezTo>
                  <a:cubicBezTo>
                    <a:pt x="9" y="1005"/>
                    <a:pt x="22" y="1007"/>
                    <a:pt x="46" y="1007"/>
                  </a:cubicBezTo>
                  <a:cubicBezTo>
                    <a:pt x="125" y="1007"/>
                    <a:pt x="328" y="980"/>
                    <a:pt x="605" y="883"/>
                  </a:cubicBezTo>
                  <a:cubicBezTo>
                    <a:pt x="966" y="757"/>
                    <a:pt x="1420" y="480"/>
                    <a:pt x="1941" y="270"/>
                  </a:cubicBezTo>
                  <a:cubicBezTo>
                    <a:pt x="2201" y="177"/>
                    <a:pt x="2470" y="110"/>
                    <a:pt x="2705" y="110"/>
                  </a:cubicBezTo>
                  <a:cubicBezTo>
                    <a:pt x="2949" y="110"/>
                    <a:pt x="3159" y="169"/>
                    <a:pt x="3327" y="253"/>
                  </a:cubicBezTo>
                  <a:cubicBezTo>
                    <a:pt x="3643" y="415"/>
                    <a:pt x="3748" y="640"/>
                    <a:pt x="3770" y="640"/>
                  </a:cubicBezTo>
                  <a:cubicBezTo>
                    <a:pt x="3771" y="640"/>
                    <a:pt x="3772" y="640"/>
                    <a:pt x="3772" y="639"/>
                  </a:cubicBezTo>
                  <a:cubicBezTo>
                    <a:pt x="3772" y="639"/>
                    <a:pt x="3764" y="581"/>
                    <a:pt x="3705" y="488"/>
                  </a:cubicBezTo>
                  <a:cubicBezTo>
                    <a:pt x="3646" y="396"/>
                    <a:pt x="3529" y="278"/>
                    <a:pt x="3361" y="177"/>
                  </a:cubicBezTo>
                  <a:cubicBezTo>
                    <a:pt x="3193" y="85"/>
                    <a:pt x="2966" y="9"/>
                    <a:pt x="2705" y="1"/>
                  </a:cubicBez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p:nvPr/>
          </p:nvSpPr>
          <p:spPr>
            <a:xfrm>
              <a:off x="6109200" y="3059200"/>
              <a:ext cx="81075" cy="9775"/>
            </a:xfrm>
            <a:custGeom>
              <a:rect b="b" l="l" r="r" t="t"/>
              <a:pathLst>
                <a:path extrusionOk="0" h="391" w="3243">
                  <a:moveTo>
                    <a:pt x="26" y="0"/>
                  </a:moveTo>
                  <a:cubicBezTo>
                    <a:pt x="15" y="0"/>
                    <a:pt x="9" y="1"/>
                    <a:pt x="9" y="4"/>
                  </a:cubicBezTo>
                  <a:cubicBezTo>
                    <a:pt x="0" y="21"/>
                    <a:pt x="177" y="88"/>
                    <a:pt x="462" y="156"/>
                  </a:cubicBezTo>
                  <a:cubicBezTo>
                    <a:pt x="748" y="223"/>
                    <a:pt x="1151" y="307"/>
                    <a:pt x="1605" y="349"/>
                  </a:cubicBezTo>
                  <a:cubicBezTo>
                    <a:pt x="1915" y="377"/>
                    <a:pt x="2205" y="390"/>
                    <a:pt x="2452" y="390"/>
                  </a:cubicBezTo>
                  <a:cubicBezTo>
                    <a:pt x="2566" y="390"/>
                    <a:pt x="2671" y="388"/>
                    <a:pt x="2764" y="382"/>
                  </a:cubicBezTo>
                  <a:cubicBezTo>
                    <a:pt x="3058" y="366"/>
                    <a:pt x="3243" y="340"/>
                    <a:pt x="3234" y="324"/>
                  </a:cubicBezTo>
                  <a:cubicBezTo>
                    <a:pt x="3234" y="290"/>
                    <a:pt x="2504" y="324"/>
                    <a:pt x="1613" y="231"/>
                  </a:cubicBezTo>
                  <a:cubicBezTo>
                    <a:pt x="799" y="154"/>
                    <a:pt x="139" y="0"/>
                    <a:pt x="26" y="0"/>
                  </a:cubicBez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7"/>
          <p:cNvSpPr txBox="1"/>
          <p:nvPr>
            <p:ph idx="1" type="subTitle"/>
          </p:nvPr>
        </p:nvSpPr>
        <p:spPr>
          <a:xfrm>
            <a:off x="720000" y="1969725"/>
            <a:ext cx="3188400" cy="694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2" name="Shape 162"/>
        <p:cNvGrpSpPr/>
        <p:nvPr/>
      </p:nvGrpSpPr>
      <p:grpSpPr>
        <a:xfrm>
          <a:off x="0" y="0"/>
          <a:ext cx="0" cy="0"/>
          <a:chOff x="0" y="0"/>
          <a:chExt cx="0" cy="0"/>
        </a:xfrm>
      </p:grpSpPr>
      <p:sp>
        <p:nvSpPr>
          <p:cNvPr id="163" name="Google Shape;163;p8"/>
          <p:cNvSpPr/>
          <p:nvPr/>
        </p:nvSpPr>
        <p:spPr>
          <a:xfrm>
            <a:off x="0" y="4806950"/>
            <a:ext cx="9144000" cy="336522"/>
          </a:xfrm>
          <a:custGeom>
            <a:rect b="b" l="l" r="r" t="t"/>
            <a:pathLst>
              <a:path extrusionOk="0" h="28886" w="285750">
                <a:moveTo>
                  <a:pt x="0" y="1"/>
                </a:moveTo>
                <a:lnTo>
                  <a:pt x="0" y="28885"/>
                </a:lnTo>
                <a:lnTo>
                  <a:pt x="285750" y="28885"/>
                </a:lnTo>
                <a:lnTo>
                  <a:pt x="285750"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8"/>
          <p:cNvGrpSpPr/>
          <p:nvPr/>
        </p:nvGrpSpPr>
        <p:grpSpPr>
          <a:xfrm>
            <a:off x="833079" y="329526"/>
            <a:ext cx="1650697" cy="2887503"/>
            <a:chOff x="4419400" y="841100"/>
            <a:chExt cx="542475" cy="948900"/>
          </a:xfrm>
        </p:grpSpPr>
        <p:sp>
          <p:nvSpPr>
            <p:cNvPr id="165" name="Google Shape;165;p8"/>
            <p:cNvSpPr/>
            <p:nvPr/>
          </p:nvSpPr>
          <p:spPr>
            <a:xfrm>
              <a:off x="4419400" y="1068850"/>
              <a:ext cx="124625" cy="246700"/>
            </a:xfrm>
            <a:custGeom>
              <a:rect b="b" l="l" r="r" t="t"/>
              <a:pathLst>
                <a:path extrusionOk="0" h="9868" w="4985">
                  <a:moveTo>
                    <a:pt x="1" y="1"/>
                  </a:moveTo>
                  <a:lnTo>
                    <a:pt x="1" y="9868"/>
                  </a:lnTo>
                  <a:lnTo>
                    <a:pt x="4984" y="9868"/>
                  </a:lnTo>
                  <a:lnTo>
                    <a:pt x="4984" y="1"/>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4548775" y="1068850"/>
              <a:ext cx="134400" cy="246700"/>
            </a:xfrm>
            <a:custGeom>
              <a:rect b="b" l="l" r="r" t="t"/>
              <a:pathLst>
                <a:path extrusionOk="0" h="9868" w="5376">
                  <a:moveTo>
                    <a:pt x="1" y="1"/>
                  </a:moveTo>
                  <a:lnTo>
                    <a:pt x="1" y="9868"/>
                  </a:lnTo>
                  <a:lnTo>
                    <a:pt x="5375" y="9868"/>
                  </a:lnTo>
                  <a:lnTo>
                    <a:pt x="5375" y="1"/>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a:off x="4548775" y="1332800"/>
              <a:ext cx="134400" cy="238375"/>
            </a:xfrm>
            <a:custGeom>
              <a:rect b="b" l="l" r="r" t="t"/>
              <a:pathLst>
                <a:path extrusionOk="0" h="9535" w="5376">
                  <a:moveTo>
                    <a:pt x="1" y="0"/>
                  </a:moveTo>
                  <a:lnTo>
                    <a:pt x="1" y="9535"/>
                  </a:lnTo>
                  <a:lnTo>
                    <a:pt x="5375" y="9535"/>
                  </a:lnTo>
                  <a:lnTo>
                    <a:pt x="5375" y="0"/>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4700400" y="841100"/>
              <a:ext cx="261475" cy="223625"/>
            </a:xfrm>
            <a:custGeom>
              <a:rect b="b" l="l" r="r" t="t"/>
              <a:pathLst>
                <a:path extrusionOk="0" h="8945" w="10459">
                  <a:moveTo>
                    <a:pt x="1" y="1"/>
                  </a:moveTo>
                  <a:lnTo>
                    <a:pt x="1" y="8944"/>
                  </a:lnTo>
                  <a:lnTo>
                    <a:pt x="5658" y="8944"/>
                  </a:lnTo>
                  <a:lnTo>
                    <a:pt x="5658" y="192"/>
                  </a:lnTo>
                  <a:lnTo>
                    <a:pt x="5850" y="192"/>
                  </a:lnTo>
                  <a:lnTo>
                    <a:pt x="5850" y="8944"/>
                  </a:lnTo>
                  <a:lnTo>
                    <a:pt x="10459" y="8944"/>
                  </a:lnTo>
                  <a:lnTo>
                    <a:pt x="10459" y="1"/>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4846625" y="1068850"/>
              <a:ext cx="115250" cy="246700"/>
            </a:xfrm>
            <a:custGeom>
              <a:rect b="b" l="l" r="r" t="t"/>
              <a:pathLst>
                <a:path extrusionOk="0" h="9868" w="4610">
                  <a:moveTo>
                    <a:pt x="1" y="1"/>
                  </a:moveTo>
                  <a:lnTo>
                    <a:pt x="1" y="9868"/>
                  </a:lnTo>
                  <a:lnTo>
                    <a:pt x="4610" y="9868"/>
                  </a:lnTo>
                  <a:lnTo>
                    <a:pt x="4610" y="1"/>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4846625" y="1332800"/>
              <a:ext cx="115250" cy="238375"/>
            </a:xfrm>
            <a:custGeom>
              <a:rect b="b" l="l" r="r" t="t"/>
              <a:pathLst>
                <a:path extrusionOk="0" h="9535" w="4610">
                  <a:moveTo>
                    <a:pt x="1" y="0"/>
                  </a:moveTo>
                  <a:lnTo>
                    <a:pt x="1" y="9535"/>
                  </a:lnTo>
                  <a:lnTo>
                    <a:pt x="4610" y="9535"/>
                  </a:lnTo>
                  <a:lnTo>
                    <a:pt x="4610" y="0"/>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4419400" y="1332800"/>
              <a:ext cx="124625" cy="238375"/>
            </a:xfrm>
            <a:custGeom>
              <a:rect b="b" l="l" r="r" t="t"/>
              <a:pathLst>
                <a:path extrusionOk="0" h="9535" w="4985">
                  <a:moveTo>
                    <a:pt x="1" y="0"/>
                  </a:moveTo>
                  <a:lnTo>
                    <a:pt x="1" y="9535"/>
                  </a:lnTo>
                  <a:lnTo>
                    <a:pt x="4984" y="9535"/>
                  </a:lnTo>
                  <a:lnTo>
                    <a:pt x="4984" y="0"/>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4700400" y="1332800"/>
              <a:ext cx="141475" cy="238375"/>
            </a:xfrm>
            <a:custGeom>
              <a:rect b="b" l="l" r="r" t="t"/>
              <a:pathLst>
                <a:path extrusionOk="0" h="9535" w="5659">
                  <a:moveTo>
                    <a:pt x="1" y="0"/>
                  </a:moveTo>
                  <a:lnTo>
                    <a:pt x="1" y="9535"/>
                  </a:lnTo>
                  <a:lnTo>
                    <a:pt x="5658" y="9535"/>
                  </a:lnTo>
                  <a:lnTo>
                    <a:pt x="5658" y="0"/>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4419400" y="1575325"/>
              <a:ext cx="124625" cy="214675"/>
            </a:xfrm>
            <a:custGeom>
              <a:rect b="b" l="l" r="r" t="t"/>
              <a:pathLst>
                <a:path extrusionOk="0" h="8587" w="4985">
                  <a:moveTo>
                    <a:pt x="1" y="0"/>
                  </a:moveTo>
                  <a:lnTo>
                    <a:pt x="1" y="8586"/>
                  </a:lnTo>
                  <a:lnTo>
                    <a:pt x="4984" y="8586"/>
                  </a:lnTo>
                  <a:lnTo>
                    <a:pt x="4984" y="0"/>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a:off x="4846625" y="1575325"/>
              <a:ext cx="115250" cy="214675"/>
            </a:xfrm>
            <a:custGeom>
              <a:rect b="b" l="l" r="r" t="t"/>
              <a:pathLst>
                <a:path extrusionOk="0" h="8587" w="4610">
                  <a:moveTo>
                    <a:pt x="1" y="0"/>
                  </a:moveTo>
                  <a:lnTo>
                    <a:pt x="1" y="8586"/>
                  </a:lnTo>
                  <a:lnTo>
                    <a:pt x="4610" y="8586"/>
                  </a:lnTo>
                  <a:lnTo>
                    <a:pt x="4610" y="0"/>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p:nvPr/>
          </p:nvSpPr>
          <p:spPr>
            <a:xfrm>
              <a:off x="4419400" y="841100"/>
              <a:ext cx="263775" cy="223625"/>
            </a:xfrm>
            <a:custGeom>
              <a:rect b="b" l="l" r="r" t="t"/>
              <a:pathLst>
                <a:path extrusionOk="0" h="8945" w="10551">
                  <a:moveTo>
                    <a:pt x="1" y="1"/>
                  </a:moveTo>
                  <a:lnTo>
                    <a:pt x="1" y="8944"/>
                  </a:lnTo>
                  <a:lnTo>
                    <a:pt x="4984" y="8944"/>
                  </a:lnTo>
                  <a:lnTo>
                    <a:pt x="4984" y="192"/>
                  </a:lnTo>
                  <a:lnTo>
                    <a:pt x="5176" y="192"/>
                  </a:lnTo>
                  <a:lnTo>
                    <a:pt x="5176" y="8944"/>
                  </a:lnTo>
                  <a:lnTo>
                    <a:pt x="10550" y="8944"/>
                  </a:lnTo>
                  <a:lnTo>
                    <a:pt x="10550" y="1"/>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p:nvPr/>
          </p:nvSpPr>
          <p:spPr>
            <a:xfrm>
              <a:off x="4700400" y="1575325"/>
              <a:ext cx="141475" cy="214675"/>
            </a:xfrm>
            <a:custGeom>
              <a:rect b="b" l="l" r="r" t="t"/>
              <a:pathLst>
                <a:path extrusionOk="0" h="8587" w="5659">
                  <a:moveTo>
                    <a:pt x="1" y="0"/>
                  </a:moveTo>
                  <a:lnTo>
                    <a:pt x="1" y="8586"/>
                  </a:lnTo>
                  <a:lnTo>
                    <a:pt x="5658" y="8586"/>
                  </a:lnTo>
                  <a:lnTo>
                    <a:pt x="5658" y="0"/>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p:nvPr/>
          </p:nvSpPr>
          <p:spPr>
            <a:xfrm>
              <a:off x="4548775" y="1575325"/>
              <a:ext cx="134400" cy="214675"/>
            </a:xfrm>
            <a:custGeom>
              <a:rect b="b" l="l" r="r" t="t"/>
              <a:pathLst>
                <a:path extrusionOk="0" h="8587" w="5376">
                  <a:moveTo>
                    <a:pt x="1" y="0"/>
                  </a:moveTo>
                  <a:lnTo>
                    <a:pt x="1" y="8586"/>
                  </a:lnTo>
                  <a:lnTo>
                    <a:pt x="5375" y="8586"/>
                  </a:lnTo>
                  <a:lnTo>
                    <a:pt x="5375" y="0"/>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a:off x="4700400" y="1068850"/>
              <a:ext cx="141475" cy="246700"/>
            </a:xfrm>
            <a:custGeom>
              <a:rect b="b" l="l" r="r" t="t"/>
              <a:pathLst>
                <a:path extrusionOk="0" h="9868" w="5659">
                  <a:moveTo>
                    <a:pt x="1" y="1"/>
                  </a:moveTo>
                  <a:lnTo>
                    <a:pt x="1" y="9868"/>
                  </a:lnTo>
                  <a:lnTo>
                    <a:pt x="5658" y="9868"/>
                  </a:lnTo>
                  <a:lnTo>
                    <a:pt x="5658" y="1"/>
                  </a:lnTo>
                  <a:close/>
                </a:path>
              </a:pathLst>
            </a:custGeom>
            <a:solidFill>
              <a:srgbClr val="F6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8"/>
          <p:cNvSpPr/>
          <p:nvPr/>
        </p:nvSpPr>
        <p:spPr>
          <a:xfrm>
            <a:off x="7751468" y="3913183"/>
            <a:ext cx="832383" cy="270750"/>
          </a:xfrm>
          <a:custGeom>
            <a:rect b="b" l="l" r="r" t="t"/>
            <a:pathLst>
              <a:path extrusionOk="0" h="5621" w="17281">
                <a:moveTo>
                  <a:pt x="0" y="1"/>
                </a:moveTo>
                <a:lnTo>
                  <a:pt x="0" y="5620"/>
                </a:lnTo>
                <a:lnTo>
                  <a:pt x="17280" y="5620"/>
                </a:lnTo>
                <a:lnTo>
                  <a:pt x="17280"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a:off x="7716257" y="3837513"/>
            <a:ext cx="896686" cy="75719"/>
          </a:xfrm>
          <a:custGeom>
            <a:rect b="b" l="l" r="r" t="t"/>
            <a:pathLst>
              <a:path extrusionOk="0" h="1572" w="18616">
                <a:moveTo>
                  <a:pt x="1" y="1"/>
                </a:moveTo>
                <a:lnTo>
                  <a:pt x="1" y="1572"/>
                </a:lnTo>
                <a:lnTo>
                  <a:pt x="18616" y="1572"/>
                </a:lnTo>
                <a:lnTo>
                  <a:pt x="18616"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a:off x="8147210" y="3837513"/>
            <a:ext cx="465732" cy="346421"/>
          </a:xfrm>
          <a:custGeom>
            <a:rect b="b" l="l" r="r" t="t"/>
            <a:pathLst>
              <a:path extrusionOk="0" h="7192" w="9669">
                <a:moveTo>
                  <a:pt x="0" y="1"/>
                </a:moveTo>
                <a:lnTo>
                  <a:pt x="0" y="1429"/>
                </a:lnTo>
                <a:lnTo>
                  <a:pt x="361" y="7191"/>
                </a:lnTo>
                <a:lnTo>
                  <a:pt x="9064" y="7191"/>
                </a:lnTo>
                <a:lnTo>
                  <a:pt x="9064" y="1572"/>
                </a:lnTo>
                <a:lnTo>
                  <a:pt x="9669" y="1572"/>
                </a:lnTo>
                <a:lnTo>
                  <a:pt x="9669"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a:off x="7867599" y="3956871"/>
            <a:ext cx="169164" cy="40942"/>
          </a:xfrm>
          <a:custGeom>
            <a:rect b="b" l="l" r="r" t="t"/>
            <a:pathLst>
              <a:path extrusionOk="0" h="850" w="3512">
                <a:moveTo>
                  <a:pt x="0" y="1"/>
                </a:moveTo>
                <a:lnTo>
                  <a:pt x="0" y="849"/>
                </a:lnTo>
                <a:lnTo>
                  <a:pt x="3512" y="849"/>
                </a:lnTo>
                <a:lnTo>
                  <a:pt x="351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7846165" y="4048725"/>
            <a:ext cx="216513" cy="85834"/>
          </a:xfrm>
          <a:custGeom>
            <a:rect b="b" l="l" r="r" t="t"/>
            <a:pathLst>
              <a:path extrusionOk="0" h="1782" w="4495">
                <a:moveTo>
                  <a:pt x="0" y="1"/>
                </a:moveTo>
                <a:lnTo>
                  <a:pt x="0" y="1782"/>
                </a:lnTo>
                <a:lnTo>
                  <a:pt x="4494" y="1782"/>
                </a:lnTo>
                <a:lnTo>
                  <a:pt x="449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a:off x="7263100" y="622426"/>
            <a:ext cx="1503645" cy="4213019"/>
          </a:xfrm>
          <a:custGeom>
            <a:rect b="b" l="l" r="r" t="t"/>
            <a:pathLst>
              <a:path extrusionOk="0" h="87466" w="31217">
                <a:moveTo>
                  <a:pt x="5805" y="19136"/>
                </a:moveTo>
                <a:lnTo>
                  <a:pt x="3982" y="26562"/>
                </a:lnTo>
                <a:lnTo>
                  <a:pt x="2251" y="19136"/>
                </a:lnTo>
                <a:close/>
                <a:moveTo>
                  <a:pt x="28662" y="19136"/>
                </a:moveTo>
                <a:lnTo>
                  <a:pt x="26831" y="26562"/>
                </a:lnTo>
                <a:lnTo>
                  <a:pt x="25101" y="19136"/>
                </a:lnTo>
                <a:close/>
                <a:moveTo>
                  <a:pt x="24748" y="20430"/>
                </a:moveTo>
                <a:lnTo>
                  <a:pt x="26495" y="27931"/>
                </a:lnTo>
                <a:lnTo>
                  <a:pt x="24815" y="34778"/>
                </a:lnTo>
                <a:lnTo>
                  <a:pt x="24748" y="20430"/>
                </a:lnTo>
                <a:close/>
                <a:moveTo>
                  <a:pt x="1789" y="19968"/>
                </a:moveTo>
                <a:lnTo>
                  <a:pt x="3646" y="27931"/>
                </a:lnTo>
                <a:lnTo>
                  <a:pt x="1857" y="35198"/>
                </a:lnTo>
                <a:lnTo>
                  <a:pt x="1789" y="19968"/>
                </a:lnTo>
                <a:close/>
                <a:moveTo>
                  <a:pt x="6132" y="20472"/>
                </a:moveTo>
                <a:lnTo>
                  <a:pt x="6132" y="35786"/>
                </a:lnTo>
                <a:lnTo>
                  <a:pt x="4301" y="27931"/>
                </a:lnTo>
                <a:lnTo>
                  <a:pt x="6132" y="20472"/>
                </a:lnTo>
                <a:close/>
                <a:moveTo>
                  <a:pt x="29108" y="19993"/>
                </a:moveTo>
                <a:lnTo>
                  <a:pt x="29108" y="36298"/>
                </a:lnTo>
                <a:lnTo>
                  <a:pt x="27159" y="27931"/>
                </a:lnTo>
                <a:lnTo>
                  <a:pt x="29108" y="19993"/>
                </a:lnTo>
                <a:close/>
                <a:moveTo>
                  <a:pt x="3965" y="29309"/>
                </a:moveTo>
                <a:lnTo>
                  <a:pt x="5805" y="37197"/>
                </a:lnTo>
                <a:lnTo>
                  <a:pt x="2025" y="37197"/>
                </a:lnTo>
                <a:lnTo>
                  <a:pt x="3965" y="29309"/>
                </a:lnTo>
                <a:close/>
                <a:moveTo>
                  <a:pt x="22959" y="19136"/>
                </a:moveTo>
                <a:lnTo>
                  <a:pt x="22959" y="37197"/>
                </a:lnTo>
                <a:lnTo>
                  <a:pt x="8006" y="37197"/>
                </a:lnTo>
                <a:lnTo>
                  <a:pt x="7922" y="19136"/>
                </a:lnTo>
                <a:close/>
                <a:moveTo>
                  <a:pt x="26823" y="29301"/>
                </a:moveTo>
                <a:lnTo>
                  <a:pt x="28662" y="37197"/>
                </a:lnTo>
                <a:lnTo>
                  <a:pt x="24882" y="37197"/>
                </a:lnTo>
                <a:lnTo>
                  <a:pt x="26823" y="29301"/>
                </a:lnTo>
                <a:close/>
                <a:moveTo>
                  <a:pt x="29108" y="37172"/>
                </a:moveTo>
                <a:lnTo>
                  <a:pt x="29108" y="37197"/>
                </a:lnTo>
                <a:lnTo>
                  <a:pt x="28990" y="37197"/>
                </a:lnTo>
                <a:lnTo>
                  <a:pt x="29108" y="37172"/>
                </a:lnTo>
                <a:close/>
                <a:moveTo>
                  <a:pt x="6132" y="39104"/>
                </a:moveTo>
                <a:lnTo>
                  <a:pt x="6132" y="55745"/>
                </a:lnTo>
                <a:lnTo>
                  <a:pt x="2025" y="55745"/>
                </a:lnTo>
                <a:lnTo>
                  <a:pt x="2025" y="55737"/>
                </a:lnTo>
                <a:lnTo>
                  <a:pt x="2008" y="55678"/>
                </a:lnTo>
                <a:lnTo>
                  <a:pt x="1957" y="55695"/>
                </a:lnTo>
                <a:lnTo>
                  <a:pt x="1873" y="39104"/>
                </a:lnTo>
                <a:close/>
                <a:moveTo>
                  <a:pt x="22959" y="39104"/>
                </a:moveTo>
                <a:lnTo>
                  <a:pt x="22959" y="55745"/>
                </a:lnTo>
                <a:lnTo>
                  <a:pt x="8090" y="55745"/>
                </a:lnTo>
                <a:lnTo>
                  <a:pt x="8014" y="39104"/>
                </a:lnTo>
                <a:close/>
                <a:moveTo>
                  <a:pt x="29108" y="39104"/>
                </a:moveTo>
                <a:lnTo>
                  <a:pt x="29108" y="55745"/>
                </a:lnTo>
                <a:lnTo>
                  <a:pt x="25109" y="55745"/>
                </a:lnTo>
                <a:lnTo>
                  <a:pt x="25092" y="55678"/>
                </a:lnTo>
                <a:lnTo>
                  <a:pt x="24916" y="55720"/>
                </a:lnTo>
                <a:lnTo>
                  <a:pt x="24832" y="39104"/>
                </a:lnTo>
                <a:close/>
                <a:moveTo>
                  <a:pt x="5578" y="57652"/>
                </a:moveTo>
                <a:lnTo>
                  <a:pt x="3982" y="64137"/>
                </a:lnTo>
                <a:lnTo>
                  <a:pt x="2470" y="57652"/>
                </a:lnTo>
                <a:close/>
                <a:moveTo>
                  <a:pt x="28654" y="57652"/>
                </a:moveTo>
                <a:lnTo>
                  <a:pt x="27066" y="64137"/>
                </a:lnTo>
                <a:lnTo>
                  <a:pt x="25554" y="57652"/>
                </a:lnTo>
                <a:close/>
                <a:moveTo>
                  <a:pt x="1966" y="58316"/>
                </a:moveTo>
                <a:lnTo>
                  <a:pt x="3646" y="65506"/>
                </a:lnTo>
                <a:lnTo>
                  <a:pt x="2033" y="72067"/>
                </a:lnTo>
                <a:lnTo>
                  <a:pt x="1966" y="58316"/>
                </a:lnTo>
                <a:close/>
                <a:moveTo>
                  <a:pt x="24924" y="57778"/>
                </a:moveTo>
                <a:lnTo>
                  <a:pt x="26730" y="65506"/>
                </a:lnTo>
                <a:lnTo>
                  <a:pt x="24991" y="72563"/>
                </a:lnTo>
                <a:lnTo>
                  <a:pt x="24924" y="57778"/>
                </a:lnTo>
                <a:close/>
                <a:moveTo>
                  <a:pt x="29108" y="58500"/>
                </a:moveTo>
                <a:lnTo>
                  <a:pt x="29108" y="72882"/>
                </a:lnTo>
                <a:lnTo>
                  <a:pt x="27386" y="65506"/>
                </a:lnTo>
                <a:lnTo>
                  <a:pt x="29108" y="58500"/>
                </a:lnTo>
                <a:close/>
                <a:moveTo>
                  <a:pt x="6132" y="58047"/>
                </a:moveTo>
                <a:lnTo>
                  <a:pt x="6132" y="73361"/>
                </a:lnTo>
                <a:lnTo>
                  <a:pt x="4301" y="65506"/>
                </a:lnTo>
                <a:lnTo>
                  <a:pt x="6132" y="58047"/>
                </a:lnTo>
                <a:close/>
                <a:moveTo>
                  <a:pt x="3965" y="66876"/>
                </a:moveTo>
                <a:lnTo>
                  <a:pt x="5586" y="73814"/>
                </a:lnTo>
                <a:lnTo>
                  <a:pt x="2260" y="73814"/>
                </a:lnTo>
                <a:lnTo>
                  <a:pt x="3965" y="66876"/>
                </a:lnTo>
                <a:close/>
                <a:moveTo>
                  <a:pt x="22959" y="57652"/>
                </a:moveTo>
                <a:lnTo>
                  <a:pt x="22959" y="73814"/>
                </a:lnTo>
                <a:lnTo>
                  <a:pt x="8174" y="73814"/>
                </a:lnTo>
                <a:lnTo>
                  <a:pt x="8098" y="57652"/>
                </a:lnTo>
                <a:close/>
                <a:moveTo>
                  <a:pt x="27050" y="66876"/>
                </a:moveTo>
                <a:lnTo>
                  <a:pt x="28662" y="73814"/>
                </a:lnTo>
                <a:lnTo>
                  <a:pt x="25344" y="73814"/>
                </a:lnTo>
                <a:lnTo>
                  <a:pt x="27050" y="66876"/>
                </a:lnTo>
                <a:close/>
                <a:moveTo>
                  <a:pt x="0" y="0"/>
                </a:moveTo>
                <a:lnTo>
                  <a:pt x="0" y="87465"/>
                </a:lnTo>
                <a:lnTo>
                  <a:pt x="2109" y="87465"/>
                </a:lnTo>
                <a:lnTo>
                  <a:pt x="2050" y="75721"/>
                </a:lnTo>
                <a:lnTo>
                  <a:pt x="6132" y="75721"/>
                </a:lnTo>
                <a:lnTo>
                  <a:pt x="6132" y="87465"/>
                </a:lnTo>
                <a:lnTo>
                  <a:pt x="8241" y="87465"/>
                </a:lnTo>
                <a:lnTo>
                  <a:pt x="8182" y="75721"/>
                </a:lnTo>
                <a:lnTo>
                  <a:pt x="22959" y="75721"/>
                </a:lnTo>
                <a:lnTo>
                  <a:pt x="22959" y="87465"/>
                </a:lnTo>
                <a:lnTo>
                  <a:pt x="25067" y="87465"/>
                </a:lnTo>
                <a:lnTo>
                  <a:pt x="25008" y="75721"/>
                </a:lnTo>
                <a:lnTo>
                  <a:pt x="29108" y="75721"/>
                </a:lnTo>
                <a:lnTo>
                  <a:pt x="29108" y="87465"/>
                </a:lnTo>
                <a:lnTo>
                  <a:pt x="31216" y="87465"/>
                </a:lnTo>
                <a:lnTo>
                  <a:pt x="30796" y="0"/>
                </a:lnTo>
                <a:lnTo>
                  <a:pt x="29108" y="0"/>
                </a:lnTo>
                <a:lnTo>
                  <a:pt x="29108" y="17229"/>
                </a:lnTo>
                <a:lnTo>
                  <a:pt x="24731" y="17229"/>
                </a:lnTo>
                <a:lnTo>
                  <a:pt x="24655" y="0"/>
                </a:lnTo>
                <a:lnTo>
                  <a:pt x="22959" y="0"/>
                </a:lnTo>
                <a:lnTo>
                  <a:pt x="22959" y="17229"/>
                </a:lnTo>
                <a:lnTo>
                  <a:pt x="7913" y="17229"/>
                </a:lnTo>
                <a:lnTo>
                  <a:pt x="7829" y="0"/>
                </a:lnTo>
                <a:lnTo>
                  <a:pt x="6132" y="0"/>
                </a:lnTo>
                <a:lnTo>
                  <a:pt x="6132" y="17229"/>
                </a:lnTo>
                <a:lnTo>
                  <a:pt x="1773" y="17229"/>
                </a:lnTo>
                <a:lnTo>
                  <a:pt x="168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7669728" y="2323004"/>
            <a:ext cx="673767" cy="95179"/>
          </a:xfrm>
          <a:custGeom>
            <a:rect b="b" l="l" r="r" t="t"/>
            <a:pathLst>
              <a:path extrusionOk="0" h="1976" w="13988">
                <a:moveTo>
                  <a:pt x="1" y="1"/>
                </a:moveTo>
                <a:lnTo>
                  <a:pt x="1" y="1975"/>
                </a:lnTo>
                <a:lnTo>
                  <a:pt x="13987" y="1975"/>
                </a:lnTo>
                <a:lnTo>
                  <a:pt x="1394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a:off x="7690777" y="2338802"/>
            <a:ext cx="651080" cy="63581"/>
          </a:xfrm>
          <a:custGeom>
            <a:rect b="b" l="l" r="r" t="t"/>
            <a:pathLst>
              <a:path extrusionOk="0" h="1320" w="13517">
                <a:moveTo>
                  <a:pt x="13517" y="1"/>
                </a:moveTo>
                <a:cubicBezTo>
                  <a:pt x="13517" y="1"/>
                  <a:pt x="1151" y="85"/>
                  <a:pt x="353" y="278"/>
                </a:cubicBezTo>
                <a:cubicBezTo>
                  <a:pt x="177" y="320"/>
                  <a:pt x="0" y="1076"/>
                  <a:pt x="353" y="1143"/>
                </a:cubicBezTo>
                <a:cubicBezTo>
                  <a:pt x="698" y="1219"/>
                  <a:pt x="13517" y="1319"/>
                  <a:pt x="13517" y="1319"/>
                </a:cubicBezTo>
                <a:lnTo>
                  <a:pt x="135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a:off x="7747807" y="2224310"/>
            <a:ext cx="533792" cy="95131"/>
          </a:xfrm>
          <a:custGeom>
            <a:rect b="b" l="l" r="r" t="t"/>
            <a:pathLst>
              <a:path extrusionOk="0" h="1975" w="11082">
                <a:moveTo>
                  <a:pt x="1" y="0"/>
                </a:moveTo>
                <a:lnTo>
                  <a:pt x="1" y="1974"/>
                </a:lnTo>
                <a:lnTo>
                  <a:pt x="11081" y="1974"/>
                </a:lnTo>
                <a:lnTo>
                  <a:pt x="1104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a:off x="7764425" y="2239675"/>
            <a:ext cx="515922" cy="63966"/>
          </a:xfrm>
          <a:custGeom>
            <a:rect b="b" l="l" r="r" t="t"/>
            <a:pathLst>
              <a:path extrusionOk="0" h="1328" w="10711">
                <a:moveTo>
                  <a:pt x="10711" y="0"/>
                </a:moveTo>
                <a:cubicBezTo>
                  <a:pt x="10711" y="0"/>
                  <a:pt x="916" y="93"/>
                  <a:pt x="278" y="286"/>
                </a:cubicBezTo>
                <a:cubicBezTo>
                  <a:pt x="143" y="320"/>
                  <a:pt x="0" y="1084"/>
                  <a:pt x="278" y="1151"/>
                </a:cubicBezTo>
                <a:cubicBezTo>
                  <a:pt x="555" y="1219"/>
                  <a:pt x="10711" y="1328"/>
                  <a:pt x="10711" y="1328"/>
                </a:cubicBezTo>
                <a:lnTo>
                  <a:pt x="107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
          <p:cNvSpPr/>
          <p:nvPr/>
        </p:nvSpPr>
        <p:spPr>
          <a:xfrm>
            <a:off x="7745399" y="2130433"/>
            <a:ext cx="533744" cy="95131"/>
          </a:xfrm>
          <a:custGeom>
            <a:rect b="b" l="l" r="r" t="t"/>
            <a:pathLst>
              <a:path extrusionOk="0" h="1975" w="11081">
                <a:moveTo>
                  <a:pt x="0" y="0"/>
                </a:moveTo>
                <a:lnTo>
                  <a:pt x="0" y="1974"/>
                </a:lnTo>
                <a:lnTo>
                  <a:pt x="11081" y="1974"/>
                </a:lnTo>
                <a:lnTo>
                  <a:pt x="1104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a:off x="7761968" y="2145798"/>
            <a:ext cx="515970" cy="63966"/>
          </a:xfrm>
          <a:custGeom>
            <a:rect b="b" l="l" r="r" t="t"/>
            <a:pathLst>
              <a:path extrusionOk="0" h="1328" w="10712">
                <a:moveTo>
                  <a:pt x="10711" y="1"/>
                </a:moveTo>
                <a:cubicBezTo>
                  <a:pt x="10711" y="1"/>
                  <a:pt x="917" y="93"/>
                  <a:pt x="278" y="278"/>
                </a:cubicBezTo>
                <a:cubicBezTo>
                  <a:pt x="144" y="320"/>
                  <a:pt x="1" y="1084"/>
                  <a:pt x="278" y="1151"/>
                </a:cubicBezTo>
                <a:cubicBezTo>
                  <a:pt x="555" y="1219"/>
                  <a:pt x="10711" y="1328"/>
                  <a:pt x="10711" y="1328"/>
                </a:cubicBezTo>
                <a:lnTo>
                  <a:pt x="1071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a:off x="8234200" y="822703"/>
            <a:ext cx="134773" cy="628008"/>
          </a:xfrm>
          <a:custGeom>
            <a:rect b="b" l="l" r="r" t="t"/>
            <a:pathLst>
              <a:path extrusionOk="0" h="13038" w="2798">
                <a:moveTo>
                  <a:pt x="0" y="0"/>
                </a:moveTo>
                <a:lnTo>
                  <a:pt x="0" y="13038"/>
                </a:lnTo>
                <a:lnTo>
                  <a:pt x="2798" y="13038"/>
                </a:lnTo>
                <a:lnTo>
                  <a:pt x="279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8277502" y="1273015"/>
            <a:ext cx="53418" cy="53466"/>
          </a:xfrm>
          <a:custGeom>
            <a:rect b="b" l="l" r="r" t="t"/>
            <a:pathLst>
              <a:path extrusionOk="0" h="1110" w="1109">
                <a:moveTo>
                  <a:pt x="555" y="1"/>
                </a:moveTo>
                <a:cubicBezTo>
                  <a:pt x="252" y="1"/>
                  <a:pt x="0" y="253"/>
                  <a:pt x="0" y="555"/>
                </a:cubicBezTo>
                <a:cubicBezTo>
                  <a:pt x="0" y="866"/>
                  <a:pt x="252" y="1110"/>
                  <a:pt x="555" y="1110"/>
                </a:cubicBezTo>
                <a:cubicBezTo>
                  <a:pt x="865" y="1110"/>
                  <a:pt x="1109" y="866"/>
                  <a:pt x="1109" y="555"/>
                </a:cubicBezTo>
                <a:cubicBezTo>
                  <a:pt x="1109" y="253"/>
                  <a:pt x="865" y="1"/>
                  <a:pt x="5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a:off x="8282319" y="988975"/>
            <a:ext cx="41328" cy="256588"/>
          </a:xfrm>
          <a:custGeom>
            <a:rect b="b" l="l" r="r" t="t"/>
            <a:pathLst>
              <a:path extrusionOk="0" h="5327" w="858">
                <a:moveTo>
                  <a:pt x="1" y="1"/>
                </a:moveTo>
                <a:lnTo>
                  <a:pt x="1" y="5327"/>
                </a:lnTo>
                <a:lnTo>
                  <a:pt x="858" y="5327"/>
                </a:lnTo>
                <a:lnTo>
                  <a:pt x="85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a:off x="8097405" y="822703"/>
            <a:ext cx="134821" cy="628008"/>
          </a:xfrm>
          <a:custGeom>
            <a:rect b="b" l="l" r="r" t="t"/>
            <a:pathLst>
              <a:path extrusionOk="0" h="13038" w="2799">
                <a:moveTo>
                  <a:pt x="1" y="0"/>
                </a:moveTo>
                <a:lnTo>
                  <a:pt x="1" y="13038"/>
                </a:lnTo>
                <a:lnTo>
                  <a:pt x="2798" y="13038"/>
                </a:lnTo>
                <a:lnTo>
                  <a:pt x="279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p:nvPr/>
        </p:nvSpPr>
        <p:spPr>
          <a:xfrm>
            <a:off x="8140707" y="1273015"/>
            <a:ext cx="53466" cy="53466"/>
          </a:xfrm>
          <a:custGeom>
            <a:rect b="b" l="l" r="r" t="t"/>
            <a:pathLst>
              <a:path extrusionOk="0" h="1110" w="1110">
                <a:moveTo>
                  <a:pt x="555" y="1"/>
                </a:moveTo>
                <a:cubicBezTo>
                  <a:pt x="244" y="1"/>
                  <a:pt x="1" y="253"/>
                  <a:pt x="1" y="555"/>
                </a:cubicBezTo>
                <a:cubicBezTo>
                  <a:pt x="1" y="866"/>
                  <a:pt x="244" y="1110"/>
                  <a:pt x="555" y="1110"/>
                </a:cubicBezTo>
                <a:cubicBezTo>
                  <a:pt x="858" y="1110"/>
                  <a:pt x="1110" y="866"/>
                  <a:pt x="1110" y="555"/>
                </a:cubicBezTo>
                <a:cubicBezTo>
                  <a:pt x="1110" y="253"/>
                  <a:pt x="858" y="1"/>
                  <a:pt x="5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p:nvPr/>
        </p:nvSpPr>
        <p:spPr>
          <a:xfrm>
            <a:off x="8145572" y="988975"/>
            <a:ext cx="41328" cy="256588"/>
          </a:xfrm>
          <a:custGeom>
            <a:rect b="b" l="l" r="r" t="t"/>
            <a:pathLst>
              <a:path extrusionOk="0" h="5327" w="858">
                <a:moveTo>
                  <a:pt x="1" y="1"/>
                </a:moveTo>
                <a:lnTo>
                  <a:pt x="1" y="5327"/>
                </a:lnTo>
                <a:lnTo>
                  <a:pt x="857" y="5327"/>
                </a:lnTo>
                <a:lnTo>
                  <a:pt x="85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a:off x="7967112" y="822703"/>
            <a:ext cx="134821" cy="628008"/>
          </a:xfrm>
          <a:custGeom>
            <a:rect b="b" l="l" r="r" t="t"/>
            <a:pathLst>
              <a:path extrusionOk="0" h="13038" w="2799">
                <a:moveTo>
                  <a:pt x="1" y="0"/>
                </a:moveTo>
                <a:lnTo>
                  <a:pt x="1" y="13038"/>
                </a:lnTo>
                <a:lnTo>
                  <a:pt x="2798" y="13038"/>
                </a:lnTo>
                <a:lnTo>
                  <a:pt x="2798"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a:off x="8010415" y="1273015"/>
            <a:ext cx="53466" cy="53466"/>
          </a:xfrm>
          <a:custGeom>
            <a:rect b="b" l="l" r="r" t="t"/>
            <a:pathLst>
              <a:path extrusionOk="0" h="1110" w="1110">
                <a:moveTo>
                  <a:pt x="555" y="1"/>
                </a:moveTo>
                <a:cubicBezTo>
                  <a:pt x="244" y="1"/>
                  <a:pt x="1" y="253"/>
                  <a:pt x="1" y="555"/>
                </a:cubicBezTo>
                <a:cubicBezTo>
                  <a:pt x="1" y="866"/>
                  <a:pt x="244" y="1110"/>
                  <a:pt x="555" y="1110"/>
                </a:cubicBezTo>
                <a:cubicBezTo>
                  <a:pt x="858" y="1110"/>
                  <a:pt x="1110" y="866"/>
                  <a:pt x="1110" y="555"/>
                </a:cubicBezTo>
                <a:cubicBezTo>
                  <a:pt x="1110" y="253"/>
                  <a:pt x="858" y="1"/>
                  <a:pt x="5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8015280" y="988975"/>
            <a:ext cx="41328" cy="256588"/>
          </a:xfrm>
          <a:custGeom>
            <a:rect b="b" l="l" r="r" t="t"/>
            <a:pathLst>
              <a:path extrusionOk="0" h="5327" w="858">
                <a:moveTo>
                  <a:pt x="1" y="1"/>
                </a:moveTo>
                <a:lnTo>
                  <a:pt x="1" y="5327"/>
                </a:lnTo>
                <a:lnTo>
                  <a:pt x="857" y="5327"/>
                </a:lnTo>
                <a:lnTo>
                  <a:pt x="85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a:off x="8234200" y="2681124"/>
            <a:ext cx="134773" cy="628008"/>
          </a:xfrm>
          <a:custGeom>
            <a:rect b="b" l="l" r="r" t="t"/>
            <a:pathLst>
              <a:path extrusionOk="0" h="13038" w="2798">
                <a:moveTo>
                  <a:pt x="0" y="0"/>
                </a:moveTo>
                <a:lnTo>
                  <a:pt x="0" y="13038"/>
                </a:lnTo>
                <a:lnTo>
                  <a:pt x="2798" y="13038"/>
                </a:lnTo>
                <a:lnTo>
                  <a:pt x="279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a:off x="8277502" y="3131436"/>
            <a:ext cx="53418" cy="53466"/>
          </a:xfrm>
          <a:custGeom>
            <a:rect b="b" l="l" r="r" t="t"/>
            <a:pathLst>
              <a:path extrusionOk="0" h="1110" w="1109">
                <a:moveTo>
                  <a:pt x="555" y="1"/>
                </a:moveTo>
                <a:cubicBezTo>
                  <a:pt x="252" y="1"/>
                  <a:pt x="0" y="253"/>
                  <a:pt x="0" y="555"/>
                </a:cubicBezTo>
                <a:cubicBezTo>
                  <a:pt x="0" y="866"/>
                  <a:pt x="252" y="1110"/>
                  <a:pt x="555" y="1110"/>
                </a:cubicBezTo>
                <a:cubicBezTo>
                  <a:pt x="865" y="1110"/>
                  <a:pt x="1109" y="866"/>
                  <a:pt x="1109" y="555"/>
                </a:cubicBezTo>
                <a:cubicBezTo>
                  <a:pt x="1109" y="253"/>
                  <a:pt x="865" y="1"/>
                  <a:pt x="5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8282319" y="2847396"/>
            <a:ext cx="41328" cy="256588"/>
          </a:xfrm>
          <a:custGeom>
            <a:rect b="b" l="l" r="r" t="t"/>
            <a:pathLst>
              <a:path extrusionOk="0" h="5327" w="858">
                <a:moveTo>
                  <a:pt x="1" y="1"/>
                </a:moveTo>
                <a:lnTo>
                  <a:pt x="1" y="5327"/>
                </a:lnTo>
                <a:lnTo>
                  <a:pt x="858" y="5327"/>
                </a:lnTo>
                <a:lnTo>
                  <a:pt x="85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8097405" y="2681124"/>
            <a:ext cx="134821" cy="628008"/>
          </a:xfrm>
          <a:custGeom>
            <a:rect b="b" l="l" r="r" t="t"/>
            <a:pathLst>
              <a:path extrusionOk="0" h="13038" w="2799">
                <a:moveTo>
                  <a:pt x="1" y="0"/>
                </a:moveTo>
                <a:lnTo>
                  <a:pt x="1" y="13038"/>
                </a:lnTo>
                <a:lnTo>
                  <a:pt x="2798" y="13038"/>
                </a:lnTo>
                <a:lnTo>
                  <a:pt x="279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8140707" y="3131436"/>
            <a:ext cx="53466" cy="53466"/>
          </a:xfrm>
          <a:custGeom>
            <a:rect b="b" l="l" r="r" t="t"/>
            <a:pathLst>
              <a:path extrusionOk="0" h="1110" w="1110">
                <a:moveTo>
                  <a:pt x="555" y="1"/>
                </a:moveTo>
                <a:cubicBezTo>
                  <a:pt x="244" y="1"/>
                  <a:pt x="1" y="253"/>
                  <a:pt x="1" y="555"/>
                </a:cubicBezTo>
                <a:cubicBezTo>
                  <a:pt x="1" y="866"/>
                  <a:pt x="244" y="1110"/>
                  <a:pt x="555" y="1110"/>
                </a:cubicBezTo>
                <a:cubicBezTo>
                  <a:pt x="858" y="1110"/>
                  <a:pt x="1110" y="866"/>
                  <a:pt x="1110" y="555"/>
                </a:cubicBezTo>
                <a:cubicBezTo>
                  <a:pt x="1110" y="253"/>
                  <a:pt x="858" y="1"/>
                  <a:pt x="5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8145572" y="2847396"/>
            <a:ext cx="41328" cy="256588"/>
          </a:xfrm>
          <a:custGeom>
            <a:rect b="b" l="l" r="r" t="t"/>
            <a:pathLst>
              <a:path extrusionOk="0" h="5327" w="858">
                <a:moveTo>
                  <a:pt x="1" y="1"/>
                </a:moveTo>
                <a:lnTo>
                  <a:pt x="1" y="5327"/>
                </a:lnTo>
                <a:lnTo>
                  <a:pt x="857" y="5327"/>
                </a:lnTo>
                <a:lnTo>
                  <a:pt x="85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a:off x="7967112" y="2681124"/>
            <a:ext cx="134821" cy="628008"/>
          </a:xfrm>
          <a:custGeom>
            <a:rect b="b" l="l" r="r" t="t"/>
            <a:pathLst>
              <a:path extrusionOk="0" h="13038" w="2799">
                <a:moveTo>
                  <a:pt x="1" y="0"/>
                </a:moveTo>
                <a:lnTo>
                  <a:pt x="1" y="13038"/>
                </a:lnTo>
                <a:lnTo>
                  <a:pt x="2798" y="13038"/>
                </a:lnTo>
                <a:lnTo>
                  <a:pt x="2798"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a:off x="8010415" y="3131436"/>
            <a:ext cx="53466" cy="53466"/>
          </a:xfrm>
          <a:custGeom>
            <a:rect b="b" l="l" r="r" t="t"/>
            <a:pathLst>
              <a:path extrusionOk="0" h="1110" w="1110">
                <a:moveTo>
                  <a:pt x="555" y="1"/>
                </a:moveTo>
                <a:cubicBezTo>
                  <a:pt x="244" y="1"/>
                  <a:pt x="1" y="253"/>
                  <a:pt x="1" y="555"/>
                </a:cubicBezTo>
                <a:cubicBezTo>
                  <a:pt x="1" y="866"/>
                  <a:pt x="244" y="1110"/>
                  <a:pt x="555" y="1110"/>
                </a:cubicBezTo>
                <a:cubicBezTo>
                  <a:pt x="858" y="1110"/>
                  <a:pt x="1110" y="866"/>
                  <a:pt x="1110" y="555"/>
                </a:cubicBezTo>
                <a:cubicBezTo>
                  <a:pt x="1110" y="253"/>
                  <a:pt x="858" y="1"/>
                  <a:pt x="5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a:off x="8015280" y="2847396"/>
            <a:ext cx="41328" cy="256588"/>
          </a:xfrm>
          <a:custGeom>
            <a:rect b="b" l="l" r="r" t="t"/>
            <a:pathLst>
              <a:path extrusionOk="0" h="5327" w="858">
                <a:moveTo>
                  <a:pt x="1" y="1"/>
                </a:moveTo>
                <a:lnTo>
                  <a:pt x="1" y="5327"/>
                </a:lnTo>
                <a:lnTo>
                  <a:pt x="857" y="5327"/>
                </a:lnTo>
                <a:lnTo>
                  <a:pt x="85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a:off x="7740534" y="863982"/>
            <a:ext cx="221811" cy="577047"/>
          </a:xfrm>
          <a:custGeom>
            <a:rect b="b" l="l" r="r" t="t"/>
            <a:pathLst>
              <a:path extrusionOk="0" h="11980" w="4605">
                <a:moveTo>
                  <a:pt x="3445" y="0"/>
                </a:moveTo>
                <a:lnTo>
                  <a:pt x="1" y="11559"/>
                </a:lnTo>
                <a:lnTo>
                  <a:pt x="1244" y="11979"/>
                </a:lnTo>
                <a:lnTo>
                  <a:pt x="4604" y="513"/>
                </a:lnTo>
                <a:lnTo>
                  <a:pt x="344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txBox="1"/>
          <p:nvPr>
            <p:ph type="title"/>
          </p:nvPr>
        </p:nvSpPr>
        <p:spPr>
          <a:xfrm>
            <a:off x="1388100" y="450150"/>
            <a:ext cx="6367800" cy="36264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11" name="Google Shape;21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12" name="Google Shape;212;p8"/>
          <p:cNvSpPr txBox="1"/>
          <p:nvPr>
            <p:ph idx="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13" name="Google Shape;213;p8"/>
          <p:cNvSpPr/>
          <p:nvPr/>
        </p:nvSpPr>
        <p:spPr>
          <a:xfrm>
            <a:off x="2422875" y="3770150"/>
            <a:ext cx="419080" cy="414401"/>
          </a:xfrm>
          <a:custGeom>
            <a:rect b="b" l="l" r="r" t="t"/>
            <a:pathLst>
              <a:path extrusionOk="0" h="12466" w="12455">
                <a:moveTo>
                  <a:pt x="6228" y="0"/>
                </a:moveTo>
                <a:cubicBezTo>
                  <a:pt x="2787" y="0"/>
                  <a:pt x="1" y="2798"/>
                  <a:pt x="1" y="6239"/>
                </a:cubicBezTo>
                <a:cubicBezTo>
                  <a:pt x="1" y="9680"/>
                  <a:pt x="2787" y="12466"/>
                  <a:pt x="6228" y="12466"/>
                </a:cubicBezTo>
                <a:cubicBezTo>
                  <a:pt x="9669" y="12466"/>
                  <a:pt x="12455" y="9680"/>
                  <a:pt x="12455" y="6239"/>
                </a:cubicBezTo>
                <a:cubicBezTo>
                  <a:pt x="12455" y="2798"/>
                  <a:pt x="9669" y="0"/>
                  <a:pt x="6228"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a:off x="1488853" y="300620"/>
            <a:ext cx="185532" cy="196808"/>
          </a:xfrm>
          <a:custGeom>
            <a:rect b="b" l="l" r="r" t="t"/>
            <a:pathLst>
              <a:path extrusionOk="0" h="5514" w="5514">
                <a:moveTo>
                  <a:pt x="2751" y="1"/>
                </a:moveTo>
                <a:lnTo>
                  <a:pt x="1775" y="1787"/>
                </a:lnTo>
                <a:lnTo>
                  <a:pt x="1" y="2763"/>
                </a:lnTo>
                <a:lnTo>
                  <a:pt x="1775" y="3727"/>
                </a:lnTo>
                <a:lnTo>
                  <a:pt x="2751" y="5513"/>
                </a:lnTo>
                <a:lnTo>
                  <a:pt x="3727" y="3727"/>
                </a:lnTo>
                <a:lnTo>
                  <a:pt x="5513" y="2763"/>
                </a:lnTo>
                <a:lnTo>
                  <a:pt x="3727" y="1787"/>
                </a:lnTo>
                <a:lnTo>
                  <a:pt x="2751" y="1"/>
                </a:ln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3081421" y="995813"/>
            <a:ext cx="139065" cy="147517"/>
          </a:xfrm>
          <a:custGeom>
            <a:rect b="b" l="l" r="r" t="t"/>
            <a:pathLst>
              <a:path extrusionOk="0" h="4133" w="4133">
                <a:moveTo>
                  <a:pt x="2061" y="1"/>
                </a:moveTo>
                <a:lnTo>
                  <a:pt x="1334" y="1334"/>
                </a:lnTo>
                <a:lnTo>
                  <a:pt x="1" y="2060"/>
                </a:lnTo>
                <a:lnTo>
                  <a:pt x="1334" y="2799"/>
                </a:lnTo>
                <a:lnTo>
                  <a:pt x="2061" y="4132"/>
                </a:lnTo>
                <a:lnTo>
                  <a:pt x="2799" y="2799"/>
                </a:lnTo>
                <a:lnTo>
                  <a:pt x="4132" y="2060"/>
                </a:lnTo>
                <a:lnTo>
                  <a:pt x="2799" y="1334"/>
                </a:lnTo>
                <a:lnTo>
                  <a:pt x="2061" y="1"/>
                </a:ln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1611935" y="724501"/>
            <a:ext cx="92968" cy="98190"/>
          </a:xfrm>
          <a:custGeom>
            <a:rect b="b" l="l" r="r" t="t"/>
            <a:pathLst>
              <a:path extrusionOk="0" h="2751" w="2763">
                <a:moveTo>
                  <a:pt x="1381" y="0"/>
                </a:moveTo>
                <a:lnTo>
                  <a:pt x="893" y="893"/>
                </a:lnTo>
                <a:lnTo>
                  <a:pt x="0" y="1381"/>
                </a:lnTo>
                <a:lnTo>
                  <a:pt x="893" y="1869"/>
                </a:lnTo>
                <a:lnTo>
                  <a:pt x="1381" y="2750"/>
                </a:lnTo>
                <a:lnTo>
                  <a:pt x="1870" y="1869"/>
                </a:lnTo>
                <a:lnTo>
                  <a:pt x="2763" y="1381"/>
                </a:lnTo>
                <a:lnTo>
                  <a:pt x="1870" y="893"/>
                </a:lnTo>
                <a:lnTo>
                  <a:pt x="13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a:off x="8000977" y="1944833"/>
            <a:ext cx="62921" cy="66745"/>
          </a:xfrm>
          <a:custGeom>
            <a:rect b="b" l="l" r="r" t="t"/>
            <a:pathLst>
              <a:path extrusionOk="0" h="1870" w="1870">
                <a:moveTo>
                  <a:pt x="929" y="1"/>
                </a:moveTo>
                <a:lnTo>
                  <a:pt x="608" y="596"/>
                </a:lnTo>
                <a:lnTo>
                  <a:pt x="0" y="929"/>
                </a:lnTo>
                <a:lnTo>
                  <a:pt x="608" y="1263"/>
                </a:lnTo>
                <a:lnTo>
                  <a:pt x="929" y="1870"/>
                </a:lnTo>
                <a:lnTo>
                  <a:pt x="1262" y="1263"/>
                </a:lnTo>
                <a:lnTo>
                  <a:pt x="1870" y="929"/>
                </a:lnTo>
                <a:lnTo>
                  <a:pt x="1262" y="596"/>
                </a:lnTo>
                <a:lnTo>
                  <a:pt x="929"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a:off x="6740146" y="468520"/>
            <a:ext cx="62921" cy="66745"/>
          </a:xfrm>
          <a:custGeom>
            <a:rect b="b" l="l" r="r" t="t"/>
            <a:pathLst>
              <a:path extrusionOk="0" h="1870" w="1870">
                <a:moveTo>
                  <a:pt x="941" y="0"/>
                </a:moveTo>
                <a:lnTo>
                  <a:pt x="608" y="596"/>
                </a:lnTo>
                <a:lnTo>
                  <a:pt x="1" y="929"/>
                </a:lnTo>
                <a:lnTo>
                  <a:pt x="608" y="1262"/>
                </a:lnTo>
                <a:lnTo>
                  <a:pt x="941" y="1870"/>
                </a:lnTo>
                <a:lnTo>
                  <a:pt x="1263" y="1262"/>
                </a:lnTo>
                <a:lnTo>
                  <a:pt x="1870" y="929"/>
                </a:lnTo>
                <a:lnTo>
                  <a:pt x="1263" y="596"/>
                </a:lnTo>
                <a:lnTo>
                  <a:pt x="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8036768" y="236203"/>
            <a:ext cx="131023" cy="138987"/>
          </a:xfrm>
          <a:custGeom>
            <a:rect b="b" l="l" r="r" t="t"/>
            <a:pathLst>
              <a:path extrusionOk="0" h="3894" w="3894">
                <a:moveTo>
                  <a:pt x="1941" y="0"/>
                </a:moveTo>
                <a:lnTo>
                  <a:pt x="1251" y="1262"/>
                </a:lnTo>
                <a:lnTo>
                  <a:pt x="1" y="1953"/>
                </a:lnTo>
                <a:lnTo>
                  <a:pt x="1251" y="2643"/>
                </a:lnTo>
                <a:lnTo>
                  <a:pt x="1941" y="3894"/>
                </a:lnTo>
                <a:lnTo>
                  <a:pt x="2632" y="2643"/>
                </a:lnTo>
                <a:lnTo>
                  <a:pt x="3894" y="1953"/>
                </a:lnTo>
                <a:lnTo>
                  <a:pt x="2632" y="1262"/>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a:off x="4974679" y="329534"/>
            <a:ext cx="131023" cy="13898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a:off x="487734" y="3983732"/>
            <a:ext cx="114637" cy="101831"/>
          </a:xfrm>
          <a:custGeom>
            <a:rect b="b" l="l" r="r" t="t"/>
            <a:pathLst>
              <a:path extrusionOk="0" h="2853" w="3407">
                <a:moveTo>
                  <a:pt x="1670" y="0"/>
                </a:moveTo>
                <a:cubicBezTo>
                  <a:pt x="1337" y="0"/>
                  <a:pt x="1010" y="106"/>
                  <a:pt x="763" y="336"/>
                </a:cubicBezTo>
                <a:lnTo>
                  <a:pt x="477" y="693"/>
                </a:lnTo>
                <a:cubicBezTo>
                  <a:pt x="1" y="1527"/>
                  <a:pt x="644" y="2753"/>
                  <a:pt x="1596" y="2848"/>
                </a:cubicBezTo>
                <a:cubicBezTo>
                  <a:pt x="1632" y="2851"/>
                  <a:pt x="1667" y="2853"/>
                  <a:pt x="1702" y="2853"/>
                </a:cubicBezTo>
                <a:cubicBezTo>
                  <a:pt x="2622" y="2853"/>
                  <a:pt x="3406" y="1826"/>
                  <a:pt x="3108" y="943"/>
                </a:cubicBezTo>
                <a:cubicBezTo>
                  <a:pt x="2915" y="357"/>
                  <a:pt x="2282" y="0"/>
                  <a:pt x="1670"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483729" y="3980270"/>
            <a:ext cx="122578" cy="108755"/>
          </a:xfrm>
          <a:custGeom>
            <a:rect b="b" l="l" r="r" t="t"/>
            <a:pathLst>
              <a:path extrusionOk="0" h="3047" w="3643">
                <a:moveTo>
                  <a:pt x="1788" y="1"/>
                </a:moveTo>
                <a:cubicBezTo>
                  <a:pt x="1431" y="1"/>
                  <a:pt x="1079" y="114"/>
                  <a:pt x="810" y="362"/>
                </a:cubicBezTo>
                <a:lnTo>
                  <a:pt x="513" y="731"/>
                </a:lnTo>
                <a:cubicBezTo>
                  <a:pt x="1" y="1624"/>
                  <a:pt x="691" y="2933"/>
                  <a:pt x="1703" y="3041"/>
                </a:cubicBezTo>
                <a:cubicBezTo>
                  <a:pt x="1743" y="3044"/>
                  <a:pt x="1783" y="3046"/>
                  <a:pt x="1822" y="3046"/>
                </a:cubicBezTo>
                <a:cubicBezTo>
                  <a:pt x="2798" y="3046"/>
                  <a:pt x="3643" y="1943"/>
                  <a:pt x="3323" y="1005"/>
                </a:cubicBezTo>
                <a:cubicBezTo>
                  <a:pt x="3115" y="381"/>
                  <a:pt x="2443" y="1"/>
                  <a:pt x="17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a:off x="414708" y="3514297"/>
            <a:ext cx="102591" cy="109255"/>
          </a:xfrm>
          <a:custGeom>
            <a:rect b="b" l="l" r="r" t="t"/>
            <a:pathLst>
              <a:path extrusionOk="0" h="3061" w="3049">
                <a:moveTo>
                  <a:pt x="1525" y="0"/>
                </a:moveTo>
                <a:lnTo>
                  <a:pt x="989" y="989"/>
                </a:lnTo>
                <a:lnTo>
                  <a:pt x="1" y="1524"/>
                </a:lnTo>
                <a:lnTo>
                  <a:pt x="989" y="2072"/>
                </a:lnTo>
                <a:lnTo>
                  <a:pt x="1525" y="3060"/>
                </a:lnTo>
                <a:lnTo>
                  <a:pt x="2060" y="2072"/>
                </a:lnTo>
                <a:lnTo>
                  <a:pt x="3049" y="1524"/>
                </a:lnTo>
                <a:lnTo>
                  <a:pt x="2060" y="989"/>
                </a:lnTo>
                <a:lnTo>
                  <a:pt x="1525"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668499" y="1014957"/>
            <a:ext cx="102995" cy="109255"/>
          </a:xfrm>
          <a:custGeom>
            <a:rect b="b" l="l" r="r" t="t"/>
            <a:pathLst>
              <a:path extrusionOk="0" h="3061" w="3061">
                <a:moveTo>
                  <a:pt x="1536" y="0"/>
                </a:moveTo>
                <a:lnTo>
                  <a:pt x="989" y="988"/>
                </a:lnTo>
                <a:lnTo>
                  <a:pt x="0" y="1536"/>
                </a:lnTo>
                <a:lnTo>
                  <a:pt x="989" y="2072"/>
                </a:lnTo>
                <a:lnTo>
                  <a:pt x="1536" y="3060"/>
                </a:lnTo>
                <a:lnTo>
                  <a:pt x="2072" y="2072"/>
                </a:lnTo>
                <a:lnTo>
                  <a:pt x="3060" y="1536"/>
                </a:lnTo>
                <a:lnTo>
                  <a:pt x="2072" y="988"/>
                </a:lnTo>
                <a:lnTo>
                  <a:pt x="1536"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6831592" y="904968"/>
            <a:ext cx="66117" cy="69707"/>
          </a:xfrm>
          <a:custGeom>
            <a:rect b="b" l="l" r="r" t="t"/>
            <a:pathLst>
              <a:path extrusionOk="0" h="1953" w="1965">
                <a:moveTo>
                  <a:pt x="988" y="0"/>
                </a:moveTo>
                <a:lnTo>
                  <a:pt x="643" y="631"/>
                </a:lnTo>
                <a:lnTo>
                  <a:pt x="0" y="976"/>
                </a:lnTo>
                <a:lnTo>
                  <a:pt x="643" y="1322"/>
                </a:lnTo>
                <a:lnTo>
                  <a:pt x="988" y="1953"/>
                </a:lnTo>
                <a:lnTo>
                  <a:pt x="1334" y="1322"/>
                </a:lnTo>
                <a:lnTo>
                  <a:pt x="1965" y="976"/>
                </a:lnTo>
                <a:lnTo>
                  <a:pt x="1334" y="631"/>
                </a:lnTo>
                <a:lnTo>
                  <a:pt x="988"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6984613" y="2681134"/>
            <a:ext cx="220761" cy="255630"/>
          </a:xfrm>
          <a:custGeom>
            <a:rect b="b" l="l" r="r" t="t"/>
            <a:pathLst>
              <a:path extrusionOk="0" h="7162" w="6561">
                <a:moveTo>
                  <a:pt x="3510" y="1734"/>
                </a:moveTo>
                <a:cubicBezTo>
                  <a:pt x="3963" y="1734"/>
                  <a:pt x="4406" y="1966"/>
                  <a:pt x="4656" y="2387"/>
                </a:cubicBezTo>
                <a:cubicBezTo>
                  <a:pt x="5048" y="3018"/>
                  <a:pt x="4846" y="3839"/>
                  <a:pt x="4215" y="4232"/>
                </a:cubicBezTo>
                <a:lnTo>
                  <a:pt x="4203" y="4232"/>
                </a:lnTo>
                <a:cubicBezTo>
                  <a:pt x="3987" y="4362"/>
                  <a:pt x="3749" y="4425"/>
                  <a:pt x="3513" y="4425"/>
                </a:cubicBezTo>
                <a:cubicBezTo>
                  <a:pt x="3060" y="4425"/>
                  <a:pt x="2616" y="4195"/>
                  <a:pt x="2358" y="3780"/>
                </a:cubicBezTo>
                <a:cubicBezTo>
                  <a:pt x="1977" y="3149"/>
                  <a:pt x="2179" y="2315"/>
                  <a:pt x="2810" y="1934"/>
                </a:cubicBezTo>
                <a:cubicBezTo>
                  <a:pt x="3028" y="1798"/>
                  <a:pt x="3270" y="1734"/>
                  <a:pt x="3510" y="1734"/>
                </a:cubicBezTo>
                <a:close/>
                <a:moveTo>
                  <a:pt x="3494" y="0"/>
                </a:moveTo>
                <a:cubicBezTo>
                  <a:pt x="2960" y="0"/>
                  <a:pt x="2420" y="140"/>
                  <a:pt x="1929" y="434"/>
                </a:cubicBezTo>
                <a:cubicBezTo>
                  <a:pt x="476" y="1303"/>
                  <a:pt x="0" y="3172"/>
                  <a:pt x="869" y="4625"/>
                </a:cubicBezTo>
                <a:cubicBezTo>
                  <a:pt x="1155" y="5113"/>
                  <a:pt x="1572" y="5518"/>
                  <a:pt x="2084" y="5780"/>
                </a:cubicBezTo>
                <a:cubicBezTo>
                  <a:pt x="2286" y="5899"/>
                  <a:pt x="2489" y="5935"/>
                  <a:pt x="2715" y="6042"/>
                </a:cubicBezTo>
                <a:lnTo>
                  <a:pt x="5453" y="7125"/>
                </a:lnTo>
                <a:cubicBezTo>
                  <a:pt x="5518" y="7150"/>
                  <a:pt x="5584" y="7161"/>
                  <a:pt x="5650" y="7161"/>
                </a:cubicBezTo>
                <a:cubicBezTo>
                  <a:pt x="5874" y="7161"/>
                  <a:pt x="6085" y="7028"/>
                  <a:pt x="6168" y="6816"/>
                </a:cubicBezTo>
                <a:cubicBezTo>
                  <a:pt x="6180" y="6768"/>
                  <a:pt x="6191" y="6721"/>
                  <a:pt x="6203" y="6661"/>
                </a:cubicBezTo>
                <a:lnTo>
                  <a:pt x="6489" y="3780"/>
                </a:lnTo>
                <a:cubicBezTo>
                  <a:pt x="6537" y="3542"/>
                  <a:pt x="6549" y="3292"/>
                  <a:pt x="6561" y="3053"/>
                </a:cubicBezTo>
                <a:cubicBezTo>
                  <a:pt x="6561" y="2506"/>
                  <a:pt x="6418" y="1970"/>
                  <a:pt x="6132" y="1506"/>
                </a:cubicBezTo>
                <a:cubicBezTo>
                  <a:pt x="5557" y="536"/>
                  <a:pt x="4538" y="0"/>
                  <a:pt x="3494"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p:nvPr/>
        </p:nvSpPr>
        <p:spPr>
          <a:xfrm>
            <a:off x="483717" y="1921664"/>
            <a:ext cx="349362" cy="409464"/>
          </a:xfrm>
          <a:custGeom>
            <a:rect b="b" l="l" r="r" t="t"/>
            <a:pathLst>
              <a:path extrusionOk="0" h="11472" w="10383">
                <a:moveTo>
                  <a:pt x="4581" y="0"/>
                </a:moveTo>
                <a:cubicBezTo>
                  <a:pt x="3768" y="0"/>
                  <a:pt x="2988" y="576"/>
                  <a:pt x="2703" y="1461"/>
                </a:cubicBezTo>
                <a:cubicBezTo>
                  <a:pt x="2370" y="2521"/>
                  <a:pt x="2882" y="3652"/>
                  <a:pt x="3870" y="3961"/>
                </a:cubicBezTo>
                <a:cubicBezTo>
                  <a:pt x="4043" y="4012"/>
                  <a:pt x="4220" y="4037"/>
                  <a:pt x="4394" y="4037"/>
                </a:cubicBezTo>
                <a:cubicBezTo>
                  <a:pt x="4831" y="4037"/>
                  <a:pt x="5256" y="3881"/>
                  <a:pt x="5597" y="3592"/>
                </a:cubicBezTo>
                <a:cubicBezTo>
                  <a:pt x="5894" y="4021"/>
                  <a:pt x="6275" y="4533"/>
                  <a:pt x="6704" y="5080"/>
                </a:cubicBezTo>
                <a:cubicBezTo>
                  <a:pt x="6942" y="5378"/>
                  <a:pt x="7168" y="5664"/>
                  <a:pt x="7394" y="5926"/>
                </a:cubicBezTo>
                <a:cubicBezTo>
                  <a:pt x="6573" y="6319"/>
                  <a:pt x="6168" y="7247"/>
                  <a:pt x="6418" y="8116"/>
                </a:cubicBezTo>
                <a:cubicBezTo>
                  <a:pt x="6013" y="8247"/>
                  <a:pt x="5561" y="8402"/>
                  <a:pt x="5073" y="8581"/>
                </a:cubicBezTo>
                <a:cubicBezTo>
                  <a:pt x="4632" y="8736"/>
                  <a:pt x="4239" y="8902"/>
                  <a:pt x="3882" y="9045"/>
                </a:cubicBezTo>
                <a:cubicBezTo>
                  <a:pt x="3630" y="8239"/>
                  <a:pt x="2886" y="7726"/>
                  <a:pt x="2084" y="7726"/>
                </a:cubicBezTo>
                <a:cubicBezTo>
                  <a:pt x="1903" y="7726"/>
                  <a:pt x="1719" y="7752"/>
                  <a:pt x="1537" y="7807"/>
                </a:cubicBezTo>
                <a:cubicBezTo>
                  <a:pt x="548" y="8116"/>
                  <a:pt x="1" y="9164"/>
                  <a:pt x="298" y="10152"/>
                </a:cubicBezTo>
                <a:cubicBezTo>
                  <a:pt x="551" y="10959"/>
                  <a:pt x="1295" y="11472"/>
                  <a:pt x="2097" y="11472"/>
                </a:cubicBezTo>
                <a:cubicBezTo>
                  <a:pt x="2278" y="11472"/>
                  <a:pt x="2462" y="11445"/>
                  <a:pt x="2644" y="11391"/>
                </a:cubicBezTo>
                <a:cubicBezTo>
                  <a:pt x="3239" y="11200"/>
                  <a:pt x="3704" y="10736"/>
                  <a:pt x="3882" y="10152"/>
                </a:cubicBezTo>
                <a:cubicBezTo>
                  <a:pt x="3942" y="9938"/>
                  <a:pt x="3965" y="9724"/>
                  <a:pt x="3954" y="9509"/>
                </a:cubicBezTo>
                <a:cubicBezTo>
                  <a:pt x="4346" y="9379"/>
                  <a:pt x="4787" y="9236"/>
                  <a:pt x="5251" y="9069"/>
                </a:cubicBezTo>
                <a:cubicBezTo>
                  <a:pt x="5716" y="8902"/>
                  <a:pt x="6228" y="8700"/>
                  <a:pt x="6609" y="8521"/>
                </a:cubicBezTo>
                <a:cubicBezTo>
                  <a:pt x="6954" y="9131"/>
                  <a:pt x="7585" y="9470"/>
                  <a:pt x="8237" y="9470"/>
                </a:cubicBezTo>
                <a:cubicBezTo>
                  <a:pt x="8553" y="9470"/>
                  <a:pt x="8873" y="9391"/>
                  <a:pt x="9169" y="9224"/>
                </a:cubicBezTo>
                <a:cubicBezTo>
                  <a:pt x="10061" y="8712"/>
                  <a:pt x="10383" y="7569"/>
                  <a:pt x="9859" y="6676"/>
                </a:cubicBezTo>
                <a:cubicBezTo>
                  <a:pt x="9526" y="6080"/>
                  <a:pt x="8893" y="5724"/>
                  <a:pt x="8229" y="5724"/>
                </a:cubicBezTo>
                <a:cubicBezTo>
                  <a:pt x="8110" y="5724"/>
                  <a:pt x="7990" y="5736"/>
                  <a:pt x="7871" y="5759"/>
                </a:cubicBezTo>
                <a:cubicBezTo>
                  <a:pt x="7645" y="5449"/>
                  <a:pt x="7383" y="5116"/>
                  <a:pt x="7109" y="4759"/>
                </a:cubicBezTo>
                <a:cubicBezTo>
                  <a:pt x="6668" y="4187"/>
                  <a:pt x="6240" y="3687"/>
                  <a:pt x="5894" y="3294"/>
                </a:cubicBezTo>
                <a:cubicBezTo>
                  <a:pt x="6061" y="3080"/>
                  <a:pt x="6192" y="2842"/>
                  <a:pt x="6275" y="2580"/>
                </a:cubicBezTo>
                <a:cubicBezTo>
                  <a:pt x="6609" y="1508"/>
                  <a:pt x="6085" y="389"/>
                  <a:pt x="5097" y="80"/>
                </a:cubicBezTo>
                <a:cubicBezTo>
                  <a:pt x="4926" y="26"/>
                  <a:pt x="4753" y="0"/>
                  <a:pt x="4581"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p:nvPr/>
        </p:nvSpPr>
        <p:spPr>
          <a:xfrm>
            <a:off x="985933" y="3967247"/>
            <a:ext cx="102591" cy="109255"/>
          </a:xfrm>
          <a:custGeom>
            <a:rect b="b" l="l" r="r" t="t"/>
            <a:pathLst>
              <a:path extrusionOk="0" h="3061" w="3049">
                <a:moveTo>
                  <a:pt x="1525" y="0"/>
                </a:moveTo>
                <a:lnTo>
                  <a:pt x="989" y="989"/>
                </a:lnTo>
                <a:lnTo>
                  <a:pt x="1" y="1524"/>
                </a:lnTo>
                <a:lnTo>
                  <a:pt x="989" y="2072"/>
                </a:lnTo>
                <a:lnTo>
                  <a:pt x="1525" y="3060"/>
                </a:lnTo>
                <a:lnTo>
                  <a:pt x="2060" y="2072"/>
                </a:lnTo>
                <a:lnTo>
                  <a:pt x="3049" y="1524"/>
                </a:lnTo>
                <a:lnTo>
                  <a:pt x="2060" y="989"/>
                </a:lnTo>
                <a:lnTo>
                  <a:pt x="1525"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9" name="Shape 229"/>
        <p:cNvGrpSpPr/>
        <p:nvPr/>
      </p:nvGrpSpPr>
      <p:grpSpPr>
        <a:xfrm>
          <a:off x="0" y="0"/>
          <a:ext cx="0" cy="0"/>
          <a:chOff x="0" y="0"/>
          <a:chExt cx="0" cy="0"/>
        </a:xfrm>
      </p:grpSpPr>
      <p:sp>
        <p:nvSpPr>
          <p:cNvPr id="230" name="Google Shape;230;p9"/>
          <p:cNvSpPr/>
          <p:nvPr/>
        </p:nvSpPr>
        <p:spPr>
          <a:xfrm>
            <a:off x="165650" y="3014400"/>
            <a:ext cx="1009055" cy="1782555"/>
          </a:xfrm>
          <a:custGeom>
            <a:rect b="b" l="l" r="r" t="t"/>
            <a:pathLst>
              <a:path extrusionOk="0" h="49942" w="29989">
                <a:moveTo>
                  <a:pt x="26476" y="1"/>
                </a:moveTo>
                <a:cubicBezTo>
                  <a:pt x="25547" y="1"/>
                  <a:pt x="23765" y="660"/>
                  <a:pt x="22123" y="5007"/>
                </a:cubicBezTo>
                <a:cubicBezTo>
                  <a:pt x="19753" y="11234"/>
                  <a:pt x="18991" y="14770"/>
                  <a:pt x="18991" y="14770"/>
                </a:cubicBezTo>
                <a:cubicBezTo>
                  <a:pt x="18991" y="14770"/>
                  <a:pt x="18586" y="15589"/>
                  <a:pt x="17954" y="15589"/>
                </a:cubicBezTo>
                <a:cubicBezTo>
                  <a:pt x="17783" y="15589"/>
                  <a:pt x="17596" y="15529"/>
                  <a:pt x="17396" y="15377"/>
                </a:cubicBezTo>
                <a:cubicBezTo>
                  <a:pt x="16563" y="14745"/>
                  <a:pt x="15356" y="12973"/>
                  <a:pt x="14115" y="12973"/>
                </a:cubicBezTo>
                <a:cubicBezTo>
                  <a:pt x="13955" y="12973"/>
                  <a:pt x="13794" y="13002"/>
                  <a:pt x="13634" y="13068"/>
                </a:cubicBezTo>
                <a:cubicBezTo>
                  <a:pt x="12181" y="13663"/>
                  <a:pt x="11871" y="15389"/>
                  <a:pt x="12431" y="17818"/>
                </a:cubicBezTo>
                <a:cubicBezTo>
                  <a:pt x="12991" y="20247"/>
                  <a:pt x="14015" y="25605"/>
                  <a:pt x="14098" y="26093"/>
                </a:cubicBezTo>
                <a:cubicBezTo>
                  <a:pt x="14174" y="26475"/>
                  <a:pt x="14059" y="27026"/>
                  <a:pt x="13642" y="27026"/>
                </a:cubicBezTo>
                <a:cubicBezTo>
                  <a:pt x="13539" y="27026"/>
                  <a:pt x="13418" y="26992"/>
                  <a:pt x="13276" y="26915"/>
                </a:cubicBezTo>
                <a:cubicBezTo>
                  <a:pt x="12716" y="26616"/>
                  <a:pt x="9946" y="24181"/>
                  <a:pt x="7950" y="24181"/>
                </a:cubicBezTo>
                <a:cubicBezTo>
                  <a:pt x="7399" y="24181"/>
                  <a:pt x="6908" y="24365"/>
                  <a:pt x="6537" y="24831"/>
                </a:cubicBezTo>
                <a:cubicBezTo>
                  <a:pt x="4835" y="26986"/>
                  <a:pt x="7490" y="33499"/>
                  <a:pt x="7776" y="34213"/>
                </a:cubicBezTo>
                <a:cubicBezTo>
                  <a:pt x="8050" y="34928"/>
                  <a:pt x="7942" y="35261"/>
                  <a:pt x="7609" y="35475"/>
                </a:cubicBezTo>
                <a:cubicBezTo>
                  <a:pt x="7585" y="35491"/>
                  <a:pt x="7556" y="35499"/>
                  <a:pt x="7523" y="35499"/>
                </a:cubicBezTo>
                <a:cubicBezTo>
                  <a:pt x="7087" y="35499"/>
                  <a:pt x="5863" y="34198"/>
                  <a:pt x="4680" y="33225"/>
                </a:cubicBezTo>
                <a:cubicBezTo>
                  <a:pt x="3844" y="32537"/>
                  <a:pt x="2843" y="31875"/>
                  <a:pt x="2005" y="31875"/>
                </a:cubicBezTo>
                <a:cubicBezTo>
                  <a:pt x="1567" y="31875"/>
                  <a:pt x="1173" y="32056"/>
                  <a:pt x="870" y="32511"/>
                </a:cubicBezTo>
                <a:cubicBezTo>
                  <a:pt x="1" y="33844"/>
                  <a:pt x="227" y="38916"/>
                  <a:pt x="5918" y="46572"/>
                </a:cubicBezTo>
                <a:lnTo>
                  <a:pt x="8788" y="49941"/>
                </a:lnTo>
                <a:lnTo>
                  <a:pt x="13181" y="49215"/>
                </a:lnTo>
                <a:cubicBezTo>
                  <a:pt x="22480" y="47072"/>
                  <a:pt x="25945" y="43369"/>
                  <a:pt x="26135" y="41785"/>
                </a:cubicBezTo>
                <a:cubicBezTo>
                  <a:pt x="26326" y="40202"/>
                  <a:pt x="24421" y="39880"/>
                  <a:pt x="22778" y="39857"/>
                </a:cubicBezTo>
                <a:cubicBezTo>
                  <a:pt x="22692" y="39855"/>
                  <a:pt x="22605" y="39855"/>
                  <a:pt x="22518" y="39855"/>
                </a:cubicBezTo>
                <a:cubicBezTo>
                  <a:pt x="21719" y="39855"/>
                  <a:pt x="20878" y="39902"/>
                  <a:pt x="20227" y="39902"/>
                </a:cubicBezTo>
                <a:cubicBezTo>
                  <a:pt x="19590" y="39902"/>
                  <a:pt x="19137" y="39857"/>
                  <a:pt x="19087" y="39678"/>
                </a:cubicBezTo>
                <a:cubicBezTo>
                  <a:pt x="18979" y="39297"/>
                  <a:pt x="19110" y="38976"/>
                  <a:pt x="19777" y="38607"/>
                </a:cubicBezTo>
                <a:cubicBezTo>
                  <a:pt x="20456" y="38237"/>
                  <a:pt x="26695" y="35011"/>
                  <a:pt x="26802" y="32261"/>
                </a:cubicBezTo>
                <a:cubicBezTo>
                  <a:pt x="26897" y="29522"/>
                  <a:pt x="21123" y="29653"/>
                  <a:pt x="20325" y="29486"/>
                </a:cubicBezTo>
                <a:cubicBezTo>
                  <a:pt x="19527" y="29308"/>
                  <a:pt x="19849" y="28629"/>
                  <a:pt x="20230" y="28320"/>
                </a:cubicBezTo>
                <a:cubicBezTo>
                  <a:pt x="20611" y="28010"/>
                  <a:pt x="24873" y="24593"/>
                  <a:pt x="26861" y="23105"/>
                </a:cubicBezTo>
                <a:cubicBezTo>
                  <a:pt x="28862" y="21616"/>
                  <a:pt x="29743" y="20104"/>
                  <a:pt x="29028" y="18711"/>
                </a:cubicBezTo>
                <a:cubicBezTo>
                  <a:pt x="28685" y="18054"/>
                  <a:pt x="27918" y="17894"/>
                  <a:pt x="27086" y="17894"/>
                </a:cubicBezTo>
                <a:cubicBezTo>
                  <a:pt x="26298" y="17894"/>
                  <a:pt x="25451" y="18038"/>
                  <a:pt x="24850" y="18038"/>
                </a:cubicBezTo>
                <a:cubicBezTo>
                  <a:pt x="24787" y="18038"/>
                  <a:pt x="24728" y="18036"/>
                  <a:pt x="24671" y="18033"/>
                </a:cubicBezTo>
                <a:cubicBezTo>
                  <a:pt x="23492" y="17973"/>
                  <a:pt x="23849" y="16532"/>
                  <a:pt x="23849" y="16532"/>
                </a:cubicBezTo>
                <a:cubicBezTo>
                  <a:pt x="23849" y="16532"/>
                  <a:pt x="25552" y="13353"/>
                  <a:pt x="27802" y="7067"/>
                </a:cubicBezTo>
                <a:cubicBezTo>
                  <a:pt x="29989" y="969"/>
                  <a:pt x="27239" y="156"/>
                  <a:pt x="27083" y="115"/>
                </a:cubicBezTo>
                <a:lnTo>
                  <a:pt x="27083" y="115"/>
                </a:lnTo>
                <a:lnTo>
                  <a:pt x="27123" y="126"/>
                </a:lnTo>
                <a:cubicBezTo>
                  <a:pt x="27123" y="126"/>
                  <a:pt x="26880" y="1"/>
                  <a:pt x="26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9"/>
          <p:cNvSpPr txBox="1"/>
          <p:nvPr>
            <p:ph type="title"/>
          </p:nvPr>
        </p:nvSpPr>
        <p:spPr>
          <a:xfrm>
            <a:off x="720000" y="1793000"/>
            <a:ext cx="2730600" cy="5289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sz="2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32" name="Google Shape;232;p9"/>
          <p:cNvSpPr txBox="1"/>
          <p:nvPr>
            <p:ph idx="1" type="subTitle"/>
          </p:nvPr>
        </p:nvSpPr>
        <p:spPr>
          <a:xfrm>
            <a:off x="729250" y="2259700"/>
            <a:ext cx="2730600" cy="786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2"/>
              </a:buClr>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33" name="Google Shape;23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234" name="Google Shape;234;p9"/>
          <p:cNvGrpSpPr/>
          <p:nvPr/>
        </p:nvGrpSpPr>
        <p:grpSpPr>
          <a:xfrm>
            <a:off x="319775" y="3249641"/>
            <a:ext cx="769215" cy="1547306"/>
            <a:chOff x="7838825" y="3250541"/>
            <a:chExt cx="769215" cy="1547306"/>
          </a:xfrm>
        </p:grpSpPr>
        <p:sp>
          <p:nvSpPr>
            <p:cNvPr id="235" name="Google Shape;235;p9"/>
            <p:cNvSpPr/>
            <p:nvPr/>
          </p:nvSpPr>
          <p:spPr>
            <a:xfrm>
              <a:off x="7984619" y="3250541"/>
              <a:ext cx="541287" cy="1547306"/>
            </a:xfrm>
            <a:custGeom>
              <a:rect b="b" l="l" r="r" t="t"/>
              <a:pathLst>
                <a:path extrusionOk="0" h="43351" w="16087">
                  <a:moveTo>
                    <a:pt x="16086" y="0"/>
                  </a:moveTo>
                  <a:lnTo>
                    <a:pt x="16086" y="0"/>
                  </a:lnTo>
                  <a:cubicBezTo>
                    <a:pt x="16086" y="1"/>
                    <a:pt x="16074" y="49"/>
                    <a:pt x="16039" y="131"/>
                  </a:cubicBezTo>
                  <a:cubicBezTo>
                    <a:pt x="16003" y="226"/>
                    <a:pt x="15955" y="357"/>
                    <a:pt x="15896" y="524"/>
                  </a:cubicBezTo>
                  <a:cubicBezTo>
                    <a:pt x="15765" y="869"/>
                    <a:pt x="15586" y="1357"/>
                    <a:pt x="15348" y="2000"/>
                  </a:cubicBezTo>
                  <a:cubicBezTo>
                    <a:pt x="14872" y="3286"/>
                    <a:pt x="14193" y="5155"/>
                    <a:pt x="13348" y="7441"/>
                  </a:cubicBezTo>
                  <a:cubicBezTo>
                    <a:pt x="11657" y="12037"/>
                    <a:pt x="9288" y="18383"/>
                    <a:pt x="6657" y="25372"/>
                  </a:cubicBezTo>
                  <a:cubicBezTo>
                    <a:pt x="4037" y="32373"/>
                    <a:pt x="1680" y="38719"/>
                    <a:pt x="1" y="43315"/>
                  </a:cubicBezTo>
                  <a:lnTo>
                    <a:pt x="96" y="43351"/>
                  </a:lnTo>
                  <a:cubicBezTo>
                    <a:pt x="1787" y="38755"/>
                    <a:pt x="4156" y="32421"/>
                    <a:pt x="6788" y="25420"/>
                  </a:cubicBezTo>
                  <a:cubicBezTo>
                    <a:pt x="9419" y="18419"/>
                    <a:pt x="11776" y="12085"/>
                    <a:pt x="13443" y="7477"/>
                  </a:cubicBezTo>
                  <a:cubicBezTo>
                    <a:pt x="14277" y="5179"/>
                    <a:pt x="14943" y="3310"/>
                    <a:pt x="15396" y="2012"/>
                  </a:cubicBezTo>
                  <a:cubicBezTo>
                    <a:pt x="15622" y="1369"/>
                    <a:pt x="15801" y="869"/>
                    <a:pt x="15920" y="524"/>
                  </a:cubicBezTo>
                  <a:cubicBezTo>
                    <a:pt x="15979" y="357"/>
                    <a:pt x="16015" y="226"/>
                    <a:pt x="16051" y="143"/>
                  </a:cubicBezTo>
                  <a:cubicBezTo>
                    <a:pt x="16074" y="49"/>
                    <a:pt x="16086" y="1"/>
                    <a:pt x="16086" y="0"/>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9"/>
            <p:cNvSpPr/>
            <p:nvPr/>
          </p:nvSpPr>
          <p:spPr>
            <a:xfrm>
              <a:off x="8205784" y="3624492"/>
              <a:ext cx="96165" cy="272048"/>
            </a:xfrm>
            <a:custGeom>
              <a:rect b="b" l="l" r="r" t="t"/>
              <a:pathLst>
                <a:path extrusionOk="0" h="7622" w="2858">
                  <a:moveTo>
                    <a:pt x="12" y="0"/>
                  </a:moveTo>
                  <a:lnTo>
                    <a:pt x="12" y="0"/>
                  </a:lnTo>
                  <a:cubicBezTo>
                    <a:pt x="0" y="12"/>
                    <a:pt x="36" y="120"/>
                    <a:pt x="107" y="310"/>
                  </a:cubicBezTo>
                  <a:cubicBezTo>
                    <a:pt x="191" y="536"/>
                    <a:pt x="286" y="810"/>
                    <a:pt x="405" y="1132"/>
                  </a:cubicBezTo>
                  <a:cubicBezTo>
                    <a:pt x="667" y="1858"/>
                    <a:pt x="1000" y="2798"/>
                    <a:pt x="1381" y="3834"/>
                  </a:cubicBezTo>
                  <a:cubicBezTo>
                    <a:pt x="1762" y="4894"/>
                    <a:pt x="2108" y="5846"/>
                    <a:pt x="2370" y="6537"/>
                  </a:cubicBezTo>
                  <a:cubicBezTo>
                    <a:pt x="2512" y="6882"/>
                    <a:pt x="2620" y="7156"/>
                    <a:pt x="2703" y="7335"/>
                  </a:cubicBezTo>
                  <a:cubicBezTo>
                    <a:pt x="2793" y="7516"/>
                    <a:pt x="2841" y="7621"/>
                    <a:pt x="2856" y="7621"/>
                  </a:cubicBezTo>
                  <a:cubicBezTo>
                    <a:pt x="2856" y="7621"/>
                    <a:pt x="2857" y="7621"/>
                    <a:pt x="2858" y="7620"/>
                  </a:cubicBezTo>
                  <a:cubicBezTo>
                    <a:pt x="2858" y="7620"/>
                    <a:pt x="2822" y="7513"/>
                    <a:pt x="2762" y="7323"/>
                  </a:cubicBezTo>
                  <a:cubicBezTo>
                    <a:pt x="2679" y="7097"/>
                    <a:pt x="2584" y="6823"/>
                    <a:pt x="2465" y="6501"/>
                  </a:cubicBezTo>
                  <a:cubicBezTo>
                    <a:pt x="2203" y="5775"/>
                    <a:pt x="1881" y="4834"/>
                    <a:pt x="1512" y="3787"/>
                  </a:cubicBezTo>
                  <a:cubicBezTo>
                    <a:pt x="1131" y="2727"/>
                    <a:pt x="774" y="1775"/>
                    <a:pt x="500" y="1096"/>
                  </a:cubicBezTo>
                  <a:cubicBezTo>
                    <a:pt x="357" y="751"/>
                    <a:pt x="238" y="477"/>
                    <a:pt x="155" y="298"/>
                  </a:cubicBezTo>
                  <a:cubicBezTo>
                    <a:pt x="72" y="108"/>
                    <a:pt x="24" y="0"/>
                    <a:pt x="12" y="0"/>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p:nvPr/>
          </p:nvSpPr>
          <p:spPr>
            <a:xfrm>
              <a:off x="8315139" y="3770653"/>
              <a:ext cx="292901" cy="127172"/>
            </a:xfrm>
            <a:custGeom>
              <a:rect b="b" l="l" r="r" t="t"/>
              <a:pathLst>
                <a:path extrusionOk="0" h="3563" w="8705">
                  <a:moveTo>
                    <a:pt x="8689" y="0"/>
                  </a:moveTo>
                  <a:cubicBezTo>
                    <a:pt x="8593" y="0"/>
                    <a:pt x="6674" y="761"/>
                    <a:pt x="4323" y="1716"/>
                  </a:cubicBezTo>
                  <a:cubicBezTo>
                    <a:pt x="1929" y="2704"/>
                    <a:pt x="1" y="3525"/>
                    <a:pt x="13" y="3561"/>
                  </a:cubicBezTo>
                  <a:cubicBezTo>
                    <a:pt x="13" y="3562"/>
                    <a:pt x="15" y="3562"/>
                    <a:pt x="17" y="3562"/>
                  </a:cubicBezTo>
                  <a:cubicBezTo>
                    <a:pt x="125" y="3562"/>
                    <a:pt x="2043" y="2813"/>
                    <a:pt x="4382" y="1847"/>
                  </a:cubicBezTo>
                  <a:cubicBezTo>
                    <a:pt x="6775" y="858"/>
                    <a:pt x="8704" y="37"/>
                    <a:pt x="8692" y="1"/>
                  </a:cubicBezTo>
                  <a:cubicBezTo>
                    <a:pt x="8692" y="0"/>
                    <a:pt x="8691" y="0"/>
                    <a:pt x="8689" y="0"/>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9"/>
            <p:cNvSpPr/>
            <p:nvPr/>
          </p:nvSpPr>
          <p:spPr>
            <a:xfrm>
              <a:off x="8163725" y="4231229"/>
              <a:ext cx="276044" cy="43902"/>
            </a:xfrm>
            <a:custGeom>
              <a:rect b="b" l="l" r="r" t="t"/>
              <a:pathLst>
                <a:path extrusionOk="0" h="1230" w="8204">
                  <a:moveTo>
                    <a:pt x="8188" y="0"/>
                  </a:moveTo>
                  <a:cubicBezTo>
                    <a:pt x="8150" y="0"/>
                    <a:pt x="8046" y="22"/>
                    <a:pt x="7870" y="51"/>
                  </a:cubicBezTo>
                  <a:cubicBezTo>
                    <a:pt x="7644" y="99"/>
                    <a:pt x="7346" y="146"/>
                    <a:pt x="7001" y="218"/>
                  </a:cubicBezTo>
                  <a:cubicBezTo>
                    <a:pt x="6263" y="361"/>
                    <a:pt x="5239" y="539"/>
                    <a:pt x="4108" y="706"/>
                  </a:cubicBezTo>
                  <a:cubicBezTo>
                    <a:pt x="2977" y="885"/>
                    <a:pt x="1953" y="992"/>
                    <a:pt x="1203" y="1075"/>
                  </a:cubicBezTo>
                  <a:cubicBezTo>
                    <a:pt x="857" y="1111"/>
                    <a:pt x="560" y="1147"/>
                    <a:pt x="322" y="1170"/>
                  </a:cubicBezTo>
                  <a:cubicBezTo>
                    <a:pt x="107" y="1194"/>
                    <a:pt x="0" y="1218"/>
                    <a:pt x="0" y="1218"/>
                  </a:cubicBezTo>
                  <a:cubicBezTo>
                    <a:pt x="0" y="1230"/>
                    <a:pt x="119" y="1230"/>
                    <a:pt x="322" y="1230"/>
                  </a:cubicBezTo>
                  <a:cubicBezTo>
                    <a:pt x="536" y="1218"/>
                    <a:pt x="833" y="1194"/>
                    <a:pt x="1214" y="1170"/>
                  </a:cubicBezTo>
                  <a:cubicBezTo>
                    <a:pt x="1965" y="1123"/>
                    <a:pt x="3000" y="1016"/>
                    <a:pt x="4132" y="849"/>
                  </a:cubicBezTo>
                  <a:cubicBezTo>
                    <a:pt x="5263" y="682"/>
                    <a:pt x="6287" y="480"/>
                    <a:pt x="7025" y="313"/>
                  </a:cubicBezTo>
                  <a:cubicBezTo>
                    <a:pt x="7394" y="230"/>
                    <a:pt x="7680" y="158"/>
                    <a:pt x="7882" y="99"/>
                  </a:cubicBezTo>
                  <a:cubicBezTo>
                    <a:pt x="8096" y="51"/>
                    <a:pt x="8203" y="15"/>
                    <a:pt x="8203" y="4"/>
                  </a:cubicBezTo>
                  <a:cubicBezTo>
                    <a:pt x="8201" y="1"/>
                    <a:pt x="8196" y="0"/>
                    <a:pt x="8188" y="0"/>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p:nvPr/>
          </p:nvSpPr>
          <p:spPr>
            <a:xfrm>
              <a:off x="8013085" y="4050732"/>
              <a:ext cx="153062" cy="221044"/>
            </a:xfrm>
            <a:custGeom>
              <a:rect b="b" l="l" r="r" t="t"/>
              <a:pathLst>
                <a:path extrusionOk="0" h="6193" w="4549">
                  <a:moveTo>
                    <a:pt x="12" y="0"/>
                  </a:moveTo>
                  <a:cubicBezTo>
                    <a:pt x="0" y="12"/>
                    <a:pt x="60" y="108"/>
                    <a:pt x="167" y="262"/>
                  </a:cubicBezTo>
                  <a:cubicBezTo>
                    <a:pt x="286" y="441"/>
                    <a:pt x="453" y="667"/>
                    <a:pt x="631" y="941"/>
                  </a:cubicBezTo>
                  <a:cubicBezTo>
                    <a:pt x="1036" y="1513"/>
                    <a:pt x="1596" y="2286"/>
                    <a:pt x="2215" y="3144"/>
                  </a:cubicBezTo>
                  <a:cubicBezTo>
                    <a:pt x="2846" y="4001"/>
                    <a:pt x="3417" y="4763"/>
                    <a:pt x="3834" y="5323"/>
                  </a:cubicBezTo>
                  <a:cubicBezTo>
                    <a:pt x="4037" y="5573"/>
                    <a:pt x="4203" y="5787"/>
                    <a:pt x="4334" y="5965"/>
                  </a:cubicBezTo>
                  <a:cubicBezTo>
                    <a:pt x="4446" y="6110"/>
                    <a:pt x="4515" y="6193"/>
                    <a:pt x="4534" y="6193"/>
                  </a:cubicBezTo>
                  <a:cubicBezTo>
                    <a:pt x="4535" y="6193"/>
                    <a:pt x="4536" y="6192"/>
                    <a:pt x="4537" y="6192"/>
                  </a:cubicBezTo>
                  <a:cubicBezTo>
                    <a:pt x="4548" y="6192"/>
                    <a:pt x="4489" y="6096"/>
                    <a:pt x="4382" y="5930"/>
                  </a:cubicBezTo>
                  <a:cubicBezTo>
                    <a:pt x="4251" y="5751"/>
                    <a:pt x="4096" y="5525"/>
                    <a:pt x="3917" y="5263"/>
                  </a:cubicBezTo>
                  <a:cubicBezTo>
                    <a:pt x="3513" y="4691"/>
                    <a:pt x="2953" y="3918"/>
                    <a:pt x="2322" y="3060"/>
                  </a:cubicBezTo>
                  <a:cubicBezTo>
                    <a:pt x="1703" y="2203"/>
                    <a:pt x="1131" y="1441"/>
                    <a:pt x="715" y="881"/>
                  </a:cubicBezTo>
                  <a:cubicBezTo>
                    <a:pt x="512" y="631"/>
                    <a:pt x="346" y="405"/>
                    <a:pt x="203" y="227"/>
                  </a:cubicBezTo>
                  <a:cubicBezTo>
                    <a:pt x="84" y="84"/>
                    <a:pt x="12" y="0"/>
                    <a:pt x="12" y="0"/>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9"/>
            <p:cNvSpPr/>
            <p:nvPr/>
          </p:nvSpPr>
          <p:spPr>
            <a:xfrm>
              <a:off x="7838825" y="4365611"/>
              <a:ext cx="198318" cy="281364"/>
            </a:xfrm>
            <a:custGeom>
              <a:rect b="b" l="l" r="r" t="t"/>
              <a:pathLst>
                <a:path extrusionOk="0" h="7883" w="5894">
                  <a:moveTo>
                    <a:pt x="14" y="0"/>
                  </a:moveTo>
                  <a:cubicBezTo>
                    <a:pt x="13" y="0"/>
                    <a:pt x="13" y="0"/>
                    <a:pt x="12" y="1"/>
                  </a:cubicBezTo>
                  <a:cubicBezTo>
                    <a:pt x="0" y="1"/>
                    <a:pt x="83" y="120"/>
                    <a:pt x="214" y="322"/>
                  </a:cubicBezTo>
                  <a:cubicBezTo>
                    <a:pt x="381" y="549"/>
                    <a:pt x="583" y="834"/>
                    <a:pt x="834" y="1180"/>
                  </a:cubicBezTo>
                  <a:cubicBezTo>
                    <a:pt x="1357" y="1906"/>
                    <a:pt x="2084" y="2894"/>
                    <a:pt x="2893" y="3978"/>
                  </a:cubicBezTo>
                  <a:cubicBezTo>
                    <a:pt x="3703" y="5073"/>
                    <a:pt x="4453" y="6049"/>
                    <a:pt x="4989" y="6752"/>
                  </a:cubicBezTo>
                  <a:cubicBezTo>
                    <a:pt x="5251" y="7097"/>
                    <a:pt x="5465" y="7371"/>
                    <a:pt x="5632" y="7585"/>
                  </a:cubicBezTo>
                  <a:cubicBezTo>
                    <a:pt x="5798" y="7776"/>
                    <a:pt x="5882" y="7883"/>
                    <a:pt x="5894" y="7883"/>
                  </a:cubicBezTo>
                  <a:cubicBezTo>
                    <a:pt x="5894" y="7871"/>
                    <a:pt x="5822" y="7764"/>
                    <a:pt x="5679" y="7549"/>
                  </a:cubicBezTo>
                  <a:cubicBezTo>
                    <a:pt x="5525" y="7335"/>
                    <a:pt x="5310" y="7038"/>
                    <a:pt x="5072" y="6692"/>
                  </a:cubicBezTo>
                  <a:cubicBezTo>
                    <a:pt x="4548" y="5978"/>
                    <a:pt x="3822" y="4990"/>
                    <a:pt x="3000" y="3894"/>
                  </a:cubicBezTo>
                  <a:cubicBezTo>
                    <a:pt x="2191" y="2811"/>
                    <a:pt x="1453" y="1834"/>
                    <a:pt x="917" y="1120"/>
                  </a:cubicBezTo>
                  <a:cubicBezTo>
                    <a:pt x="655" y="787"/>
                    <a:pt x="429" y="513"/>
                    <a:pt x="262" y="299"/>
                  </a:cubicBezTo>
                  <a:cubicBezTo>
                    <a:pt x="115" y="106"/>
                    <a:pt x="32" y="0"/>
                    <a:pt x="14" y="0"/>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
            <p:cNvSpPr/>
            <p:nvPr/>
          </p:nvSpPr>
          <p:spPr>
            <a:xfrm>
              <a:off x="8033913" y="4573448"/>
              <a:ext cx="348958" cy="65460"/>
            </a:xfrm>
            <a:custGeom>
              <a:rect b="b" l="l" r="r" t="t"/>
              <a:pathLst>
                <a:path extrusionOk="0" h="1834" w="10371">
                  <a:moveTo>
                    <a:pt x="10371" y="0"/>
                  </a:moveTo>
                  <a:lnTo>
                    <a:pt x="10371" y="0"/>
                  </a:lnTo>
                  <a:cubicBezTo>
                    <a:pt x="10371" y="0"/>
                    <a:pt x="10228" y="24"/>
                    <a:pt x="9966" y="72"/>
                  </a:cubicBezTo>
                  <a:cubicBezTo>
                    <a:pt x="9680" y="131"/>
                    <a:pt x="9311" y="214"/>
                    <a:pt x="8859" y="310"/>
                  </a:cubicBezTo>
                  <a:cubicBezTo>
                    <a:pt x="7930" y="500"/>
                    <a:pt x="6632" y="762"/>
                    <a:pt x="5203" y="1012"/>
                  </a:cubicBezTo>
                  <a:cubicBezTo>
                    <a:pt x="3775" y="1262"/>
                    <a:pt x="2477" y="1465"/>
                    <a:pt x="1536" y="1596"/>
                  </a:cubicBezTo>
                  <a:cubicBezTo>
                    <a:pt x="1084" y="1655"/>
                    <a:pt x="703" y="1715"/>
                    <a:pt x="417" y="1750"/>
                  </a:cubicBezTo>
                  <a:cubicBezTo>
                    <a:pt x="155" y="1798"/>
                    <a:pt x="0" y="1822"/>
                    <a:pt x="12" y="1834"/>
                  </a:cubicBezTo>
                  <a:cubicBezTo>
                    <a:pt x="12" y="1834"/>
                    <a:pt x="155" y="1834"/>
                    <a:pt x="417" y="1810"/>
                  </a:cubicBezTo>
                  <a:cubicBezTo>
                    <a:pt x="691" y="1786"/>
                    <a:pt x="1072" y="1750"/>
                    <a:pt x="1548" y="1691"/>
                  </a:cubicBezTo>
                  <a:cubicBezTo>
                    <a:pt x="2489" y="1584"/>
                    <a:pt x="3799" y="1405"/>
                    <a:pt x="5227" y="1155"/>
                  </a:cubicBezTo>
                  <a:cubicBezTo>
                    <a:pt x="6668" y="893"/>
                    <a:pt x="7954" y="619"/>
                    <a:pt x="8882" y="405"/>
                  </a:cubicBezTo>
                  <a:cubicBezTo>
                    <a:pt x="9347" y="298"/>
                    <a:pt x="9716" y="202"/>
                    <a:pt x="9978" y="131"/>
                  </a:cubicBezTo>
                  <a:cubicBezTo>
                    <a:pt x="10228" y="60"/>
                    <a:pt x="10371" y="12"/>
                    <a:pt x="10371" y="0"/>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 name="Google Shape;242;p9"/>
          <p:cNvSpPr/>
          <p:nvPr/>
        </p:nvSpPr>
        <p:spPr>
          <a:xfrm>
            <a:off x="339743" y="3014403"/>
            <a:ext cx="131023" cy="138987"/>
          </a:xfrm>
          <a:custGeom>
            <a:rect b="b" l="l" r="r" t="t"/>
            <a:pathLst>
              <a:path extrusionOk="0" h="3894" w="3894">
                <a:moveTo>
                  <a:pt x="1941" y="0"/>
                </a:moveTo>
                <a:lnTo>
                  <a:pt x="1251" y="1262"/>
                </a:lnTo>
                <a:lnTo>
                  <a:pt x="1" y="1953"/>
                </a:lnTo>
                <a:lnTo>
                  <a:pt x="1251" y="2643"/>
                </a:lnTo>
                <a:lnTo>
                  <a:pt x="1941" y="3894"/>
                </a:lnTo>
                <a:lnTo>
                  <a:pt x="2632" y="2643"/>
                </a:lnTo>
                <a:lnTo>
                  <a:pt x="3894" y="1953"/>
                </a:lnTo>
                <a:lnTo>
                  <a:pt x="2632" y="1262"/>
                </a:lnTo>
                <a:lnTo>
                  <a:pt x="19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9"/>
          <p:cNvSpPr/>
          <p:nvPr/>
        </p:nvSpPr>
        <p:spPr>
          <a:xfrm>
            <a:off x="5604029" y="2372634"/>
            <a:ext cx="131023" cy="13898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9"/>
          <p:cNvSpPr/>
          <p:nvPr/>
        </p:nvSpPr>
        <p:spPr>
          <a:xfrm>
            <a:off x="339751" y="175347"/>
            <a:ext cx="311724" cy="293052"/>
          </a:xfrm>
          <a:custGeom>
            <a:rect b="b" l="l" r="r" t="t"/>
            <a:pathLst>
              <a:path extrusionOk="0" h="11472" w="10383">
                <a:moveTo>
                  <a:pt x="4581" y="0"/>
                </a:moveTo>
                <a:cubicBezTo>
                  <a:pt x="3768" y="0"/>
                  <a:pt x="2988" y="576"/>
                  <a:pt x="2703" y="1461"/>
                </a:cubicBezTo>
                <a:cubicBezTo>
                  <a:pt x="2370" y="2521"/>
                  <a:pt x="2882" y="3652"/>
                  <a:pt x="3870" y="3961"/>
                </a:cubicBezTo>
                <a:cubicBezTo>
                  <a:pt x="4043" y="4012"/>
                  <a:pt x="4220" y="4037"/>
                  <a:pt x="4394" y="4037"/>
                </a:cubicBezTo>
                <a:cubicBezTo>
                  <a:pt x="4831" y="4037"/>
                  <a:pt x="5256" y="3881"/>
                  <a:pt x="5597" y="3592"/>
                </a:cubicBezTo>
                <a:cubicBezTo>
                  <a:pt x="5894" y="4021"/>
                  <a:pt x="6275" y="4533"/>
                  <a:pt x="6704" y="5080"/>
                </a:cubicBezTo>
                <a:cubicBezTo>
                  <a:pt x="6942" y="5378"/>
                  <a:pt x="7168" y="5664"/>
                  <a:pt x="7394" y="5926"/>
                </a:cubicBezTo>
                <a:cubicBezTo>
                  <a:pt x="6573" y="6319"/>
                  <a:pt x="6168" y="7247"/>
                  <a:pt x="6418" y="8116"/>
                </a:cubicBezTo>
                <a:cubicBezTo>
                  <a:pt x="6013" y="8247"/>
                  <a:pt x="5561" y="8402"/>
                  <a:pt x="5073" y="8581"/>
                </a:cubicBezTo>
                <a:cubicBezTo>
                  <a:pt x="4632" y="8736"/>
                  <a:pt x="4239" y="8902"/>
                  <a:pt x="3882" y="9045"/>
                </a:cubicBezTo>
                <a:cubicBezTo>
                  <a:pt x="3630" y="8239"/>
                  <a:pt x="2886" y="7726"/>
                  <a:pt x="2084" y="7726"/>
                </a:cubicBezTo>
                <a:cubicBezTo>
                  <a:pt x="1903" y="7726"/>
                  <a:pt x="1719" y="7752"/>
                  <a:pt x="1537" y="7807"/>
                </a:cubicBezTo>
                <a:cubicBezTo>
                  <a:pt x="548" y="8116"/>
                  <a:pt x="1" y="9164"/>
                  <a:pt x="298" y="10152"/>
                </a:cubicBezTo>
                <a:cubicBezTo>
                  <a:pt x="551" y="10959"/>
                  <a:pt x="1295" y="11472"/>
                  <a:pt x="2097" y="11472"/>
                </a:cubicBezTo>
                <a:cubicBezTo>
                  <a:pt x="2278" y="11472"/>
                  <a:pt x="2462" y="11445"/>
                  <a:pt x="2644" y="11391"/>
                </a:cubicBezTo>
                <a:cubicBezTo>
                  <a:pt x="3239" y="11200"/>
                  <a:pt x="3704" y="10736"/>
                  <a:pt x="3882" y="10152"/>
                </a:cubicBezTo>
                <a:cubicBezTo>
                  <a:pt x="3942" y="9938"/>
                  <a:pt x="3965" y="9724"/>
                  <a:pt x="3954" y="9509"/>
                </a:cubicBezTo>
                <a:cubicBezTo>
                  <a:pt x="4346" y="9379"/>
                  <a:pt x="4787" y="9236"/>
                  <a:pt x="5251" y="9069"/>
                </a:cubicBezTo>
                <a:cubicBezTo>
                  <a:pt x="5716" y="8902"/>
                  <a:pt x="6228" y="8700"/>
                  <a:pt x="6609" y="8521"/>
                </a:cubicBezTo>
                <a:cubicBezTo>
                  <a:pt x="6954" y="9131"/>
                  <a:pt x="7585" y="9470"/>
                  <a:pt x="8237" y="9470"/>
                </a:cubicBezTo>
                <a:cubicBezTo>
                  <a:pt x="8553" y="9470"/>
                  <a:pt x="8873" y="9391"/>
                  <a:pt x="9169" y="9224"/>
                </a:cubicBezTo>
                <a:cubicBezTo>
                  <a:pt x="10061" y="8712"/>
                  <a:pt x="10383" y="7569"/>
                  <a:pt x="9859" y="6676"/>
                </a:cubicBezTo>
                <a:cubicBezTo>
                  <a:pt x="9526" y="6080"/>
                  <a:pt x="8893" y="5724"/>
                  <a:pt x="8229" y="5724"/>
                </a:cubicBezTo>
                <a:cubicBezTo>
                  <a:pt x="8110" y="5724"/>
                  <a:pt x="7990" y="5736"/>
                  <a:pt x="7871" y="5759"/>
                </a:cubicBezTo>
                <a:cubicBezTo>
                  <a:pt x="7645" y="5449"/>
                  <a:pt x="7383" y="5116"/>
                  <a:pt x="7109" y="4759"/>
                </a:cubicBezTo>
                <a:cubicBezTo>
                  <a:pt x="6668" y="4187"/>
                  <a:pt x="6240" y="3687"/>
                  <a:pt x="5894" y="3294"/>
                </a:cubicBezTo>
                <a:cubicBezTo>
                  <a:pt x="6061" y="3080"/>
                  <a:pt x="6192" y="2842"/>
                  <a:pt x="6275" y="2580"/>
                </a:cubicBezTo>
                <a:cubicBezTo>
                  <a:pt x="6609" y="1508"/>
                  <a:pt x="6085" y="389"/>
                  <a:pt x="5097" y="80"/>
                </a:cubicBezTo>
                <a:cubicBezTo>
                  <a:pt x="4926" y="26"/>
                  <a:pt x="4753" y="0"/>
                  <a:pt x="45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
          <p:cNvSpPr/>
          <p:nvPr/>
        </p:nvSpPr>
        <p:spPr>
          <a:xfrm>
            <a:off x="5344436" y="1958232"/>
            <a:ext cx="390614" cy="414390"/>
          </a:xfrm>
          <a:custGeom>
            <a:rect b="b" l="l" r="r" t="t"/>
            <a:pathLst>
              <a:path extrusionOk="0" h="11610" w="11609">
                <a:moveTo>
                  <a:pt x="5810" y="1"/>
                </a:moveTo>
                <a:cubicBezTo>
                  <a:pt x="2596" y="1"/>
                  <a:pt x="0" y="2608"/>
                  <a:pt x="0" y="5811"/>
                </a:cubicBezTo>
                <a:cubicBezTo>
                  <a:pt x="0" y="9014"/>
                  <a:pt x="2596" y="11609"/>
                  <a:pt x="5810" y="11609"/>
                </a:cubicBezTo>
                <a:cubicBezTo>
                  <a:pt x="9013" y="11609"/>
                  <a:pt x="11609" y="9014"/>
                  <a:pt x="11609" y="5811"/>
                </a:cubicBezTo>
                <a:cubicBezTo>
                  <a:pt x="11609" y="2596"/>
                  <a:pt x="9013" y="1"/>
                  <a:pt x="5810" y="1"/>
                </a:cubicBez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9"/>
          <p:cNvSpPr/>
          <p:nvPr/>
        </p:nvSpPr>
        <p:spPr>
          <a:xfrm>
            <a:off x="545318" y="4040603"/>
            <a:ext cx="131023" cy="138987"/>
          </a:xfrm>
          <a:custGeom>
            <a:rect b="b" l="l" r="r" t="t"/>
            <a:pathLst>
              <a:path extrusionOk="0" h="3894" w="3894">
                <a:moveTo>
                  <a:pt x="1941" y="0"/>
                </a:moveTo>
                <a:lnTo>
                  <a:pt x="1251" y="1262"/>
                </a:lnTo>
                <a:lnTo>
                  <a:pt x="1" y="1953"/>
                </a:lnTo>
                <a:lnTo>
                  <a:pt x="1251" y="2643"/>
                </a:lnTo>
                <a:lnTo>
                  <a:pt x="1941" y="3894"/>
                </a:lnTo>
                <a:lnTo>
                  <a:pt x="2632" y="2643"/>
                </a:lnTo>
                <a:lnTo>
                  <a:pt x="3894" y="1953"/>
                </a:lnTo>
                <a:lnTo>
                  <a:pt x="2632" y="1262"/>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9"/>
          <p:cNvSpPr/>
          <p:nvPr/>
        </p:nvSpPr>
        <p:spPr>
          <a:xfrm>
            <a:off x="3420854" y="3670734"/>
            <a:ext cx="131023" cy="13898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9"/>
          <p:cNvSpPr/>
          <p:nvPr/>
        </p:nvSpPr>
        <p:spPr>
          <a:xfrm>
            <a:off x="230580" y="2237389"/>
            <a:ext cx="349362" cy="409464"/>
          </a:xfrm>
          <a:custGeom>
            <a:rect b="b" l="l" r="r" t="t"/>
            <a:pathLst>
              <a:path extrusionOk="0" h="11472" w="10383">
                <a:moveTo>
                  <a:pt x="4581" y="0"/>
                </a:moveTo>
                <a:cubicBezTo>
                  <a:pt x="3768" y="0"/>
                  <a:pt x="2988" y="576"/>
                  <a:pt x="2703" y="1461"/>
                </a:cubicBezTo>
                <a:cubicBezTo>
                  <a:pt x="2370" y="2521"/>
                  <a:pt x="2882" y="3652"/>
                  <a:pt x="3870" y="3961"/>
                </a:cubicBezTo>
                <a:cubicBezTo>
                  <a:pt x="4043" y="4012"/>
                  <a:pt x="4220" y="4037"/>
                  <a:pt x="4394" y="4037"/>
                </a:cubicBezTo>
                <a:cubicBezTo>
                  <a:pt x="4831" y="4037"/>
                  <a:pt x="5256" y="3881"/>
                  <a:pt x="5597" y="3592"/>
                </a:cubicBezTo>
                <a:cubicBezTo>
                  <a:pt x="5894" y="4021"/>
                  <a:pt x="6275" y="4533"/>
                  <a:pt x="6704" y="5080"/>
                </a:cubicBezTo>
                <a:cubicBezTo>
                  <a:pt x="6942" y="5378"/>
                  <a:pt x="7168" y="5664"/>
                  <a:pt x="7394" y="5926"/>
                </a:cubicBezTo>
                <a:cubicBezTo>
                  <a:pt x="6573" y="6319"/>
                  <a:pt x="6168" y="7247"/>
                  <a:pt x="6418" y="8116"/>
                </a:cubicBezTo>
                <a:cubicBezTo>
                  <a:pt x="6013" y="8247"/>
                  <a:pt x="5561" y="8402"/>
                  <a:pt x="5073" y="8581"/>
                </a:cubicBezTo>
                <a:cubicBezTo>
                  <a:pt x="4632" y="8736"/>
                  <a:pt x="4239" y="8902"/>
                  <a:pt x="3882" y="9045"/>
                </a:cubicBezTo>
                <a:cubicBezTo>
                  <a:pt x="3630" y="8239"/>
                  <a:pt x="2886" y="7726"/>
                  <a:pt x="2084" y="7726"/>
                </a:cubicBezTo>
                <a:cubicBezTo>
                  <a:pt x="1903" y="7726"/>
                  <a:pt x="1719" y="7752"/>
                  <a:pt x="1537" y="7807"/>
                </a:cubicBezTo>
                <a:cubicBezTo>
                  <a:pt x="548" y="8116"/>
                  <a:pt x="1" y="9164"/>
                  <a:pt x="298" y="10152"/>
                </a:cubicBezTo>
                <a:cubicBezTo>
                  <a:pt x="551" y="10959"/>
                  <a:pt x="1295" y="11472"/>
                  <a:pt x="2097" y="11472"/>
                </a:cubicBezTo>
                <a:cubicBezTo>
                  <a:pt x="2278" y="11472"/>
                  <a:pt x="2462" y="11445"/>
                  <a:pt x="2644" y="11391"/>
                </a:cubicBezTo>
                <a:cubicBezTo>
                  <a:pt x="3239" y="11200"/>
                  <a:pt x="3704" y="10736"/>
                  <a:pt x="3882" y="10152"/>
                </a:cubicBezTo>
                <a:cubicBezTo>
                  <a:pt x="3942" y="9938"/>
                  <a:pt x="3965" y="9724"/>
                  <a:pt x="3954" y="9509"/>
                </a:cubicBezTo>
                <a:cubicBezTo>
                  <a:pt x="4346" y="9379"/>
                  <a:pt x="4787" y="9236"/>
                  <a:pt x="5251" y="9069"/>
                </a:cubicBezTo>
                <a:cubicBezTo>
                  <a:pt x="5716" y="8902"/>
                  <a:pt x="6228" y="8700"/>
                  <a:pt x="6609" y="8521"/>
                </a:cubicBezTo>
                <a:cubicBezTo>
                  <a:pt x="6954" y="9131"/>
                  <a:pt x="7585" y="9470"/>
                  <a:pt x="8237" y="9470"/>
                </a:cubicBezTo>
                <a:cubicBezTo>
                  <a:pt x="8553" y="9470"/>
                  <a:pt x="8873" y="9391"/>
                  <a:pt x="9169" y="9224"/>
                </a:cubicBezTo>
                <a:cubicBezTo>
                  <a:pt x="10061" y="8712"/>
                  <a:pt x="10383" y="7569"/>
                  <a:pt x="9859" y="6676"/>
                </a:cubicBezTo>
                <a:cubicBezTo>
                  <a:pt x="9526" y="6080"/>
                  <a:pt x="8893" y="5724"/>
                  <a:pt x="8229" y="5724"/>
                </a:cubicBezTo>
                <a:cubicBezTo>
                  <a:pt x="8110" y="5724"/>
                  <a:pt x="7990" y="5736"/>
                  <a:pt x="7871" y="5759"/>
                </a:cubicBezTo>
                <a:cubicBezTo>
                  <a:pt x="7645" y="5449"/>
                  <a:pt x="7383" y="5116"/>
                  <a:pt x="7109" y="4759"/>
                </a:cubicBezTo>
                <a:cubicBezTo>
                  <a:pt x="6668" y="4187"/>
                  <a:pt x="6240" y="3687"/>
                  <a:pt x="5894" y="3294"/>
                </a:cubicBezTo>
                <a:cubicBezTo>
                  <a:pt x="6061" y="3080"/>
                  <a:pt x="6192" y="2842"/>
                  <a:pt x="6275" y="2580"/>
                </a:cubicBezTo>
                <a:cubicBezTo>
                  <a:pt x="6609" y="1508"/>
                  <a:pt x="6085" y="389"/>
                  <a:pt x="5097" y="80"/>
                </a:cubicBezTo>
                <a:cubicBezTo>
                  <a:pt x="4926" y="26"/>
                  <a:pt x="4753" y="0"/>
                  <a:pt x="4581"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9"/>
          <p:cNvSpPr/>
          <p:nvPr/>
        </p:nvSpPr>
        <p:spPr>
          <a:xfrm>
            <a:off x="0" y="4806950"/>
            <a:ext cx="9144000" cy="336522"/>
          </a:xfrm>
          <a:custGeom>
            <a:rect b="b" l="l" r="r" t="t"/>
            <a:pathLst>
              <a:path extrusionOk="0" h="28886" w="285750">
                <a:moveTo>
                  <a:pt x="0" y="1"/>
                </a:moveTo>
                <a:lnTo>
                  <a:pt x="0" y="28885"/>
                </a:lnTo>
                <a:lnTo>
                  <a:pt x="285750" y="28885"/>
                </a:lnTo>
                <a:lnTo>
                  <a:pt x="285750"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
          <p:cNvSpPr txBox="1"/>
          <p:nvPr>
            <p:ph hasCustomPrompt="1" idx="2" type="title"/>
          </p:nvPr>
        </p:nvSpPr>
        <p:spPr>
          <a:xfrm>
            <a:off x="699375" y="316000"/>
            <a:ext cx="2662200" cy="12876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0000">
                <a:solidFill>
                  <a:schemeClr val="accent5"/>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extLst>
    <p:ext uri="{DCECCB84-F9BA-43D5-87BE-67443E8EF086}">
      <p15:sldGuideLst>
        <p15:guide id="1" pos="510">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51" name="Shape 251"/>
        <p:cNvGrpSpPr/>
        <p:nvPr/>
      </p:nvGrpSpPr>
      <p:grpSpPr>
        <a:xfrm>
          <a:off x="0" y="0"/>
          <a:ext cx="0" cy="0"/>
          <a:chOff x="0" y="0"/>
          <a:chExt cx="0" cy="0"/>
        </a:xfrm>
      </p:grpSpPr>
      <p:sp>
        <p:nvSpPr>
          <p:cNvPr id="252" name="Google Shape;252;p10"/>
          <p:cNvSpPr/>
          <p:nvPr/>
        </p:nvSpPr>
        <p:spPr>
          <a:xfrm>
            <a:off x="0" y="-13950"/>
            <a:ext cx="9144000" cy="4805700"/>
          </a:xfrm>
          <a:prstGeom prst="rect">
            <a:avLst/>
          </a:prstGeom>
          <a:solidFill>
            <a:srgbClr val="073763">
              <a:alpha val="55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4" name="Google Shape;254;p10"/>
          <p:cNvSpPr txBox="1"/>
          <p:nvPr>
            <p:ph type="title"/>
          </p:nvPr>
        </p:nvSpPr>
        <p:spPr>
          <a:xfrm>
            <a:off x="4991100" y="540000"/>
            <a:ext cx="3432900" cy="26955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3100">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5" name="Google Shape;255;p10"/>
          <p:cNvSpPr/>
          <p:nvPr/>
        </p:nvSpPr>
        <p:spPr>
          <a:xfrm>
            <a:off x="448499" y="4136220"/>
            <a:ext cx="390614" cy="414390"/>
          </a:xfrm>
          <a:custGeom>
            <a:rect b="b" l="l" r="r" t="t"/>
            <a:pathLst>
              <a:path extrusionOk="0" h="11610" w="11609">
                <a:moveTo>
                  <a:pt x="5810" y="1"/>
                </a:moveTo>
                <a:cubicBezTo>
                  <a:pt x="2596" y="1"/>
                  <a:pt x="0" y="2608"/>
                  <a:pt x="0" y="5811"/>
                </a:cubicBezTo>
                <a:cubicBezTo>
                  <a:pt x="0" y="9014"/>
                  <a:pt x="2596" y="11609"/>
                  <a:pt x="5810" y="11609"/>
                </a:cubicBezTo>
                <a:cubicBezTo>
                  <a:pt x="9013" y="11609"/>
                  <a:pt x="11609" y="9014"/>
                  <a:pt x="11609" y="5811"/>
                </a:cubicBezTo>
                <a:cubicBezTo>
                  <a:pt x="11609" y="2596"/>
                  <a:pt x="9013" y="1"/>
                  <a:pt x="5810" y="1"/>
                </a:cubicBez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0"/>
          <p:cNvSpPr/>
          <p:nvPr/>
        </p:nvSpPr>
        <p:spPr>
          <a:xfrm>
            <a:off x="7385828" y="266320"/>
            <a:ext cx="185532" cy="196808"/>
          </a:xfrm>
          <a:custGeom>
            <a:rect b="b" l="l" r="r" t="t"/>
            <a:pathLst>
              <a:path extrusionOk="0" h="5514" w="5514">
                <a:moveTo>
                  <a:pt x="2751" y="1"/>
                </a:moveTo>
                <a:lnTo>
                  <a:pt x="1775" y="1787"/>
                </a:lnTo>
                <a:lnTo>
                  <a:pt x="1" y="2763"/>
                </a:lnTo>
                <a:lnTo>
                  <a:pt x="1775" y="3727"/>
                </a:lnTo>
                <a:lnTo>
                  <a:pt x="2751" y="5513"/>
                </a:lnTo>
                <a:lnTo>
                  <a:pt x="3727" y="3727"/>
                </a:lnTo>
                <a:lnTo>
                  <a:pt x="5513" y="2763"/>
                </a:lnTo>
                <a:lnTo>
                  <a:pt x="3727" y="1787"/>
                </a:lnTo>
                <a:lnTo>
                  <a:pt x="2751" y="1"/>
                </a:ln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0"/>
          <p:cNvSpPr/>
          <p:nvPr/>
        </p:nvSpPr>
        <p:spPr>
          <a:xfrm>
            <a:off x="8472461" y="2661810"/>
            <a:ext cx="139031" cy="147481"/>
          </a:xfrm>
          <a:custGeom>
            <a:rect b="b" l="l" r="r" t="t"/>
            <a:pathLst>
              <a:path extrusionOk="0" h="4132" w="4132">
                <a:moveTo>
                  <a:pt x="2072" y="0"/>
                </a:moveTo>
                <a:lnTo>
                  <a:pt x="1334" y="1334"/>
                </a:lnTo>
                <a:lnTo>
                  <a:pt x="0" y="2060"/>
                </a:lnTo>
                <a:lnTo>
                  <a:pt x="1334" y="2798"/>
                </a:lnTo>
                <a:lnTo>
                  <a:pt x="2072" y="4132"/>
                </a:lnTo>
                <a:lnTo>
                  <a:pt x="2798" y="2798"/>
                </a:lnTo>
                <a:lnTo>
                  <a:pt x="4132" y="2060"/>
                </a:lnTo>
                <a:lnTo>
                  <a:pt x="2798" y="1334"/>
                </a:lnTo>
                <a:lnTo>
                  <a:pt x="2072" y="0"/>
                </a:ln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0"/>
          <p:cNvSpPr/>
          <p:nvPr/>
        </p:nvSpPr>
        <p:spPr>
          <a:xfrm>
            <a:off x="3805321" y="290963"/>
            <a:ext cx="139065" cy="147517"/>
          </a:xfrm>
          <a:custGeom>
            <a:rect b="b" l="l" r="r" t="t"/>
            <a:pathLst>
              <a:path extrusionOk="0" h="4133" w="4133">
                <a:moveTo>
                  <a:pt x="2061" y="1"/>
                </a:moveTo>
                <a:lnTo>
                  <a:pt x="1334" y="1334"/>
                </a:lnTo>
                <a:lnTo>
                  <a:pt x="1" y="2060"/>
                </a:lnTo>
                <a:lnTo>
                  <a:pt x="1334" y="2799"/>
                </a:lnTo>
                <a:lnTo>
                  <a:pt x="2061" y="4132"/>
                </a:lnTo>
                <a:lnTo>
                  <a:pt x="2799" y="2799"/>
                </a:lnTo>
                <a:lnTo>
                  <a:pt x="4132" y="2060"/>
                </a:lnTo>
                <a:lnTo>
                  <a:pt x="2799" y="1334"/>
                </a:lnTo>
                <a:lnTo>
                  <a:pt x="2061" y="1"/>
                </a:ln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0"/>
          <p:cNvSpPr/>
          <p:nvPr/>
        </p:nvSpPr>
        <p:spPr>
          <a:xfrm>
            <a:off x="7864772" y="832726"/>
            <a:ext cx="92968" cy="98190"/>
          </a:xfrm>
          <a:custGeom>
            <a:rect b="b" l="l" r="r" t="t"/>
            <a:pathLst>
              <a:path extrusionOk="0" h="2751" w="2763">
                <a:moveTo>
                  <a:pt x="1381" y="0"/>
                </a:moveTo>
                <a:lnTo>
                  <a:pt x="893" y="893"/>
                </a:lnTo>
                <a:lnTo>
                  <a:pt x="0" y="1381"/>
                </a:lnTo>
                <a:lnTo>
                  <a:pt x="893" y="1869"/>
                </a:lnTo>
                <a:lnTo>
                  <a:pt x="1381" y="2750"/>
                </a:lnTo>
                <a:lnTo>
                  <a:pt x="1870" y="1869"/>
                </a:lnTo>
                <a:lnTo>
                  <a:pt x="2763" y="1381"/>
                </a:lnTo>
                <a:lnTo>
                  <a:pt x="1870" y="893"/>
                </a:lnTo>
                <a:lnTo>
                  <a:pt x="13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0"/>
          <p:cNvSpPr/>
          <p:nvPr/>
        </p:nvSpPr>
        <p:spPr>
          <a:xfrm>
            <a:off x="5970653" y="2595044"/>
            <a:ext cx="62921" cy="66745"/>
          </a:xfrm>
          <a:custGeom>
            <a:rect b="b" l="l" r="r" t="t"/>
            <a:pathLst>
              <a:path extrusionOk="0" h="1870" w="1870">
                <a:moveTo>
                  <a:pt x="929" y="0"/>
                </a:moveTo>
                <a:lnTo>
                  <a:pt x="608" y="607"/>
                </a:lnTo>
                <a:lnTo>
                  <a:pt x="1" y="941"/>
                </a:lnTo>
                <a:lnTo>
                  <a:pt x="608" y="1262"/>
                </a:lnTo>
                <a:lnTo>
                  <a:pt x="929" y="1869"/>
                </a:lnTo>
                <a:lnTo>
                  <a:pt x="1263" y="1262"/>
                </a:lnTo>
                <a:lnTo>
                  <a:pt x="1870" y="941"/>
                </a:lnTo>
                <a:lnTo>
                  <a:pt x="1263" y="607"/>
                </a:lnTo>
                <a:lnTo>
                  <a:pt x="929"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0"/>
          <p:cNvSpPr/>
          <p:nvPr/>
        </p:nvSpPr>
        <p:spPr>
          <a:xfrm>
            <a:off x="8000977" y="1944833"/>
            <a:ext cx="62921" cy="66745"/>
          </a:xfrm>
          <a:custGeom>
            <a:rect b="b" l="l" r="r" t="t"/>
            <a:pathLst>
              <a:path extrusionOk="0" h="1870" w="1870">
                <a:moveTo>
                  <a:pt x="929" y="1"/>
                </a:moveTo>
                <a:lnTo>
                  <a:pt x="608" y="596"/>
                </a:lnTo>
                <a:lnTo>
                  <a:pt x="0" y="929"/>
                </a:lnTo>
                <a:lnTo>
                  <a:pt x="608" y="1263"/>
                </a:lnTo>
                <a:lnTo>
                  <a:pt x="929" y="1870"/>
                </a:lnTo>
                <a:lnTo>
                  <a:pt x="1262" y="1263"/>
                </a:lnTo>
                <a:lnTo>
                  <a:pt x="1870" y="929"/>
                </a:lnTo>
                <a:lnTo>
                  <a:pt x="1262" y="596"/>
                </a:lnTo>
                <a:lnTo>
                  <a:pt x="929"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0"/>
          <p:cNvSpPr/>
          <p:nvPr/>
        </p:nvSpPr>
        <p:spPr>
          <a:xfrm>
            <a:off x="8016993" y="1035853"/>
            <a:ext cx="131023" cy="138987"/>
          </a:xfrm>
          <a:custGeom>
            <a:rect b="b" l="l" r="r" t="t"/>
            <a:pathLst>
              <a:path extrusionOk="0" h="3894" w="3894">
                <a:moveTo>
                  <a:pt x="1941" y="0"/>
                </a:moveTo>
                <a:lnTo>
                  <a:pt x="1251" y="1262"/>
                </a:lnTo>
                <a:lnTo>
                  <a:pt x="1" y="1953"/>
                </a:lnTo>
                <a:lnTo>
                  <a:pt x="1251" y="2643"/>
                </a:lnTo>
                <a:lnTo>
                  <a:pt x="1941" y="3894"/>
                </a:lnTo>
                <a:lnTo>
                  <a:pt x="2632" y="2643"/>
                </a:lnTo>
                <a:lnTo>
                  <a:pt x="3894" y="1953"/>
                </a:lnTo>
                <a:lnTo>
                  <a:pt x="2632" y="1262"/>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0"/>
          <p:cNvSpPr/>
          <p:nvPr/>
        </p:nvSpPr>
        <p:spPr>
          <a:xfrm>
            <a:off x="4013958" y="4198422"/>
            <a:ext cx="102591" cy="109255"/>
          </a:xfrm>
          <a:custGeom>
            <a:rect b="b" l="l" r="r" t="t"/>
            <a:pathLst>
              <a:path extrusionOk="0" h="3061" w="3049">
                <a:moveTo>
                  <a:pt x="1525" y="0"/>
                </a:moveTo>
                <a:lnTo>
                  <a:pt x="989" y="989"/>
                </a:lnTo>
                <a:lnTo>
                  <a:pt x="1" y="1524"/>
                </a:lnTo>
                <a:lnTo>
                  <a:pt x="989" y="2072"/>
                </a:lnTo>
                <a:lnTo>
                  <a:pt x="1525" y="3060"/>
                </a:lnTo>
                <a:lnTo>
                  <a:pt x="2060" y="2072"/>
                </a:lnTo>
                <a:lnTo>
                  <a:pt x="3049" y="1524"/>
                </a:lnTo>
                <a:lnTo>
                  <a:pt x="2060" y="989"/>
                </a:lnTo>
                <a:lnTo>
                  <a:pt x="1525"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4" name="Google Shape;264;p10"/>
          <p:cNvGrpSpPr/>
          <p:nvPr/>
        </p:nvGrpSpPr>
        <p:grpSpPr>
          <a:xfrm>
            <a:off x="8000970" y="3378883"/>
            <a:ext cx="392263" cy="416924"/>
            <a:chOff x="8058245" y="2331133"/>
            <a:chExt cx="392263" cy="416924"/>
          </a:xfrm>
        </p:grpSpPr>
        <p:sp>
          <p:nvSpPr>
            <p:cNvPr id="265" name="Google Shape;265;p10"/>
            <p:cNvSpPr/>
            <p:nvPr/>
          </p:nvSpPr>
          <p:spPr>
            <a:xfrm>
              <a:off x="8059860" y="2333668"/>
              <a:ext cx="389032" cy="413105"/>
            </a:xfrm>
            <a:custGeom>
              <a:rect b="b" l="l" r="r" t="t"/>
              <a:pathLst>
                <a:path extrusionOk="0" h="11574" w="11562">
                  <a:moveTo>
                    <a:pt x="5831" y="3632"/>
                  </a:moveTo>
                  <a:cubicBezTo>
                    <a:pt x="6352" y="3632"/>
                    <a:pt x="6874" y="3826"/>
                    <a:pt x="7275" y="4216"/>
                  </a:cubicBezTo>
                  <a:cubicBezTo>
                    <a:pt x="8109" y="5013"/>
                    <a:pt x="8133" y="6335"/>
                    <a:pt x="7335" y="7156"/>
                  </a:cubicBezTo>
                  <a:cubicBezTo>
                    <a:pt x="6926" y="7584"/>
                    <a:pt x="6379" y="7798"/>
                    <a:pt x="5831" y="7798"/>
                  </a:cubicBezTo>
                  <a:cubicBezTo>
                    <a:pt x="5310" y="7798"/>
                    <a:pt x="4788" y="7605"/>
                    <a:pt x="4382" y="7216"/>
                  </a:cubicBezTo>
                  <a:cubicBezTo>
                    <a:pt x="3561" y="6418"/>
                    <a:pt x="3537" y="5097"/>
                    <a:pt x="4334" y="4275"/>
                  </a:cubicBezTo>
                  <a:lnTo>
                    <a:pt x="4334" y="4263"/>
                  </a:lnTo>
                  <a:cubicBezTo>
                    <a:pt x="4742" y="3843"/>
                    <a:pt x="5287" y="3632"/>
                    <a:pt x="5831" y="3632"/>
                  </a:cubicBezTo>
                  <a:close/>
                  <a:moveTo>
                    <a:pt x="6644" y="1"/>
                  </a:moveTo>
                  <a:lnTo>
                    <a:pt x="4704" y="37"/>
                  </a:lnTo>
                  <a:lnTo>
                    <a:pt x="4454" y="1180"/>
                  </a:lnTo>
                  <a:cubicBezTo>
                    <a:pt x="4049" y="1299"/>
                    <a:pt x="3668" y="1465"/>
                    <a:pt x="3299" y="1691"/>
                  </a:cubicBezTo>
                  <a:lnTo>
                    <a:pt x="3299" y="1668"/>
                  </a:lnTo>
                  <a:lnTo>
                    <a:pt x="2299" y="1072"/>
                  </a:lnTo>
                  <a:lnTo>
                    <a:pt x="953" y="2465"/>
                  </a:lnTo>
                  <a:lnTo>
                    <a:pt x="1608" y="3466"/>
                  </a:lnTo>
                  <a:cubicBezTo>
                    <a:pt x="1394" y="3835"/>
                    <a:pt x="1239" y="4228"/>
                    <a:pt x="1144" y="4644"/>
                  </a:cubicBezTo>
                  <a:lnTo>
                    <a:pt x="1" y="4918"/>
                  </a:lnTo>
                  <a:lnTo>
                    <a:pt x="36" y="6859"/>
                  </a:lnTo>
                  <a:lnTo>
                    <a:pt x="1179" y="7097"/>
                  </a:lnTo>
                  <a:cubicBezTo>
                    <a:pt x="1298" y="7514"/>
                    <a:pt x="1465" y="7895"/>
                    <a:pt x="1691" y="8264"/>
                  </a:cubicBezTo>
                  <a:lnTo>
                    <a:pt x="1084" y="9264"/>
                  </a:lnTo>
                  <a:lnTo>
                    <a:pt x="2477" y="10609"/>
                  </a:lnTo>
                  <a:lnTo>
                    <a:pt x="3465" y="9966"/>
                  </a:lnTo>
                  <a:cubicBezTo>
                    <a:pt x="3834" y="10169"/>
                    <a:pt x="4227" y="10324"/>
                    <a:pt x="4644" y="10431"/>
                  </a:cubicBezTo>
                  <a:lnTo>
                    <a:pt x="4918" y="11574"/>
                  </a:lnTo>
                  <a:lnTo>
                    <a:pt x="6859" y="11538"/>
                  </a:lnTo>
                  <a:lnTo>
                    <a:pt x="7097" y="10383"/>
                  </a:lnTo>
                  <a:cubicBezTo>
                    <a:pt x="7502" y="10276"/>
                    <a:pt x="7894" y="10097"/>
                    <a:pt x="8264" y="9883"/>
                  </a:cubicBezTo>
                  <a:lnTo>
                    <a:pt x="9264" y="10490"/>
                  </a:lnTo>
                  <a:lnTo>
                    <a:pt x="10597" y="9085"/>
                  </a:lnTo>
                  <a:lnTo>
                    <a:pt x="9954" y="8109"/>
                  </a:lnTo>
                  <a:cubicBezTo>
                    <a:pt x="10169" y="7740"/>
                    <a:pt x="10323" y="7347"/>
                    <a:pt x="10419" y="6930"/>
                  </a:cubicBezTo>
                  <a:lnTo>
                    <a:pt x="11562" y="6644"/>
                  </a:lnTo>
                  <a:lnTo>
                    <a:pt x="11526" y="4704"/>
                  </a:lnTo>
                  <a:lnTo>
                    <a:pt x="10383" y="4466"/>
                  </a:lnTo>
                  <a:cubicBezTo>
                    <a:pt x="10264" y="4061"/>
                    <a:pt x="10097" y="3668"/>
                    <a:pt x="9871" y="3311"/>
                  </a:cubicBezTo>
                  <a:lnTo>
                    <a:pt x="10478" y="2311"/>
                  </a:lnTo>
                  <a:lnTo>
                    <a:pt x="9073" y="953"/>
                  </a:lnTo>
                  <a:lnTo>
                    <a:pt x="8097" y="1596"/>
                  </a:lnTo>
                  <a:cubicBezTo>
                    <a:pt x="7728" y="1394"/>
                    <a:pt x="7335" y="1239"/>
                    <a:pt x="6918" y="1144"/>
                  </a:cubicBezTo>
                  <a:lnTo>
                    <a:pt x="6644" y="1"/>
                  </a:ln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0"/>
            <p:cNvSpPr/>
            <p:nvPr/>
          </p:nvSpPr>
          <p:spPr>
            <a:xfrm>
              <a:off x="8174026" y="2461804"/>
              <a:ext cx="154274" cy="151657"/>
            </a:xfrm>
            <a:custGeom>
              <a:rect b="b" l="l" r="r" t="t"/>
              <a:pathLst>
                <a:path extrusionOk="0" h="4249" w="4585">
                  <a:moveTo>
                    <a:pt x="2470" y="1"/>
                  </a:moveTo>
                  <a:cubicBezTo>
                    <a:pt x="2073" y="1"/>
                    <a:pt x="1674" y="114"/>
                    <a:pt x="1322" y="340"/>
                  </a:cubicBezTo>
                  <a:cubicBezTo>
                    <a:pt x="1180" y="423"/>
                    <a:pt x="1049" y="542"/>
                    <a:pt x="941" y="673"/>
                  </a:cubicBezTo>
                  <a:cubicBezTo>
                    <a:pt x="1072" y="566"/>
                    <a:pt x="1215" y="471"/>
                    <a:pt x="1358" y="376"/>
                  </a:cubicBezTo>
                  <a:cubicBezTo>
                    <a:pt x="1670" y="181"/>
                    <a:pt x="2037" y="74"/>
                    <a:pt x="2408" y="74"/>
                  </a:cubicBezTo>
                  <a:cubicBezTo>
                    <a:pt x="2491" y="74"/>
                    <a:pt x="2574" y="79"/>
                    <a:pt x="2656" y="90"/>
                  </a:cubicBezTo>
                  <a:cubicBezTo>
                    <a:pt x="2966" y="126"/>
                    <a:pt x="3275" y="233"/>
                    <a:pt x="3537" y="411"/>
                  </a:cubicBezTo>
                  <a:cubicBezTo>
                    <a:pt x="3835" y="614"/>
                    <a:pt x="4073" y="888"/>
                    <a:pt x="4240" y="1221"/>
                  </a:cubicBezTo>
                  <a:cubicBezTo>
                    <a:pt x="4323" y="1388"/>
                    <a:pt x="4382" y="1578"/>
                    <a:pt x="4406" y="1769"/>
                  </a:cubicBezTo>
                  <a:cubicBezTo>
                    <a:pt x="4442" y="1971"/>
                    <a:pt x="4442" y="2173"/>
                    <a:pt x="4406" y="2376"/>
                  </a:cubicBezTo>
                  <a:cubicBezTo>
                    <a:pt x="4287" y="3245"/>
                    <a:pt x="3620" y="3947"/>
                    <a:pt x="2751" y="4090"/>
                  </a:cubicBezTo>
                  <a:cubicBezTo>
                    <a:pt x="2650" y="4108"/>
                    <a:pt x="2549" y="4117"/>
                    <a:pt x="2448" y="4117"/>
                  </a:cubicBezTo>
                  <a:cubicBezTo>
                    <a:pt x="2346" y="4117"/>
                    <a:pt x="2245" y="4108"/>
                    <a:pt x="2144" y="4090"/>
                  </a:cubicBezTo>
                  <a:cubicBezTo>
                    <a:pt x="1954" y="4067"/>
                    <a:pt x="1763" y="4019"/>
                    <a:pt x="1584" y="3936"/>
                  </a:cubicBezTo>
                  <a:cubicBezTo>
                    <a:pt x="953" y="3662"/>
                    <a:pt x="513" y="3078"/>
                    <a:pt x="406" y="2400"/>
                  </a:cubicBezTo>
                  <a:cubicBezTo>
                    <a:pt x="322" y="1935"/>
                    <a:pt x="406" y="1471"/>
                    <a:pt x="632" y="1066"/>
                  </a:cubicBezTo>
                  <a:cubicBezTo>
                    <a:pt x="787" y="781"/>
                    <a:pt x="918" y="650"/>
                    <a:pt x="918" y="649"/>
                  </a:cubicBezTo>
                  <a:lnTo>
                    <a:pt x="918" y="649"/>
                  </a:lnTo>
                  <a:cubicBezTo>
                    <a:pt x="787" y="757"/>
                    <a:pt x="680" y="899"/>
                    <a:pt x="596" y="1042"/>
                  </a:cubicBezTo>
                  <a:cubicBezTo>
                    <a:pt x="549" y="1114"/>
                    <a:pt x="513" y="1197"/>
                    <a:pt x="477" y="1269"/>
                  </a:cubicBezTo>
                  <a:cubicBezTo>
                    <a:pt x="1" y="2340"/>
                    <a:pt x="477" y="3578"/>
                    <a:pt x="1549" y="4055"/>
                  </a:cubicBezTo>
                  <a:cubicBezTo>
                    <a:pt x="1739" y="4138"/>
                    <a:pt x="1942" y="4197"/>
                    <a:pt x="2144" y="4221"/>
                  </a:cubicBezTo>
                  <a:cubicBezTo>
                    <a:pt x="2251" y="4239"/>
                    <a:pt x="2358" y="4248"/>
                    <a:pt x="2465" y="4248"/>
                  </a:cubicBezTo>
                  <a:cubicBezTo>
                    <a:pt x="2573" y="4248"/>
                    <a:pt x="2680" y="4239"/>
                    <a:pt x="2787" y="4221"/>
                  </a:cubicBezTo>
                  <a:cubicBezTo>
                    <a:pt x="3716" y="4067"/>
                    <a:pt x="4430" y="3328"/>
                    <a:pt x="4549" y="2400"/>
                  </a:cubicBezTo>
                  <a:cubicBezTo>
                    <a:pt x="4585" y="2185"/>
                    <a:pt x="4585" y="1971"/>
                    <a:pt x="4549" y="1757"/>
                  </a:cubicBezTo>
                  <a:cubicBezTo>
                    <a:pt x="4454" y="1173"/>
                    <a:pt x="4109" y="661"/>
                    <a:pt x="3608" y="340"/>
                  </a:cubicBezTo>
                  <a:cubicBezTo>
                    <a:pt x="3263" y="114"/>
                    <a:pt x="2867" y="1"/>
                    <a:pt x="2470" y="1"/>
                  </a:cubicBez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0"/>
            <p:cNvSpPr/>
            <p:nvPr/>
          </p:nvSpPr>
          <p:spPr>
            <a:xfrm>
              <a:off x="8058245" y="2331133"/>
              <a:ext cx="392263" cy="416924"/>
            </a:xfrm>
            <a:custGeom>
              <a:rect b="b" l="l" r="r" t="t"/>
              <a:pathLst>
                <a:path extrusionOk="0" h="11681" w="11658">
                  <a:moveTo>
                    <a:pt x="3192" y="1667"/>
                  </a:moveTo>
                  <a:lnTo>
                    <a:pt x="3263" y="1715"/>
                  </a:lnTo>
                  <a:lnTo>
                    <a:pt x="3292" y="1732"/>
                  </a:lnTo>
                  <a:lnTo>
                    <a:pt x="3292" y="1732"/>
                  </a:lnTo>
                  <a:cubicBezTo>
                    <a:pt x="3291" y="1730"/>
                    <a:pt x="3289" y="1728"/>
                    <a:pt x="3287" y="1727"/>
                  </a:cubicBezTo>
                  <a:lnTo>
                    <a:pt x="3192" y="1667"/>
                  </a:lnTo>
                  <a:close/>
                  <a:moveTo>
                    <a:pt x="3292" y="1732"/>
                  </a:moveTo>
                  <a:cubicBezTo>
                    <a:pt x="3305" y="1742"/>
                    <a:pt x="3326" y="1752"/>
                    <a:pt x="3347" y="1762"/>
                  </a:cubicBezTo>
                  <a:lnTo>
                    <a:pt x="3292" y="1732"/>
                  </a:lnTo>
                  <a:close/>
                  <a:moveTo>
                    <a:pt x="6704" y="0"/>
                  </a:moveTo>
                  <a:lnTo>
                    <a:pt x="4763" y="48"/>
                  </a:lnTo>
                  <a:lnTo>
                    <a:pt x="4740" y="48"/>
                  </a:lnTo>
                  <a:lnTo>
                    <a:pt x="4740" y="60"/>
                  </a:lnTo>
                  <a:lnTo>
                    <a:pt x="4502" y="1215"/>
                  </a:lnTo>
                  <a:cubicBezTo>
                    <a:pt x="4192" y="1310"/>
                    <a:pt x="3894" y="1429"/>
                    <a:pt x="3620" y="1572"/>
                  </a:cubicBezTo>
                  <a:cubicBezTo>
                    <a:pt x="3525" y="1632"/>
                    <a:pt x="3454" y="1667"/>
                    <a:pt x="3418" y="1691"/>
                  </a:cubicBezTo>
                  <a:lnTo>
                    <a:pt x="3347" y="1739"/>
                  </a:lnTo>
                  <a:cubicBezTo>
                    <a:pt x="3370" y="1727"/>
                    <a:pt x="3394" y="1715"/>
                    <a:pt x="3418" y="1703"/>
                  </a:cubicBezTo>
                  <a:lnTo>
                    <a:pt x="3620" y="1596"/>
                  </a:lnTo>
                  <a:cubicBezTo>
                    <a:pt x="3906" y="1453"/>
                    <a:pt x="4204" y="1334"/>
                    <a:pt x="4513" y="1251"/>
                  </a:cubicBezTo>
                  <a:cubicBezTo>
                    <a:pt x="4584" y="946"/>
                    <a:pt x="4654" y="573"/>
                    <a:pt x="4747" y="131"/>
                  </a:cubicBezTo>
                  <a:lnTo>
                    <a:pt x="4747" y="131"/>
                  </a:lnTo>
                  <a:lnTo>
                    <a:pt x="6639" y="96"/>
                  </a:lnTo>
                  <a:lnTo>
                    <a:pt x="6639" y="96"/>
                  </a:lnTo>
                  <a:cubicBezTo>
                    <a:pt x="6732" y="446"/>
                    <a:pt x="6814" y="808"/>
                    <a:pt x="6919" y="1215"/>
                  </a:cubicBezTo>
                  <a:lnTo>
                    <a:pt x="6919" y="1239"/>
                  </a:lnTo>
                  <a:lnTo>
                    <a:pt x="6942" y="1239"/>
                  </a:lnTo>
                  <a:cubicBezTo>
                    <a:pt x="7347" y="1334"/>
                    <a:pt x="7740" y="1501"/>
                    <a:pt x="8097" y="1703"/>
                  </a:cubicBezTo>
                  <a:lnTo>
                    <a:pt x="8121" y="1703"/>
                  </a:lnTo>
                  <a:lnTo>
                    <a:pt x="8145" y="1691"/>
                  </a:lnTo>
                  <a:lnTo>
                    <a:pt x="9097" y="1071"/>
                  </a:lnTo>
                  <a:lnTo>
                    <a:pt x="9097" y="1071"/>
                  </a:lnTo>
                  <a:cubicBezTo>
                    <a:pt x="9524" y="1486"/>
                    <a:pt x="9973" y="1924"/>
                    <a:pt x="10444" y="2372"/>
                  </a:cubicBezTo>
                  <a:lnTo>
                    <a:pt x="10444" y="2372"/>
                  </a:lnTo>
                  <a:lnTo>
                    <a:pt x="9871" y="3334"/>
                  </a:lnTo>
                  <a:lnTo>
                    <a:pt x="9847" y="3370"/>
                  </a:lnTo>
                  <a:lnTo>
                    <a:pt x="9871" y="3394"/>
                  </a:lnTo>
                  <a:cubicBezTo>
                    <a:pt x="10086" y="3751"/>
                    <a:pt x="10252" y="4132"/>
                    <a:pt x="10359" y="4537"/>
                  </a:cubicBezTo>
                  <a:lnTo>
                    <a:pt x="10359" y="4572"/>
                  </a:lnTo>
                  <a:lnTo>
                    <a:pt x="10395" y="4572"/>
                  </a:lnTo>
                  <a:lnTo>
                    <a:pt x="11491" y="4801"/>
                  </a:lnTo>
                  <a:lnTo>
                    <a:pt x="11491" y="4801"/>
                  </a:lnTo>
                  <a:cubicBezTo>
                    <a:pt x="11503" y="5404"/>
                    <a:pt x="11525" y="6019"/>
                    <a:pt x="11526" y="6655"/>
                  </a:cubicBezTo>
                  <a:lnTo>
                    <a:pt x="11526" y="6655"/>
                  </a:lnTo>
                  <a:lnTo>
                    <a:pt x="10431" y="6918"/>
                  </a:lnTo>
                  <a:lnTo>
                    <a:pt x="10395" y="6918"/>
                  </a:lnTo>
                  <a:lnTo>
                    <a:pt x="10395" y="6954"/>
                  </a:lnTo>
                  <a:cubicBezTo>
                    <a:pt x="10300" y="7358"/>
                    <a:pt x="10145" y="7751"/>
                    <a:pt x="9943" y="8120"/>
                  </a:cubicBezTo>
                  <a:lnTo>
                    <a:pt x="9919" y="8144"/>
                  </a:lnTo>
                  <a:lnTo>
                    <a:pt x="9943" y="8180"/>
                  </a:lnTo>
                  <a:lnTo>
                    <a:pt x="10558" y="9114"/>
                  </a:lnTo>
                  <a:lnTo>
                    <a:pt x="10558" y="9114"/>
                  </a:lnTo>
                  <a:cubicBezTo>
                    <a:pt x="10124" y="9559"/>
                    <a:pt x="9700" y="10005"/>
                    <a:pt x="9266" y="10451"/>
                  </a:cubicBezTo>
                  <a:lnTo>
                    <a:pt x="9266" y="10451"/>
                  </a:lnTo>
                  <a:lnTo>
                    <a:pt x="8312" y="9883"/>
                  </a:lnTo>
                  <a:lnTo>
                    <a:pt x="8276" y="9859"/>
                  </a:lnTo>
                  <a:lnTo>
                    <a:pt x="8240" y="9883"/>
                  </a:lnTo>
                  <a:cubicBezTo>
                    <a:pt x="7883" y="10097"/>
                    <a:pt x="7502" y="10264"/>
                    <a:pt x="7097" y="10371"/>
                  </a:cubicBezTo>
                  <a:lnTo>
                    <a:pt x="7061" y="10371"/>
                  </a:lnTo>
                  <a:lnTo>
                    <a:pt x="7061" y="10406"/>
                  </a:lnTo>
                  <a:lnTo>
                    <a:pt x="6833" y="11515"/>
                  </a:lnTo>
                  <a:lnTo>
                    <a:pt x="6833" y="11515"/>
                  </a:lnTo>
                  <a:lnTo>
                    <a:pt x="4989" y="11549"/>
                  </a:lnTo>
                  <a:lnTo>
                    <a:pt x="4989" y="11549"/>
                  </a:lnTo>
                  <a:lnTo>
                    <a:pt x="4716" y="10454"/>
                  </a:lnTo>
                  <a:lnTo>
                    <a:pt x="4716" y="10418"/>
                  </a:lnTo>
                  <a:lnTo>
                    <a:pt x="4692" y="10418"/>
                  </a:lnTo>
                  <a:cubicBezTo>
                    <a:pt x="4287" y="10323"/>
                    <a:pt x="3894" y="10168"/>
                    <a:pt x="3525" y="9966"/>
                  </a:cubicBezTo>
                  <a:lnTo>
                    <a:pt x="3490" y="9966"/>
                  </a:lnTo>
                  <a:lnTo>
                    <a:pt x="3466" y="9978"/>
                  </a:lnTo>
                  <a:lnTo>
                    <a:pt x="2531" y="10593"/>
                  </a:lnTo>
                  <a:lnTo>
                    <a:pt x="2531" y="10593"/>
                  </a:lnTo>
                  <a:cubicBezTo>
                    <a:pt x="2053" y="10148"/>
                    <a:pt x="1607" y="9714"/>
                    <a:pt x="1183" y="9302"/>
                  </a:cubicBezTo>
                  <a:lnTo>
                    <a:pt x="1183" y="9302"/>
                  </a:lnTo>
                  <a:lnTo>
                    <a:pt x="1763" y="8347"/>
                  </a:lnTo>
                  <a:lnTo>
                    <a:pt x="1775" y="8311"/>
                  </a:lnTo>
                  <a:lnTo>
                    <a:pt x="1763" y="8287"/>
                  </a:lnTo>
                  <a:cubicBezTo>
                    <a:pt x="1537" y="7930"/>
                    <a:pt x="1370" y="7549"/>
                    <a:pt x="1263" y="7144"/>
                  </a:cubicBezTo>
                  <a:lnTo>
                    <a:pt x="1263" y="7108"/>
                  </a:lnTo>
                  <a:lnTo>
                    <a:pt x="1227" y="7108"/>
                  </a:lnTo>
                  <a:lnTo>
                    <a:pt x="119" y="6878"/>
                  </a:lnTo>
                  <a:lnTo>
                    <a:pt x="119" y="6878"/>
                  </a:lnTo>
                  <a:cubicBezTo>
                    <a:pt x="107" y="6228"/>
                    <a:pt x="85" y="5600"/>
                    <a:pt x="84" y="5016"/>
                  </a:cubicBezTo>
                  <a:lnTo>
                    <a:pt x="84" y="5016"/>
                  </a:lnTo>
                  <a:lnTo>
                    <a:pt x="1192" y="4739"/>
                  </a:lnTo>
                  <a:lnTo>
                    <a:pt x="1215" y="4739"/>
                  </a:lnTo>
                  <a:lnTo>
                    <a:pt x="1215" y="4715"/>
                  </a:lnTo>
                  <a:cubicBezTo>
                    <a:pt x="1311" y="4310"/>
                    <a:pt x="1465" y="3918"/>
                    <a:pt x="1668" y="3548"/>
                  </a:cubicBezTo>
                  <a:lnTo>
                    <a:pt x="1668" y="3525"/>
                  </a:lnTo>
                  <a:lnTo>
                    <a:pt x="1668" y="3513"/>
                  </a:lnTo>
                  <a:cubicBezTo>
                    <a:pt x="1435" y="3164"/>
                    <a:pt x="1226" y="2849"/>
                    <a:pt x="1039" y="2558"/>
                  </a:cubicBezTo>
                  <a:lnTo>
                    <a:pt x="1039" y="2558"/>
                  </a:lnTo>
                  <a:lnTo>
                    <a:pt x="2350" y="1176"/>
                  </a:lnTo>
                  <a:lnTo>
                    <a:pt x="2350" y="1176"/>
                  </a:lnTo>
                  <a:lnTo>
                    <a:pt x="3097" y="1608"/>
                  </a:lnTo>
                  <a:lnTo>
                    <a:pt x="3192" y="1667"/>
                  </a:lnTo>
                  <a:lnTo>
                    <a:pt x="3192" y="1667"/>
                  </a:lnTo>
                  <a:lnTo>
                    <a:pt x="3085" y="1596"/>
                  </a:lnTo>
                  <a:lnTo>
                    <a:pt x="2335" y="1131"/>
                  </a:lnTo>
                  <a:lnTo>
                    <a:pt x="977" y="2524"/>
                  </a:lnTo>
                  <a:lnTo>
                    <a:pt x="965" y="2536"/>
                  </a:lnTo>
                  <a:lnTo>
                    <a:pt x="977" y="2560"/>
                  </a:lnTo>
                  <a:lnTo>
                    <a:pt x="1609" y="3532"/>
                  </a:lnTo>
                  <a:lnTo>
                    <a:pt x="1609" y="3532"/>
                  </a:lnTo>
                  <a:cubicBezTo>
                    <a:pt x="1403" y="3890"/>
                    <a:pt x="1253" y="4272"/>
                    <a:pt x="1148" y="4675"/>
                  </a:cubicBezTo>
                  <a:lnTo>
                    <a:pt x="1148" y="4675"/>
                  </a:lnTo>
                  <a:lnTo>
                    <a:pt x="37" y="4941"/>
                  </a:lnTo>
                  <a:lnTo>
                    <a:pt x="1" y="4941"/>
                  </a:lnTo>
                  <a:lnTo>
                    <a:pt x="1" y="4989"/>
                  </a:lnTo>
                  <a:cubicBezTo>
                    <a:pt x="13" y="5596"/>
                    <a:pt x="37" y="6239"/>
                    <a:pt x="37" y="6930"/>
                  </a:cubicBezTo>
                  <a:lnTo>
                    <a:pt x="37" y="6966"/>
                  </a:lnTo>
                  <a:lnTo>
                    <a:pt x="72" y="6966"/>
                  </a:lnTo>
                  <a:lnTo>
                    <a:pt x="1188" y="7198"/>
                  </a:lnTo>
                  <a:lnTo>
                    <a:pt x="1188" y="7198"/>
                  </a:lnTo>
                  <a:cubicBezTo>
                    <a:pt x="1304" y="7592"/>
                    <a:pt x="1462" y="7965"/>
                    <a:pt x="1674" y="8317"/>
                  </a:cubicBezTo>
                  <a:lnTo>
                    <a:pt x="1674" y="8317"/>
                  </a:lnTo>
                  <a:lnTo>
                    <a:pt x="1084" y="9287"/>
                  </a:lnTo>
                  <a:lnTo>
                    <a:pt x="1061" y="9323"/>
                  </a:lnTo>
                  <a:lnTo>
                    <a:pt x="1096" y="9359"/>
                  </a:lnTo>
                  <a:lnTo>
                    <a:pt x="2489" y="10704"/>
                  </a:lnTo>
                  <a:lnTo>
                    <a:pt x="2525" y="10740"/>
                  </a:lnTo>
                  <a:lnTo>
                    <a:pt x="2561" y="10716"/>
                  </a:lnTo>
                  <a:lnTo>
                    <a:pt x="3511" y="10090"/>
                  </a:lnTo>
                  <a:lnTo>
                    <a:pt x="3511" y="10090"/>
                  </a:lnTo>
                  <a:cubicBezTo>
                    <a:pt x="3874" y="10280"/>
                    <a:pt x="4259" y="10427"/>
                    <a:pt x="4654" y="10531"/>
                  </a:cubicBezTo>
                  <a:lnTo>
                    <a:pt x="4654" y="10531"/>
                  </a:lnTo>
                  <a:lnTo>
                    <a:pt x="4918" y="11633"/>
                  </a:lnTo>
                  <a:lnTo>
                    <a:pt x="4918" y="11680"/>
                  </a:lnTo>
                  <a:lnTo>
                    <a:pt x="4966" y="11680"/>
                  </a:lnTo>
                  <a:lnTo>
                    <a:pt x="6907" y="11645"/>
                  </a:lnTo>
                  <a:lnTo>
                    <a:pt x="6954" y="11645"/>
                  </a:lnTo>
                  <a:lnTo>
                    <a:pt x="6954" y="11597"/>
                  </a:lnTo>
                  <a:cubicBezTo>
                    <a:pt x="7035" y="11252"/>
                    <a:pt x="7104" y="10873"/>
                    <a:pt x="7184" y="10494"/>
                  </a:cubicBezTo>
                  <a:lnTo>
                    <a:pt x="7184" y="10494"/>
                  </a:lnTo>
                  <a:cubicBezTo>
                    <a:pt x="7579" y="10378"/>
                    <a:pt x="7952" y="10209"/>
                    <a:pt x="8294" y="10007"/>
                  </a:cubicBezTo>
                  <a:lnTo>
                    <a:pt x="8294" y="10007"/>
                  </a:lnTo>
                  <a:lnTo>
                    <a:pt x="9264" y="10585"/>
                  </a:lnTo>
                  <a:lnTo>
                    <a:pt x="9312" y="10609"/>
                  </a:lnTo>
                  <a:lnTo>
                    <a:pt x="9347" y="10573"/>
                  </a:lnTo>
                  <a:lnTo>
                    <a:pt x="10693" y="9180"/>
                  </a:lnTo>
                  <a:lnTo>
                    <a:pt x="10729" y="9144"/>
                  </a:lnTo>
                  <a:lnTo>
                    <a:pt x="10693" y="9109"/>
                  </a:lnTo>
                  <a:cubicBezTo>
                    <a:pt x="10484" y="8785"/>
                    <a:pt x="10276" y="8472"/>
                    <a:pt x="10068" y="8159"/>
                  </a:cubicBezTo>
                  <a:lnTo>
                    <a:pt x="10068" y="8159"/>
                  </a:lnTo>
                  <a:cubicBezTo>
                    <a:pt x="10269" y="7796"/>
                    <a:pt x="10416" y="7411"/>
                    <a:pt x="10519" y="7015"/>
                  </a:cubicBezTo>
                  <a:lnTo>
                    <a:pt x="10519" y="7015"/>
                  </a:lnTo>
                  <a:lnTo>
                    <a:pt x="11621" y="6751"/>
                  </a:lnTo>
                  <a:lnTo>
                    <a:pt x="11657" y="6751"/>
                  </a:lnTo>
                  <a:lnTo>
                    <a:pt x="11657" y="6704"/>
                  </a:lnTo>
                  <a:cubicBezTo>
                    <a:pt x="11645" y="6037"/>
                    <a:pt x="11633" y="5394"/>
                    <a:pt x="11621" y="4763"/>
                  </a:cubicBezTo>
                  <a:lnTo>
                    <a:pt x="11621" y="4715"/>
                  </a:lnTo>
                  <a:lnTo>
                    <a:pt x="11586" y="4715"/>
                  </a:lnTo>
                  <a:lnTo>
                    <a:pt x="10467" y="4485"/>
                  </a:lnTo>
                  <a:lnTo>
                    <a:pt x="10467" y="4485"/>
                  </a:lnTo>
                  <a:cubicBezTo>
                    <a:pt x="10351" y="4094"/>
                    <a:pt x="10184" y="3724"/>
                    <a:pt x="9984" y="3376"/>
                  </a:cubicBezTo>
                  <a:lnTo>
                    <a:pt x="9984" y="3376"/>
                  </a:lnTo>
                  <a:lnTo>
                    <a:pt x="10562" y="2394"/>
                  </a:lnTo>
                  <a:lnTo>
                    <a:pt x="10586" y="2358"/>
                  </a:lnTo>
                  <a:lnTo>
                    <a:pt x="10562" y="2334"/>
                  </a:lnTo>
                  <a:lnTo>
                    <a:pt x="9157" y="989"/>
                  </a:lnTo>
                  <a:lnTo>
                    <a:pt x="9133" y="965"/>
                  </a:lnTo>
                  <a:lnTo>
                    <a:pt x="9097" y="989"/>
                  </a:lnTo>
                  <a:lnTo>
                    <a:pt x="8143" y="1617"/>
                  </a:lnTo>
                  <a:lnTo>
                    <a:pt x="8143" y="1617"/>
                  </a:lnTo>
                  <a:cubicBezTo>
                    <a:pt x="7790" y="1415"/>
                    <a:pt x="7406" y="1257"/>
                    <a:pt x="7010" y="1152"/>
                  </a:cubicBezTo>
                  <a:lnTo>
                    <a:pt x="7010" y="1152"/>
                  </a:lnTo>
                  <a:lnTo>
                    <a:pt x="6728" y="24"/>
                  </a:lnTo>
                  <a:lnTo>
                    <a:pt x="6728" y="0"/>
                  </a:ln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10"/>
          <p:cNvSpPr/>
          <p:nvPr/>
        </p:nvSpPr>
        <p:spPr>
          <a:xfrm>
            <a:off x="961442" y="733864"/>
            <a:ext cx="349362" cy="409464"/>
          </a:xfrm>
          <a:custGeom>
            <a:rect b="b" l="l" r="r" t="t"/>
            <a:pathLst>
              <a:path extrusionOk="0" h="11472" w="10383">
                <a:moveTo>
                  <a:pt x="4581" y="0"/>
                </a:moveTo>
                <a:cubicBezTo>
                  <a:pt x="3768" y="0"/>
                  <a:pt x="2988" y="576"/>
                  <a:pt x="2703" y="1461"/>
                </a:cubicBezTo>
                <a:cubicBezTo>
                  <a:pt x="2370" y="2521"/>
                  <a:pt x="2882" y="3652"/>
                  <a:pt x="3870" y="3961"/>
                </a:cubicBezTo>
                <a:cubicBezTo>
                  <a:pt x="4043" y="4012"/>
                  <a:pt x="4220" y="4037"/>
                  <a:pt x="4394" y="4037"/>
                </a:cubicBezTo>
                <a:cubicBezTo>
                  <a:pt x="4831" y="4037"/>
                  <a:pt x="5256" y="3881"/>
                  <a:pt x="5597" y="3592"/>
                </a:cubicBezTo>
                <a:cubicBezTo>
                  <a:pt x="5894" y="4021"/>
                  <a:pt x="6275" y="4533"/>
                  <a:pt x="6704" y="5080"/>
                </a:cubicBezTo>
                <a:cubicBezTo>
                  <a:pt x="6942" y="5378"/>
                  <a:pt x="7168" y="5664"/>
                  <a:pt x="7394" y="5926"/>
                </a:cubicBezTo>
                <a:cubicBezTo>
                  <a:pt x="6573" y="6319"/>
                  <a:pt x="6168" y="7247"/>
                  <a:pt x="6418" y="8116"/>
                </a:cubicBezTo>
                <a:cubicBezTo>
                  <a:pt x="6013" y="8247"/>
                  <a:pt x="5561" y="8402"/>
                  <a:pt x="5073" y="8581"/>
                </a:cubicBezTo>
                <a:cubicBezTo>
                  <a:pt x="4632" y="8736"/>
                  <a:pt x="4239" y="8902"/>
                  <a:pt x="3882" y="9045"/>
                </a:cubicBezTo>
                <a:cubicBezTo>
                  <a:pt x="3630" y="8239"/>
                  <a:pt x="2886" y="7726"/>
                  <a:pt x="2084" y="7726"/>
                </a:cubicBezTo>
                <a:cubicBezTo>
                  <a:pt x="1903" y="7726"/>
                  <a:pt x="1719" y="7752"/>
                  <a:pt x="1537" y="7807"/>
                </a:cubicBezTo>
                <a:cubicBezTo>
                  <a:pt x="548" y="8116"/>
                  <a:pt x="1" y="9164"/>
                  <a:pt x="298" y="10152"/>
                </a:cubicBezTo>
                <a:cubicBezTo>
                  <a:pt x="551" y="10959"/>
                  <a:pt x="1295" y="11472"/>
                  <a:pt x="2097" y="11472"/>
                </a:cubicBezTo>
                <a:cubicBezTo>
                  <a:pt x="2278" y="11472"/>
                  <a:pt x="2462" y="11445"/>
                  <a:pt x="2644" y="11391"/>
                </a:cubicBezTo>
                <a:cubicBezTo>
                  <a:pt x="3239" y="11200"/>
                  <a:pt x="3704" y="10736"/>
                  <a:pt x="3882" y="10152"/>
                </a:cubicBezTo>
                <a:cubicBezTo>
                  <a:pt x="3942" y="9938"/>
                  <a:pt x="3965" y="9724"/>
                  <a:pt x="3954" y="9509"/>
                </a:cubicBezTo>
                <a:cubicBezTo>
                  <a:pt x="4346" y="9379"/>
                  <a:pt x="4787" y="9236"/>
                  <a:pt x="5251" y="9069"/>
                </a:cubicBezTo>
                <a:cubicBezTo>
                  <a:pt x="5716" y="8902"/>
                  <a:pt x="6228" y="8700"/>
                  <a:pt x="6609" y="8521"/>
                </a:cubicBezTo>
                <a:cubicBezTo>
                  <a:pt x="6954" y="9131"/>
                  <a:pt x="7585" y="9470"/>
                  <a:pt x="8237" y="9470"/>
                </a:cubicBezTo>
                <a:cubicBezTo>
                  <a:pt x="8553" y="9470"/>
                  <a:pt x="8873" y="9391"/>
                  <a:pt x="9169" y="9224"/>
                </a:cubicBezTo>
                <a:cubicBezTo>
                  <a:pt x="10061" y="8712"/>
                  <a:pt x="10383" y="7569"/>
                  <a:pt x="9859" y="6676"/>
                </a:cubicBezTo>
                <a:cubicBezTo>
                  <a:pt x="9526" y="6080"/>
                  <a:pt x="8893" y="5724"/>
                  <a:pt x="8229" y="5724"/>
                </a:cubicBezTo>
                <a:cubicBezTo>
                  <a:pt x="8110" y="5724"/>
                  <a:pt x="7990" y="5736"/>
                  <a:pt x="7871" y="5759"/>
                </a:cubicBezTo>
                <a:cubicBezTo>
                  <a:pt x="7645" y="5449"/>
                  <a:pt x="7383" y="5116"/>
                  <a:pt x="7109" y="4759"/>
                </a:cubicBezTo>
                <a:cubicBezTo>
                  <a:pt x="6668" y="4187"/>
                  <a:pt x="6240" y="3687"/>
                  <a:pt x="5894" y="3294"/>
                </a:cubicBezTo>
                <a:cubicBezTo>
                  <a:pt x="6061" y="3080"/>
                  <a:pt x="6192" y="2842"/>
                  <a:pt x="6275" y="2580"/>
                </a:cubicBezTo>
                <a:cubicBezTo>
                  <a:pt x="6609" y="1508"/>
                  <a:pt x="6085" y="389"/>
                  <a:pt x="5097" y="80"/>
                </a:cubicBezTo>
                <a:cubicBezTo>
                  <a:pt x="4926" y="26"/>
                  <a:pt x="4753" y="0"/>
                  <a:pt x="4581"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0"/>
          <p:cNvSpPr/>
          <p:nvPr/>
        </p:nvSpPr>
        <p:spPr>
          <a:xfrm>
            <a:off x="0" y="4806950"/>
            <a:ext cx="9144000" cy="336522"/>
          </a:xfrm>
          <a:custGeom>
            <a:rect b="b" l="l" r="r" t="t"/>
            <a:pathLst>
              <a:path extrusionOk="0" h="28886" w="285750">
                <a:moveTo>
                  <a:pt x="0" y="1"/>
                </a:moveTo>
                <a:lnTo>
                  <a:pt x="0" y="28885"/>
                </a:lnTo>
                <a:lnTo>
                  <a:pt x="285750" y="28885"/>
                </a:lnTo>
                <a:lnTo>
                  <a:pt x="285750"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1138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Alfa Slab One"/>
              <a:buNone/>
              <a:defRPr sz="2800">
                <a:solidFill>
                  <a:schemeClr val="dk1"/>
                </a:solidFill>
                <a:latin typeface="Alfa Slab One"/>
                <a:ea typeface="Alfa Slab One"/>
                <a:cs typeface="Alfa Slab One"/>
                <a:sym typeface="Alfa Slab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753000"/>
            <a:ext cx="7704000" cy="28506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accent1"/>
              </a:buClr>
              <a:buSzPts val="1400"/>
              <a:buFont typeface="Comfortaa Regular"/>
              <a:buChar char="●"/>
              <a:defRPr>
                <a:solidFill>
                  <a:schemeClr val="accent1"/>
                </a:solidFill>
                <a:latin typeface="Comfortaa Regular"/>
                <a:ea typeface="Comfortaa Regular"/>
                <a:cs typeface="Comfortaa Regular"/>
                <a:sym typeface="Comfortaa Regular"/>
              </a:defRPr>
            </a:lvl1pPr>
            <a:lvl2pPr indent="-317500" lvl="1" marL="914400">
              <a:lnSpc>
                <a:spcPct val="115000"/>
              </a:lnSpc>
              <a:spcBef>
                <a:spcPts val="1600"/>
              </a:spcBef>
              <a:spcAft>
                <a:spcPts val="0"/>
              </a:spcAft>
              <a:buClr>
                <a:schemeClr val="accent1"/>
              </a:buClr>
              <a:buSzPts val="1400"/>
              <a:buFont typeface="Comfortaa"/>
              <a:buChar char="○"/>
              <a:defRPr>
                <a:solidFill>
                  <a:schemeClr val="accent1"/>
                </a:solidFill>
                <a:latin typeface="Comfortaa"/>
                <a:ea typeface="Comfortaa"/>
                <a:cs typeface="Comfortaa"/>
                <a:sym typeface="Comfortaa"/>
              </a:defRPr>
            </a:lvl2pPr>
            <a:lvl3pPr indent="-317500" lvl="2" marL="1371600">
              <a:lnSpc>
                <a:spcPct val="115000"/>
              </a:lnSpc>
              <a:spcBef>
                <a:spcPts val="1600"/>
              </a:spcBef>
              <a:spcAft>
                <a:spcPts val="0"/>
              </a:spcAft>
              <a:buClr>
                <a:schemeClr val="accent1"/>
              </a:buClr>
              <a:buSzPts val="1400"/>
              <a:buFont typeface="Comfortaa"/>
              <a:buChar char="■"/>
              <a:defRPr>
                <a:solidFill>
                  <a:schemeClr val="accent1"/>
                </a:solidFill>
                <a:latin typeface="Comfortaa"/>
                <a:ea typeface="Comfortaa"/>
                <a:cs typeface="Comfortaa"/>
                <a:sym typeface="Comfortaa"/>
              </a:defRPr>
            </a:lvl3pPr>
            <a:lvl4pPr indent="-317500" lvl="3" marL="1828800">
              <a:lnSpc>
                <a:spcPct val="115000"/>
              </a:lnSpc>
              <a:spcBef>
                <a:spcPts val="1600"/>
              </a:spcBef>
              <a:spcAft>
                <a:spcPts val="0"/>
              </a:spcAft>
              <a:buClr>
                <a:schemeClr val="accent1"/>
              </a:buClr>
              <a:buSzPts val="1400"/>
              <a:buFont typeface="Comfortaa"/>
              <a:buChar char="●"/>
              <a:defRPr>
                <a:solidFill>
                  <a:schemeClr val="accent1"/>
                </a:solidFill>
                <a:latin typeface="Comfortaa"/>
                <a:ea typeface="Comfortaa"/>
                <a:cs typeface="Comfortaa"/>
                <a:sym typeface="Comfortaa"/>
              </a:defRPr>
            </a:lvl4pPr>
            <a:lvl5pPr indent="-317500" lvl="4" marL="2286000">
              <a:lnSpc>
                <a:spcPct val="115000"/>
              </a:lnSpc>
              <a:spcBef>
                <a:spcPts val="1600"/>
              </a:spcBef>
              <a:spcAft>
                <a:spcPts val="0"/>
              </a:spcAft>
              <a:buClr>
                <a:schemeClr val="accent1"/>
              </a:buClr>
              <a:buSzPts val="1400"/>
              <a:buFont typeface="Comfortaa"/>
              <a:buChar char="○"/>
              <a:defRPr>
                <a:solidFill>
                  <a:schemeClr val="accent1"/>
                </a:solidFill>
                <a:latin typeface="Comfortaa"/>
                <a:ea typeface="Comfortaa"/>
                <a:cs typeface="Comfortaa"/>
                <a:sym typeface="Comfortaa"/>
              </a:defRPr>
            </a:lvl5pPr>
            <a:lvl6pPr indent="-317500" lvl="5" marL="2743200">
              <a:lnSpc>
                <a:spcPct val="115000"/>
              </a:lnSpc>
              <a:spcBef>
                <a:spcPts val="1600"/>
              </a:spcBef>
              <a:spcAft>
                <a:spcPts val="0"/>
              </a:spcAft>
              <a:buClr>
                <a:schemeClr val="accent1"/>
              </a:buClr>
              <a:buSzPts val="1400"/>
              <a:buFont typeface="Comfortaa"/>
              <a:buChar char="■"/>
              <a:defRPr>
                <a:solidFill>
                  <a:schemeClr val="accent1"/>
                </a:solidFill>
                <a:latin typeface="Comfortaa"/>
                <a:ea typeface="Comfortaa"/>
                <a:cs typeface="Comfortaa"/>
                <a:sym typeface="Comfortaa"/>
              </a:defRPr>
            </a:lvl6pPr>
            <a:lvl7pPr indent="-317500" lvl="6" marL="3200400">
              <a:lnSpc>
                <a:spcPct val="115000"/>
              </a:lnSpc>
              <a:spcBef>
                <a:spcPts val="1600"/>
              </a:spcBef>
              <a:spcAft>
                <a:spcPts val="0"/>
              </a:spcAft>
              <a:buClr>
                <a:schemeClr val="accent1"/>
              </a:buClr>
              <a:buSzPts val="1400"/>
              <a:buFont typeface="Comfortaa"/>
              <a:buChar char="●"/>
              <a:defRPr>
                <a:solidFill>
                  <a:schemeClr val="accent1"/>
                </a:solidFill>
                <a:latin typeface="Comfortaa"/>
                <a:ea typeface="Comfortaa"/>
                <a:cs typeface="Comfortaa"/>
                <a:sym typeface="Comfortaa"/>
              </a:defRPr>
            </a:lvl7pPr>
            <a:lvl8pPr indent="-317500" lvl="7" marL="3657600">
              <a:lnSpc>
                <a:spcPct val="115000"/>
              </a:lnSpc>
              <a:spcBef>
                <a:spcPts val="1600"/>
              </a:spcBef>
              <a:spcAft>
                <a:spcPts val="0"/>
              </a:spcAft>
              <a:buClr>
                <a:schemeClr val="accent1"/>
              </a:buClr>
              <a:buSzPts val="1400"/>
              <a:buFont typeface="Comfortaa"/>
              <a:buChar char="○"/>
              <a:defRPr>
                <a:solidFill>
                  <a:schemeClr val="accent1"/>
                </a:solidFill>
                <a:latin typeface="Comfortaa"/>
                <a:ea typeface="Comfortaa"/>
                <a:cs typeface="Comfortaa"/>
                <a:sym typeface="Comfortaa"/>
              </a:defRPr>
            </a:lvl8pPr>
            <a:lvl9pPr indent="-317500" lvl="8" marL="4114800">
              <a:lnSpc>
                <a:spcPct val="115000"/>
              </a:lnSpc>
              <a:spcBef>
                <a:spcPts val="1600"/>
              </a:spcBef>
              <a:spcAft>
                <a:spcPts val="1600"/>
              </a:spcAft>
              <a:buClr>
                <a:schemeClr val="accent1"/>
              </a:buClr>
              <a:buSzPts val="1400"/>
              <a:buFont typeface="Comfortaa"/>
              <a:buChar char="■"/>
              <a:defRPr>
                <a:solidFill>
                  <a:schemeClr val="accent1"/>
                </a:solidFill>
                <a:latin typeface="Comfortaa"/>
                <a:ea typeface="Comfortaa"/>
                <a:cs typeface="Comfortaa"/>
                <a:sym typeface="Comforta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hyperlink" Target="https://stackoverflow.com/questions/38640109/logistic-regression-python-solvers-defintions" TargetMode="External"/><Relationship Id="rId9" Type="http://schemas.openxmlformats.org/officeDocument/2006/relationships/hyperlink" Target="https://towardsdatascience.com/building-a-logistic-regression-in-python-step-by-step-becd4d56c9c8" TargetMode="External"/><Relationship Id="rId5" Type="http://schemas.openxmlformats.org/officeDocument/2006/relationships/hyperlink" Target="https://towardsdatascience.com/building-a-logistic-regression-in-python-step-by-step-becd4d56c9c8" TargetMode="External"/><Relationship Id="rId6" Type="http://schemas.openxmlformats.org/officeDocument/2006/relationships/hyperlink" Target="https://medium.com/analytics-vidhya/adjusting-for-inflation-when-analysing-historical-data-with-python-9d69a8dcbc27" TargetMode="External"/><Relationship Id="rId7" Type="http://schemas.openxmlformats.org/officeDocument/2006/relationships/hyperlink" Target="https://github.com/YashMotwani/TMDB-Movies-Dataset-Investigation-/blob/master/TMDB_Movies_Dataset_Analysis.ipynb" TargetMode="External"/><Relationship Id="rId8" Type="http://schemas.openxmlformats.org/officeDocument/2006/relationships/hyperlink" Target="https://medium.com/analytics-vidhya/implementing-linear-regression-using-sklearn-76264a3c073c" TargetMode="External"/><Relationship Id="rId11" Type="http://schemas.openxmlformats.org/officeDocument/2006/relationships/hyperlink" Target="https://github.com/jeremy-lee93/dsc-mod-1-project-v2-1-onl01-dtsc-pt-052620" TargetMode="External"/><Relationship Id="rId10" Type="http://schemas.openxmlformats.org/officeDocument/2006/relationships/hyperlink" Target="https://towardsdatascience.com/building-a-logistic-regression-in-python-step-by-step-becd4d56c9c8" TargetMode="External"/><Relationship Id="rId13" Type="http://schemas.openxmlformats.org/officeDocument/2006/relationships/hyperlink" Target="https://stats.stackexchange.com/questions/463690/multiple-regression-with-mixed-continuous-categorical-variables-dummy-coding-s" TargetMode="External"/><Relationship Id="rId12" Type="http://schemas.openxmlformats.org/officeDocument/2006/relationships/hyperlink" Target="https://www.justintodata.com/logistic-regression-example-in-python/" TargetMode="External"/><Relationship Id="rId15" Type="http://schemas.openxmlformats.org/officeDocument/2006/relationships/hyperlink" Target="https://scikit-learn.org/stable/modules/generated/sklearn.linear_model.LogisticRegression.html" TargetMode="External"/><Relationship Id="rId14" Type="http://schemas.openxmlformats.org/officeDocument/2006/relationships/hyperlink" Target="https://scikit-learn.org/stable/modules/generated/sklearn.metrics.plot_precision_recall_curve.html" TargetMode="External"/><Relationship Id="rId16" Type="http://schemas.openxmlformats.org/officeDocument/2006/relationships/hyperlink" Target="https://scikit-learn.org/stable/modules/generated/sklearn.linear_model.LogisticRegression.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xml"/><Relationship Id="rId3" Type="http://schemas.openxmlformats.org/officeDocument/2006/relationships/hyperlink" Target="mailto:DCHAN0525@e.ntu.edu.sg" TargetMode="Externa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29"/>
          <p:cNvSpPr txBox="1"/>
          <p:nvPr>
            <p:ph type="ctrTitle"/>
          </p:nvPr>
        </p:nvSpPr>
        <p:spPr>
          <a:xfrm>
            <a:off x="769950" y="1401750"/>
            <a:ext cx="3602400" cy="14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900"/>
              <a:t>TMDB Analysis</a:t>
            </a:r>
            <a:endParaRPr sz="2500"/>
          </a:p>
        </p:txBody>
      </p:sp>
      <p:sp>
        <p:nvSpPr>
          <p:cNvPr id="801" name="Google Shape;801;p29"/>
          <p:cNvSpPr/>
          <p:nvPr/>
        </p:nvSpPr>
        <p:spPr>
          <a:xfrm>
            <a:off x="2023871" y="3649793"/>
            <a:ext cx="62921" cy="66745"/>
          </a:xfrm>
          <a:custGeom>
            <a:rect b="b" l="l" r="r" t="t"/>
            <a:pathLst>
              <a:path extrusionOk="0" h="1870" w="1870">
                <a:moveTo>
                  <a:pt x="929" y="0"/>
                </a:moveTo>
                <a:lnTo>
                  <a:pt x="608" y="608"/>
                </a:lnTo>
                <a:lnTo>
                  <a:pt x="1" y="941"/>
                </a:lnTo>
                <a:lnTo>
                  <a:pt x="608" y="1262"/>
                </a:lnTo>
                <a:lnTo>
                  <a:pt x="929" y="1870"/>
                </a:lnTo>
                <a:lnTo>
                  <a:pt x="1263" y="1262"/>
                </a:lnTo>
                <a:lnTo>
                  <a:pt x="1870" y="941"/>
                </a:lnTo>
                <a:lnTo>
                  <a:pt x="1263" y="608"/>
                </a:lnTo>
                <a:lnTo>
                  <a:pt x="929"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9"/>
          <p:cNvSpPr/>
          <p:nvPr/>
        </p:nvSpPr>
        <p:spPr>
          <a:xfrm>
            <a:off x="487734" y="3983732"/>
            <a:ext cx="114637" cy="101831"/>
          </a:xfrm>
          <a:custGeom>
            <a:rect b="b" l="l" r="r" t="t"/>
            <a:pathLst>
              <a:path extrusionOk="0" h="2853" w="3407">
                <a:moveTo>
                  <a:pt x="1670" y="0"/>
                </a:moveTo>
                <a:cubicBezTo>
                  <a:pt x="1337" y="0"/>
                  <a:pt x="1010" y="106"/>
                  <a:pt x="763" y="336"/>
                </a:cubicBezTo>
                <a:lnTo>
                  <a:pt x="477" y="693"/>
                </a:lnTo>
                <a:cubicBezTo>
                  <a:pt x="1" y="1527"/>
                  <a:pt x="644" y="2753"/>
                  <a:pt x="1596" y="2848"/>
                </a:cubicBezTo>
                <a:cubicBezTo>
                  <a:pt x="1632" y="2851"/>
                  <a:pt x="1667" y="2853"/>
                  <a:pt x="1702" y="2853"/>
                </a:cubicBezTo>
                <a:cubicBezTo>
                  <a:pt x="2622" y="2853"/>
                  <a:pt x="3406" y="1826"/>
                  <a:pt x="3108" y="943"/>
                </a:cubicBezTo>
                <a:cubicBezTo>
                  <a:pt x="2915" y="357"/>
                  <a:pt x="2282" y="0"/>
                  <a:pt x="1670"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9"/>
          <p:cNvSpPr/>
          <p:nvPr/>
        </p:nvSpPr>
        <p:spPr>
          <a:xfrm>
            <a:off x="483729" y="3980270"/>
            <a:ext cx="122578" cy="108755"/>
          </a:xfrm>
          <a:custGeom>
            <a:rect b="b" l="l" r="r" t="t"/>
            <a:pathLst>
              <a:path extrusionOk="0" h="3047" w="3643">
                <a:moveTo>
                  <a:pt x="1788" y="1"/>
                </a:moveTo>
                <a:cubicBezTo>
                  <a:pt x="1431" y="1"/>
                  <a:pt x="1079" y="114"/>
                  <a:pt x="810" y="362"/>
                </a:cubicBezTo>
                <a:lnTo>
                  <a:pt x="513" y="731"/>
                </a:lnTo>
                <a:cubicBezTo>
                  <a:pt x="1" y="1624"/>
                  <a:pt x="691" y="2933"/>
                  <a:pt x="1703" y="3041"/>
                </a:cubicBezTo>
                <a:cubicBezTo>
                  <a:pt x="1743" y="3044"/>
                  <a:pt x="1783" y="3046"/>
                  <a:pt x="1822" y="3046"/>
                </a:cubicBezTo>
                <a:cubicBezTo>
                  <a:pt x="2798" y="3046"/>
                  <a:pt x="3643" y="1943"/>
                  <a:pt x="3323" y="1005"/>
                </a:cubicBezTo>
                <a:cubicBezTo>
                  <a:pt x="3115" y="381"/>
                  <a:pt x="2443" y="1"/>
                  <a:pt x="17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4" name="Google Shape;804;p29"/>
          <p:cNvGrpSpPr/>
          <p:nvPr/>
        </p:nvGrpSpPr>
        <p:grpSpPr>
          <a:xfrm>
            <a:off x="4410000" y="540013"/>
            <a:ext cx="3602367" cy="4063486"/>
            <a:chOff x="4410000" y="540013"/>
            <a:chExt cx="3602367" cy="4063486"/>
          </a:xfrm>
        </p:grpSpPr>
        <p:sp>
          <p:nvSpPr>
            <p:cNvPr id="805" name="Google Shape;805;p29"/>
            <p:cNvSpPr/>
            <p:nvPr/>
          </p:nvSpPr>
          <p:spPr>
            <a:xfrm>
              <a:off x="4560007" y="2795288"/>
              <a:ext cx="647981" cy="794741"/>
            </a:xfrm>
            <a:custGeom>
              <a:rect b="b" l="l" r="r" t="t"/>
              <a:pathLst>
                <a:path extrusionOk="0" h="38172" w="31123">
                  <a:moveTo>
                    <a:pt x="12029" y="0"/>
                  </a:moveTo>
                  <a:cubicBezTo>
                    <a:pt x="11261" y="0"/>
                    <a:pt x="10495" y="145"/>
                    <a:pt x="9774" y="457"/>
                  </a:cubicBezTo>
                  <a:cubicBezTo>
                    <a:pt x="5972" y="2092"/>
                    <a:pt x="4671" y="7729"/>
                    <a:pt x="7406" y="10831"/>
                  </a:cubicBezTo>
                  <a:cubicBezTo>
                    <a:pt x="2936" y="11198"/>
                    <a:pt x="1" y="16269"/>
                    <a:pt x="634" y="20705"/>
                  </a:cubicBezTo>
                  <a:cubicBezTo>
                    <a:pt x="1268" y="25142"/>
                    <a:pt x="4504" y="28744"/>
                    <a:pt x="8106" y="31380"/>
                  </a:cubicBezTo>
                  <a:cubicBezTo>
                    <a:pt x="14044" y="35716"/>
                    <a:pt x="21216" y="38084"/>
                    <a:pt x="28621" y="38151"/>
                  </a:cubicBezTo>
                  <a:cubicBezTo>
                    <a:pt x="28723" y="38165"/>
                    <a:pt x="28825" y="38171"/>
                    <a:pt x="28927" y="38171"/>
                  </a:cubicBezTo>
                  <a:cubicBezTo>
                    <a:pt x="29323" y="38171"/>
                    <a:pt x="29710" y="38070"/>
                    <a:pt x="30055" y="37884"/>
                  </a:cubicBezTo>
                  <a:cubicBezTo>
                    <a:pt x="31123" y="37284"/>
                    <a:pt x="30989" y="35616"/>
                    <a:pt x="30156" y="34749"/>
                  </a:cubicBezTo>
                  <a:cubicBezTo>
                    <a:pt x="29322" y="33848"/>
                    <a:pt x="28087" y="33548"/>
                    <a:pt x="26953" y="33114"/>
                  </a:cubicBezTo>
                  <a:cubicBezTo>
                    <a:pt x="16179" y="29145"/>
                    <a:pt x="12243" y="15968"/>
                    <a:pt x="19081" y="6762"/>
                  </a:cubicBezTo>
                  <a:lnTo>
                    <a:pt x="18914" y="5895"/>
                  </a:lnTo>
                  <a:cubicBezTo>
                    <a:pt x="18590" y="2577"/>
                    <a:pt x="15278" y="0"/>
                    <a:pt x="1202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9"/>
            <p:cNvSpPr/>
            <p:nvPr/>
          </p:nvSpPr>
          <p:spPr>
            <a:xfrm>
              <a:off x="7456035" y="2875299"/>
              <a:ext cx="337555" cy="534324"/>
            </a:xfrm>
            <a:custGeom>
              <a:rect b="b" l="l" r="r" t="t"/>
              <a:pathLst>
                <a:path extrusionOk="0" h="25664" w="16213">
                  <a:moveTo>
                    <a:pt x="6929" y="1"/>
                  </a:moveTo>
                  <a:cubicBezTo>
                    <a:pt x="5681" y="1"/>
                    <a:pt x="4454" y="621"/>
                    <a:pt x="3737" y="1751"/>
                  </a:cubicBezTo>
                  <a:cubicBezTo>
                    <a:pt x="2569" y="3586"/>
                    <a:pt x="3203" y="6054"/>
                    <a:pt x="4204" y="7989"/>
                  </a:cubicBezTo>
                  <a:cubicBezTo>
                    <a:pt x="5238" y="9891"/>
                    <a:pt x="6639" y="11725"/>
                    <a:pt x="6973" y="13860"/>
                  </a:cubicBezTo>
                  <a:cubicBezTo>
                    <a:pt x="7273" y="15995"/>
                    <a:pt x="6472" y="18330"/>
                    <a:pt x="5138" y="20131"/>
                  </a:cubicBezTo>
                  <a:cubicBezTo>
                    <a:pt x="3804" y="21933"/>
                    <a:pt x="2069" y="23334"/>
                    <a:pt x="335" y="24701"/>
                  </a:cubicBezTo>
                  <a:lnTo>
                    <a:pt x="1" y="25035"/>
                  </a:lnTo>
                  <a:cubicBezTo>
                    <a:pt x="1250" y="25455"/>
                    <a:pt x="2545" y="25664"/>
                    <a:pt x="3836" y="25664"/>
                  </a:cubicBezTo>
                  <a:cubicBezTo>
                    <a:pt x="5821" y="25664"/>
                    <a:pt x="7796" y="25171"/>
                    <a:pt x="9574" y="24201"/>
                  </a:cubicBezTo>
                  <a:cubicBezTo>
                    <a:pt x="11209" y="23300"/>
                    <a:pt x="12743" y="21799"/>
                    <a:pt x="12843" y="19931"/>
                  </a:cubicBezTo>
                  <a:cubicBezTo>
                    <a:pt x="12910" y="18897"/>
                    <a:pt x="12510" y="17830"/>
                    <a:pt x="12677" y="16795"/>
                  </a:cubicBezTo>
                  <a:cubicBezTo>
                    <a:pt x="12877" y="15328"/>
                    <a:pt x="14211" y="14227"/>
                    <a:pt x="15045" y="12926"/>
                  </a:cubicBezTo>
                  <a:cubicBezTo>
                    <a:pt x="16046" y="11258"/>
                    <a:pt x="16213" y="9023"/>
                    <a:pt x="15145" y="7355"/>
                  </a:cubicBezTo>
                  <a:cubicBezTo>
                    <a:pt x="14382" y="6150"/>
                    <a:pt x="12948" y="5380"/>
                    <a:pt x="11539" y="5380"/>
                  </a:cubicBezTo>
                  <a:cubicBezTo>
                    <a:pt x="11037" y="5380"/>
                    <a:pt x="10539" y="5477"/>
                    <a:pt x="10075" y="5688"/>
                  </a:cubicBezTo>
                  <a:cubicBezTo>
                    <a:pt x="11142" y="3953"/>
                    <a:pt x="10642" y="1651"/>
                    <a:pt x="8874" y="551"/>
                  </a:cubicBezTo>
                  <a:cubicBezTo>
                    <a:pt x="8269" y="179"/>
                    <a:pt x="7596" y="1"/>
                    <a:pt x="692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9"/>
            <p:cNvSpPr/>
            <p:nvPr/>
          </p:nvSpPr>
          <p:spPr>
            <a:xfrm>
              <a:off x="5312147" y="4285889"/>
              <a:ext cx="691037" cy="317609"/>
            </a:xfrm>
            <a:custGeom>
              <a:rect b="b" l="l" r="r" t="t"/>
              <a:pathLst>
                <a:path extrusionOk="0" h="15255" w="33191">
                  <a:moveTo>
                    <a:pt x="9903" y="0"/>
                  </a:moveTo>
                  <a:cubicBezTo>
                    <a:pt x="9347" y="0"/>
                    <a:pt x="8793" y="80"/>
                    <a:pt x="8273" y="247"/>
                  </a:cubicBezTo>
                  <a:cubicBezTo>
                    <a:pt x="5671" y="1114"/>
                    <a:pt x="1702" y="4216"/>
                    <a:pt x="0" y="6385"/>
                  </a:cubicBezTo>
                  <a:cubicBezTo>
                    <a:pt x="1802" y="9353"/>
                    <a:pt x="5471" y="10487"/>
                    <a:pt x="8807" y="11321"/>
                  </a:cubicBezTo>
                  <a:cubicBezTo>
                    <a:pt x="14444" y="12756"/>
                    <a:pt x="20115" y="13957"/>
                    <a:pt x="25852" y="14924"/>
                  </a:cubicBezTo>
                  <a:cubicBezTo>
                    <a:pt x="26796" y="15089"/>
                    <a:pt x="27756" y="15254"/>
                    <a:pt x="28709" y="15254"/>
                  </a:cubicBezTo>
                  <a:cubicBezTo>
                    <a:pt x="29104" y="15254"/>
                    <a:pt x="29498" y="15226"/>
                    <a:pt x="29888" y="15157"/>
                  </a:cubicBezTo>
                  <a:cubicBezTo>
                    <a:pt x="31223" y="14957"/>
                    <a:pt x="32590" y="14223"/>
                    <a:pt x="33191" y="13023"/>
                  </a:cubicBezTo>
                  <a:lnTo>
                    <a:pt x="33191" y="13023"/>
                  </a:lnTo>
                  <a:cubicBezTo>
                    <a:pt x="32035" y="13219"/>
                    <a:pt x="30824" y="13398"/>
                    <a:pt x="29613" y="13398"/>
                  </a:cubicBezTo>
                  <a:cubicBezTo>
                    <a:pt x="29181" y="13398"/>
                    <a:pt x="28750" y="13375"/>
                    <a:pt x="28321" y="13323"/>
                  </a:cubicBezTo>
                  <a:cubicBezTo>
                    <a:pt x="26720" y="13123"/>
                    <a:pt x="25085" y="12422"/>
                    <a:pt x="24118" y="11088"/>
                  </a:cubicBezTo>
                  <a:cubicBezTo>
                    <a:pt x="23517" y="10254"/>
                    <a:pt x="23217" y="9220"/>
                    <a:pt x="22683" y="8319"/>
                  </a:cubicBezTo>
                  <a:cubicBezTo>
                    <a:pt x="22210" y="7468"/>
                    <a:pt x="21350" y="6677"/>
                    <a:pt x="20356" y="6677"/>
                  </a:cubicBezTo>
                  <a:cubicBezTo>
                    <a:pt x="20298" y="6677"/>
                    <a:pt x="20240" y="6679"/>
                    <a:pt x="20182" y="6685"/>
                  </a:cubicBezTo>
                  <a:cubicBezTo>
                    <a:pt x="18712" y="6838"/>
                    <a:pt x="17691" y="8734"/>
                    <a:pt x="16295" y="8734"/>
                  </a:cubicBezTo>
                  <a:cubicBezTo>
                    <a:pt x="16171" y="8734"/>
                    <a:pt x="16043" y="8719"/>
                    <a:pt x="15912" y="8686"/>
                  </a:cubicBezTo>
                  <a:cubicBezTo>
                    <a:pt x="14978" y="8453"/>
                    <a:pt x="14544" y="7352"/>
                    <a:pt x="14544" y="6351"/>
                  </a:cubicBezTo>
                  <a:cubicBezTo>
                    <a:pt x="14511" y="5384"/>
                    <a:pt x="14811" y="4416"/>
                    <a:pt x="14678" y="3449"/>
                  </a:cubicBezTo>
                  <a:cubicBezTo>
                    <a:pt x="14411" y="1287"/>
                    <a:pt x="12135" y="0"/>
                    <a:pt x="990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9"/>
            <p:cNvSpPr/>
            <p:nvPr/>
          </p:nvSpPr>
          <p:spPr>
            <a:xfrm>
              <a:off x="6611538" y="3813069"/>
              <a:ext cx="643817" cy="579108"/>
            </a:xfrm>
            <a:custGeom>
              <a:rect b="b" l="l" r="r" t="t"/>
              <a:pathLst>
                <a:path extrusionOk="0" h="27815" w="30923">
                  <a:moveTo>
                    <a:pt x="9651" y="1"/>
                  </a:moveTo>
                  <a:cubicBezTo>
                    <a:pt x="7938" y="1"/>
                    <a:pt x="6378" y="1085"/>
                    <a:pt x="4971" y="2109"/>
                  </a:cubicBezTo>
                  <a:cubicBezTo>
                    <a:pt x="3655" y="3036"/>
                    <a:pt x="2150" y="4017"/>
                    <a:pt x="555" y="4017"/>
                  </a:cubicBezTo>
                  <a:cubicBezTo>
                    <a:pt x="371" y="4017"/>
                    <a:pt x="186" y="4004"/>
                    <a:pt x="1" y="3977"/>
                  </a:cubicBezTo>
                  <a:lnTo>
                    <a:pt x="1" y="3977"/>
                  </a:lnTo>
                  <a:lnTo>
                    <a:pt x="1669" y="4644"/>
                  </a:lnTo>
                  <a:cubicBezTo>
                    <a:pt x="5705" y="5244"/>
                    <a:pt x="9774" y="6178"/>
                    <a:pt x="13243" y="8280"/>
                  </a:cubicBezTo>
                  <a:cubicBezTo>
                    <a:pt x="16713" y="10381"/>
                    <a:pt x="19615" y="13817"/>
                    <a:pt x="20215" y="17853"/>
                  </a:cubicBezTo>
                  <a:cubicBezTo>
                    <a:pt x="20816" y="21856"/>
                    <a:pt x="18681" y="26359"/>
                    <a:pt x="14878" y="27794"/>
                  </a:cubicBezTo>
                  <a:cubicBezTo>
                    <a:pt x="15152" y="27808"/>
                    <a:pt x="15426" y="27815"/>
                    <a:pt x="15699" y="27815"/>
                  </a:cubicBezTo>
                  <a:cubicBezTo>
                    <a:pt x="20638" y="27815"/>
                    <a:pt x="25323" y="25544"/>
                    <a:pt x="28421" y="21656"/>
                  </a:cubicBezTo>
                  <a:cubicBezTo>
                    <a:pt x="29855" y="19788"/>
                    <a:pt x="30923" y="17453"/>
                    <a:pt x="30489" y="15118"/>
                  </a:cubicBezTo>
                  <a:cubicBezTo>
                    <a:pt x="30133" y="13068"/>
                    <a:pt x="28241" y="11229"/>
                    <a:pt x="26229" y="11229"/>
                  </a:cubicBezTo>
                  <a:cubicBezTo>
                    <a:pt x="25982" y="11229"/>
                    <a:pt x="25733" y="11257"/>
                    <a:pt x="25486" y="11315"/>
                  </a:cubicBezTo>
                  <a:cubicBezTo>
                    <a:pt x="27387" y="9747"/>
                    <a:pt x="27387" y="6578"/>
                    <a:pt x="25919" y="4644"/>
                  </a:cubicBezTo>
                  <a:cubicBezTo>
                    <a:pt x="24473" y="2748"/>
                    <a:pt x="21976" y="1905"/>
                    <a:pt x="19588" y="1905"/>
                  </a:cubicBezTo>
                  <a:cubicBezTo>
                    <a:pt x="19497" y="1905"/>
                    <a:pt x="19405" y="1906"/>
                    <a:pt x="19314" y="1908"/>
                  </a:cubicBezTo>
                  <a:cubicBezTo>
                    <a:pt x="16846" y="1975"/>
                    <a:pt x="14478" y="2842"/>
                    <a:pt x="12209" y="3776"/>
                  </a:cubicBezTo>
                  <a:cubicBezTo>
                    <a:pt x="13310" y="2342"/>
                    <a:pt x="11676" y="107"/>
                    <a:pt x="9874" y="7"/>
                  </a:cubicBezTo>
                  <a:cubicBezTo>
                    <a:pt x="9800" y="3"/>
                    <a:pt x="9725" y="1"/>
                    <a:pt x="965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9"/>
            <p:cNvSpPr/>
            <p:nvPr/>
          </p:nvSpPr>
          <p:spPr>
            <a:xfrm>
              <a:off x="4490552" y="2714506"/>
              <a:ext cx="6288" cy="161855"/>
            </a:xfrm>
            <a:custGeom>
              <a:rect b="b" l="l" r="r" t="t"/>
              <a:pathLst>
                <a:path extrusionOk="0" h="7774" w="302">
                  <a:moveTo>
                    <a:pt x="168" y="1"/>
                  </a:moveTo>
                  <a:cubicBezTo>
                    <a:pt x="34" y="1302"/>
                    <a:pt x="1" y="2603"/>
                    <a:pt x="34" y="3904"/>
                  </a:cubicBezTo>
                  <a:cubicBezTo>
                    <a:pt x="1" y="5171"/>
                    <a:pt x="34" y="6472"/>
                    <a:pt x="168" y="7773"/>
                  </a:cubicBezTo>
                  <a:cubicBezTo>
                    <a:pt x="268" y="6472"/>
                    <a:pt x="301" y="5171"/>
                    <a:pt x="268" y="3904"/>
                  </a:cubicBezTo>
                  <a:cubicBezTo>
                    <a:pt x="301" y="2603"/>
                    <a:pt x="268" y="1302"/>
                    <a:pt x="1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9"/>
            <p:cNvSpPr/>
            <p:nvPr/>
          </p:nvSpPr>
          <p:spPr>
            <a:xfrm>
              <a:off x="4410000" y="2792727"/>
              <a:ext cx="167393" cy="4705"/>
            </a:xfrm>
            <a:custGeom>
              <a:rect b="b" l="l" r="r" t="t"/>
              <a:pathLst>
                <a:path extrusionOk="0" h="226" w="8040">
                  <a:moveTo>
                    <a:pt x="3031" y="1"/>
                  </a:moveTo>
                  <a:cubicBezTo>
                    <a:pt x="2021" y="1"/>
                    <a:pt x="1001" y="38"/>
                    <a:pt x="1" y="113"/>
                  </a:cubicBezTo>
                  <a:cubicBezTo>
                    <a:pt x="1001" y="188"/>
                    <a:pt x="2021" y="226"/>
                    <a:pt x="3031" y="226"/>
                  </a:cubicBezTo>
                  <a:cubicBezTo>
                    <a:pt x="3367" y="226"/>
                    <a:pt x="3703" y="222"/>
                    <a:pt x="4037" y="213"/>
                  </a:cubicBezTo>
                  <a:cubicBezTo>
                    <a:pt x="4370" y="222"/>
                    <a:pt x="4704" y="226"/>
                    <a:pt x="5037" y="226"/>
                  </a:cubicBezTo>
                  <a:cubicBezTo>
                    <a:pt x="6038" y="226"/>
                    <a:pt x="7039" y="188"/>
                    <a:pt x="8040" y="113"/>
                  </a:cubicBezTo>
                  <a:cubicBezTo>
                    <a:pt x="7039" y="38"/>
                    <a:pt x="6038" y="1"/>
                    <a:pt x="5037" y="1"/>
                  </a:cubicBezTo>
                  <a:cubicBezTo>
                    <a:pt x="4704" y="1"/>
                    <a:pt x="4370" y="5"/>
                    <a:pt x="4037" y="13"/>
                  </a:cubicBezTo>
                  <a:cubicBezTo>
                    <a:pt x="3703" y="5"/>
                    <a:pt x="3367" y="1"/>
                    <a:pt x="303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9"/>
            <p:cNvSpPr/>
            <p:nvPr/>
          </p:nvSpPr>
          <p:spPr>
            <a:xfrm>
              <a:off x="7715784" y="3545825"/>
              <a:ext cx="6267" cy="161834"/>
            </a:xfrm>
            <a:custGeom>
              <a:rect b="b" l="l" r="r" t="t"/>
              <a:pathLst>
                <a:path extrusionOk="0" h="7773" w="301">
                  <a:moveTo>
                    <a:pt x="134" y="1"/>
                  </a:moveTo>
                  <a:cubicBezTo>
                    <a:pt x="34" y="1268"/>
                    <a:pt x="1" y="2569"/>
                    <a:pt x="34" y="3870"/>
                  </a:cubicBezTo>
                  <a:cubicBezTo>
                    <a:pt x="1" y="5171"/>
                    <a:pt x="34" y="6472"/>
                    <a:pt x="134" y="7773"/>
                  </a:cubicBezTo>
                  <a:cubicBezTo>
                    <a:pt x="234" y="6472"/>
                    <a:pt x="301" y="5171"/>
                    <a:pt x="267" y="3870"/>
                  </a:cubicBezTo>
                  <a:cubicBezTo>
                    <a:pt x="301" y="2569"/>
                    <a:pt x="234" y="1268"/>
                    <a:pt x="13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9"/>
            <p:cNvSpPr/>
            <p:nvPr/>
          </p:nvSpPr>
          <p:spPr>
            <a:xfrm>
              <a:off x="7635232" y="3624045"/>
              <a:ext cx="167393" cy="5392"/>
            </a:xfrm>
            <a:custGeom>
              <a:rect b="b" l="l" r="r" t="t"/>
              <a:pathLst>
                <a:path extrusionOk="0" h="259" w="8040">
                  <a:moveTo>
                    <a:pt x="3002" y="0"/>
                  </a:moveTo>
                  <a:cubicBezTo>
                    <a:pt x="2002" y="0"/>
                    <a:pt x="1001" y="38"/>
                    <a:pt x="0" y="113"/>
                  </a:cubicBezTo>
                  <a:cubicBezTo>
                    <a:pt x="1019" y="215"/>
                    <a:pt x="2039" y="258"/>
                    <a:pt x="3058" y="258"/>
                  </a:cubicBezTo>
                  <a:cubicBezTo>
                    <a:pt x="3373" y="258"/>
                    <a:pt x="3688" y="254"/>
                    <a:pt x="4003" y="246"/>
                  </a:cubicBezTo>
                  <a:cubicBezTo>
                    <a:pt x="4239" y="252"/>
                    <a:pt x="4477" y="255"/>
                    <a:pt x="4715" y="255"/>
                  </a:cubicBezTo>
                  <a:cubicBezTo>
                    <a:pt x="5821" y="255"/>
                    <a:pt x="6941" y="195"/>
                    <a:pt x="8039" y="113"/>
                  </a:cubicBezTo>
                  <a:cubicBezTo>
                    <a:pt x="7038" y="38"/>
                    <a:pt x="6019" y="0"/>
                    <a:pt x="5009" y="0"/>
                  </a:cubicBezTo>
                  <a:cubicBezTo>
                    <a:pt x="4672" y="0"/>
                    <a:pt x="4337" y="5"/>
                    <a:pt x="4003" y="13"/>
                  </a:cubicBezTo>
                  <a:cubicBezTo>
                    <a:pt x="3669" y="5"/>
                    <a:pt x="3336" y="0"/>
                    <a:pt x="300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9"/>
            <p:cNvSpPr/>
            <p:nvPr/>
          </p:nvSpPr>
          <p:spPr>
            <a:xfrm>
              <a:off x="7224788" y="770635"/>
              <a:ext cx="6267" cy="161834"/>
            </a:xfrm>
            <a:custGeom>
              <a:rect b="b" l="l" r="r" t="t"/>
              <a:pathLst>
                <a:path extrusionOk="0" h="7773" w="301">
                  <a:moveTo>
                    <a:pt x="167" y="0"/>
                  </a:moveTo>
                  <a:cubicBezTo>
                    <a:pt x="67" y="1301"/>
                    <a:pt x="0" y="2602"/>
                    <a:pt x="67" y="3903"/>
                  </a:cubicBezTo>
                  <a:cubicBezTo>
                    <a:pt x="0" y="5170"/>
                    <a:pt x="67" y="6471"/>
                    <a:pt x="167" y="7772"/>
                  </a:cubicBezTo>
                  <a:cubicBezTo>
                    <a:pt x="267" y="6471"/>
                    <a:pt x="300" y="5170"/>
                    <a:pt x="267" y="3903"/>
                  </a:cubicBezTo>
                  <a:cubicBezTo>
                    <a:pt x="300" y="2602"/>
                    <a:pt x="267" y="1301"/>
                    <a:pt x="16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9"/>
            <p:cNvSpPr/>
            <p:nvPr/>
          </p:nvSpPr>
          <p:spPr>
            <a:xfrm>
              <a:off x="7144902" y="848855"/>
              <a:ext cx="166706" cy="5392"/>
            </a:xfrm>
            <a:custGeom>
              <a:rect b="b" l="l" r="r" t="t"/>
              <a:pathLst>
                <a:path extrusionOk="0" h="259" w="8007">
                  <a:moveTo>
                    <a:pt x="3059" y="0"/>
                  </a:moveTo>
                  <a:cubicBezTo>
                    <a:pt x="2040" y="0"/>
                    <a:pt x="1020" y="44"/>
                    <a:pt x="1" y="146"/>
                  </a:cubicBezTo>
                  <a:cubicBezTo>
                    <a:pt x="1002" y="221"/>
                    <a:pt x="2002" y="258"/>
                    <a:pt x="3003" y="258"/>
                  </a:cubicBezTo>
                  <a:cubicBezTo>
                    <a:pt x="3337" y="258"/>
                    <a:pt x="3670" y="254"/>
                    <a:pt x="4004" y="246"/>
                  </a:cubicBezTo>
                  <a:cubicBezTo>
                    <a:pt x="4337" y="254"/>
                    <a:pt x="4671" y="258"/>
                    <a:pt x="5005" y="258"/>
                  </a:cubicBezTo>
                  <a:cubicBezTo>
                    <a:pt x="6005" y="258"/>
                    <a:pt x="7006" y="221"/>
                    <a:pt x="8007" y="146"/>
                  </a:cubicBezTo>
                  <a:cubicBezTo>
                    <a:pt x="6987" y="44"/>
                    <a:pt x="5968" y="0"/>
                    <a:pt x="4949" y="0"/>
                  </a:cubicBezTo>
                  <a:cubicBezTo>
                    <a:pt x="4634" y="0"/>
                    <a:pt x="4319" y="5"/>
                    <a:pt x="4004" y="12"/>
                  </a:cubicBezTo>
                  <a:cubicBezTo>
                    <a:pt x="3689" y="5"/>
                    <a:pt x="3374" y="0"/>
                    <a:pt x="305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9"/>
            <p:cNvSpPr/>
            <p:nvPr/>
          </p:nvSpPr>
          <p:spPr>
            <a:xfrm>
              <a:off x="4537793" y="2067257"/>
              <a:ext cx="98624" cy="98624"/>
            </a:xfrm>
            <a:custGeom>
              <a:rect b="b" l="l" r="r" t="t"/>
              <a:pathLst>
                <a:path extrusionOk="0" h="4737" w="4737">
                  <a:moveTo>
                    <a:pt x="2369" y="0"/>
                  </a:moveTo>
                  <a:cubicBezTo>
                    <a:pt x="1034" y="0"/>
                    <a:pt x="0" y="1067"/>
                    <a:pt x="0" y="2368"/>
                  </a:cubicBezTo>
                  <a:cubicBezTo>
                    <a:pt x="0" y="3669"/>
                    <a:pt x="1034" y="4737"/>
                    <a:pt x="2369" y="4737"/>
                  </a:cubicBezTo>
                  <a:cubicBezTo>
                    <a:pt x="3670" y="4737"/>
                    <a:pt x="4737" y="3669"/>
                    <a:pt x="4737" y="2368"/>
                  </a:cubicBezTo>
                  <a:cubicBezTo>
                    <a:pt x="4737" y="1067"/>
                    <a:pt x="3670" y="0"/>
                    <a:pt x="236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9"/>
            <p:cNvSpPr/>
            <p:nvPr/>
          </p:nvSpPr>
          <p:spPr>
            <a:xfrm>
              <a:off x="6442772" y="4171567"/>
              <a:ext cx="116009" cy="99041"/>
            </a:xfrm>
            <a:custGeom>
              <a:rect b="b" l="l" r="r" t="t"/>
              <a:pathLst>
                <a:path extrusionOk="0" h="4757" w="5572">
                  <a:moveTo>
                    <a:pt x="3170" y="0"/>
                  </a:moveTo>
                  <a:cubicBezTo>
                    <a:pt x="1068" y="0"/>
                    <a:pt x="1" y="2569"/>
                    <a:pt x="1502" y="4070"/>
                  </a:cubicBezTo>
                  <a:cubicBezTo>
                    <a:pt x="1986" y="4543"/>
                    <a:pt x="2581" y="4756"/>
                    <a:pt x="3165" y="4756"/>
                  </a:cubicBezTo>
                  <a:cubicBezTo>
                    <a:pt x="4392" y="4756"/>
                    <a:pt x="5572" y="3815"/>
                    <a:pt x="5572" y="2369"/>
                  </a:cubicBezTo>
                  <a:cubicBezTo>
                    <a:pt x="5572" y="1068"/>
                    <a:pt x="4504" y="0"/>
                    <a:pt x="317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9"/>
            <p:cNvSpPr/>
            <p:nvPr/>
          </p:nvSpPr>
          <p:spPr>
            <a:xfrm>
              <a:off x="6902538" y="3238148"/>
              <a:ext cx="115988" cy="98687"/>
            </a:xfrm>
            <a:custGeom>
              <a:rect b="b" l="l" r="r" t="t"/>
              <a:pathLst>
                <a:path extrusionOk="0" h="4740" w="5571">
                  <a:moveTo>
                    <a:pt x="3229" y="1"/>
                  </a:moveTo>
                  <a:cubicBezTo>
                    <a:pt x="3209" y="1"/>
                    <a:pt x="3189" y="1"/>
                    <a:pt x="3169" y="1"/>
                  </a:cubicBezTo>
                  <a:cubicBezTo>
                    <a:pt x="1068" y="1"/>
                    <a:pt x="0" y="2536"/>
                    <a:pt x="1501" y="4038"/>
                  </a:cubicBezTo>
                  <a:cubicBezTo>
                    <a:pt x="1987" y="4523"/>
                    <a:pt x="2584" y="4740"/>
                    <a:pt x="3170" y="4740"/>
                  </a:cubicBezTo>
                  <a:cubicBezTo>
                    <a:pt x="4395" y="4740"/>
                    <a:pt x="5571" y="3791"/>
                    <a:pt x="5571" y="2370"/>
                  </a:cubicBezTo>
                  <a:cubicBezTo>
                    <a:pt x="5538" y="1056"/>
                    <a:pt x="4502" y="1"/>
                    <a:pt x="322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9"/>
            <p:cNvSpPr/>
            <p:nvPr/>
          </p:nvSpPr>
          <p:spPr>
            <a:xfrm>
              <a:off x="5434381" y="777568"/>
              <a:ext cx="115988" cy="98687"/>
            </a:xfrm>
            <a:custGeom>
              <a:rect b="b" l="l" r="r" t="t"/>
              <a:pathLst>
                <a:path extrusionOk="0" h="4740" w="5571">
                  <a:moveTo>
                    <a:pt x="3203" y="1"/>
                  </a:moveTo>
                  <a:cubicBezTo>
                    <a:pt x="1068" y="1"/>
                    <a:pt x="0" y="2536"/>
                    <a:pt x="1501" y="4037"/>
                  </a:cubicBezTo>
                  <a:cubicBezTo>
                    <a:pt x="1987" y="4522"/>
                    <a:pt x="2584" y="4739"/>
                    <a:pt x="3170" y="4739"/>
                  </a:cubicBezTo>
                  <a:cubicBezTo>
                    <a:pt x="4395" y="4739"/>
                    <a:pt x="5571" y="3791"/>
                    <a:pt x="5571" y="2369"/>
                  </a:cubicBezTo>
                  <a:cubicBezTo>
                    <a:pt x="5571" y="1035"/>
                    <a:pt x="4504" y="1"/>
                    <a:pt x="320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9"/>
            <p:cNvSpPr/>
            <p:nvPr/>
          </p:nvSpPr>
          <p:spPr>
            <a:xfrm>
              <a:off x="5734396" y="3725001"/>
              <a:ext cx="50030" cy="49343"/>
            </a:xfrm>
            <a:custGeom>
              <a:rect b="b" l="l" r="r" t="t"/>
              <a:pathLst>
                <a:path extrusionOk="0" h="2370" w="2403">
                  <a:moveTo>
                    <a:pt x="1201" y="1"/>
                  </a:moveTo>
                  <a:cubicBezTo>
                    <a:pt x="534" y="1"/>
                    <a:pt x="1" y="534"/>
                    <a:pt x="1" y="1202"/>
                  </a:cubicBezTo>
                  <a:cubicBezTo>
                    <a:pt x="1" y="1835"/>
                    <a:pt x="534" y="2369"/>
                    <a:pt x="1201" y="2369"/>
                  </a:cubicBezTo>
                  <a:cubicBezTo>
                    <a:pt x="1869" y="2369"/>
                    <a:pt x="2402" y="1835"/>
                    <a:pt x="2402" y="1202"/>
                  </a:cubicBezTo>
                  <a:cubicBezTo>
                    <a:pt x="2402" y="534"/>
                    <a:pt x="1869" y="1"/>
                    <a:pt x="120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9"/>
            <p:cNvSpPr/>
            <p:nvPr/>
          </p:nvSpPr>
          <p:spPr>
            <a:xfrm>
              <a:off x="5130181" y="3602080"/>
              <a:ext cx="57671" cy="49239"/>
            </a:xfrm>
            <a:custGeom>
              <a:rect b="b" l="l" r="r" t="t"/>
              <a:pathLst>
                <a:path extrusionOk="0" h="2365" w="2770">
                  <a:moveTo>
                    <a:pt x="1602" y="0"/>
                  </a:moveTo>
                  <a:cubicBezTo>
                    <a:pt x="535" y="0"/>
                    <a:pt x="1" y="1268"/>
                    <a:pt x="768" y="2002"/>
                  </a:cubicBezTo>
                  <a:cubicBezTo>
                    <a:pt x="1008" y="2252"/>
                    <a:pt x="1304" y="2364"/>
                    <a:pt x="1594" y="2364"/>
                  </a:cubicBezTo>
                  <a:cubicBezTo>
                    <a:pt x="2194" y="2364"/>
                    <a:pt x="2770" y="1887"/>
                    <a:pt x="2770" y="1168"/>
                  </a:cubicBezTo>
                  <a:cubicBezTo>
                    <a:pt x="2770" y="501"/>
                    <a:pt x="2236" y="0"/>
                    <a:pt x="160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9"/>
            <p:cNvSpPr/>
            <p:nvPr/>
          </p:nvSpPr>
          <p:spPr>
            <a:xfrm>
              <a:off x="5739268" y="851874"/>
              <a:ext cx="57651" cy="49468"/>
            </a:xfrm>
            <a:custGeom>
              <a:rect b="b" l="l" r="r" t="t"/>
              <a:pathLst>
                <a:path extrusionOk="0" h="2376" w="2769">
                  <a:moveTo>
                    <a:pt x="1601" y="1"/>
                  </a:moveTo>
                  <a:cubicBezTo>
                    <a:pt x="534" y="1"/>
                    <a:pt x="0" y="1268"/>
                    <a:pt x="767" y="2036"/>
                  </a:cubicBezTo>
                  <a:cubicBezTo>
                    <a:pt x="1003" y="2271"/>
                    <a:pt x="1293" y="2376"/>
                    <a:pt x="1578" y="2376"/>
                  </a:cubicBezTo>
                  <a:cubicBezTo>
                    <a:pt x="2184" y="2376"/>
                    <a:pt x="2769" y="1904"/>
                    <a:pt x="2769" y="1202"/>
                  </a:cubicBezTo>
                  <a:cubicBezTo>
                    <a:pt x="2769" y="535"/>
                    <a:pt x="2235" y="1"/>
                    <a:pt x="160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9"/>
            <p:cNvSpPr/>
            <p:nvPr/>
          </p:nvSpPr>
          <p:spPr>
            <a:xfrm>
              <a:off x="6827524" y="2188096"/>
              <a:ext cx="57671" cy="49468"/>
            </a:xfrm>
            <a:custGeom>
              <a:rect b="b" l="l" r="r" t="t"/>
              <a:pathLst>
                <a:path extrusionOk="0" h="2376" w="2770">
                  <a:moveTo>
                    <a:pt x="1602" y="0"/>
                  </a:moveTo>
                  <a:cubicBezTo>
                    <a:pt x="534" y="0"/>
                    <a:pt x="1" y="1268"/>
                    <a:pt x="768" y="2035"/>
                  </a:cubicBezTo>
                  <a:cubicBezTo>
                    <a:pt x="1003" y="2270"/>
                    <a:pt x="1293" y="2375"/>
                    <a:pt x="1579" y="2375"/>
                  </a:cubicBezTo>
                  <a:cubicBezTo>
                    <a:pt x="2184" y="2375"/>
                    <a:pt x="2769" y="1904"/>
                    <a:pt x="2769" y="1201"/>
                  </a:cubicBezTo>
                  <a:cubicBezTo>
                    <a:pt x="2769" y="534"/>
                    <a:pt x="2236" y="0"/>
                    <a:pt x="160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9"/>
            <p:cNvSpPr/>
            <p:nvPr/>
          </p:nvSpPr>
          <p:spPr>
            <a:xfrm>
              <a:off x="4457927" y="795785"/>
              <a:ext cx="793825" cy="926532"/>
            </a:xfrm>
            <a:custGeom>
              <a:rect b="b" l="l" r="r" t="t"/>
              <a:pathLst>
                <a:path extrusionOk="0" h="44502" w="38128">
                  <a:moveTo>
                    <a:pt x="3757" y="0"/>
                  </a:moveTo>
                  <a:cubicBezTo>
                    <a:pt x="3004" y="0"/>
                    <a:pt x="2602" y="360"/>
                    <a:pt x="2602" y="360"/>
                  </a:cubicBezTo>
                  <a:lnTo>
                    <a:pt x="2635" y="327"/>
                  </a:lnTo>
                  <a:lnTo>
                    <a:pt x="2635" y="327"/>
                  </a:lnTo>
                  <a:cubicBezTo>
                    <a:pt x="2635" y="327"/>
                    <a:pt x="0" y="1694"/>
                    <a:pt x="3703" y="7231"/>
                  </a:cubicBezTo>
                  <a:cubicBezTo>
                    <a:pt x="7405" y="12769"/>
                    <a:pt x="9841" y="15437"/>
                    <a:pt x="9841" y="15437"/>
                  </a:cubicBezTo>
                  <a:cubicBezTo>
                    <a:pt x="9841" y="15437"/>
                    <a:pt x="10541" y="16738"/>
                    <a:pt x="9407" y="17105"/>
                  </a:cubicBezTo>
                  <a:cubicBezTo>
                    <a:pt x="8306" y="17472"/>
                    <a:pt x="5704" y="17372"/>
                    <a:pt x="5371" y="18806"/>
                  </a:cubicBezTo>
                  <a:cubicBezTo>
                    <a:pt x="5004" y="20274"/>
                    <a:pt x="6238" y="21608"/>
                    <a:pt x="8506" y="22576"/>
                  </a:cubicBezTo>
                  <a:cubicBezTo>
                    <a:pt x="10808" y="23543"/>
                    <a:pt x="15745" y="25778"/>
                    <a:pt x="16212" y="25978"/>
                  </a:cubicBezTo>
                  <a:cubicBezTo>
                    <a:pt x="16645" y="26178"/>
                    <a:pt x="17112" y="26779"/>
                    <a:pt x="16379" y="27146"/>
                  </a:cubicBezTo>
                  <a:cubicBezTo>
                    <a:pt x="15645" y="27479"/>
                    <a:pt x="10041" y="28747"/>
                    <a:pt x="10808" y="31415"/>
                  </a:cubicBezTo>
                  <a:cubicBezTo>
                    <a:pt x="11542" y="34051"/>
                    <a:pt x="18380" y="35652"/>
                    <a:pt x="19147" y="35819"/>
                  </a:cubicBezTo>
                  <a:cubicBezTo>
                    <a:pt x="19881" y="36019"/>
                    <a:pt x="20081" y="36319"/>
                    <a:pt x="20081" y="36719"/>
                  </a:cubicBezTo>
                  <a:cubicBezTo>
                    <a:pt x="20048" y="37086"/>
                    <a:pt x="18113" y="37353"/>
                    <a:pt x="16545" y="37787"/>
                  </a:cubicBezTo>
                  <a:cubicBezTo>
                    <a:pt x="14944" y="38187"/>
                    <a:pt x="13210" y="38988"/>
                    <a:pt x="13743" y="40455"/>
                  </a:cubicBezTo>
                  <a:cubicBezTo>
                    <a:pt x="14291" y="41904"/>
                    <a:pt x="18286" y="44502"/>
                    <a:pt x="27139" y="44502"/>
                  </a:cubicBezTo>
                  <a:cubicBezTo>
                    <a:pt x="27460" y="44502"/>
                    <a:pt x="27787" y="44498"/>
                    <a:pt x="28120" y="44491"/>
                  </a:cubicBezTo>
                  <a:lnTo>
                    <a:pt x="32523" y="44125"/>
                  </a:lnTo>
                  <a:lnTo>
                    <a:pt x="34458" y="40122"/>
                  </a:lnTo>
                  <a:cubicBezTo>
                    <a:pt x="38127" y="31349"/>
                    <a:pt x="37127" y="26379"/>
                    <a:pt x="35926" y="25278"/>
                  </a:cubicBezTo>
                  <a:cubicBezTo>
                    <a:pt x="35633" y="25010"/>
                    <a:pt x="35327" y="24895"/>
                    <a:pt x="35018" y="24895"/>
                  </a:cubicBezTo>
                  <a:cubicBezTo>
                    <a:pt x="34097" y="24895"/>
                    <a:pt x="33148" y="25913"/>
                    <a:pt x="32423" y="26912"/>
                  </a:cubicBezTo>
                  <a:cubicBezTo>
                    <a:pt x="31491" y="28166"/>
                    <a:pt x="30590" y="29822"/>
                    <a:pt x="30168" y="29822"/>
                  </a:cubicBezTo>
                  <a:cubicBezTo>
                    <a:pt x="30152" y="29822"/>
                    <a:pt x="30136" y="29819"/>
                    <a:pt x="30122" y="29814"/>
                  </a:cubicBezTo>
                  <a:cubicBezTo>
                    <a:pt x="29755" y="29714"/>
                    <a:pt x="29588" y="29414"/>
                    <a:pt x="29655" y="28647"/>
                  </a:cubicBezTo>
                  <a:cubicBezTo>
                    <a:pt x="29755" y="27846"/>
                    <a:pt x="30755" y="20941"/>
                    <a:pt x="28587" y="19240"/>
                  </a:cubicBezTo>
                  <a:cubicBezTo>
                    <a:pt x="28269" y="18995"/>
                    <a:pt x="27927" y="18890"/>
                    <a:pt x="27574" y="18890"/>
                  </a:cubicBezTo>
                  <a:cubicBezTo>
                    <a:pt x="25517" y="18890"/>
                    <a:pt x="23062" y="22454"/>
                    <a:pt x="22550" y="22909"/>
                  </a:cubicBezTo>
                  <a:cubicBezTo>
                    <a:pt x="22399" y="23060"/>
                    <a:pt x="22260" y="23121"/>
                    <a:pt x="22137" y="23121"/>
                  </a:cubicBezTo>
                  <a:cubicBezTo>
                    <a:pt x="21796" y="23121"/>
                    <a:pt x="21573" y="22652"/>
                    <a:pt x="21549" y="22309"/>
                  </a:cubicBezTo>
                  <a:cubicBezTo>
                    <a:pt x="21549" y="21809"/>
                    <a:pt x="21215" y="16371"/>
                    <a:pt x="21182" y="13903"/>
                  </a:cubicBezTo>
                  <a:cubicBezTo>
                    <a:pt x="21115" y="11434"/>
                    <a:pt x="20381" y="9800"/>
                    <a:pt x="18847" y="9566"/>
                  </a:cubicBezTo>
                  <a:cubicBezTo>
                    <a:pt x="18778" y="9556"/>
                    <a:pt x="18711" y="9551"/>
                    <a:pt x="18645" y="9551"/>
                  </a:cubicBezTo>
                  <a:cubicBezTo>
                    <a:pt x="17241" y="9551"/>
                    <a:pt x="16479" y="11842"/>
                    <a:pt x="15778" y="12702"/>
                  </a:cubicBezTo>
                  <a:cubicBezTo>
                    <a:pt x="15564" y="12974"/>
                    <a:pt x="15330" y="13071"/>
                    <a:pt x="15106" y="13071"/>
                  </a:cubicBezTo>
                  <a:cubicBezTo>
                    <a:pt x="14562" y="13071"/>
                    <a:pt x="14077" y="12502"/>
                    <a:pt x="14077" y="12502"/>
                  </a:cubicBezTo>
                  <a:cubicBezTo>
                    <a:pt x="14077" y="12502"/>
                    <a:pt x="12476" y="9266"/>
                    <a:pt x="8640" y="3796"/>
                  </a:cubicBezTo>
                  <a:cubicBezTo>
                    <a:pt x="6449" y="664"/>
                    <a:pt x="4779" y="0"/>
                    <a:pt x="3757"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9"/>
            <p:cNvSpPr/>
            <p:nvPr/>
          </p:nvSpPr>
          <p:spPr>
            <a:xfrm>
              <a:off x="4581535" y="906047"/>
              <a:ext cx="562577" cy="829261"/>
            </a:xfrm>
            <a:custGeom>
              <a:rect b="b" l="l" r="r" t="t"/>
              <a:pathLst>
                <a:path extrusionOk="0" h="39830" w="27021">
                  <a:moveTo>
                    <a:pt x="1" y="1"/>
                  </a:moveTo>
                  <a:lnTo>
                    <a:pt x="1" y="1"/>
                  </a:lnTo>
                  <a:cubicBezTo>
                    <a:pt x="1" y="1"/>
                    <a:pt x="34" y="35"/>
                    <a:pt x="67" y="134"/>
                  </a:cubicBezTo>
                  <a:cubicBezTo>
                    <a:pt x="134" y="201"/>
                    <a:pt x="201" y="301"/>
                    <a:pt x="301" y="468"/>
                  </a:cubicBezTo>
                  <a:cubicBezTo>
                    <a:pt x="501" y="768"/>
                    <a:pt x="801" y="1202"/>
                    <a:pt x="1202" y="1769"/>
                  </a:cubicBezTo>
                  <a:lnTo>
                    <a:pt x="4471" y="6539"/>
                  </a:lnTo>
                  <a:cubicBezTo>
                    <a:pt x="7239" y="10575"/>
                    <a:pt x="10975" y="16179"/>
                    <a:pt x="15178" y="22383"/>
                  </a:cubicBezTo>
                  <a:cubicBezTo>
                    <a:pt x="19348" y="28588"/>
                    <a:pt x="24151" y="35826"/>
                    <a:pt x="26920" y="39829"/>
                  </a:cubicBezTo>
                  <a:lnTo>
                    <a:pt x="27020" y="39796"/>
                  </a:lnTo>
                  <a:cubicBezTo>
                    <a:pt x="24251" y="35726"/>
                    <a:pt x="19448" y="28521"/>
                    <a:pt x="15278" y="22317"/>
                  </a:cubicBezTo>
                  <a:cubicBezTo>
                    <a:pt x="11109" y="16112"/>
                    <a:pt x="7306" y="10508"/>
                    <a:pt x="4537" y="6472"/>
                  </a:cubicBezTo>
                  <a:cubicBezTo>
                    <a:pt x="3136" y="4471"/>
                    <a:pt x="2036" y="2836"/>
                    <a:pt x="1235" y="1735"/>
                  </a:cubicBezTo>
                  <a:lnTo>
                    <a:pt x="334" y="434"/>
                  </a:lnTo>
                  <a:lnTo>
                    <a:pt x="101" y="101"/>
                  </a:lnTo>
                  <a:lnTo>
                    <a:pt x="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9"/>
            <p:cNvSpPr/>
            <p:nvPr/>
          </p:nvSpPr>
          <p:spPr>
            <a:xfrm>
              <a:off x="4644037" y="1193570"/>
              <a:ext cx="163229" cy="43784"/>
            </a:xfrm>
            <a:custGeom>
              <a:rect b="b" l="l" r="r" t="t"/>
              <a:pathLst>
                <a:path extrusionOk="0" h="2103" w="7840">
                  <a:moveTo>
                    <a:pt x="1" y="1"/>
                  </a:moveTo>
                  <a:cubicBezTo>
                    <a:pt x="101" y="34"/>
                    <a:pt x="201" y="67"/>
                    <a:pt x="334" y="101"/>
                  </a:cubicBezTo>
                  <a:lnTo>
                    <a:pt x="1168" y="334"/>
                  </a:lnTo>
                  <a:lnTo>
                    <a:pt x="3904" y="1101"/>
                  </a:lnTo>
                  <a:cubicBezTo>
                    <a:pt x="5004" y="1402"/>
                    <a:pt x="5972" y="1669"/>
                    <a:pt x="6672" y="1869"/>
                  </a:cubicBezTo>
                  <a:cubicBezTo>
                    <a:pt x="7039" y="1935"/>
                    <a:pt x="7306" y="2002"/>
                    <a:pt x="7506" y="2035"/>
                  </a:cubicBezTo>
                  <a:cubicBezTo>
                    <a:pt x="7606" y="2069"/>
                    <a:pt x="7740" y="2102"/>
                    <a:pt x="7840" y="2102"/>
                  </a:cubicBezTo>
                  <a:cubicBezTo>
                    <a:pt x="7740" y="2069"/>
                    <a:pt x="7640" y="2035"/>
                    <a:pt x="7540" y="2002"/>
                  </a:cubicBezTo>
                  <a:lnTo>
                    <a:pt x="6706" y="1769"/>
                  </a:lnTo>
                  <a:lnTo>
                    <a:pt x="3937" y="968"/>
                  </a:lnTo>
                  <a:cubicBezTo>
                    <a:pt x="2870" y="668"/>
                    <a:pt x="1869" y="401"/>
                    <a:pt x="1168" y="234"/>
                  </a:cubicBezTo>
                  <a:cubicBezTo>
                    <a:pt x="835" y="134"/>
                    <a:pt x="535" y="67"/>
                    <a:pt x="334" y="34"/>
                  </a:cubicBezTo>
                  <a:cubicBezTo>
                    <a:pt x="234" y="1"/>
                    <a:pt x="101" y="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9"/>
            <p:cNvSpPr/>
            <p:nvPr/>
          </p:nvSpPr>
          <p:spPr>
            <a:xfrm>
              <a:off x="4812116" y="1040794"/>
              <a:ext cx="45846" cy="190295"/>
            </a:xfrm>
            <a:custGeom>
              <a:rect b="b" l="l" r="r" t="t"/>
              <a:pathLst>
                <a:path extrusionOk="0" h="9140" w="2202">
                  <a:moveTo>
                    <a:pt x="2169" y="0"/>
                  </a:moveTo>
                  <a:lnTo>
                    <a:pt x="2169" y="0"/>
                  </a:lnTo>
                  <a:cubicBezTo>
                    <a:pt x="2135" y="0"/>
                    <a:pt x="1635" y="2001"/>
                    <a:pt x="1034" y="4537"/>
                  </a:cubicBezTo>
                  <a:cubicBezTo>
                    <a:pt x="467" y="7072"/>
                    <a:pt x="0" y="9140"/>
                    <a:pt x="34" y="9140"/>
                  </a:cubicBezTo>
                  <a:cubicBezTo>
                    <a:pt x="67" y="9140"/>
                    <a:pt x="601" y="7105"/>
                    <a:pt x="1168" y="4570"/>
                  </a:cubicBezTo>
                  <a:cubicBezTo>
                    <a:pt x="1768" y="2035"/>
                    <a:pt x="2202" y="0"/>
                    <a:pt x="216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9"/>
            <p:cNvSpPr/>
            <p:nvPr/>
          </p:nvSpPr>
          <p:spPr>
            <a:xfrm>
              <a:off x="4937118" y="1281076"/>
              <a:ext cx="77804" cy="153506"/>
            </a:xfrm>
            <a:custGeom>
              <a:rect b="b" l="l" r="r" t="t"/>
              <a:pathLst>
                <a:path extrusionOk="0" h="7373" w="3737">
                  <a:moveTo>
                    <a:pt x="3737" y="1"/>
                  </a:moveTo>
                  <a:lnTo>
                    <a:pt x="3737" y="1"/>
                  </a:lnTo>
                  <a:cubicBezTo>
                    <a:pt x="3670" y="101"/>
                    <a:pt x="3603" y="201"/>
                    <a:pt x="3570" y="301"/>
                  </a:cubicBezTo>
                  <a:lnTo>
                    <a:pt x="3203" y="1101"/>
                  </a:lnTo>
                  <a:cubicBezTo>
                    <a:pt x="2903" y="1769"/>
                    <a:pt x="2469" y="2736"/>
                    <a:pt x="1969" y="3737"/>
                  </a:cubicBezTo>
                  <a:cubicBezTo>
                    <a:pt x="1435" y="4771"/>
                    <a:pt x="935" y="5671"/>
                    <a:pt x="568" y="6305"/>
                  </a:cubicBezTo>
                  <a:lnTo>
                    <a:pt x="134" y="7106"/>
                  </a:lnTo>
                  <a:cubicBezTo>
                    <a:pt x="101" y="7172"/>
                    <a:pt x="34" y="7273"/>
                    <a:pt x="1" y="7373"/>
                  </a:cubicBezTo>
                  <a:cubicBezTo>
                    <a:pt x="67" y="7306"/>
                    <a:pt x="101" y="7206"/>
                    <a:pt x="134" y="7139"/>
                  </a:cubicBezTo>
                  <a:cubicBezTo>
                    <a:pt x="267" y="6939"/>
                    <a:pt x="434" y="6705"/>
                    <a:pt x="634" y="6372"/>
                  </a:cubicBezTo>
                  <a:cubicBezTo>
                    <a:pt x="1001" y="5738"/>
                    <a:pt x="1502" y="4837"/>
                    <a:pt x="2035" y="3803"/>
                  </a:cubicBezTo>
                  <a:cubicBezTo>
                    <a:pt x="2569" y="2803"/>
                    <a:pt x="3003" y="1835"/>
                    <a:pt x="3303" y="1135"/>
                  </a:cubicBezTo>
                  <a:cubicBezTo>
                    <a:pt x="3436" y="801"/>
                    <a:pt x="3570" y="501"/>
                    <a:pt x="3637" y="301"/>
                  </a:cubicBezTo>
                  <a:cubicBezTo>
                    <a:pt x="3670" y="201"/>
                    <a:pt x="3703" y="101"/>
                    <a:pt x="373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9"/>
            <p:cNvSpPr/>
            <p:nvPr/>
          </p:nvSpPr>
          <p:spPr>
            <a:xfrm>
              <a:off x="4777388" y="1431958"/>
              <a:ext cx="159752" cy="2936"/>
            </a:xfrm>
            <a:custGeom>
              <a:rect b="b" l="l" r="r" t="t"/>
              <a:pathLst>
                <a:path extrusionOk="0" h="141" w="7673">
                  <a:moveTo>
                    <a:pt x="7522" y="1"/>
                  </a:moveTo>
                  <a:cubicBezTo>
                    <a:pt x="7472" y="1"/>
                    <a:pt x="7422" y="9"/>
                    <a:pt x="7372" y="26"/>
                  </a:cubicBezTo>
                  <a:lnTo>
                    <a:pt x="6538" y="26"/>
                  </a:lnTo>
                  <a:cubicBezTo>
                    <a:pt x="6071" y="26"/>
                    <a:pt x="5486" y="11"/>
                    <a:pt x="4841" y="11"/>
                  </a:cubicBezTo>
                  <a:cubicBezTo>
                    <a:pt x="4518" y="11"/>
                    <a:pt x="4181" y="14"/>
                    <a:pt x="3837" y="26"/>
                  </a:cubicBezTo>
                  <a:cubicBezTo>
                    <a:pt x="2802" y="26"/>
                    <a:pt x="1835" y="59"/>
                    <a:pt x="1135" y="59"/>
                  </a:cubicBezTo>
                  <a:lnTo>
                    <a:pt x="301" y="92"/>
                  </a:lnTo>
                  <a:cubicBezTo>
                    <a:pt x="201" y="92"/>
                    <a:pt x="101" y="92"/>
                    <a:pt x="0" y="126"/>
                  </a:cubicBezTo>
                  <a:lnTo>
                    <a:pt x="1135" y="126"/>
                  </a:lnTo>
                  <a:cubicBezTo>
                    <a:pt x="1602" y="126"/>
                    <a:pt x="2187" y="140"/>
                    <a:pt x="2832" y="140"/>
                  </a:cubicBezTo>
                  <a:cubicBezTo>
                    <a:pt x="3155" y="140"/>
                    <a:pt x="3492" y="137"/>
                    <a:pt x="3837" y="126"/>
                  </a:cubicBezTo>
                  <a:cubicBezTo>
                    <a:pt x="4871" y="126"/>
                    <a:pt x="5838" y="92"/>
                    <a:pt x="6538" y="92"/>
                  </a:cubicBezTo>
                  <a:lnTo>
                    <a:pt x="7372" y="59"/>
                  </a:lnTo>
                  <a:cubicBezTo>
                    <a:pt x="7472" y="59"/>
                    <a:pt x="7573" y="26"/>
                    <a:pt x="7673" y="26"/>
                  </a:cubicBezTo>
                  <a:cubicBezTo>
                    <a:pt x="7623" y="9"/>
                    <a:pt x="7573" y="1"/>
                    <a:pt x="75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9"/>
            <p:cNvSpPr/>
            <p:nvPr/>
          </p:nvSpPr>
          <p:spPr>
            <a:xfrm>
              <a:off x="4864207" y="1623460"/>
              <a:ext cx="204203" cy="5413"/>
            </a:xfrm>
            <a:custGeom>
              <a:rect b="b" l="l" r="r" t="t"/>
              <a:pathLst>
                <a:path extrusionOk="0" h="260" w="9808">
                  <a:moveTo>
                    <a:pt x="8373" y="1"/>
                  </a:moveTo>
                  <a:cubicBezTo>
                    <a:pt x="7472" y="34"/>
                    <a:pt x="6238" y="34"/>
                    <a:pt x="4904" y="67"/>
                  </a:cubicBezTo>
                  <a:cubicBezTo>
                    <a:pt x="3536" y="101"/>
                    <a:pt x="2302" y="134"/>
                    <a:pt x="1434" y="168"/>
                  </a:cubicBezTo>
                  <a:lnTo>
                    <a:pt x="367" y="201"/>
                  </a:lnTo>
                  <a:cubicBezTo>
                    <a:pt x="234" y="201"/>
                    <a:pt x="134" y="234"/>
                    <a:pt x="0" y="234"/>
                  </a:cubicBezTo>
                  <a:cubicBezTo>
                    <a:pt x="67" y="251"/>
                    <a:pt x="125" y="259"/>
                    <a:pt x="184" y="259"/>
                  </a:cubicBezTo>
                  <a:cubicBezTo>
                    <a:pt x="242" y="259"/>
                    <a:pt x="300" y="251"/>
                    <a:pt x="367" y="234"/>
                  </a:cubicBezTo>
                  <a:lnTo>
                    <a:pt x="1434" y="234"/>
                  </a:lnTo>
                  <a:cubicBezTo>
                    <a:pt x="2335" y="234"/>
                    <a:pt x="3536" y="234"/>
                    <a:pt x="4904" y="201"/>
                  </a:cubicBezTo>
                  <a:cubicBezTo>
                    <a:pt x="6271" y="168"/>
                    <a:pt x="7472" y="134"/>
                    <a:pt x="8373" y="101"/>
                  </a:cubicBezTo>
                  <a:lnTo>
                    <a:pt x="9407" y="67"/>
                  </a:lnTo>
                  <a:cubicBezTo>
                    <a:pt x="9540" y="67"/>
                    <a:pt x="9674" y="34"/>
                    <a:pt x="980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9"/>
            <p:cNvSpPr/>
            <p:nvPr/>
          </p:nvSpPr>
          <p:spPr>
            <a:xfrm>
              <a:off x="5063516" y="1425525"/>
              <a:ext cx="94481" cy="197957"/>
            </a:xfrm>
            <a:custGeom>
              <a:rect b="b" l="l" r="r" t="t"/>
              <a:pathLst>
                <a:path extrusionOk="0" h="9508" w="4538">
                  <a:moveTo>
                    <a:pt x="4537" y="1"/>
                  </a:moveTo>
                  <a:lnTo>
                    <a:pt x="4537" y="1"/>
                  </a:lnTo>
                  <a:cubicBezTo>
                    <a:pt x="4470" y="101"/>
                    <a:pt x="4404" y="234"/>
                    <a:pt x="4337" y="368"/>
                  </a:cubicBezTo>
                  <a:lnTo>
                    <a:pt x="3903" y="1402"/>
                  </a:lnTo>
                  <a:cubicBezTo>
                    <a:pt x="3503" y="2269"/>
                    <a:pt x="3003" y="3470"/>
                    <a:pt x="2369" y="4771"/>
                  </a:cubicBezTo>
                  <a:cubicBezTo>
                    <a:pt x="1735" y="6105"/>
                    <a:pt x="1135" y="7273"/>
                    <a:pt x="701" y="8107"/>
                  </a:cubicBezTo>
                  <a:lnTo>
                    <a:pt x="167" y="9107"/>
                  </a:lnTo>
                  <a:cubicBezTo>
                    <a:pt x="101" y="9241"/>
                    <a:pt x="34" y="9374"/>
                    <a:pt x="1" y="9508"/>
                  </a:cubicBezTo>
                  <a:cubicBezTo>
                    <a:pt x="67" y="9374"/>
                    <a:pt x="167" y="9274"/>
                    <a:pt x="234" y="9141"/>
                  </a:cubicBezTo>
                  <a:cubicBezTo>
                    <a:pt x="368" y="8907"/>
                    <a:pt x="534" y="8574"/>
                    <a:pt x="768" y="8140"/>
                  </a:cubicBezTo>
                  <a:cubicBezTo>
                    <a:pt x="1235" y="7306"/>
                    <a:pt x="1835" y="6172"/>
                    <a:pt x="2469" y="4838"/>
                  </a:cubicBezTo>
                  <a:cubicBezTo>
                    <a:pt x="3103" y="3537"/>
                    <a:pt x="3637" y="2303"/>
                    <a:pt x="3970" y="1435"/>
                  </a:cubicBezTo>
                  <a:cubicBezTo>
                    <a:pt x="4170" y="1002"/>
                    <a:pt x="4304" y="635"/>
                    <a:pt x="4404" y="401"/>
                  </a:cubicBezTo>
                  <a:cubicBezTo>
                    <a:pt x="4437" y="268"/>
                    <a:pt x="4504" y="134"/>
                    <a:pt x="453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9"/>
            <p:cNvSpPr/>
            <p:nvPr/>
          </p:nvSpPr>
          <p:spPr>
            <a:xfrm>
              <a:off x="7386601" y="1767138"/>
              <a:ext cx="625766" cy="715354"/>
            </a:xfrm>
            <a:custGeom>
              <a:rect b="b" l="l" r="r" t="t"/>
              <a:pathLst>
                <a:path extrusionOk="0" h="34359" w="30056">
                  <a:moveTo>
                    <a:pt x="26642" y="0"/>
                  </a:moveTo>
                  <a:cubicBezTo>
                    <a:pt x="25303" y="0"/>
                    <a:pt x="24007" y="713"/>
                    <a:pt x="23017" y="1639"/>
                  </a:cubicBezTo>
                  <a:cubicBezTo>
                    <a:pt x="22016" y="2673"/>
                    <a:pt x="21149" y="3841"/>
                    <a:pt x="20415" y="5075"/>
                  </a:cubicBezTo>
                  <a:cubicBezTo>
                    <a:pt x="19681" y="6309"/>
                    <a:pt x="18780" y="7410"/>
                    <a:pt x="17680" y="8377"/>
                  </a:cubicBezTo>
                  <a:cubicBezTo>
                    <a:pt x="17465" y="8619"/>
                    <a:pt x="17143" y="8731"/>
                    <a:pt x="16799" y="8731"/>
                  </a:cubicBezTo>
                  <a:cubicBezTo>
                    <a:pt x="16716" y="8731"/>
                    <a:pt x="16630" y="8724"/>
                    <a:pt x="16545" y="8711"/>
                  </a:cubicBezTo>
                  <a:cubicBezTo>
                    <a:pt x="16212" y="8477"/>
                    <a:pt x="16012" y="8077"/>
                    <a:pt x="16045" y="7644"/>
                  </a:cubicBezTo>
                  <a:cubicBezTo>
                    <a:pt x="16112" y="7243"/>
                    <a:pt x="16145" y="6843"/>
                    <a:pt x="16145" y="6443"/>
                  </a:cubicBezTo>
                  <a:cubicBezTo>
                    <a:pt x="16085" y="5545"/>
                    <a:pt x="15194" y="4916"/>
                    <a:pt x="14313" y="4916"/>
                  </a:cubicBezTo>
                  <a:cubicBezTo>
                    <a:pt x="14211" y="4916"/>
                    <a:pt x="14110" y="4924"/>
                    <a:pt x="14010" y="4942"/>
                  </a:cubicBezTo>
                  <a:cubicBezTo>
                    <a:pt x="13043" y="5175"/>
                    <a:pt x="12242" y="5876"/>
                    <a:pt x="11875" y="6810"/>
                  </a:cubicBezTo>
                  <a:cubicBezTo>
                    <a:pt x="11508" y="7710"/>
                    <a:pt x="11308" y="8711"/>
                    <a:pt x="11242" y="9678"/>
                  </a:cubicBezTo>
                  <a:cubicBezTo>
                    <a:pt x="11075" y="11513"/>
                    <a:pt x="10875" y="13348"/>
                    <a:pt x="10708" y="15182"/>
                  </a:cubicBezTo>
                  <a:cubicBezTo>
                    <a:pt x="10608" y="16183"/>
                    <a:pt x="10374" y="17350"/>
                    <a:pt x="9474" y="17717"/>
                  </a:cubicBezTo>
                  <a:cubicBezTo>
                    <a:pt x="9296" y="17789"/>
                    <a:pt x="9111" y="17819"/>
                    <a:pt x="8924" y="17819"/>
                  </a:cubicBezTo>
                  <a:cubicBezTo>
                    <a:pt x="8409" y="17819"/>
                    <a:pt x="7879" y="17586"/>
                    <a:pt x="7439" y="17317"/>
                  </a:cubicBezTo>
                  <a:cubicBezTo>
                    <a:pt x="6538" y="16683"/>
                    <a:pt x="5804" y="15849"/>
                    <a:pt x="5371" y="14849"/>
                  </a:cubicBezTo>
                  <a:cubicBezTo>
                    <a:pt x="5037" y="14081"/>
                    <a:pt x="4804" y="13181"/>
                    <a:pt x="4103" y="12747"/>
                  </a:cubicBezTo>
                  <a:cubicBezTo>
                    <a:pt x="3867" y="12605"/>
                    <a:pt x="3606" y="12541"/>
                    <a:pt x="3341" y="12541"/>
                  </a:cubicBezTo>
                  <a:cubicBezTo>
                    <a:pt x="2672" y="12541"/>
                    <a:pt x="1974" y="12950"/>
                    <a:pt x="1568" y="13548"/>
                  </a:cubicBezTo>
                  <a:cubicBezTo>
                    <a:pt x="1001" y="14348"/>
                    <a:pt x="968" y="15416"/>
                    <a:pt x="834" y="16383"/>
                  </a:cubicBezTo>
                  <a:cubicBezTo>
                    <a:pt x="0" y="22287"/>
                    <a:pt x="434" y="29025"/>
                    <a:pt x="5137" y="33128"/>
                  </a:cubicBezTo>
                  <a:cubicBezTo>
                    <a:pt x="6903" y="33991"/>
                    <a:pt x="8645" y="34359"/>
                    <a:pt x="10439" y="34359"/>
                  </a:cubicBezTo>
                  <a:cubicBezTo>
                    <a:pt x="11695" y="34359"/>
                    <a:pt x="12977" y="34178"/>
                    <a:pt x="14310" y="33862"/>
                  </a:cubicBezTo>
                  <a:cubicBezTo>
                    <a:pt x="17613" y="33062"/>
                    <a:pt x="20582" y="31394"/>
                    <a:pt x="23017" y="29059"/>
                  </a:cubicBezTo>
                  <a:cubicBezTo>
                    <a:pt x="23751" y="28425"/>
                    <a:pt x="24351" y="27658"/>
                    <a:pt x="24751" y="26791"/>
                  </a:cubicBezTo>
                  <a:cubicBezTo>
                    <a:pt x="25185" y="25923"/>
                    <a:pt x="25185" y="24889"/>
                    <a:pt x="24718" y="24022"/>
                  </a:cubicBezTo>
                  <a:cubicBezTo>
                    <a:pt x="24175" y="23084"/>
                    <a:pt x="23083" y="22675"/>
                    <a:pt x="21985" y="22675"/>
                  </a:cubicBezTo>
                  <a:cubicBezTo>
                    <a:pt x="21599" y="22675"/>
                    <a:pt x="21212" y="22726"/>
                    <a:pt x="20848" y="22821"/>
                  </a:cubicBezTo>
                  <a:cubicBezTo>
                    <a:pt x="20115" y="23088"/>
                    <a:pt x="19381" y="23288"/>
                    <a:pt x="18614" y="23421"/>
                  </a:cubicBezTo>
                  <a:cubicBezTo>
                    <a:pt x="18547" y="23427"/>
                    <a:pt x="18480" y="23430"/>
                    <a:pt x="18412" y="23430"/>
                  </a:cubicBezTo>
                  <a:cubicBezTo>
                    <a:pt x="17673" y="23430"/>
                    <a:pt x="16923" y="23093"/>
                    <a:pt x="16679" y="22421"/>
                  </a:cubicBezTo>
                  <a:cubicBezTo>
                    <a:pt x="16379" y="21687"/>
                    <a:pt x="16846" y="20853"/>
                    <a:pt x="17479" y="20419"/>
                  </a:cubicBezTo>
                  <a:cubicBezTo>
                    <a:pt x="18147" y="20019"/>
                    <a:pt x="18880" y="19752"/>
                    <a:pt x="19648" y="19619"/>
                  </a:cubicBezTo>
                  <a:cubicBezTo>
                    <a:pt x="21749" y="19085"/>
                    <a:pt x="23751" y="18218"/>
                    <a:pt x="25552" y="17017"/>
                  </a:cubicBezTo>
                  <a:cubicBezTo>
                    <a:pt x="26486" y="16416"/>
                    <a:pt x="27420" y="15449"/>
                    <a:pt x="27120" y="14382"/>
                  </a:cubicBezTo>
                  <a:cubicBezTo>
                    <a:pt x="26919" y="13648"/>
                    <a:pt x="26119" y="13214"/>
                    <a:pt x="25352" y="13047"/>
                  </a:cubicBezTo>
                  <a:cubicBezTo>
                    <a:pt x="24618" y="12881"/>
                    <a:pt x="23817" y="12847"/>
                    <a:pt x="23083" y="12547"/>
                  </a:cubicBezTo>
                  <a:cubicBezTo>
                    <a:pt x="22483" y="12247"/>
                    <a:pt x="21916" y="11546"/>
                    <a:pt x="22216" y="10913"/>
                  </a:cubicBezTo>
                  <a:cubicBezTo>
                    <a:pt x="22416" y="10579"/>
                    <a:pt x="22716" y="10312"/>
                    <a:pt x="23050" y="10145"/>
                  </a:cubicBezTo>
                  <a:cubicBezTo>
                    <a:pt x="24918" y="9111"/>
                    <a:pt x="26619" y="7810"/>
                    <a:pt x="28087" y="6276"/>
                  </a:cubicBezTo>
                  <a:cubicBezTo>
                    <a:pt x="29088" y="5275"/>
                    <a:pt x="30055" y="3908"/>
                    <a:pt x="29855" y="2507"/>
                  </a:cubicBezTo>
                  <a:cubicBezTo>
                    <a:pt x="29655" y="1105"/>
                    <a:pt x="28254" y="71"/>
                    <a:pt x="26819" y="5"/>
                  </a:cubicBezTo>
                  <a:cubicBezTo>
                    <a:pt x="26760" y="2"/>
                    <a:pt x="26701" y="0"/>
                    <a:pt x="26642"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9"/>
            <p:cNvSpPr/>
            <p:nvPr/>
          </p:nvSpPr>
          <p:spPr>
            <a:xfrm>
              <a:off x="7533818" y="1788062"/>
              <a:ext cx="448671" cy="595889"/>
            </a:xfrm>
            <a:custGeom>
              <a:rect b="b" l="l" r="r" t="t"/>
              <a:pathLst>
                <a:path extrusionOk="0" h="28621" w="21550">
                  <a:moveTo>
                    <a:pt x="21550" y="0"/>
                  </a:moveTo>
                  <a:lnTo>
                    <a:pt x="21500" y="34"/>
                  </a:lnTo>
                  <a:lnTo>
                    <a:pt x="21500" y="34"/>
                  </a:lnTo>
                  <a:cubicBezTo>
                    <a:pt x="21516" y="25"/>
                    <a:pt x="21533" y="17"/>
                    <a:pt x="21550" y="0"/>
                  </a:cubicBezTo>
                  <a:close/>
                  <a:moveTo>
                    <a:pt x="21500" y="34"/>
                  </a:moveTo>
                  <a:lnTo>
                    <a:pt x="21500" y="34"/>
                  </a:lnTo>
                  <a:cubicBezTo>
                    <a:pt x="21483" y="42"/>
                    <a:pt x="21466" y="50"/>
                    <a:pt x="21450" y="67"/>
                  </a:cubicBezTo>
                  <a:lnTo>
                    <a:pt x="21500" y="34"/>
                  </a:lnTo>
                  <a:close/>
                  <a:moveTo>
                    <a:pt x="21450" y="67"/>
                  </a:moveTo>
                  <a:lnTo>
                    <a:pt x="21116" y="267"/>
                  </a:lnTo>
                  <a:cubicBezTo>
                    <a:pt x="20816" y="467"/>
                    <a:pt x="20382" y="734"/>
                    <a:pt x="19848" y="1135"/>
                  </a:cubicBezTo>
                  <a:cubicBezTo>
                    <a:pt x="18347" y="2235"/>
                    <a:pt x="16913" y="3436"/>
                    <a:pt x="15612" y="4737"/>
                  </a:cubicBezTo>
                  <a:cubicBezTo>
                    <a:pt x="14778" y="5571"/>
                    <a:pt x="13878" y="6538"/>
                    <a:pt x="12977" y="7573"/>
                  </a:cubicBezTo>
                  <a:cubicBezTo>
                    <a:pt x="12043" y="8607"/>
                    <a:pt x="11076" y="9707"/>
                    <a:pt x="10075" y="10908"/>
                  </a:cubicBezTo>
                  <a:cubicBezTo>
                    <a:pt x="9041" y="12176"/>
                    <a:pt x="8073" y="13510"/>
                    <a:pt x="7173" y="14878"/>
                  </a:cubicBezTo>
                  <a:cubicBezTo>
                    <a:pt x="6706" y="15578"/>
                    <a:pt x="6272" y="16345"/>
                    <a:pt x="5838" y="17113"/>
                  </a:cubicBezTo>
                  <a:lnTo>
                    <a:pt x="4538" y="19448"/>
                  </a:lnTo>
                  <a:cubicBezTo>
                    <a:pt x="2836" y="22383"/>
                    <a:pt x="1335" y="25419"/>
                    <a:pt x="1" y="28554"/>
                  </a:cubicBezTo>
                  <a:lnTo>
                    <a:pt x="201" y="28621"/>
                  </a:lnTo>
                  <a:cubicBezTo>
                    <a:pt x="1535" y="25519"/>
                    <a:pt x="3036" y="22483"/>
                    <a:pt x="4704" y="19514"/>
                  </a:cubicBezTo>
                  <a:lnTo>
                    <a:pt x="6039" y="17213"/>
                  </a:lnTo>
                  <a:cubicBezTo>
                    <a:pt x="6472" y="16446"/>
                    <a:pt x="6873" y="15678"/>
                    <a:pt x="7340" y="14978"/>
                  </a:cubicBezTo>
                  <a:cubicBezTo>
                    <a:pt x="8240" y="13610"/>
                    <a:pt x="9174" y="12276"/>
                    <a:pt x="10208" y="11042"/>
                  </a:cubicBezTo>
                  <a:cubicBezTo>
                    <a:pt x="11209" y="9807"/>
                    <a:pt x="12176" y="8707"/>
                    <a:pt x="13077" y="7673"/>
                  </a:cubicBezTo>
                  <a:cubicBezTo>
                    <a:pt x="14011" y="6639"/>
                    <a:pt x="14878" y="5671"/>
                    <a:pt x="15712" y="4837"/>
                  </a:cubicBezTo>
                  <a:cubicBezTo>
                    <a:pt x="17013" y="3536"/>
                    <a:pt x="18414" y="2302"/>
                    <a:pt x="19915" y="1201"/>
                  </a:cubicBezTo>
                  <a:cubicBezTo>
                    <a:pt x="20416" y="801"/>
                    <a:pt x="20849" y="501"/>
                    <a:pt x="21116" y="301"/>
                  </a:cubicBezTo>
                  <a:lnTo>
                    <a:pt x="21450" y="67"/>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9"/>
            <p:cNvSpPr/>
            <p:nvPr/>
          </p:nvSpPr>
          <p:spPr>
            <a:xfrm>
              <a:off x="7678288" y="1870009"/>
              <a:ext cx="6954" cy="227812"/>
            </a:xfrm>
            <a:custGeom>
              <a:rect b="b" l="l" r="r" t="t"/>
              <a:pathLst>
                <a:path extrusionOk="0" h="10942" w="334">
                  <a:moveTo>
                    <a:pt x="0" y="1"/>
                  </a:moveTo>
                  <a:cubicBezTo>
                    <a:pt x="0" y="134"/>
                    <a:pt x="0" y="267"/>
                    <a:pt x="0" y="401"/>
                  </a:cubicBezTo>
                  <a:cubicBezTo>
                    <a:pt x="34" y="668"/>
                    <a:pt x="67" y="1068"/>
                    <a:pt x="67" y="1568"/>
                  </a:cubicBezTo>
                  <a:cubicBezTo>
                    <a:pt x="134" y="2569"/>
                    <a:pt x="134" y="3937"/>
                    <a:pt x="134" y="5471"/>
                  </a:cubicBezTo>
                  <a:cubicBezTo>
                    <a:pt x="134" y="6972"/>
                    <a:pt x="134" y="8340"/>
                    <a:pt x="167" y="9341"/>
                  </a:cubicBezTo>
                  <a:cubicBezTo>
                    <a:pt x="167" y="9841"/>
                    <a:pt x="200" y="10241"/>
                    <a:pt x="234" y="10508"/>
                  </a:cubicBezTo>
                  <a:cubicBezTo>
                    <a:pt x="234" y="10675"/>
                    <a:pt x="234" y="10808"/>
                    <a:pt x="267" y="10942"/>
                  </a:cubicBezTo>
                  <a:cubicBezTo>
                    <a:pt x="300" y="10808"/>
                    <a:pt x="300" y="10675"/>
                    <a:pt x="300" y="10508"/>
                  </a:cubicBezTo>
                  <a:lnTo>
                    <a:pt x="300" y="9341"/>
                  </a:lnTo>
                  <a:cubicBezTo>
                    <a:pt x="334" y="8307"/>
                    <a:pt x="334" y="7006"/>
                    <a:pt x="334" y="5471"/>
                  </a:cubicBezTo>
                  <a:cubicBezTo>
                    <a:pt x="334" y="3937"/>
                    <a:pt x="300" y="2569"/>
                    <a:pt x="200" y="1568"/>
                  </a:cubicBezTo>
                  <a:cubicBezTo>
                    <a:pt x="167" y="1068"/>
                    <a:pt x="134" y="668"/>
                    <a:pt x="100" y="401"/>
                  </a:cubicBezTo>
                  <a:cubicBezTo>
                    <a:pt x="67" y="267"/>
                    <a:pt x="67" y="134"/>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9"/>
            <p:cNvSpPr/>
            <p:nvPr/>
          </p:nvSpPr>
          <p:spPr>
            <a:xfrm>
              <a:off x="7683846" y="2074003"/>
              <a:ext cx="268786" cy="23818"/>
            </a:xfrm>
            <a:custGeom>
              <a:rect b="b" l="l" r="r" t="t"/>
              <a:pathLst>
                <a:path extrusionOk="0" h="1144" w="12910">
                  <a:moveTo>
                    <a:pt x="10193" y="1"/>
                  </a:moveTo>
                  <a:cubicBezTo>
                    <a:pt x="8930" y="1"/>
                    <a:pt x="7667" y="61"/>
                    <a:pt x="6405" y="143"/>
                  </a:cubicBezTo>
                  <a:cubicBezTo>
                    <a:pt x="4603" y="310"/>
                    <a:pt x="3002" y="510"/>
                    <a:pt x="1868" y="743"/>
                  </a:cubicBezTo>
                  <a:cubicBezTo>
                    <a:pt x="1268" y="844"/>
                    <a:pt x="801" y="944"/>
                    <a:pt x="500" y="1010"/>
                  </a:cubicBezTo>
                  <a:cubicBezTo>
                    <a:pt x="300" y="1044"/>
                    <a:pt x="167" y="1077"/>
                    <a:pt x="0" y="1144"/>
                  </a:cubicBezTo>
                  <a:cubicBezTo>
                    <a:pt x="167" y="1144"/>
                    <a:pt x="334" y="1110"/>
                    <a:pt x="500" y="1077"/>
                  </a:cubicBezTo>
                  <a:cubicBezTo>
                    <a:pt x="834" y="1044"/>
                    <a:pt x="1301" y="944"/>
                    <a:pt x="1868" y="877"/>
                  </a:cubicBezTo>
                  <a:cubicBezTo>
                    <a:pt x="3036" y="677"/>
                    <a:pt x="4637" y="477"/>
                    <a:pt x="6438" y="343"/>
                  </a:cubicBezTo>
                  <a:cubicBezTo>
                    <a:pt x="8206" y="210"/>
                    <a:pt x="9840" y="143"/>
                    <a:pt x="11008" y="143"/>
                  </a:cubicBezTo>
                  <a:lnTo>
                    <a:pt x="12909" y="143"/>
                  </a:lnTo>
                  <a:cubicBezTo>
                    <a:pt x="12743" y="110"/>
                    <a:pt x="12576" y="76"/>
                    <a:pt x="12376" y="76"/>
                  </a:cubicBezTo>
                  <a:cubicBezTo>
                    <a:pt x="12075" y="43"/>
                    <a:pt x="11575" y="10"/>
                    <a:pt x="11008" y="10"/>
                  </a:cubicBezTo>
                  <a:cubicBezTo>
                    <a:pt x="10736" y="4"/>
                    <a:pt x="10464" y="1"/>
                    <a:pt x="1019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9"/>
            <p:cNvSpPr/>
            <p:nvPr/>
          </p:nvSpPr>
          <p:spPr>
            <a:xfrm>
              <a:off x="7441461" y="2027658"/>
              <a:ext cx="96563" cy="350755"/>
            </a:xfrm>
            <a:custGeom>
              <a:rect b="b" l="l" r="r" t="t"/>
              <a:pathLst>
                <a:path extrusionOk="0" h="16847" w="4638">
                  <a:moveTo>
                    <a:pt x="0" y="1"/>
                  </a:moveTo>
                  <a:cubicBezTo>
                    <a:pt x="0" y="67"/>
                    <a:pt x="0" y="134"/>
                    <a:pt x="34" y="167"/>
                  </a:cubicBezTo>
                  <a:cubicBezTo>
                    <a:pt x="67" y="301"/>
                    <a:pt x="101" y="468"/>
                    <a:pt x="167" y="668"/>
                  </a:cubicBezTo>
                  <a:cubicBezTo>
                    <a:pt x="301" y="1135"/>
                    <a:pt x="467" y="1735"/>
                    <a:pt x="668" y="2469"/>
                  </a:cubicBezTo>
                  <a:cubicBezTo>
                    <a:pt x="1101" y="4004"/>
                    <a:pt x="1635" y="6105"/>
                    <a:pt x="2235" y="8440"/>
                  </a:cubicBezTo>
                  <a:cubicBezTo>
                    <a:pt x="2802" y="10808"/>
                    <a:pt x="3370" y="12910"/>
                    <a:pt x="3837" y="14411"/>
                  </a:cubicBezTo>
                  <a:cubicBezTo>
                    <a:pt x="4037" y="15178"/>
                    <a:pt x="4237" y="15779"/>
                    <a:pt x="4370" y="16212"/>
                  </a:cubicBezTo>
                  <a:cubicBezTo>
                    <a:pt x="4437" y="16412"/>
                    <a:pt x="4504" y="16546"/>
                    <a:pt x="4537" y="16679"/>
                  </a:cubicBezTo>
                  <a:cubicBezTo>
                    <a:pt x="4570" y="16746"/>
                    <a:pt x="4604" y="16779"/>
                    <a:pt x="4637" y="16846"/>
                  </a:cubicBezTo>
                  <a:cubicBezTo>
                    <a:pt x="4604" y="16779"/>
                    <a:pt x="4604" y="16713"/>
                    <a:pt x="4604" y="16679"/>
                  </a:cubicBezTo>
                  <a:lnTo>
                    <a:pt x="4437" y="16179"/>
                  </a:lnTo>
                  <a:cubicBezTo>
                    <a:pt x="4337" y="15745"/>
                    <a:pt x="4170" y="15111"/>
                    <a:pt x="3937" y="14378"/>
                  </a:cubicBezTo>
                  <a:cubicBezTo>
                    <a:pt x="3536" y="12843"/>
                    <a:pt x="2969" y="10742"/>
                    <a:pt x="2402" y="8407"/>
                  </a:cubicBezTo>
                  <a:cubicBezTo>
                    <a:pt x="1802" y="6072"/>
                    <a:pt x="1235" y="3970"/>
                    <a:pt x="801" y="2436"/>
                  </a:cubicBezTo>
                  <a:cubicBezTo>
                    <a:pt x="568" y="1669"/>
                    <a:pt x="367" y="1068"/>
                    <a:pt x="234" y="668"/>
                  </a:cubicBezTo>
                  <a:lnTo>
                    <a:pt x="67" y="167"/>
                  </a:lnTo>
                  <a:cubicBezTo>
                    <a:pt x="34" y="101"/>
                    <a:pt x="34" y="67"/>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9"/>
            <p:cNvSpPr/>
            <p:nvPr/>
          </p:nvSpPr>
          <p:spPr>
            <a:xfrm>
              <a:off x="7537295" y="2302689"/>
              <a:ext cx="362559" cy="75014"/>
            </a:xfrm>
            <a:custGeom>
              <a:rect b="b" l="l" r="r" t="t"/>
              <a:pathLst>
                <a:path extrusionOk="0" h="3603" w="17414">
                  <a:moveTo>
                    <a:pt x="17246" y="0"/>
                  </a:moveTo>
                  <a:lnTo>
                    <a:pt x="16713" y="100"/>
                  </a:lnTo>
                  <a:cubicBezTo>
                    <a:pt x="16279" y="167"/>
                    <a:pt x="15645" y="267"/>
                    <a:pt x="14845" y="434"/>
                  </a:cubicBezTo>
                  <a:cubicBezTo>
                    <a:pt x="13244" y="734"/>
                    <a:pt x="11075" y="1168"/>
                    <a:pt x="8707" y="1701"/>
                  </a:cubicBezTo>
                  <a:cubicBezTo>
                    <a:pt x="6305" y="2235"/>
                    <a:pt x="4137" y="2735"/>
                    <a:pt x="2569" y="3069"/>
                  </a:cubicBezTo>
                  <a:lnTo>
                    <a:pt x="701" y="3436"/>
                  </a:lnTo>
                  <a:lnTo>
                    <a:pt x="201" y="3569"/>
                  </a:lnTo>
                  <a:lnTo>
                    <a:pt x="1" y="3603"/>
                  </a:lnTo>
                  <a:lnTo>
                    <a:pt x="201" y="3603"/>
                  </a:lnTo>
                  <a:lnTo>
                    <a:pt x="701" y="3536"/>
                  </a:lnTo>
                  <a:cubicBezTo>
                    <a:pt x="1168" y="3469"/>
                    <a:pt x="1802" y="3336"/>
                    <a:pt x="2603" y="3202"/>
                  </a:cubicBezTo>
                  <a:cubicBezTo>
                    <a:pt x="4170" y="2902"/>
                    <a:pt x="6339" y="2435"/>
                    <a:pt x="8740" y="1901"/>
                  </a:cubicBezTo>
                  <a:cubicBezTo>
                    <a:pt x="11109" y="1368"/>
                    <a:pt x="13310" y="901"/>
                    <a:pt x="14878" y="567"/>
                  </a:cubicBezTo>
                  <a:lnTo>
                    <a:pt x="16746" y="167"/>
                  </a:lnTo>
                  <a:lnTo>
                    <a:pt x="17246" y="67"/>
                  </a:lnTo>
                  <a:cubicBezTo>
                    <a:pt x="17280" y="67"/>
                    <a:pt x="17346" y="33"/>
                    <a:pt x="1741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9"/>
            <p:cNvSpPr/>
            <p:nvPr/>
          </p:nvSpPr>
          <p:spPr>
            <a:xfrm>
              <a:off x="6739331" y="540013"/>
              <a:ext cx="1177891" cy="1250158"/>
            </a:xfrm>
            <a:custGeom>
              <a:rect b="b" l="l" r="r" t="t"/>
              <a:pathLst>
                <a:path extrusionOk="0" h="60046" w="56575">
                  <a:moveTo>
                    <a:pt x="17534" y="0"/>
                  </a:moveTo>
                  <a:cubicBezTo>
                    <a:pt x="17025" y="0"/>
                    <a:pt x="16516" y="34"/>
                    <a:pt x="16012" y="103"/>
                  </a:cubicBezTo>
                  <a:cubicBezTo>
                    <a:pt x="11642" y="736"/>
                    <a:pt x="7806" y="3605"/>
                    <a:pt x="5338" y="7241"/>
                  </a:cubicBezTo>
                  <a:cubicBezTo>
                    <a:pt x="2836" y="10877"/>
                    <a:pt x="768" y="17248"/>
                    <a:pt x="0" y="21585"/>
                  </a:cubicBezTo>
                  <a:lnTo>
                    <a:pt x="34" y="21618"/>
                  </a:lnTo>
                  <a:cubicBezTo>
                    <a:pt x="6205" y="22752"/>
                    <a:pt x="7306" y="22919"/>
                    <a:pt x="13543" y="23686"/>
                  </a:cubicBezTo>
                  <a:cubicBezTo>
                    <a:pt x="19815" y="24453"/>
                    <a:pt x="30122" y="26455"/>
                    <a:pt x="34859" y="30624"/>
                  </a:cubicBezTo>
                  <a:cubicBezTo>
                    <a:pt x="37894" y="33360"/>
                    <a:pt x="41363" y="36429"/>
                    <a:pt x="43265" y="40065"/>
                  </a:cubicBezTo>
                  <a:cubicBezTo>
                    <a:pt x="46600" y="46436"/>
                    <a:pt x="49236" y="53141"/>
                    <a:pt x="51204" y="60045"/>
                  </a:cubicBezTo>
                  <a:cubicBezTo>
                    <a:pt x="53539" y="55842"/>
                    <a:pt x="55740" y="51406"/>
                    <a:pt x="56174" y="46603"/>
                  </a:cubicBezTo>
                  <a:cubicBezTo>
                    <a:pt x="56574" y="41799"/>
                    <a:pt x="54840" y="36529"/>
                    <a:pt x="50737" y="33960"/>
                  </a:cubicBezTo>
                  <a:cubicBezTo>
                    <a:pt x="48869" y="32793"/>
                    <a:pt x="46500" y="32192"/>
                    <a:pt x="45133" y="30424"/>
                  </a:cubicBezTo>
                  <a:cubicBezTo>
                    <a:pt x="43465" y="28289"/>
                    <a:pt x="43865" y="25254"/>
                    <a:pt x="43832" y="22519"/>
                  </a:cubicBezTo>
                  <a:cubicBezTo>
                    <a:pt x="43832" y="19817"/>
                    <a:pt x="42798" y="16514"/>
                    <a:pt x="40129" y="15981"/>
                  </a:cubicBezTo>
                  <a:cubicBezTo>
                    <a:pt x="39884" y="15933"/>
                    <a:pt x="39641" y="15913"/>
                    <a:pt x="39398" y="15913"/>
                  </a:cubicBezTo>
                  <a:cubicBezTo>
                    <a:pt x="37674" y="15913"/>
                    <a:pt x="35983" y="16956"/>
                    <a:pt x="34227" y="16956"/>
                  </a:cubicBezTo>
                  <a:cubicBezTo>
                    <a:pt x="34138" y="16956"/>
                    <a:pt x="34048" y="16954"/>
                    <a:pt x="33958" y="16948"/>
                  </a:cubicBezTo>
                  <a:cubicBezTo>
                    <a:pt x="31623" y="16748"/>
                    <a:pt x="29922" y="14513"/>
                    <a:pt x="29155" y="12278"/>
                  </a:cubicBezTo>
                  <a:cubicBezTo>
                    <a:pt x="28387" y="10043"/>
                    <a:pt x="28187" y="7608"/>
                    <a:pt x="27153" y="5506"/>
                  </a:cubicBezTo>
                  <a:cubicBezTo>
                    <a:pt x="25410" y="2021"/>
                    <a:pt x="21470" y="0"/>
                    <a:pt x="1753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9"/>
            <p:cNvSpPr/>
            <p:nvPr/>
          </p:nvSpPr>
          <p:spPr>
            <a:xfrm>
              <a:off x="4941282" y="1096341"/>
              <a:ext cx="986910" cy="715354"/>
            </a:xfrm>
            <a:custGeom>
              <a:rect b="b" l="l" r="r" t="t"/>
              <a:pathLst>
                <a:path extrusionOk="0" h="34359" w="47402">
                  <a:moveTo>
                    <a:pt x="44699" y="1"/>
                  </a:moveTo>
                  <a:cubicBezTo>
                    <a:pt x="29255" y="1101"/>
                    <a:pt x="12376" y="3170"/>
                    <a:pt x="1" y="7906"/>
                  </a:cubicBezTo>
                  <a:lnTo>
                    <a:pt x="3904" y="34359"/>
                  </a:lnTo>
                  <a:cubicBezTo>
                    <a:pt x="3904" y="34359"/>
                    <a:pt x="26292" y="26356"/>
                    <a:pt x="45406" y="26356"/>
                  </a:cubicBezTo>
                  <a:cubicBezTo>
                    <a:pt x="46076" y="26356"/>
                    <a:pt x="46741" y="26366"/>
                    <a:pt x="47401" y="26386"/>
                  </a:cubicBezTo>
                  <a:lnTo>
                    <a:pt x="44699" y="1"/>
                  </a:ln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9"/>
            <p:cNvSpPr/>
            <p:nvPr/>
          </p:nvSpPr>
          <p:spPr>
            <a:xfrm>
              <a:off x="4941282" y="1096341"/>
              <a:ext cx="986910" cy="715354"/>
            </a:xfrm>
            <a:custGeom>
              <a:rect b="b" l="l" r="r" t="t"/>
              <a:pathLst>
                <a:path extrusionOk="0" h="34359" w="47402">
                  <a:moveTo>
                    <a:pt x="44699" y="1"/>
                  </a:moveTo>
                  <a:cubicBezTo>
                    <a:pt x="29255" y="1101"/>
                    <a:pt x="12376" y="3170"/>
                    <a:pt x="1" y="7906"/>
                  </a:cubicBezTo>
                  <a:lnTo>
                    <a:pt x="3904" y="34359"/>
                  </a:lnTo>
                  <a:cubicBezTo>
                    <a:pt x="3904" y="34359"/>
                    <a:pt x="26292" y="26356"/>
                    <a:pt x="45406" y="26356"/>
                  </a:cubicBezTo>
                  <a:cubicBezTo>
                    <a:pt x="46076" y="26356"/>
                    <a:pt x="46741" y="26366"/>
                    <a:pt x="47401" y="26386"/>
                  </a:cubicBezTo>
                  <a:lnTo>
                    <a:pt x="44699"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9"/>
            <p:cNvSpPr/>
            <p:nvPr/>
          </p:nvSpPr>
          <p:spPr>
            <a:xfrm>
              <a:off x="5021147" y="1291507"/>
              <a:ext cx="827866" cy="438240"/>
            </a:xfrm>
            <a:custGeom>
              <a:rect b="b" l="l" r="r" t="t"/>
              <a:pathLst>
                <a:path extrusionOk="0" h="21049" w="39763">
                  <a:moveTo>
                    <a:pt x="39763" y="13510"/>
                  </a:moveTo>
                  <a:cubicBezTo>
                    <a:pt x="39702" y="13510"/>
                    <a:pt x="39669" y="13510"/>
                    <a:pt x="39639" y="13534"/>
                  </a:cubicBezTo>
                  <a:lnTo>
                    <a:pt x="39639" y="13534"/>
                  </a:lnTo>
                  <a:lnTo>
                    <a:pt x="39763" y="13510"/>
                  </a:lnTo>
                  <a:close/>
                  <a:moveTo>
                    <a:pt x="39639" y="13534"/>
                  </a:moveTo>
                  <a:lnTo>
                    <a:pt x="39596" y="13543"/>
                  </a:lnTo>
                  <a:lnTo>
                    <a:pt x="39562" y="13548"/>
                  </a:lnTo>
                  <a:lnTo>
                    <a:pt x="39562" y="13548"/>
                  </a:lnTo>
                  <a:lnTo>
                    <a:pt x="39629" y="13543"/>
                  </a:lnTo>
                  <a:cubicBezTo>
                    <a:pt x="39632" y="13540"/>
                    <a:pt x="39635" y="13537"/>
                    <a:pt x="39639" y="13534"/>
                  </a:cubicBezTo>
                  <a:close/>
                  <a:moveTo>
                    <a:pt x="1" y="0"/>
                  </a:moveTo>
                  <a:cubicBezTo>
                    <a:pt x="1" y="33"/>
                    <a:pt x="1" y="67"/>
                    <a:pt x="1" y="100"/>
                  </a:cubicBezTo>
                  <a:cubicBezTo>
                    <a:pt x="34" y="200"/>
                    <a:pt x="68" y="300"/>
                    <a:pt x="68" y="400"/>
                  </a:cubicBezTo>
                  <a:cubicBezTo>
                    <a:pt x="101" y="701"/>
                    <a:pt x="168" y="1067"/>
                    <a:pt x="268" y="1568"/>
                  </a:cubicBezTo>
                  <a:cubicBezTo>
                    <a:pt x="434" y="2569"/>
                    <a:pt x="701" y="4070"/>
                    <a:pt x="1002" y="5904"/>
                  </a:cubicBezTo>
                  <a:cubicBezTo>
                    <a:pt x="1635" y="9640"/>
                    <a:pt x="2436" y="14877"/>
                    <a:pt x="3270" y="20915"/>
                  </a:cubicBezTo>
                  <a:lnTo>
                    <a:pt x="3270" y="21048"/>
                  </a:lnTo>
                  <a:lnTo>
                    <a:pt x="3403" y="21015"/>
                  </a:lnTo>
                  <a:cubicBezTo>
                    <a:pt x="5772" y="20248"/>
                    <a:pt x="8407" y="19547"/>
                    <a:pt x="11109" y="18847"/>
                  </a:cubicBezTo>
                  <a:cubicBezTo>
                    <a:pt x="18914" y="16812"/>
                    <a:pt x="26086" y="15478"/>
                    <a:pt x="31290" y="14677"/>
                  </a:cubicBezTo>
                  <a:cubicBezTo>
                    <a:pt x="32591" y="14444"/>
                    <a:pt x="33792" y="14310"/>
                    <a:pt x="34826" y="14143"/>
                  </a:cubicBezTo>
                  <a:cubicBezTo>
                    <a:pt x="35860" y="14010"/>
                    <a:pt x="36760" y="13910"/>
                    <a:pt x="37494" y="13810"/>
                  </a:cubicBezTo>
                  <a:lnTo>
                    <a:pt x="39162" y="13610"/>
                  </a:lnTo>
                  <a:lnTo>
                    <a:pt x="39562" y="13548"/>
                  </a:lnTo>
                  <a:lnTo>
                    <a:pt x="39562" y="13548"/>
                  </a:lnTo>
                  <a:lnTo>
                    <a:pt x="39195" y="13576"/>
                  </a:lnTo>
                  <a:lnTo>
                    <a:pt x="37494" y="13743"/>
                  </a:lnTo>
                  <a:cubicBezTo>
                    <a:pt x="36760" y="13810"/>
                    <a:pt x="35860" y="13910"/>
                    <a:pt x="34826" y="14043"/>
                  </a:cubicBezTo>
                  <a:cubicBezTo>
                    <a:pt x="33792" y="14210"/>
                    <a:pt x="32591" y="14344"/>
                    <a:pt x="31290" y="14544"/>
                  </a:cubicBezTo>
                  <a:cubicBezTo>
                    <a:pt x="24485" y="15544"/>
                    <a:pt x="17747" y="16912"/>
                    <a:pt x="11075" y="18647"/>
                  </a:cubicBezTo>
                  <a:cubicBezTo>
                    <a:pt x="8395" y="19333"/>
                    <a:pt x="5844" y="20019"/>
                    <a:pt x="3482" y="20768"/>
                  </a:cubicBezTo>
                  <a:lnTo>
                    <a:pt x="3482" y="20768"/>
                  </a:lnTo>
                  <a:cubicBezTo>
                    <a:pt x="2623" y="14727"/>
                    <a:pt x="1797" y="9577"/>
                    <a:pt x="1135" y="5904"/>
                  </a:cubicBezTo>
                  <a:cubicBezTo>
                    <a:pt x="835" y="4036"/>
                    <a:pt x="535" y="2569"/>
                    <a:pt x="334" y="1568"/>
                  </a:cubicBezTo>
                  <a:cubicBezTo>
                    <a:pt x="234" y="1067"/>
                    <a:pt x="168" y="667"/>
                    <a:pt x="101" y="400"/>
                  </a:cubicBezTo>
                  <a:cubicBezTo>
                    <a:pt x="68" y="300"/>
                    <a:pt x="34" y="200"/>
                    <a:pt x="34" y="100"/>
                  </a:cubicBezTo>
                  <a:cubicBezTo>
                    <a:pt x="34" y="67"/>
                    <a:pt x="34" y="33"/>
                    <a:pt x="1" y="0"/>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9"/>
            <p:cNvSpPr/>
            <p:nvPr/>
          </p:nvSpPr>
          <p:spPr>
            <a:xfrm>
              <a:off x="5055188" y="1345826"/>
              <a:ext cx="804943" cy="222233"/>
            </a:xfrm>
            <a:custGeom>
              <a:rect b="b" l="l" r="r" t="t"/>
              <a:pathLst>
                <a:path extrusionOk="0" h="10674" w="38662">
                  <a:moveTo>
                    <a:pt x="33155" y="1"/>
                  </a:moveTo>
                  <a:cubicBezTo>
                    <a:pt x="33001" y="1"/>
                    <a:pt x="32845" y="9"/>
                    <a:pt x="32690" y="26"/>
                  </a:cubicBezTo>
                  <a:cubicBezTo>
                    <a:pt x="32023" y="93"/>
                    <a:pt x="31389" y="326"/>
                    <a:pt x="30856" y="727"/>
                  </a:cubicBezTo>
                  <a:cubicBezTo>
                    <a:pt x="30289" y="1127"/>
                    <a:pt x="29788" y="1661"/>
                    <a:pt x="29388" y="2261"/>
                  </a:cubicBezTo>
                  <a:cubicBezTo>
                    <a:pt x="28554" y="3495"/>
                    <a:pt x="28020" y="4996"/>
                    <a:pt x="27387" y="6498"/>
                  </a:cubicBezTo>
                  <a:cubicBezTo>
                    <a:pt x="27086" y="7265"/>
                    <a:pt x="26619" y="7932"/>
                    <a:pt x="25986" y="8499"/>
                  </a:cubicBezTo>
                  <a:cubicBezTo>
                    <a:pt x="25685" y="8766"/>
                    <a:pt x="25285" y="8933"/>
                    <a:pt x="24885" y="9033"/>
                  </a:cubicBezTo>
                  <a:cubicBezTo>
                    <a:pt x="24773" y="9050"/>
                    <a:pt x="24661" y="9058"/>
                    <a:pt x="24549" y="9058"/>
                  </a:cubicBezTo>
                  <a:cubicBezTo>
                    <a:pt x="24229" y="9058"/>
                    <a:pt x="23914" y="8990"/>
                    <a:pt x="23617" y="8866"/>
                  </a:cubicBezTo>
                  <a:cubicBezTo>
                    <a:pt x="22817" y="8466"/>
                    <a:pt x="22116" y="7899"/>
                    <a:pt x="21549" y="7198"/>
                  </a:cubicBezTo>
                  <a:cubicBezTo>
                    <a:pt x="20915" y="6564"/>
                    <a:pt x="20248" y="5830"/>
                    <a:pt x="19281" y="5497"/>
                  </a:cubicBezTo>
                  <a:cubicBezTo>
                    <a:pt x="18919" y="5380"/>
                    <a:pt x="18547" y="5324"/>
                    <a:pt x="18177" y="5324"/>
                  </a:cubicBezTo>
                  <a:cubicBezTo>
                    <a:pt x="17591" y="5324"/>
                    <a:pt x="17010" y="5465"/>
                    <a:pt x="16479" y="5730"/>
                  </a:cubicBezTo>
                  <a:cubicBezTo>
                    <a:pt x="16045" y="5964"/>
                    <a:pt x="15678" y="6231"/>
                    <a:pt x="15378" y="6598"/>
                  </a:cubicBezTo>
                  <a:cubicBezTo>
                    <a:pt x="15078" y="6965"/>
                    <a:pt x="14844" y="7331"/>
                    <a:pt x="14644" y="7765"/>
                  </a:cubicBezTo>
                  <a:cubicBezTo>
                    <a:pt x="14244" y="8566"/>
                    <a:pt x="13944" y="9400"/>
                    <a:pt x="13343" y="9967"/>
                  </a:cubicBezTo>
                  <a:cubicBezTo>
                    <a:pt x="13043" y="10267"/>
                    <a:pt x="12643" y="10434"/>
                    <a:pt x="12242" y="10467"/>
                  </a:cubicBezTo>
                  <a:cubicBezTo>
                    <a:pt x="12191" y="10471"/>
                    <a:pt x="12139" y="10473"/>
                    <a:pt x="12087" y="10473"/>
                  </a:cubicBezTo>
                  <a:cubicBezTo>
                    <a:pt x="11740" y="10473"/>
                    <a:pt x="11399" y="10379"/>
                    <a:pt x="11108" y="10234"/>
                  </a:cubicBezTo>
                  <a:cubicBezTo>
                    <a:pt x="10408" y="9833"/>
                    <a:pt x="9841" y="9300"/>
                    <a:pt x="9440" y="8599"/>
                  </a:cubicBezTo>
                  <a:cubicBezTo>
                    <a:pt x="9073" y="7932"/>
                    <a:pt x="8773" y="7265"/>
                    <a:pt x="8540" y="6564"/>
                  </a:cubicBezTo>
                  <a:cubicBezTo>
                    <a:pt x="8273" y="5897"/>
                    <a:pt x="7973" y="5263"/>
                    <a:pt x="7606" y="4663"/>
                  </a:cubicBezTo>
                  <a:cubicBezTo>
                    <a:pt x="7239" y="4096"/>
                    <a:pt x="6738" y="3629"/>
                    <a:pt x="6138" y="3329"/>
                  </a:cubicBezTo>
                  <a:cubicBezTo>
                    <a:pt x="5596" y="3049"/>
                    <a:pt x="5008" y="2907"/>
                    <a:pt x="4422" y="2907"/>
                  </a:cubicBezTo>
                  <a:cubicBezTo>
                    <a:pt x="3891" y="2907"/>
                    <a:pt x="3361" y="3024"/>
                    <a:pt x="2869" y="3262"/>
                  </a:cubicBezTo>
                  <a:cubicBezTo>
                    <a:pt x="2068" y="3595"/>
                    <a:pt x="1368" y="4096"/>
                    <a:pt x="834" y="4763"/>
                  </a:cubicBezTo>
                  <a:cubicBezTo>
                    <a:pt x="467" y="5163"/>
                    <a:pt x="234" y="5664"/>
                    <a:pt x="100" y="6197"/>
                  </a:cubicBezTo>
                  <a:cubicBezTo>
                    <a:pt x="34" y="6364"/>
                    <a:pt x="0" y="6531"/>
                    <a:pt x="0" y="6731"/>
                  </a:cubicBezTo>
                  <a:cubicBezTo>
                    <a:pt x="0" y="6731"/>
                    <a:pt x="34" y="6531"/>
                    <a:pt x="134" y="6197"/>
                  </a:cubicBezTo>
                  <a:cubicBezTo>
                    <a:pt x="301" y="5697"/>
                    <a:pt x="534" y="5230"/>
                    <a:pt x="901" y="4830"/>
                  </a:cubicBezTo>
                  <a:cubicBezTo>
                    <a:pt x="1435" y="4163"/>
                    <a:pt x="2135" y="3696"/>
                    <a:pt x="2902" y="3362"/>
                  </a:cubicBezTo>
                  <a:cubicBezTo>
                    <a:pt x="3369" y="3144"/>
                    <a:pt x="3873" y="3035"/>
                    <a:pt x="4378" y="3035"/>
                  </a:cubicBezTo>
                  <a:cubicBezTo>
                    <a:pt x="4956" y="3035"/>
                    <a:pt x="5538" y="3177"/>
                    <a:pt x="6071" y="3462"/>
                  </a:cubicBezTo>
                  <a:cubicBezTo>
                    <a:pt x="6638" y="3762"/>
                    <a:pt x="7105" y="4196"/>
                    <a:pt x="7439" y="4730"/>
                  </a:cubicBezTo>
                  <a:cubicBezTo>
                    <a:pt x="7806" y="5330"/>
                    <a:pt x="8106" y="5964"/>
                    <a:pt x="8373" y="6631"/>
                  </a:cubicBezTo>
                  <a:cubicBezTo>
                    <a:pt x="8606" y="7331"/>
                    <a:pt x="8907" y="8032"/>
                    <a:pt x="9274" y="8699"/>
                  </a:cubicBezTo>
                  <a:cubicBezTo>
                    <a:pt x="9674" y="9400"/>
                    <a:pt x="10274" y="10000"/>
                    <a:pt x="11008" y="10400"/>
                  </a:cubicBezTo>
                  <a:cubicBezTo>
                    <a:pt x="11328" y="10575"/>
                    <a:pt x="11700" y="10674"/>
                    <a:pt x="12077" y="10674"/>
                  </a:cubicBezTo>
                  <a:cubicBezTo>
                    <a:pt x="12132" y="10674"/>
                    <a:pt x="12187" y="10671"/>
                    <a:pt x="12242" y="10667"/>
                  </a:cubicBezTo>
                  <a:cubicBezTo>
                    <a:pt x="12709" y="10634"/>
                    <a:pt x="13110" y="10434"/>
                    <a:pt x="13443" y="10133"/>
                  </a:cubicBezTo>
                  <a:cubicBezTo>
                    <a:pt x="14110" y="9533"/>
                    <a:pt x="14411" y="8632"/>
                    <a:pt x="14811" y="7865"/>
                  </a:cubicBezTo>
                  <a:cubicBezTo>
                    <a:pt x="15011" y="7465"/>
                    <a:pt x="15245" y="7098"/>
                    <a:pt x="15511" y="6731"/>
                  </a:cubicBezTo>
                  <a:cubicBezTo>
                    <a:pt x="15812" y="6397"/>
                    <a:pt x="16145" y="6131"/>
                    <a:pt x="16545" y="5930"/>
                  </a:cubicBezTo>
                  <a:cubicBezTo>
                    <a:pt x="17050" y="5688"/>
                    <a:pt x="17592" y="5556"/>
                    <a:pt x="18141" y="5556"/>
                  </a:cubicBezTo>
                  <a:cubicBezTo>
                    <a:pt x="18498" y="5556"/>
                    <a:pt x="18859" y="5612"/>
                    <a:pt x="19214" y="5730"/>
                  </a:cubicBezTo>
                  <a:cubicBezTo>
                    <a:pt x="20982" y="6331"/>
                    <a:pt x="21749" y="8366"/>
                    <a:pt x="23517" y="9066"/>
                  </a:cubicBezTo>
                  <a:cubicBezTo>
                    <a:pt x="23812" y="9179"/>
                    <a:pt x="24122" y="9246"/>
                    <a:pt x="24437" y="9246"/>
                  </a:cubicBezTo>
                  <a:cubicBezTo>
                    <a:pt x="24585" y="9246"/>
                    <a:pt x="24735" y="9232"/>
                    <a:pt x="24885" y="9199"/>
                  </a:cubicBezTo>
                  <a:cubicBezTo>
                    <a:pt x="25318" y="9133"/>
                    <a:pt x="25752" y="8933"/>
                    <a:pt x="26086" y="8632"/>
                  </a:cubicBezTo>
                  <a:cubicBezTo>
                    <a:pt x="26719" y="8065"/>
                    <a:pt x="27220" y="7331"/>
                    <a:pt x="27553" y="6531"/>
                  </a:cubicBezTo>
                  <a:cubicBezTo>
                    <a:pt x="28154" y="5030"/>
                    <a:pt x="28687" y="3562"/>
                    <a:pt x="29521" y="2361"/>
                  </a:cubicBezTo>
                  <a:cubicBezTo>
                    <a:pt x="29888" y="1761"/>
                    <a:pt x="30355" y="1260"/>
                    <a:pt x="30922" y="827"/>
                  </a:cubicBezTo>
                  <a:cubicBezTo>
                    <a:pt x="31423" y="460"/>
                    <a:pt x="32023" y="193"/>
                    <a:pt x="32657" y="126"/>
                  </a:cubicBezTo>
                  <a:cubicBezTo>
                    <a:pt x="32803" y="109"/>
                    <a:pt x="32952" y="101"/>
                    <a:pt x="33102" y="101"/>
                  </a:cubicBezTo>
                  <a:cubicBezTo>
                    <a:pt x="33532" y="101"/>
                    <a:pt x="33971" y="169"/>
                    <a:pt x="34392" y="293"/>
                  </a:cubicBezTo>
                  <a:cubicBezTo>
                    <a:pt x="34625" y="393"/>
                    <a:pt x="34892" y="460"/>
                    <a:pt x="35125" y="593"/>
                  </a:cubicBezTo>
                  <a:cubicBezTo>
                    <a:pt x="35359" y="693"/>
                    <a:pt x="35592" y="793"/>
                    <a:pt x="35793" y="927"/>
                  </a:cubicBezTo>
                  <a:cubicBezTo>
                    <a:pt x="36526" y="1361"/>
                    <a:pt x="37160" y="1928"/>
                    <a:pt x="37694" y="2595"/>
                  </a:cubicBezTo>
                  <a:cubicBezTo>
                    <a:pt x="37994" y="2995"/>
                    <a:pt x="38261" y="3462"/>
                    <a:pt x="38461" y="3929"/>
                  </a:cubicBezTo>
                  <a:cubicBezTo>
                    <a:pt x="38595" y="4296"/>
                    <a:pt x="38661" y="4463"/>
                    <a:pt x="38661" y="4463"/>
                  </a:cubicBezTo>
                  <a:cubicBezTo>
                    <a:pt x="38661" y="4429"/>
                    <a:pt x="38661" y="4429"/>
                    <a:pt x="38661" y="4396"/>
                  </a:cubicBezTo>
                  <a:cubicBezTo>
                    <a:pt x="38628" y="4263"/>
                    <a:pt x="38595" y="4096"/>
                    <a:pt x="38561" y="3962"/>
                  </a:cubicBezTo>
                  <a:cubicBezTo>
                    <a:pt x="38361" y="3462"/>
                    <a:pt x="38094" y="2995"/>
                    <a:pt x="37794" y="2561"/>
                  </a:cubicBezTo>
                  <a:cubicBezTo>
                    <a:pt x="37093" y="1694"/>
                    <a:pt x="36226" y="960"/>
                    <a:pt x="35225" y="493"/>
                  </a:cubicBezTo>
                  <a:cubicBezTo>
                    <a:pt x="34959" y="360"/>
                    <a:pt x="34725" y="260"/>
                    <a:pt x="34458" y="193"/>
                  </a:cubicBezTo>
                  <a:cubicBezTo>
                    <a:pt x="34038" y="69"/>
                    <a:pt x="33599" y="1"/>
                    <a:pt x="33155" y="1"/>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9"/>
            <p:cNvSpPr/>
            <p:nvPr/>
          </p:nvSpPr>
          <p:spPr>
            <a:xfrm>
              <a:off x="4987128" y="1365709"/>
              <a:ext cx="20154" cy="5788"/>
            </a:xfrm>
            <a:custGeom>
              <a:rect b="b" l="l" r="r" t="t"/>
              <a:pathLst>
                <a:path extrusionOk="0" h="278" w="968">
                  <a:moveTo>
                    <a:pt x="844" y="0"/>
                  </a:moveTo>
                  <a:cubicBezTo>
                    <a:pt x="753" y="0"/>
                    <a:pt x="621" y="19"/>
                    <a:pt x="467" y="39"/>
                  </a:cubicBezTo>
                  <a:cubicBezTo>
                    <a:pt x="200" y="105"/>
                    <a:pt x="0" y="205"/>
                    <a:pt x="34" y="239"/>
                  </a:cubicBezTo>
                  <a:cubicBezTo>
                    <a:pt x="34" y="258"/>
                    <a:pt x="100" y="277"/>
                    <a:pt x="208" y="277"/>
                  </a:cubicBezTo>
                  <a:cubicBezTo>
                    <a:pt x="287" y="277"/>
                    <a:pt x="388" y="267"/>
                    <a:pt x="501" y="239"/>
                  </a:cubicBezTo>
                  <a:cubicBezTo>
                    <a:pt x="768" y="205"/>
                    <a:pt x="968" y="105"/>
                    <a:pt x="968" y="39"/>
                  </a:cubicBezTo>
                  <a:cubicBezTo>
                    <a:pt x="954" y="10"/>
                    <a:pt x="910" y="0"/>
                    <a:pt x="844" y="0"/>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9"/>
            <p:cNvSpPr/>
            <p:nvPr/>
          </p:nvSpPr>
          <p:spPr>
            <a:xfrm>
              <a:off x="5005866" y="1466478"/>
              <a:ext cx="16011" cy="8411"/>
            </a:xfrm>
            <a:custGeom>
              <a:rect b="b" l="l" r="r" t="t"/>
              <a:pathLst>
                <a:path extrusionOk="0" h="404" w="769">
                  <a:moveTo>
                    <a:pt x="654" y="1"/>
                  </a:moveTo>
                  <a:cubicBezTo>
                    <a:pt x="579" y="1"/>
                    <a:pt x="464" y="37"/>
                    <a:pt x="335" y="102"/>
                  </a:cubicBezTo>
                  <a:cubicBezTo>
                    <a:pt x="101" y="202"/>
                    <a:pt x="1" y="336"/>
                    <a:pt x="1" y="369"/>
                  </a:cubicBezTo>
                  <a:cubicBezTo>
                    <a:pt x="1" y="393"/>
                    <a:pt x="26" y="404"/>
                    <a:pt x="67" y="404"/>
                  </a:cubicBezTo>
                  <a:cubicBezTo>
                    <a:pt x="143" y="404"/>
                    <a:pt x="272" y="367"/>
                    <a:pt x="401" y="302"/>
                  </a:cubicBezTo>
                  <a:cubicBezTo>
                    <a:pt x="601" y="202"/>
                    <a:pt x="768" y="69"/>
                    <a:pt x="735" y="35"/>
                  </a:cubicBezTo>
                  <a:cubicBezTo>
                    <a:pt x="723" y="12"/>
                    <a:pt x="694" y="1"/>
                    <a:pt x="654" y="1"/>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9"/>
            <p:cNvSpPr/>
            <p:nvPr/>
          </p:nvSpPr>
          <p:spPr>
            <a:xfrm>
              <a:off x="5023229" y="1576469"/>
              <a:ext cx="16011" cy="7016"/>
            </a:xfrm>
            <a:custGeom>
              <a:rect b="b" l="l" r="r" t="t"/>
              <a:pathLst>
                <a:path extrusionOk="0" h="337" w="769">
                  <a:moveTo>
                    <a:pt x="663" y="1"/>
                  </a:moveTo>
                  <a:cubicBezTo>
                    <a:pt x="585" y="1"/>
                    <a:pt x="471" y="17"/>
                    <a:pt x="334" y="56"/>
                  </a:cubicBezTo>
                  <a:cubicBezTo>
                    <a:pt x="134" y="123"/>
                    <a:pt x="1" y="256"/>
                    <a:pt x="1" y="290"/>
                  </a:cubicBezTo>
                  <a:cubicBezTo>
                    <a:pt x="1" y="320"/>
                    <a:pt x="41" y="336"/>
                    <a:pt x="104" y="336"/>
                  </a:cubicBezTo>
                  <a:cubicBezTo>
                    <a:pt x="181" y="336"/>
                    <a:pt x="291" y="311"/>
                    <a:pt x="401" y="256"/>
                  </a:cubicBezTo>
                  <a:cubicBezTo>
                    <a:pt x="635" y="190"/>
                    <a:pt x="768" y="90"/>
                    <a:pt x="768" y="23"/>
                  </a:cubicBezTo>
                  <a:cubicBezTo>
                    <a:pt x="754" y="9"/>
                    <a:pt x="718" y="1"/>
                    <a:pt x="663" y="1"/>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9"/>
            <p:cNvSpPr/>
            <p:nvPr/>
          </p:nvSpPr>
          <p:spPr>
            <a:xfrm>
              <a:off x="5041988" y="1684316"/>
              <a:ext cx="18780" cy="6996"/>
            </a:xfrm>
            <a:custGeom>
              <a:rect b="b" l="l" r="r" t="t"/>
              <a:pathLst>
                <a:path extrusionOk="0" h="336" w="902">
                  <a:moveTo>
                    <a:pt x="753" y="0"/>
                  </a:moveTo>
                  <a:cubicBezTo>
                    <a:pt x="658" y="0"/>
                    <a:pt x="529" y="25"/>
                    <a:pt x="401" y="80"/>
                  </a:cubicBezTo>
                  <a:cubicBezTo>
                    <a:pt x="167" y="147"/>
                    <a:pt x="1" y="247"/>
                    <a:pt x="1" y="313"/>
                  </a:cubicBezTo>
                  <a:cubicBezTo>
                    <a:pt x="14" y="327"/>
                    <a:pt x="51" y="335"/>
                    <a:pt x="108" y="335"/>
                  </a:cubicBezTo>
                  <a:cubicBezTo>
                    <a:pt x="189" y="335"/>
                    <a:pt x="311" y="319"/>
                    <a:pt x="468" y="280"/>
                  </a:cubicBezTo>
                  <a:cubicBezTo>
                    <a:pt x="734" y="213"/>
                    <a:pt x="901" y="80"/>
                    <a:pt x="901" y="47"/>
                  </a:cubicBezTo>
                  <a:cubicBezTo>
                    <a:pt x="886" y="17"/>
                    <a:pt x="831" y="0"/>
                    <a:pt x="753" y="0"/>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9"/>
            <p:cNvSpPr/>
            <p:nvPr/>
          </p:nvSpPr>
          <p:spPr>
            <a:xfrm>
              <a:off x="5667022" y="1145664"/>
              <a:ext cx="161147" cy="147947"/>
            </a:xfrm>
            <a:custGeom>
              <a:rect b="b" l="l" r="r" t="t"/>
              <a:pathLst>
                <a:path extrusionOk="0" h="7106" w="7740">
                  <a:moveTo>
                    <a:pt x="6980" y="178"/>
                  </a:moveTo>
                  <a:cubicBezTo>
                    <a:pt x="7144" y="1922"/>
                    <a:pt x="7308" y="3922"/>
                    <a:pt x="7504" y="6051"/>
                  </a:cubicBezTo>
                  <a:lnTo>
                    <a:pt x="7504" y="6051"/>
                  </a:lnTo>
                  <a:lnTo>
                    <a:pt x="791" y="6927"/>
                  </a:lnTo>
                  <a:lnTo>
                    <a:pt x="791" y="6927"/>
                  </a:lnTo>
                  <a:cubicBezTo>
                    <a:pt x="562" y="5161"/>
                    <a:pt x="366" y="3720"/>
                    <a:pt x="234" y="2635"/>
                  </a:cubicBezTo>
                  <a:cubicBezTo>
                    <a:pt x="168" y="2135"/>
                    <a:pt x="134" y="1701"/>
                    <a:pt x="68" y="1401"/>
                  </a:cubicBezTo>
                  <a:cubicBezTo>
                    <a:pt x="68" y="1278"/>
                    <a:pt x="39" y="1127"/>
                    <a:pt x="9" y="1000"/>
                  </a:cubicBezTo>
                  <a:lnTo>
                    <a:pt x="9" y="1000"/>
                  </a:lnTo>
                  <a:lnTo>
                    <a:pt x="6980" y="178"/>
                  </a:lnTo>
                  <a:close/>
                  <a:moveTo>
                    <a:pt x="7073" y="0"/>
                  </a:moveTo>
                  <a:cubicBezTo>
                    <a:pt x="4971" y="234"/>
                    <a:pt x="3203" y="467"/>
                    <a:pt x="1969" y="667"/>
                  </a:cubicBezTo>
                  <a:cubicBezTo>
                    <a:pt x="1369" y="734"/>
                    <a:pt x="868" y="801"/>
                    <a:pt x="535" y="867"/>
                  </a:cubicBezTo>
                  <a:cubicBezTo>
                    <a:pt x="338" y="900"/>
                    <a:pt x="173" y="933"/>
                    <a:pt x="8" y="998"/>
                  </a:cubicBezTo>
                  <a:lnTo>
                    <a:pt x="8" y="998"/>
                  </a:lnTo>
                  <a:cubicBezTo>
                    <a:pt x="6" y="987"/>
                    <a:pt x="3" y="977"/>
                    <a:pt x="1" y="967"/>
                  </a:cubicBezTo>
                  <a:lnTo>
                    <a:pt x="1" y="967"/>
                  </a:lnTo>
                  <a:cubicBezTo>
                    <a:pt x="1" y="978"/>
                    <a:pt x="1" y="990"/>
                    <a:pt x="1" y="1001"/>
                  </a:cubicBezTo>
                  <a:lnTo>
                    <a:pt x="1" y="1001"/>
                  </a:lnTo>
                  <a:cubicBezTo>
                    <a:pt x="1" y="1001"/>
                    <a:pt x="1" y="1001"/>
                    <a:pt x="1" y="1001"/>
                  </a:cubicBezTo>
                  <a:lnTo>
                    <a:pt x="1" y="1001"/>
                  </a:lnTo>
                  <a:lnTo>
                    <a:pt x="1" y="1001"/>
                  </a:lnTo>
                  <a:cubicBezTo>
                    <a:pt x="1" y="1123"/>
                    <a:pt x="4" y="1245"/>
                    <a:pt x="34" y="1368"/>
                  </a:cubicBezTo>
                  <a:cubicBezTo>
                    <a:pt x="68" y="1701"/>
                    <a:pt x="101" y="2102"/>
                    <a:pt x="134" y="2602"/>
                  </a:cubicBezTo>
                  <a:cubicBezTo>
                    <a:pt x="268" y="3669"/>
                    <a:pt x="435" y="5204"/>
                    <a:pt x="601" y="7005"/>
                  </a:cubicBezTo>
                  <a:lnTo>
                    <a:pt x="601" y="7105"/>
                  </a:lnTo>
                  <a:lnTo>
                    <a:pt x="701" y="7105"/>
                  </a:lnTo>
                  <a:lnTo>
                    <a:pt x="7606" y="6271"/>
                  </a:lnTo>
                  <a:lnTo>
                    <a:pt x="7740" y="6271"/>
                  </a:lnTo>
                  <a:lnTo>
                    <a:pt x="7740" y="6171"/>
                  </a:lnTo>
                  <a:lnTo>
                    <a:pt x="7740" y="6071"/>
                  </a:lnTo>
                  <a:cubicBezTo>
                    <a:pt x="7540" y="3903"/>
                    <a:pt x="7340" y="1868"/>
                    <a:pt x="7173" y="100"/>
                  </a:cubicBezTo>
                  <a:lnTo>
                    <a:pt x="7173" y="0"/>
                  </a:ln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9"/>
            <p:cNvSpPr/>
            <p:nvPr/>
          </p:nvSpPr>
          <p:spPr>
            <a:xfrm>
              <a:off x="5691340" y="1186741"/>
              <a:ext cx="109742" cy="13325"/>
            </a:xfrm>
            <a:custGeom>
              <a:rect b="b" l="l" r="r" t="t"/>
              <a:pathLst>
                <a:path extrusionOk="0" h="640" w="5271">
                  <a:moveTo>
                    <a:pt x="3973" y="0"/>
                  </a:moveTo>
                  <a:cubicBezTo>
                    <a:pt x="2630" y="0"/>
                    <a:pt x="1287" y="200"/>
                    <a:pt x="0" y="629"/>
                  </a:cubicBezTo>
                  <a:cubicBezTo>
                    <a:pt x="0" y="636"/>
                    <a:pt x="14" y="639"/>
                    <a:pt x="40" y="639"/>
                  </a:cubicBezTo>
                  <a:cubicBezTo>
                    <a:pt x="257" y="639"/>
                    <a:pt x="1327" y="414"/>
                    <a:pt x="2636" y="295"/>
                  </a:cubicBezTo>
                  <a:cubicBezTo>
                    <a:pt x="4070" y="129"/>
                    <a:pt x="5271" y="129"/>
                    <a:pt x="5271" y="62"/>
                  </a:cubicBezTo>
                  <a:cubicBezTo>
                    <a:pt x="4839" y="21"/>
                    <a:pt x="4406" y="0"/>
                    <a:pt x="3973" y="0"/>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9"/>
            <p:cNvSpPr/>
            <p:nvPr/>
          </p:nvSpPr>
          <p:spPr>
            <a:xfrm>
              <a:off x="5699668" y="1218825"/>
              <a:ext cx="102809" cy="11888"/>
            </a:xfrm>
            <a:custGeom>
              <a:rect b="b" l="l" r="r" t="t"/>
              <a:pathLst>
                <a:path extrusionOk="0" h="571" w="4938">
                  <a:moveTo>
                    <a:pt x="3778" y="1"/>
                  </a:moveTo>
                  <a:cubicBezTo>
                    <a:pt x="3336" y="1"/>
                    <a:pt x="2898" y="35"/>
                    <a:pt x="2469" y="89"/>
                  </a:cubicBezTo>
                  <a:cubicBezTo>
                    <a:pt x="1635" y="122"/>
                    <a:pt x="801" y="289"/>
                    <a:pt x="1" y="556"/>
                  </a:cubicBezTo>
                  <a:cubicBezTo>
                    <a:pt x="6" y="566"/>
                    <a:pt x="38" y="571"/>
                    <a:pt x="92" y="571"/>
                  </a:cubicBezTo>
                  <a:cubicBezTo>
                    <a:pt x="385" y="571"/>
                    <a:pt x="1344" y="435"/>
                    <a:pt x="2469" y="322"/>
                  </a:cubicBezTo>
                  <a:cubicBezTo>
                    <a:pt x="3837" y="189"/>
                    <a:pt x="4938" y="122"/>
                    <a:pt x="4938" y="89"/>
                  </a:cubicBezTo>
                  <a:cubicBezTo>
                    <a:pt x="4550" y="27"/>
                    <a:pt x="4162" y="1"/>
                    <a:pt x="3778" y="1"/>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9"/>
            <p:cNvSpPr/>
            <p:nvPr/>
          </p:nvSpPr>
          <p:spPr>
            <a:xfrm>
              <a:off x="5708704" y="1248014"/>
              <a:ext cx="59753" cy="8349"/>
            </a:xfrm>
            <a:custGeom>
              <a:rect b="b" l="l" r="r" t="t"/>
              <a:pathLst>
                <a:path extrusionOk="0" h="401" w="2870">
                  <a:moveTo>
                    <a:pt x="2331" y="1"/>
                  </a:moveTo>
                  <a:cubicBezTo>
                    <a:pt x="2027" y="1"/>
                    <a:pt x="1731" y="24"/>
                    <a:pt x="1435" y="88"/>
                  </a:cubicBezTo>
                  <a:cubicBezTo>
                    <a:pt x="934" y="121"/>
                    <a:pt x="467" y="221"/>
                    <a:pt x="0" y="388"/>
                  </a:cubicBezTo>
                  <a:cubicBezTo>
                    <a:pt x="134" y="397"/>
                    <a:pt x="266" y="401"/>
                    <a:pt x="396" y="401"/>
                  </a:cubicBezTo>
                  <a:cubicBezTo>
                    <a:pt x="751" y="401"/>
                    <a:pt x="1093" y="370"/>
                    <a:pt x="1435" y="321"/>
                  </a:cubicBezTo>
                  <a:cubicBezTo>
                    <a:pt x="1935" y="288"/>
                    <a:pt x="2402" y="188"/>
                    <a:pt x="2869" y="21"/>
                  </a:cubicBezTo>
                  <a:cubicBezTo>
                    <a:pt x="2686" y="9"/>
                    <a:pt x="2507" y="1"/>
                    <a:pt x="2331" y="1"/>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9"/>
            <p:cNvSpPr/>
            <p:nvPr/>
          </p:nvSpPr>
          <p:spPr>
            <a:xfrm>
              <a:off x="6449039" y="1082413"/>
              <a:ext cx="991761" cy="742483"/>
            </a:xfrm>
            <a:custGeom>
              <a:rect b="b" l="l" r="r" t="t"/>
              <a:pathLst>
                <a:path extrusionOk="0" h="35662" w="47635">
                  <a:moveTo>
                    <a:pt x="3241" y="1"/>
                  </a:moveTo>
                  <a:cubicBezTo>
                    <a:pt x="3029" y="1"/>
                    <a:pt x="2816" y="1"/>
                    <a:pt x="2602" y="2"/>
                  </a:cubicBezTo>
                  <a:lnTo>
                    <a:pt x="0" y="26955"/>
                  </a:lnTo>
                  <a:cubicBezTo>
                    <a:pt x="17813" y="28556"/>
                    <a:pt x="23750" y="29724"/>
                    <a:pt x="40195" y="35661"/>
                  </a:cubicBezTo>
                  <a:lnTo>
                    <a:pt x="47634" y="8475"/>
                  </a:lnTo>
                  <a:cubicBezTo>
                    <a:pt x="32712" y="3896"/>
                    <a:pt x="20066" y="1"/>
                    <a:pt x="3241" y="1"/>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9"/>
            <p:cNvSpPr/>
            <p:nvPr/>
          </p:nvSpPr>
          <p:spPr>
            <a:xfrm>
              <a:off x="6449039" y="1082413"/>
              <a:ext cx="991761" cy="742483"/>
            </a:xfrm>
            <a:custGeom>
              <a:rect b="b" l="l" r="r" t="t"/>
              <a:pathLst>
                <a:path extrusionOk="0" h="35662" w="47635">
                  <a:moveTo>
                    <a:pt x="3241" y="1"/>
                  </a:moveTo>
                  <a:cubicBezTo>
                    <a:pt x="3029" y="1"/>
                    <a:pt x="2816" y="1"/>
                    <a:pt x="2602" y="2"/>
                  </a:cubicBezTo>
                  <a:lnTo>
                    <a:pt x="0" y="26955"/>
                  </a:lnTo>
                  <a:cubicBezTo>
                    <a:pt x="17813" y="28556"/>
                    <a:pt x="23750" y="29724"/>
                    <a:pt x="40195" y="35661"/>
                  </a:cubicBezTo>
                  <a:lnTo>
                    <a:pt x="47634" y="8475"/>
                  </a:lnTo>
                  <a:cubicBezTo>
                    <a:pt x="32712" y="3896"/>
                    <a:pt x="20066" y="1"/>
                    <a:pt x="3241"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9"/>
            <p:cNvSpPr/>
            <p:nvPr/>
          </p:nvSpPr>
          <p:spPr>
            <a:xfrm>
              <a:off x="6584451" y="1234752"/>
              <a:ext cx="156983" cy="163021"/>
            </a:xfrm>
            <a:custGeom>
              <a:rect b="b" l="l" r="r" t="t"/>
              <a:pathLst>
                <a:path extrusionOk="0" h="7830" w="7540">
                  <a:moveTo>
                    <a:pt x="6951" y="1"/>
                  </a:moveTo>
                  <a:cubicBezTo>
                    <a:pt x="5484" y="1"/>
                    <a:pt x="4047" y="442"/>
                    <a:pt x="2869" y="1325"/>
                  </a:cubicBezTo>
                  <a:cubicBezTo>
                    <a:pt x="1068" y="2659"/>
                    <a:pt x="1" y="4761"/>
                    <a:pt x="1" y="6996"/>
                  </a:cubicBezTo>
                  <a:cubicBezTo>
                    <a:pt x="1" y="7263"/>
                    <a:pt x="1" y="7529"/>
                    <a:pt x="34" y="7830"/>
                  </a:cubicBezTo>
                  <a:lnTo>
                    <a:pt x="6706" y="7062"/>
                  </a:lnTo>
                  <a:lnTo>
                    <a:pt x="6872" y="5762"/>
                  </a:lnTo>
                  <a:lnTo>
                    <a:pt x="7539" y="24"/>
                  </a:lnTo>
                  <a:cubicBezTo>
                    <a:pt x="7343" y="8"/>
                    <a:pt x="7147" y="1"/>
                    <a:pt x="6951" y="1"/>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9"/>
            <p:cNvSpPr/>
            <p:nvPr/>
          </p:nvSpPr>
          <p:spPr>
            <a:xfrm>
              <a:off x="6739331" y="1238708"/>
              <a:ext cx="140993" cy="194480"/>
            </a:xfrm>
            <a:custGeom>
              <a:rect b="b" l="l" r="r" t="t"/>
              <a:pathLst>
                <a:path extrusionOk="0" h="9341" w="6772">
                  <a:moveTo>
                    <a:pt x="834" y="1"/>
                  </a:moveTo>
                  <a:lnTo>
                    <a:pt x="167" y="5672"/>
                  </a:lnTo>
                  <a:lnTo>
                    <a:pt x="0" y="7039"/>
                  </a:lnTo>
                  <a:lnTo>
                    <a:pt x="6305" y="9341"/>
                  </a:lnTo>
                  <a:cubicBezTo>
                    <a:pt x="6472" y="8841"/>
                    <a:pt x="6572" y="8374"/>
                    <a:pt x="6638" y="7873"/>
                  </a:cubicBezTo>
                  <a:cubicBezTo>
                    <a:pt x="6772" y="6772"/>
                    <a:pt x="6672" y="5672"/>
                    <a:pt x="6338" y="4638"/>
                  </a:cubicBezTo>
                  <a:cubicBezTo>
                    <a:pt x="5704" y="2369"/>
                    <a:pt x="3870" y="635"/>
                    <a:pt x="1568" y="134"/>
                  </a:cubicBezTo>
                  <a:lnTo>
                    <a:pt x="1368" y="68"/>
                  </a:lnTo>
                  <a:lnTo>
                    <a:pt x="1235" y="34"/>
                  </a:lnTo>
                  <a:lnTo>
                    <a:pt x="868" y="1"/>
                  </a:ln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9"/>
            <p:cNvSpPr/>
            <p:nvPr/>
          </p:nvSpPr>
          <p:spPr>
            <a:xfrm>
              <a:off x="6739331" y="1238708"/>
              <a:ext cx="140993" cy="194480"/>
            </a:xfrm>
            <a:custGeom>
              <a:rect b="b" l="l" r="r" t="t"/>
              <a:pathLst>
                <a:path extrusionOk="0" h="9341" w="6772">
                  <a:moveTo>
                    <a:pt x="834" y="1"/>
                  </a:moveTo>
                  <a:lnTo>
                    <a:pt x="167" y="5672"/>
                  </a:lnTo>
                  <a:lnTo>
                    <a:pt x="0" y="7039"/>
                  </a:lnTo>
                  <a:lnTo>
                    <a:pt x="6305" y="9341"/>
                  </a:lnTo>
                  <a:cubicBezTo>
                    <a:pt x="6472" y="8841"/>
                    <a:pt x="6572" y="8374"/>
                    <a:pt x="6638" y="7873"/>
                  </a:cubicBezTo>
                  <a:cubicBezTo>
                    <a:pt x="6772" y="6772"/>
                    <a:pt x="6672" y="5672"/>
                    <a:pt x="6338" y="4638"/>
                  </a:cubicBezTo>
                  <a:cubicBezTo>
                    <a:pt x="5704" y="2369"/>
                    <a:pt x="3870" y="635"/>
                    <a:pt x="1568" y="134"/>
                  </a:cubicBezTo>
                  <a:lnTo>
                    <a:pt x="1368" y="68"/>
                  </a:lnTo>
                  <a:lnTo>
                    <a:pt x="1235" y="34"/>
                  </a:lnTo>
                  <a:lnTo>
                    <a:pt x="8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9"/>
            <p:cNvSpPr/>
            <p:nvPr/>
          </p:nvSpPr>
          <p:spPr>
            <a:xfrm>
              <a:off x="6590697" y="1398459"/>
              <a:ext cx="270889" cy="147572"/>
            </a:xfrm>
            <a:custGeom>
              <a:rect b="b" l="l" r="r" t="t"/>
              <a:pathLst>
                <a:path extrusionOk="0" h="7088" w="13011">
                  <a:moveTo>
                    <a:pt x="6672" y="0"/>
                  </a:moveTo>
                  <a:lnTo>
                    <a:pt x="1" y="734"/>
                  </a:lnTo>
                  <a:cubicBezTo>
                    <a:pt x="268" y="3970"/>
                    <a:pt x="2636" y="6671"/>
                    <a:pt x="5805" y="7038"/>
                  </a:cubicBezTo>
                  <a:cubicBezTo>
                    <a:pt x="6069" y="7072"/>
                    <a:pt x="6331" y="7088"/>
                    <a:pt x="6590" y="7088"/>
                  </a:cubicBezTo>
                  <a:cubicBezTo>
                    <a:pt x="9455" y="7088"/>
                    <a:pt x="12032" y="5115"/>
                    <a:pt x="13010" y="2302"/>
                  </a:cubicBezTo>
                  <a:lnTo>
                    <a:pt x="6706" y="0"/>
                  </a:ln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9"/>
            <p:cNvSpPr/>
            <p:nvPr/>
          </p:nvSpPr>
          <p:spPr>
            <a:xfrm>
              <a:off x="6997685" y="1272748"/>
              <a:ext cx="321565" cy="92378"/>
            </a:xfrm>
            <a:custGeom>
              <a:rect b="b" l="l" r="r" t="t"/>
              <a:pathLst>
                <a:path extrusionOk="0" h="4437" w="15445">
                  <a:moveTo>
                    <a:pt x="0" y="0"/>
                  </a:moveTo>
                  <a:cubicBezTo>
                    <a:pt x="200" y="67"/>
                    <a:pt x="401" y="100"/>
                    <a:pt x="634" y="134"/>
                  </a:cubicBezTo>
                  <a:cubicBezTo>
                    <a:pt x="1034" y="167"/>
                    <a:pt x="1601" y="267"/>
                    <a:pt x="2335" y="367"/>
                  </a:cubicBezTo>
                  <a:cubicBezTo>
                    <a:pt x="4203" y="701"/>
                    <a:pt x="6071" y="1101"/>
                    <a:pt x="7906" y="1635"/>
                  </a:cubicBezTo>
                  <a:cubicBezTo>
                    <a:pt x="9707" y="2135"/>
                    <a:pt x="11508" y="2769"/>
                    <a:pt x="13276" y="3503"/>
                  </a:cubicBezTo>
                  <a:cubicBezTo>
                    <a:pt x="13944" y="3770"/>
                    <a:pt x="14477" y="4037"/>
                    <a:pt x="14844" y="4203"/>
                  </a:cubicBezTo>
                  <a:cubicBezTo>
                    <a:pt x="15044" y="4303"/>
                    <a:pt x="15244" y="4370"/>
                    <a:pt x="15445" y="4437"/>
                  </a:cubicBezTo>
                  <a:cubicBezTo>
                    <a:pt x="15278" y="4303"/>
                    <a:pt x="15078" y="4203"/>
                    <a:pt x="14878" y="4103"/>
                  </a:cubicBezTo>
                  <a:cubicBezTo>
                    <a:pt x="14544" y="3903"/>
                    <a:pt x="14010" y="3670"/>
                    <a:pt x="13343" y="3369"/>
                  </a:cubicBezTo>
                  <a:cubicBezTo>
                    <a:pt x="9841" y="1802"/>
                    <a:pt x="6138" y="734"/>
                    <a:pt x="2369" y="234"/>
                  </a:cubicBezTo>
                  <a:cubicBezTo>
                    <a:pt x="1635" y="134"/>
                    <a:pt x="1068" y="67"/>
                    <a:pt x="634" y="34"/>
                  </a:cubicBezTo>
                  <a:cubicBezTo>
                    <a:pt x="434" y="0"/>
                    <a:pt x="200" y="0"/>
                    <a:pt x="0" y="0"/>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9"/>
            <p:cNvSpPr/>
            <p:nvPr/>
          </p:nvSpPr>
          <p:spPr>
            <a:xfrm>
              <a:off x="6987962" y="1331481"/>
              <a:ext cx="321565" cy="91983"/>
            </a:xfrm>
            <a:custGeom>
              <a:rect b="b" l="l" r="r" t="t"/>
              <a:pathLst>
                <a:path extrusionOk="0" h="4418" w="15445">
                  <a:moveTo>
                    <a:pt x="198" y="1"/>
                  </a:moveTo>
                  <a:cubicBezTo>
                    <a:pt x="134" y="1"/>
                    <a:pt x="69" y="5"/>
                    <a:pt x="0" y="15"/>
                  </a:cubicBezTo>
                  <a:cubicBezTo>
                    <a:pt x="200" y="48"/>
                    <a:pt x="434" y="115"/>
                    <a:pt x="634" y="115"/>
                  </a:cubicBezTo>
                  <a:cubicBezTo>
                    <a:pt x="1034" y="182"/>
                    <a:pt x="1635" y="248"/>
                    <a:pt x="2335" y="382"/>
                  </a:cubicBezTo>
                  <a:cubicBezTo>
                    <a:pt x="6105" y="982"/>
                    <a:pt x="9774" y="2016"/>
                    <a:pt x="13276" y="3484"/>
                  </a:cubicBezTo>
                  <a:cubicBezTo>
                    <a:pt x="13944" y="3751"/>
                    <a:pt x="14511" y="4018"/>
                    <a:pt x="14878" y="4184"/>
                  </a:cubicBezTo>
                  <a:cubicBezTo>
                    <a:pt x="15044" y="4284"/>
                    <a:pt x="15244" y="4351"/>
                    <a:pt x="15445" y="4418"/>
                  </a:cubicBezTo>
                  <a:cubicBezTo>
                    <a:pt x="15278" y="4284"/>
                    <a:pt x="15111" y="4184"/>
                    <a:pt x="14911" y="4084"/>
                  </a:cubicBezTo>
                  <a:cubicBezTo>
                    <a:pt x="14544" y="3918"/>
                    <a:pt x="14010" y="3651"/>
                    <a:pt x="13343" y="3350"/>
                  </a:cubicBezTo>
                  <a:cubicBezTo>
                    <a:pt x="11609" y="2583"/>
                    <a:pt x="9807" y="1916"/>
                    <a:pt x="7973" y="1382"/>
                  </a:cubicBezTo>
                  <a:cubicBezTo>
                    <a:pt x="6138" y="882"/>
                    <a:pt x="4270" y="482"/>
                    <a:pt x="2369" y="215"/>
                  </a:cubicBezTo>
                  <a:cubicBezTo>
                    <a:pt x="1635" y="115"/>
                    <a:pt x="1068" y="48"/>
                    <a:pt x="634" y="48"/>
                  </a:cubicBezTo>
                  <a:cubicBezTo>
                    <a:pt x="493" y="25"/>
                    <a:pt x="351" y="1"/>
                    <a:pt x="198" y="1"/>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9"/>
            <p:cNvSpPr/>
            <p:nvPr/>
          </p:nvSpPr>
          <p:spPr>
            <a:xfrm>
              <a:off x="6978926" y="1389798"/>
              <a:ext cx="321565" cy="92711"/>
            </a:xfrm>
            <a:custGeom>
              <a:rect b="b" l="l" r="r" t="t"/>
              <a:pathLst>
                <a:path extrusionOk="0" h="4453" w="15445">
                  <a:moveTo>
                    <a:pt x="202" y="1"/>
                  </a:moveTo>
                  <a:cubicBezTo>
                    <a:pt x="134" y="1"/>
                    <a:pt x="67" y="5"/>
                    <a:pt x="1" y="16"/>
                  </a:cubicBezTo>
                  <a:cubicBezTo>
                    <a:pt x="201" y="49"/>
                    <a:pt x="401" y="82"/>
                    <a:pt x="601" y="116"/>
                  </a:cubicBezTo>
                  <a:cubicBezTo>
                    <a:pt x="1035" y="183"/>
                    <a:pt x="1602" y="249"/>
                    <a:pt x="2336" y="383"/>
                  </a:cubicBezTo>
                  <a:cubicBezTo>
                    <a:pt x="4204" y="683"/>
                    <a:pt x="6038" y="1083"/>
                    <a:pt x="7873" y="1617"/>
                  </a:cubicBezTo>
                  <a:cubicBezTo>
                    <a:pt x="9708" y="2151"/>
                    <a:pt x="11509" y="2784"/>
                    <a:pt x="13243" y="3518"/>
                  </a:cubicBezTo>
                  <a:cubicBezTo>
                    <a:pt x="13944" y="3785"/>
                    <a:pt x="14478" y="4052"/>
                    <a:pt x="14845" y="4219"/>
                  </a:cubicBezTo>
                  <a:cubicBezTo>
                    <a:pt x="15045" y="4285"/>
                    <a:pt x="15211" y="4386"/>
                    <a:pt x="15445" y="4452"/>
                  </a:cubicBezTo>
                  <a:cubicBezTo>
                    <a:pt x="15245" y="4319"/>
                    <a:pt x="15078" y="4185"/>
                    <a:pt x="14878" y="4085"/>
                  </a:cubicBezTo>
                  <a:cubicBezTo>
                    <a:pt x="14511" y="3919"/>
                    <a:pt x="13977" y="3652"/>
                    <a:pt x="13310" y="3351"/>
                  </a:cubicBezTo>
                  <a:cubicBezTo>
                    <a:pt x="11576" y="2551"/>
                    <a:pt x="9774" y="1917"/>
                    <a:pt x="7940" y="1383"/>
                  </a:cubicBezTo>
                  <a:cubicBezTo>
                    <a:pt x="6105" y="883"/>
                    <a:pt x="4237" y="483"/>
                    <a:pt x="2336" y="216"/>
                  </a:cubicBezTo>
                  <a:cubicBezTo>
                    <a:pt x="1635" y="116"/>
                    <a:pt x="1035" y="49"/>
                    <a:pt x="634" y="16"/>
                  </a:cubicBezTo>
                  <a:cubicBezTo>
                    <a:pt x="479" y="16"/>
                    <a:pt x="338" y="1"/>
                    <a:pt x="202" y="1"/>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9"/>
            <p:cNvSpPr/>
            <p:nvPr/>
          </p:nvSpPr>
          <p:spPr>
            <a:xfrm>
              <a:off x="6969203" y="1449156"/>
              <a:ext cx="311842" cy="91691"/>
            </a:xfrm>
            <a:custGeom>
              <a:rect b="b" l="l" r="r" t="t"/>
              <a:pathLst>
                <a:path extrusionOk="0" h="4404" w="14978">
                  <a:moveTo>
                    <a:pt x="1" y="0"/>
                  </a:moveTo>
                  <a:cubicBezTo>
                    <a:pt x="201" y="67"/>
                    <a:pt x="401" y="100"/>
                    <a:pt x="601" y="100"/>
                  </a:cubicBezTo>
                  <a:cubicBezTo>
                    <a:pt x="1001" y="167"/>
                    <a:pt x="1568" y="234"/>
                    <a:pt x="2269" y="367"/>
                  </a:cubicBezTo>
                  <a:cubicBezTo>
                    <a:pt x="5905" y="967"/>
                    <a:pt x="9474" y="2002"/>
                    <a:pt x="12876" y="3469"/>
                  </a:cubicBezTo>
                  <a:cubicBezTo>
                    <a:pt x="13510" y="3736"/>
                    <a:pt x="14044" y="4003"/>
                    <a:pt x="14411" y="4170"/>
                  </a:cubicBezTo>
                  <a:cubicBezTo>
                    <a:pt x="14578" y="4270"/>
                    <a:pt x="14778" y="4337"/>
                    <a:pt x="14978" y="4403"/>
                  </a:cubicBezTo>
                  <a:cubicBezTo>
                    <a:pt x="14811" y="4303"/>
                    <a:pt x="14644" y="4170"/>
                    <a:pt x="14444" y="4103"/>
                  </a:cubicBezTo>
                  <a:cubicBezTo>
                    <a:pt x="14111" y="3903"/>
                    <a:pt x="13577" y="3669"/>
                    <a:pt x="12943" y="3369"/>
                  </a:cubicBezTo>
                  <a:cubicBezTo>
                    <a:pt x="11242" y="2569"/>
                    <a:pt x="9507" y="1901"/>
                    <a:pt x="7706" y="1401"/>
                  </a:cubicBezTo>
                  <a:cubicBezTo>
                    <a:pt x="5938" y="867"/>
                    <a:pt x="4104" y="467"/>
                    <a:pt x="2269" y="200"/>
                  </a:cubicBezTo>
                  <a:cubicBezTo>
                    <a:pt x="1568" y="100"/>
                    <a:pt x="1001" y="33"/>
                    <a:pt x="601" y="33"/>
                  </a:cubicBezTo>
                  <a:cubicBezTo>
                    <a:pt x="401" y="0"/>
                    <a:pt x="201" y="0"/>
                    <a:pt x="1" y="0"/>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9"/>
            <p:cNvSpPr/>
            <p:nvPr/>
          </p:nvSpPr>
          <p:spPr>
            <a:xfrm>
              <a:off x="6959480" y="1507493"/>
              <a:ext cx="279904" cy="79886"/>
            </a:xfrm>
            <a:custGeom>
              <a:rect b="b" l="l" r="r" t="t"/>
              <a:pathLst>
                <a:path extrusionOk="0" h="3837" w="13444">
                  <a:moveTo>
                    <a:pt x="1" y="0"/>
                  </a:moveTo>
                  <a:cubicBezTo>
                    <a:pt x="167" y="67"/>
                    <a:pt x="368" y="100"/>
                    <a:pt x="534" y="100"/>
                  </a:cubicBezTo>
                  <a:lnTo>
                    <a:pt x="2035" y="300"/>
                  </a:lnTo>
                  <a:cubicBezTo>
                    <a:pt x="5338" y="734"/>
                    <a:pt x="8540" y="1668"/>
                    <a:pt x="11576" y="3036"/>
                  </a:cubicBezTo>
                  <a:lnTo>
                    <a:pt x="12943" y="3636"/>
                  </a:lnTo>
                  <a:cubicBezTo>
                    <a:pt x="13110" y="3736"/>
                    <a:pt x="13277" y="3803"/>
                    <a:pt x="13444" y="3836"/>
                  </a:cubicBezTo>
                  <a:cubicBezTo>
                    <a:pt x="13310" y="3736"/>
                    <a:pt x="13143" y="3636"/>
                    <a:pt x="12977" y="3536"/>
                  </a:cubicBezTo>
                  <a:cubicBezTo>
                    <a:pt x="12676" y="3369"/>
                    <a:pt x="12209" y="3136"/>
                    <a:pt x="11609" y="2869"/>
                  </a:cubicBezTo>
                  <a:cubicBezTo>
                    <a:pt x="8607" y="1434"/>
                    <a:pt x="5371" y="500"/>
                    <a:pt x="2069" y="134"/>
                  </a:cubicBezTo>
                  <a:cubicBezTo>
                    <a:pt x="1435" y="67"/>
                    <a:pt x="901" y="0"/>
                    <a:pt x="568" y="0"/>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9"/>
            <p:cNvSpPr/>
            <p:nvPr/>
          </p:nvSpPr>
          <p:spPr>
            <a:xfrm>
              <a:off x="6946281" y="1565539"/>
              <a:ext cx="153506" cy="28773"/>
            </a:xfrm>
            <a:custGeom>
              <a:rect b="b" l="l" r="r" t="t"/>
              <a:pathLst>
                <a:path extrusionOk="0" h="1382" w="7373">
                  <a:moveTo>
                    <a:pt x="323" y="0"/>
                  </a:moveTo>
                  <a:cubicBezTo>
                    <a:pt x="216" y="0"/>
                    <a:pt x="108" y="4"/>
                    <a:pt x="1" y="14"/>
                  </a:cubicBezTo>
                  <a:cubicBezTo>
                    <a:pt x="334" y="114"/>
                    <a:pt x="701" y="181"/>
                    <a:pt x="1068" y="214"/>
                  </a:cubicBezTo>
                  <a:cubicBezTo>
                    <a:pt x="1735" y="314"/>
                    <a:pt x="2669" y="448"/>
                    <a:pt x="3703" y="615"/>
                  </a:cubicBezTo>
                  <a:cubicBezTo>
                    <a:pt x="4704" y="815"/>
                    <a:pt x="5638" y="1015"/>
                    <a:pt x="6272" y="1148"/>
                  </a:cubicBezTo>
                  <a:cubicBezTo>
                    <a:pt x="6639" y="1248"/>
                    <a:pt x="7006" y="1315"/>
                    <a:pt x="7373" y="1382"/>
                  </a:cubicBezTo>
                  <a:cubicBezTo>
                    <a:pt x="7039" y="1215"/>
                    <a:pt x="6672" y="1082"/>
                    <a:pt x="6339" y="981"/>
                  </a:cubicBezTo>
                  <a:cubicBezTo>
                    <a:pt x="5471" y="748"/>
                    <a:pt x="4604" y="548"/>
                    <a:pt x="3737" y="381"/>
                  </a:cubicBezTo>
                  <a:cubicBezTo>
                    <a:pt x="2703" y="214"/>
                    <a:pt x="1769" y="114"/>
                    <a:pt x="1102" y="47"/>
                  </a:cubicBezTo>
                  <a:cubicBezTo>
                    <a:pt x="842" y="24"/>
                    <a:pt x="583" y="0"/>
                    <a:pt x="323" y="0"/>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9"/>
            <p:cNvSpPr/>
            <p:nvPr/>
          </p:nvSpPr>
          <p:spPr>
            <a:xfrm>
              <a:off x="6506668" y="1147746"/>
              <a:ext cx="452835" cy="508383"/>
            </a:xfrm>
            <a:custGeom>
              <a:rect b="b" l="l" r="r" t="t"/>
              <a:pathLst>
                <a:path extrusionOk="0" h="24418" w="21750">
                  <a:moveTo>
                    <a:pt x="3837" y="0"/>
                  </a:moveTo>
                  <a:lnTo>
                    <a:pt x="2803" y="33"/>
                  </a:lnTo>
                  <a:lnTo>
                    <a:pt x="2469" y="67"/>
                  </a:lnTo>
                  <a:cubicBezTo>
                    <a:pt x="2469" y="67"/>
                    <a:pt x="2469" y="78"/>
                    <a:pt x="2469" y="100"/>
                  </a:cubicBezTo>
                  <a:lnTo>
                    <a:pt x="3870" y="100"/>
                  </a:lnTo>
                  <a:cubicBezTo>
                    <a:pt x="4771" y="100"/>
                    <a:pt x="6105" y="100"/>
                    <a:pt x="7806" y="234"/>
                  </a:cubicBezTo>
                  <a:cubicBezTo>
                    <a:pt x="12449" y="565"/>
                    <a:pt x="17058" y="1424"/>
                    <a:pt x="21569" y="2745"/>
                  </a:cubicBezTo>
                  <a:lnTo>
                    <a:pt x="21569" y="2745"/>
                  </a:lnTo>
                  <a:cubicBezTo>
                    <a:pt x="20505" y="8700"/>
                    <a:pt x="19276" y="15777"/>
                    <a:pt x="17947" y="23350"/>
                  </a:cubicBezTo>
                  <a:cubicBezTo>
                    <a:pt x="17887" y="23618"/>
                    <a:pt x="17828" y="23885"/>
                    <a:pt x="17792" y="24152"/>
                  </a:cubicBezTo>
                  <a:lnTo>
                    <a:pt x="17792" y="24152"/>
                  </a:lnTo>
                  <a:cubicBezTo>
                    <a:pt x="14763" y="23367"/>
                    <a:pt x="11701" y="22743"/>
                    <a:pt x="8607" y="22249"/>
                  </a:cubicBezTo>
                  <a:cubicBezTo>
                    <a:pt x="5634" y="21820"/>
                    <a:pt x="2792" y="21489"/>
                    <a:pt x="178" y="21320"/>
                  </a:cubicBezTo>
                  <a:lnTo>
                    <a:pt x="178" y="21320"/>
                  </a:lnTo>
                  <a:cubicBezTo>
                    <a:pt x="874" y="15024"/>
                    <a:pt x="1437" y="9722"/>
                    <a:pt x="1835" y="6004"/>
                  </a:cubicBezTo>
                  <a:cubicBezTo>
                    <a:pt x="2036" y="4136"/>
                    <a:pt x="2202" y="2669"/>
                    <a:pt x="2302" y="1635"/>
                  </a:cubicBezTo>
                  <a:cubicBezTo>
                    <a:pt x="2369" y="1134"/>
                    <a:pt x="2402" y="767"/>
                    <a:pt x="2436" y="467"/>
                  </a:cubicBezTo>
                  <a:cubicBezTo>
                    <a:pt x="2469" y="367"/>
                    <a:pt x="2469" y="267"/>
                    <a:pt x="2469" y="167"/>
                  </a:cubicBezTo>
                  <a:lnTo>
                    <a:pt x="2469" y="167"/>
                  </a:lnTo>
                  <a:cubicBezTo>
                    <a:pt x="2436" y="234"/>
                    <a:pt x="2402" y="334"/>
                    <a:pt x="2402" y="467"/>
                  </a:cubicBezTo>
                  <a:cubicBezTo>
                    <a:pt x="2402" y="734"/>
                    <a:pt x="2336" y="1101"/>
                    <a:pt x="2269" y="1601"/>
                  </a:cubicBezTo>
                  <a:cubicBezTo>
                    <a:pt x="2169" y="2602"/>
                    <a:pt x="2002" y="4070"/>
                    <a:pt x="1769" y="5938"/>
                  </a:cubicBezTo>
                  <a:cubicBezTo>
                    <a:pt x="1335" y="9707"/>
                    <a:pt x="735" y="15044"/>
                    <a:pt x="1" y="21415"/>
                  </a:cubicBezTo>
                  <a:lnTo>
                    <a:pt x="1" y="21515"/>
                  </a:lnTo>
                  <a:lnTo>
                    <a:pt x="101" y="21515"/>
                  </a:lnTo>
                  <a:cubicBezTo>
                    <a:pt x="2769" y="21682"/>
                    <a:pt x="5605" y="22016"/>
                    <a:pt x="8607" y="22449"/>
                  </a:cubicBezTo>
                  <a:cubicBezTo>
                    <a:pt x="11709" y="22916"/>
                    <a:pt x="14811" y="23584"/>
                    <a:pt x="17880" y="24384"/>
                  </a:cubicBezTo>
                  <a:lnTo>
                    <a:pt x="17980" y="24418"/>
                  </a:lnTo>
                  <a:lnTo>
                    <a:pt x="17980" y="24284"/>
                  </a:lnTo>
                  <a:cubicBezTo>
                    <a:pt x="18047" y="23984"/>
                    <a:pt x="18080" y="23684"/>
                    <a:pt x="18147" y="23383"/>
                  </a:cubicBezTo>
                  <a:cubicBezTo>
                    <a:pt x="19481" y="15778"/>
                    <a:pt x="20716" y="8673"/>
                    <a:pt x="21750" y="2702"/>
                  </a:cubicBezTo>
                  <a:lnTo>
                    <a:pt x="21750" y="2602"/>
                  </a:lnTo>
                  <a:lnTo>
                    <a:pt x="21683" y="2602"/>
                  </a:lnTo>
                  <a:cubicBezTo>
                    <a:pt x="17146" y="1234"/>
                    <a:pt x="12510" y="400"/>
                    <a:pt x="7806" y="100"/>
                  </a:cubicBezTo>
                  <a:cubicBezTo>
                    <a:pt x="6105" y="0"/>
                    <a:pt x="4771" y="0"/>
                    <a:pt x="3837" y="0"/>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9"/>
            <p:cNvSpPr/>
            <p:nvPr/>
          </p:nvSpPr>
          <p:spPr>
            <a:xfrm>
              <a:off x="6202490" y="2165173"/>
              <a:ext cx="365329" cy="198644"/>
            </a:xfrm>
            <a:custGeom>
              <a:rect b="b" l="l" r="r" t="t"/>
              <a:pathLst>
                <a:path extrusionOk="0" h="9541" w="17547">
                  <a:moveTo>
                    <a:pt x="7205" y="0"/>
                  </a:moveTo>
                  <a:lnTo>
                    <a:pt x="0" y="6505"/>
                  </a:lnTo>
                  <a:lnTo>
                    <a:pt x="534" y="6272"/>
                  </a:lnTo>
                  <a:lnTo>
                    <a:pt x="15311" y="9541"/>
                  </a:lnTo>
                  <a:lnTo>
                    <a:pt x="17546" y="6272"/>
                  </a:lnTo>
                  <a:lnTo>
                    <a:pt x="17179" y="2035"/>
                  </a:lnTo>
                  <a:lnTo>
                    <a:pt x="14944" y="0"/>
                  </a:ln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9"/>
            <p:cNvSpPr/>
            <p:nvPr/>
          </p:nvSpPr>
          <p:spPr>
            <a:xfrm>
              <a:off x="6202490" y="2165173"/>
              <a:ext cx="365329" cy="198644"/>
            </a:xfrm>
            <a:custGeom>
              <a:rect b="b" l="l" r="r" t="t"/>
              <a:pathLst>
                <a:path extrusionOk="0" h="9541" w="17547">
                  <a:moveTo>
                    <a:pt x="7205" y="0"/>
                  </a:moveTo>
                  <a:lnTo>
                    <a:pt x="0" y="6505"/>
                  </a:lnTo>
                  <a:lnTo>
                    <a:pt x="534" y="6272"/>
                  </a:lnTo>
                  <a:lnTo>
                    <a:pt x="15311" y="9541"/>
                  </a:lnTo>
                  <a:lnTo>
                    <a:pt x="17546" y="6272"/>
                  </a:lnTo>
                  <a:lnTo>
                    <a:pt x="17179" y="2035"/>
                  </a:lnTo>
                  <a:lnTo>
                    <a:pt x="1494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9"/>
            <p:cNvSpPr/>
            <p:nvPr/>
          </p:nvSpPr>
          <p:spPr>
            <a:xfrm>
              <a:off x="6588615" y="1555316"/>
              <a:ext cx="720226" cy="293833"/>
            </a:xfrm>
            <a:custGeom>
              <a:rect b="b" l="l" r="r" t="t"/>
              <a:pathLst>
                <a:path extrusionOk="0" h="14113" w="34593">
                  <a:moveTo>
                    <a:pt x="33903" y="1"/>
                  </a:moveTo>
                  <a:cubicBezTo>
                    <a:pt x="33763" y="1"/>
                    <a:pt x="33594" y="31"/>
                    <a:pt x="33391" y="105"/>
                  </a:cubicBezTo>
                  <a:cubicBezTo>
                    <a:pt x="32758" y="338"/>
                    <a:pt x="26053" y="1806"/>
                    <a:pt x="26053" y="1806"/>
                  </a:cubicBezTo>
                  <a:lnTo>
                    <a:pt x="23117" y="2640"/>
                  </a:lnTo>
                  <a:lnTo>
                    <a:pt x="4504" y="5142"/>
                  </a:lnTo>
                  <a:cubicBezTo>
                    <a:pt x="1769" y="5509"/>
                    <a:pt x="1" y="8211"/>
                    <a:pt x="735" y="10846"/>
                  </a:cubicBezTo>
                  <a:cubicBezTo>
                    <a:pt x="1307" y="12836"/>
                    <a:pt x="3105" y="14113"/>
                    <a:pt x="5072" y="14113"/>
                  </a:cubicBezTo>
                  <a:cubicBezTo>
                    <a:pt x="5512" y="14113"/>
                    <a:pt x="5960" y="14049"/>
                    <a:pt x="6405" y="13915"/>
                  </a:cubicBezTo>
                  <a:lnTo>
                    <a:pt x="23851" y="8678"/>
                  </a:lnTo>
                  <a:cubicBezTo>
                    <a:pt x="24919" y="8477"/>
                    <a:pt x="27454" y="8244"/>
                    <a:pt x="27454" y="8244"/>
                  </a:cubicBezTo>
                  <a:lnTo>
                    <a:pt x="28588" y="8111"/>
                  </a:lnTo>
                  <a:lnTo>
                    <a:pt x="28588" y="8111"/>
                  </a:lnTo>
                  <a:cubicBezTo>
                    <a:pt x="28555" y="8177"/>
                    <a:pt x="28521" y="8244"/>
                    <a:pt x="28521" y="8311"/>
                  </a:cubicBezTo>
                  <a:cubicBezTo>
                    <a:pt x="28455" y="8444"/>
                    <a:pt x="28421" y="8611"/>
                    <a:pt x="28421" y="8744"/>
                  </a:cubicBezTo>
                  <a:cubicBezTo>
                    <a:pt x="28455" y="9011"/>
                    <a:pt x="28755" y="9178"/>
                    <a:pt x="29022" y="9211"/>
                  </a:cubicBezTo>
                  <a:cubicBezTo>
                    <a:pt x="29124" y="9231"/>
                    <a:pt x="29225" y="9241"/>
                    <a:pt x="29323" y="9241"/>
                  </a:cubicBezTo>
                  <a:cubicBezTo>
                    <a:pt x="30383" y="9241"/>
                    <a:pt x="31189" y="8147"/>
                    <a:pt x="30823" y="7110"/>
                  </a:cubicBezTo>
                  <a:cubicBezTo>
                    <a:pt x="30890" y="6943"/>
                    <a:pt x="30923" y="6810"/>
                    <a:pt x="30923" y="6643"/>
                  </a:cubicBezTo>
                  <a:cubicBezTo>
                    <a:pt x="30923" y="5575"/>
                    <a:pt x="29655" y="4708"/>
                    <a:pt x="29655" y="4708"/>
                  </a:cubicBezTo>
                  <a:lnTo>
                    <a:pt x="30056" y="4575"/>
                  </a:lnTo>
                  <a:cubicBezTo>
                    <a:pt x="30056" y="4575"/>
                    <a:pt x="31257" y="4741"/>
                    <a:pt x="31924" y="6710"/>
                  </a:cubicBezTo>
                  <a:cubicBezTo>
                    <a:pt x="32024" y="6976"/>
                    <a:pt x="32224" y="7243"/>
                    <a:pt x="32491" y="7410"/>
                  </a:cubicBezTo>
                  <a:cubicBezTo>
                    <a:pt x="32598" y="7475"/>
                    <a:pt x="32720" y="7511"/>
                    <a:pt x="32838" y="7511"/>
                  </a:cubicBezTo>
                  <a:cubicBezTo>
                    <a:pt x="32902" y="7511"/>
                    <a:pt x="32965" y="7500"/>
                    <a:pt x="33024" y="7477"/>
                  </a:cubicBezTo>
                  <a:cubicBezTo>
                    <a:pt x="33491" y="7310"/>
                    <a:pt x="33491" y="6910"/>
                    <a:pt x="33091" y="5709"/>
                  </a:cubicBezTo>
                  <a:cubicBezTo>
                    <a:pt x="32691" y="4475"/>
                    <a:pt x="31924" y="3407"/>
                    <a:pt x="31123" y="3140"/>
                  </a:cubicBezTo>
                  <a:cubicBezTo>
                    <a:pt x="30756" y="3007"/>
                    <a:pt x="30356" y="2907"/>
                    <a:pt x="29956" y="2807"/>
                  </a:cubicBezTo>
                  <a:cubicBezTo>
                    <a:pt x="29956" y="2807"/>
                    <a:pt x="33358" y="1639"/>
                    <a:pt x="33592" y="1573"/>
                  </a:cubicBezTo>
                  <a:cubicBezTo>
                    <a:pt x="34192" y="1306"/>
                    <a:pt x="34592" y="839"/>
                    <a:pt x="34492" y="405"/>
                  </a:cubicBezTo>
                  <a:cubicBezTo>
                    <a:pt x="34444" y="212"/>
                    <a:pt x="34273" y="1"/>
                    <a:pt x="33903"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9"/>
            <p:cNvSpPr/>
            <p:nvPr/>
          </p:nvSpPr>
          <p:spPr>
            <a:xfrm>
              <a:off x="7078945" y="1599850"/>
              <a:ext cx="118070" cy="64604"/>
            </a:xfrm>
            <a:custGeom>
              <a:rect b="b" l="l" r="r" t="t"/>
              <a:pathLst>
                <a:path extrusionOk="0" h="3103" w="5671">
                  <a:moveTo>
                    <a:pt x="2535" y="1"/>
                  </a:moveTo>
                  <a:lnTo>
                    <a:pt x="0" y="968"/>
                  </a:lnTo>
                  <a:cubicBezTo>
                    <a:pt x="100" y="1368"/>
                    <a:pt x="400" y="1668"/>
                    <a:pt x="801" y="1735"/>
                  </a:cubicBezTo>
                  <a:cubicBezTo>
                    <a:pt x="1001" y="1769"/>
                    <a:pt x="1201" y="1769"/>
                    <a:pt x="1401" y="1769"/>
                  </a:cubicBezTo>
                  <a:cubicBezTo>
                    <a:pt x="1601" y="1769"/>
                    <a:pt x="1801" y="1769"/>
                    <a:pt x="2001" y="1802"/>
                  </a:cubicBezTo>
                  <a:cubicBezTo>
                    <a:pt x="3136" y="1969"/>
                    <a:pt x="4036" y="3003"/>
                    <a:pt x="5204" y="3103"/>
                  </a:cubicBezTo>
                  <a:cubicBezTo>
                    <a:pt x="5371" y="3103"/>
                    <a:pt x="5571" y="3103"/>
                    <a:pt x="5637" y="2936"/>
                  </a:cubicBezTo>
                  <a:cubicBezTo>
                    <a:pt x="5671" y="2769"/>
                    <a:pt x="5537" y="2669"/>
                    <a:pt x="5437" y="2569"/>
                  </a:cubicBezTo>
                  <a:lnTo>
                    <a:pt x="2535"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9"/>
            <p:cNvSpPr/>
            <p:nvPr/>
          </p:nvSpPr>
          <p:spPr>
            <a:xfrm>
              <a:off x="7078237" y="1599850"/>
              <a:ext cx="120173" cy="67394"/>
            </a:xfrm>
            <a:custGeom>
              <a:rect b="b" l="l" r="r" t="t"/>
              <a:pathLst>
                <a:path extrusionOk="0" h="3237" w="5772">
                  <a:moveTo>
                    <a:pt x="2569" y="1"/>
                  </a:moveTo>
                  <a:cubicBezTo>
                    <a:pt x="2569" y="1"/>
                    <a:pt x="2669" y="101"/>
                    <a:pt x="2836" y="301"/>
                  </a:cubicBezTo>
                  <a:lnTo>
                    <a:pt x="3670" y="1068"/>
                  </a:lnTo>
                  <a:lnTo>
                    <a:pt x="4938" y="2202"/>
                  </a:lnTo>
                  <a:lnTo>
                    <a:pt x="5304" y="2536"/>
                  </a:lnTo>
                  <a:cubicBezTo>
                    <a:pt x="5438" y="2636"/>
                    <a:pt x="5538" y="2769"/>
                    <a:pt x="5571" y="2869"/>
                  </a:cubicBezTo>
                  <a:cubicBezTo>
                    <a:pt x="5571" y="2936"/>
                    <a:pt x="5438" y="3003"/>
                    <a:pt x="5271" y="3003"/>
                  </a:cubicBezTo>
                  <a:cubicBezTo>
                    <a:pt x="5104" y="2969"/>
                    <a:pt x="4938" y="2936"/>
                    <a:pt x="4771" y="2903"/>
                  </a:cubicBezTo>
                  <a:cubicBezTo>
                    <a:pt x="4137" y="2636"/>
                    <a:pt x="3537" y="2302"/>
                    <a:pt x="2936" y="1969"/>
                  </a:cubicBezTo>
                  <a:cubicBezTo>
                    <a:pt x="2636" y="1835"/>
                    <a:pt x="2336" y="1735"/>
                    <a:pt x="2035" y="1702"/>
                  </a:cubicBezTo>
                  <a:cubicBezTo>
                    <a:pt x="1769" y="1668"/>
                    <a:pt x="1502" y="1668"/>
                    <a:pt x="1235" y="1668"/>
                  </a:cubicBezTo>
                  <a:cubicBezTo>
                    <a:pt x="1197" y="1672"/>
                    <a:pt x="1160" y="1674"/>
                    <a:pt x="1123" y="1674"/>
                  </a:cubicBezTo>
                  <a:cubicBezTo>
                    <a:pt x="794" y="1674"/>
                    <a:pt x="474" y="1545"/>
                    <a:pt x="234" y="1335"/>
                  </a:cubicBezTo>
                  <a:cubicBezTo>
                    <a:pt x="134" y="1201"/>
                    <a:pt x="67" y="1101"/>
                    <a:pt x="34" y="968"/>
                  </a:cubicBezTo>
                  <a:lnTo>
                    <a:pt x="34" y="968"/>
                  </a:lnTo>
                  <a:cubicBezTo>
                    <a:pt x="34" y="968"/>
                    <a:pt x="1" y="1135"/>
                    <a:pt x="167" y="1402"/>
                  </a:cubicBezTo>
                  <a:cubicBezTo>
                    <a:pt x="412" y="1676"/>
                    <a:pt x="768" y="1839"/>
                    <a:pt x="1133" y="1839"/>
                  </a:cubicBezTo>
                  <a:cubicBezTo>
                    <a:pt x="1167" y="1839"/>
                    <a:pt x="1201" y="1838"/>
                    <a:pt x="1235" y="1835"/>
                  </a:cubicBezTo>
                  <a:cubicBezTo>
                    <a:pt x="1468" y="1869"/>
                    <a:pt x="1735" y="1869"/>
                    <a:pt x="2002" y="1902"/>
                  </a:cubicBezTo>
                  <a:cubicBezTo>
                    <a:pt x="2302" y="1935"/>
                    <a:pt x="2569" y="2035"/>
                    <a:pt x="2836" y="2169"/>
                  </a:cubicBezTo>
                  <a:cubicBezTo>
                    <a:pt x="3436" y="2536"/>
                    <a:pt x="4070" y="2836"/>
                    <a:pt x="4704" y="3103"/>
                  </a:cubicBezTo>
                  <a:cubicBezTo>
                    <a:pt x="4904" y="3170"/>
                    <a:pt x="5071" y="3203"/>
                    <a:pt x="5271" y="3236"/>
                  </a:cubicBezTo>
                  <a:cubicBezTo>
                    <a:pt x="5371" y="3236"/>
                    <a:pt x="5471" y="3203"/>
                    <a:pt x="5571" y="3170"/>
                  </a:cubicBezTo>
                  <a:cubicBezTo>
                    <a:pt x="5705" y="3136"/>
                    <a:pt x="5771" y="3003"/>
                    <a:pt x="5771" y="2869"/>
                  </a:cubicBezTo>
                  <a:cubicBezTo>
                    <a:pt x="5738" y="2602"/>
                    <a:pt x="5571" y="2502"/>
                    <a:pt x="5438" y="2402"/>
                  </a:cubicBezTo>
                  <a:lnTo>
                    <a:pt x="5071" y="2069"/>
                  </a:lnTo>
                  <a:lnTo>
                    <a:pt x="3803" y="968"/>
                  </a:lnTo>
                  <a:cubicBezTo>
                    <a:pt x="3436" y="634"/>
                    <a:pt x="3103" y="401"/>
                    <a:pt x="2903" y="234"/>
                  </a:cubicBezTo>
                  <a:cubicBezTo>
                    <a:pt x="2803" y="134"/>
                    <a:pt x="2703" y="67"/>
                    <a:pt x="2569"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9"/>
            <p:cNvSpPr/>
            <p:nvPr/>
          </p:nvSpPr>
          <p:spPr>
            <a:xfrm>
              <a:off x="7206030" y="1648818"/>
              <a:ext cx="75014" cy="63730"/>
            </a:xfrm>
            <a:custGeom>
              <a:rect b="b" l="l" r="r" t="t"/>
              <a:pathLst>
                <a:path extrusionOk="0" h="3061" w="3603">
                  <a:moveTo>
                    <a:pt x="438" y="0"/>
                  </a:moveTo>
                  <a:cubicBezTo>
                    <a:pt x="342" y="0"/>
                    <a:pt x="251" y="17"/>
                    <a:pt x="167" y="50"/>
                  </a:cubicBezTo>
                  <a:cubicBezTo>
                    <a:pt x="67" y="117"/>
                    <a:pt x="0" y="184"/>
                    <a:pt x="0" y="184"/>
                  </a:cubicBezTo>
                  <a:cubicBezTo>
                    <a:pt x="117" y="150"/>
                    <a:pt x="242" y="134"/>
                    <a:pt x="367" y="134"/>
                  </a:cubicBezTo>
                  <a:cubicBezTo>
                    <a:pt x="492" y="134"/>
                    <a:pt x="618" y="150"/>
                    <a:pt x="734" y="184"/>
                  </a:cubicBezTo>
                  <a:cubicBezTo>
                    <a:pt x="968" y="250"/>
                    <a:pt x="1201" y="384"/>
                    <a:pt x="1368" y="584"/>
                  </a:cubicBezTo>
                  <a:cubicBezTo>
                    <a:pt x="1568" y="851"/>
                    <a:pt x="1735" y="1151"/>
                    <a:pt x="1835" y="1451"/>
                  </a:cubicBezTo>
                  <a:cubicBezTo>
                    <a:pt x="1935" y="1785"/>
                    <a:pt x="2069" y="2085"/>
                    <a:pt x="2235" y="2385"/>
                  </a:cubicBezTo>
                  <a:cubicBezTo>
                    <a:pt x="2402" y="2652"/>
                    <a:pt x="2602" y="2852"/>
                    <a:pt x="2869" y="2986"/>
                  </a:cubicBezTo>
                  <a:cubicBezTo>
                    <a:pt x="2953" y="3036"/>
                    <a:pt x="3044" y="3061"/>
                    <a:pt x="3140" y="3061"/>
                  </a:cubicBezTo>
                  <a:cubicBezTo>
                    <a:pt x="3236" y="3061"/>
                    <a:pt x="3336" y="3036"/>
                    <a:pt x="3436" y="2986"/>
                  </a:cubicBezTo>
                  <a:cubicBezTo>
                    <a:pt x="3536" y="2919"/>
                    <a:pt x="3603" y="2852"/>
                    <a:pt x="3603" y="2852"/>
                  </a:cubicBezTo>
                  <a:cubicBezTo>
                    <a:pt x="3570" y="2852"/>
                    <a:pt x="3503" y="2886"/>
                    <a:pt x="3403" y="2919"/>
                  </a:cubicBezTo>
                  <a:cubicBezTo>
                    <a:pt x="3328" y="2949"/>
                    <a:pt x="3246" y="2966"/>
                    <a:pt x="3167" y="2966"/>
                  </a:cubicBezTo>
                  <a:cubicBezTo>
                    <a:pt x="3070" y="2966"/>
                    <a:pt x="2976" y="2941"/>
                    <a:pt x="2902" y="2886"/>
                  </a:cubicBezTo>
                  <a:cubicBezTo>
                    <a:pt x="2669" y="2752"/>
                    <a:pt x="2502" y="2552"/>
                    <a:pt x="2369" y="2319"/>
                  </a:cubicBezTo>
                  <a:cubicBezTo>
                    <a:pt x="2202" y="2018"/>
                    <a:pt x="2035" y="1718"/>
                    <a:pt x="1935" y="1385"/>
                  </a:cubicBezTo>
                  <a:cubicBezTo>
                    <a:pt x="1835" y="1084"/>
                    <a:pt x="1668" y="784"/>
                    <a:pt x="1435" y="484"/>
                  </a:cubicBezTo>
                  <a:cubicBezTo>
                    <a:pt x="1268" y="284"/>
                    <a:pt x="1001" y="117"/>
                    <a:pt x="734" y="50"/>
                  </a:cubicBezTo>
                  <a:cubicBezTo>
                    <a:pt x="634" y="17"/>
                    <a:pt x="534" y="0"/>
                    <a:pt x="438"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9"/>
            <p:cNvSpPr/>
            <p:nvPr/>
          </p:nvSpPr>
          <p:spPr>
            <a:xfrm>
              <a:off x="7197702" y="1585963"/>
              <a:ext cx="95168" cy="34041"/>
            </a:xfrm>
            <a:custGeom>
              <a:rect b="b" l="l" r="r" t="t"/>
              <a:pathLst>
                <a:path extrusionOk="0" h="1635" w="4571">
                  <a:moveTo>
                    <a:pt x="4570" y="0"/>
                  </a:moveTo>
                  <a:lnTo>
                    <a:pt x="4570" y="0"/>
                  </a:lnTo>
                  <a:cubicBezTo>
                    <a:pt x="4337" y="34"/>
                    <a:pt x="4136" y="134"/>
                    <a:pt x="3903" y="234"/>
                  </a:cubicBezTo>
                  <a:lnTo>
                    <a:pt x="2302" y="834"/>
                  </a:lnTo>
                  <a:lnTo>
                    <a:pt x="667" y="1401"/>
                  </a:lnTo>
                  <a:cubicBezTo>
                    <a:pt x="434" y="1435"/>
                    <a:pt x="200" y="1535"/>
                    <a:pt x="0" y="1635"/>
                  </a:cubicBezTo>
                  <a:cubicBezTo>
                    <a:pt x="234" y="1602"/>
                    <a:pt x="467" y="1568"/>
                    <a:pt x="701" y="1502"/>
                  </a:cubicBezTo>
                  <a:cubicBezTo>
                    <a:pt x="1134" y="1368"/>
                    <a:pt x="1701" y="1168"/>
                    <a:pt x="2335" y="968"/>
                  </a:cubicBezTo>
                  <a:cubicBezTo>
                    <a:pt x="2969" y="734"/>
                    <a:pt x="3536" y="501"/>
                    <a:pt x="3970" y="334"/>
                  </a:cubicBezTo>
                  <a:cubicBezTo>
                    <a:pt x="4170" y="234"/>
                    <a:pt x="4370" y="134"/>
                    <a:pt x="457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9"/>
            <p:cNvSpPr/>
            <p:nvPr/>
          </p:nvSpPr>
          <p:spPr>
            <a:xfrm>
              <a:off x="7175466" y="1674156"/>
              <a:ext cx="52800" cy="52383"/>
            </a:xfrm>
            <a:custGeom>
              <a:rect b="b" l="l" r="r" t="t"/>
              <a:pathLst>
                <a:path extrusionOk="0" h="2516" w="2536">
                  <a:moveTo>
                    <a:pt x="968" y="1"/>
                  </a:moveTo>
                  <a:lnTo>
                    <a:pt x="968" y="1"/>
                  </a:lnTo>
                  <a:cubicBezTo>
                    <a:pt x="969" y="2"/>
                    <a:pt x="1036" y="68"/>
                    <a:pt x="1135" y="168"/>
                  </a:cubicBezTo>
                  <a:cubicBezTo>
                    <a:pt x="1268" y="301"/>
                    <a:pt x="1335" y="501"/>
                    <a:pt x="1335" y="668"/>
                  </a:cubicBezTo>
                  <a:cubicBezTo>
                    <a:pt x="1302" y="801"/>
                    <a:pt x="1235" y="901"/>
                    <a:pt x="1101" y="968"/>
                  </a:cubicBezTo>
                  <a:cubicBezTo>
                    <a:pt x="968" y="1035"/>
                    <a:pt x="801" y="1068"/>
                    <a:pt x="668" y="1068"/>
                  </a:cubicBezTo>
                  <a:cubicBezTo>
                    <a:pt x="468" y="1102"/>
                    <a:pt x="301" y="1202"/>
                    <a:pt x="167" y="1335"/>
                  </a:cubicBezTo>
                  <a:cubicBezTo>
                    <a:pt x="34" y="1535"/>
                    <a:pt x="1" y="1769"/>
                    <a:pt x="67" y="1969"/>
                  </a:cubicBezTo>
                  <a:cubicBezTo>
                    <a:pt x="134" y="2169"/>
                    <a:pt x="301" y="2336"/>
                    <a:pt x="501" y="2403"/>
                  </a:cubicBezTo>
                  <a:cubicBezTo>
                    <a:pt x="626" y="2478"/>
                    <a:pt x="770" y="2515"/>
                    <a:pt x="904" y="2515"/>
                  </a:cubicBezTo>
                  <a:cubicBezTo>
                    <a:pt x="949" y="2515"/>
                    <a:pt x="993" y="2511"/>
                    <a:pt x="1035" y="2503"/>
                  </a:cubicBezTo>
                  <a:cubicBezTo>
                    <a:pt x="1335" y="2436"/>
                    <a:pt x="1635" y="2336"/>
                    <a:pt x="1902" y="2169"/>
                  </a:cubicBezTo>
                  <a:cubicBezTo>
                    <a:pt x="2102" y="2069"/>
                    <a:pt x="2269" y="1969"/>
                    <a:pt x="2402" y="1802"/>
                  </a:cubicBezTo>
                  <a:cubicBezTo>
                    <a:pt x="2469" y="1735"/>
                    <a:pt x="2502" y="1669"/>
                    <a:pt x="2536" y="1602"/>
                  </a:cubicBezTo>
                  <a:lnTo>
                    <a:pt x="2536" y="1602"/>
                  </a:lnTo>
                  <a:cubicBezTo>
                    <a:pt x="2536" y="1602"/>
                    <a:pt x="2469" y="1669"/>
                    <a:pt x="2369" y="1769"/>
                  </a:cubicBezTo>
                  <a:cubicBezTo>
                    <a:pt x="2202" y="1902"/>
                    <a:pt x="2035" y="2002"/>
                    <a:pt x="1869" y="2102"/>
                  </a:cubicBezTo>
                  <a:cubicBezTo>
                    <a:pt x="1602" y="2202"/>
                    <a:pt x="1335" y="2302"/>
                    <a:pt x="1035" y="2369"/>
                  </a:cubicBezTo>
                  <a:cubicBezTo>
                    <a:pt x="987" y="2378"/>
                    <a:pt x="940" y="2382"/>
                    <a:pt x="893" y="2382"/>
                  </a:cubicBezTo>
                  <a:cubicBezTo>
                    <a:pt x="584" y="2382"/>
                    <a:pt x="317" y="2197"/>
                    <a:pt x="201" y="1936"/>
                  </a:cubicBezTo>
                  <a:cubicBezTo>
                    <a:pt x="134" y="1769"/>
                    <a:pt x="167" y="1569"/>
                    <a:pt x="268" y="1435"/>
                  </a:cubicBezTo>
                  <a:cubicBezTo>
                    <a:pt x="368" y="1302"/>
                    <a:pt x="501" y="1235"/>
                    <a:pt x="668" y="1202"/>
                  </a:cubicBezTo>
                  <a:cubicBezTo>
                    <a:pt x="835" y="1168"/>
                    <a:pt x="1001" y="1135"/>
                    <a:pt x="1135" y="1068"/>
                  </a:cubicBezTo>
                  <a:cubicBezTo>
                    <a:pt x="1302" y="1002"/>
                    <a:pt x="1402" y="868"/>
                    <a:pt x="1402" y="701"/>
                  </a:cubicBezTo>
                  <a:cubicBezTo>
                    <a:pt x="1402" y="468"/>
                    <a:pt x="1302" y="268"/>
                    <a:pt x="1135" y="134"/>
                  </a:cubicBezTo>
                  <a:cubicBezTo>
                    <a:pt x="1036" y="68"/>
                    <a:pt x="969" y="2"/>
                    <a:pt x="968"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9"/>
            <p:cNvSpPr/>
            <p:nvPr/>
          </p:nvSpPr>
          <p:spPr>
            <a:xfrm>
              <a:off x="7178943" y="1704720"/>
              <a:ext cx="54194" cy="46554"/>
            </a:xfrm>
            <a:custGeom>
              <a:rect b="b" l="l" r="r" t="t"/>
              <a:pathLst>
                <a:path extrusionOk="0" h="2236" w="2603">
                  <a:moveTo>
                    <a:pt x="2436" y="1"/>
                  </a:moveTo>
                  <a:lnTo>
                    <a:pt x="2436" y="1"/>
                  </a:lnTo>
                  <a:cubicBezTo>
                    <a:pt x="2502" y="234"/>
                    <a:pt x="2502" y="468"/>
                    <a:pt x="2502" y="734"/>
                  </a:cubicBezTo>
                  <a:cubicBezTo>
                    <a:pt x="2402" y="1301"/>
                    <a:pt x="2035" y="1768"/>
                    <a:pt x="1468" y="1969"/>
                  </a:cubicBezTo>
                  <a:cubicBezTo>
                    <a:pt x="1318" y="2035"/>
                    <a:pt x="1168" y="2069"/>
                    <a:pt x="1018" y="2069"/>
                  </a:cubicBezTo>
                  <a:cubicBezTo>
                    <a:pt x="868" y="2069"/>
                    <a:pt x="718" y="2035"/>
                    <a:pt x="568" y="1969"/>
                  </a:cubicBezTo>
                  <a:cubicBezTo>
                    <a:pt x="334" y="1869"/>
                    <a:pt x="167" y="1668"/>
                    <a:pt x="101" y="1435"/>
                  </a:cubicBezTo>
                  <a:cubicBezTo>
                    <a:pt x="101" y="1268"/>
                    <a:pt x="134" y="1068"/>
                    <a:pt x="267" y="968"/>
                  </a:cubicBezTo>
                  <a:cubicBezTo>
                    <a:pt x="334" y="901"/>
                    <a:pt x="401" y="868"/>
                    <a:pt x="401" y="868"/>
                  </a:cubicBezTo>
                  <a:lnTo>
                    <a:pt x="401" y="868"/>
                  </a:lnTo>
                  <a:cubicBezTo>
                    <a:pt x="401" y="868"/>
                    <a:pt x="334" y="868"/>
                    <a:pt x="234" y="935"/>
                  </a:cubicBezTo>
                  <a:cubicBezTo>
                    <a:pt x="67" y="1068"/>
                    <a:pt x="0" y="1268"/>
                    <a:pt x="0" y="1468"/>
                  </a:cubicBezTo>
                  <a:cubicBezTo>
                    <a:pt x="34" y="1768"/>
                    <a:pt x="234" y="2002"/>
                    <a:pt x="501" y="2135"/>
                  </a:cubicBezTo>
                  <a:cubicBezTo>
                    <a:pt x="668" y="2202"/>
                    <a:pt x="843" y="2235"/>
                    <a:pt x="1018" y="2235"/>
                  </a:cubicBezTo>
                  <a:cubicBezTo>
                    <a:pt x="1193" y="2235"/>
                    <a:pt x="1368" y="2202"/>
                    <a:pt x="1535" y="2135"/>
                  </a:cubicBezTo>
                  <a:cubicBezTo>
                    <a:pt x="1835" y="2002"/>
                    <a:pt x="2135" y="1802"/>
                    <a:pt x="2335" y="1502"/>
                  </a:cubicBezTo>
                  <a:cubicBezTo>
                    <a:pt x="2469" y="1268"/>
                    <a:pt x="2569" y="1001"/>
                    <a:pt x="2602" y="734"/>
                  </a:cubicBezTo>
                  <a:cubicBezTo>
                    <a:pt x="2602" y="534"/>
                    <a:pt x="2602" y="367"/>
                    <a:pt x="2536" y="201"/>
                  </a:cubicBezTo>
                  <a:cubicBezTo>
                    <a:pt x="2502" y="134"/>
                    <a:pt x="2502" y="67"/>
                    <a:pt x="2436"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9"/>
            <p:cNvSpPr/>
            <p:nvPr/>
          </p:nvSpPr>
          <p:spPr>
            <a:xfrm>
              <a:off x="7101847" y="1644988"/>
              <a:ext cx="37538" cy="45866"/>
            </a:xfrm>
            <a:custGeom>
              <a:rect b="b" l="l" r="r" t="t"/>
              <a:pathLst>
                <a:path extrusionOk="0" h="2203" w="1803">
                  <a:moveTo>
                    <a:pt x="1802" y="1"/>
                  </a:moveTo>
                  <a:lnTo>
                    <a:pt x="1802" y="1"/>
                  </a:lnTo>
                  <a:cubicBezTo>
                    <a:pt x="1402" y="401"/>
                    <a:pt x="1002" y="768"/>
                    <a:pt x="535" y="1102"/>
                  </a:cubicBezTo>
                  <a:cubicBezTo>
                    <a:pt x="401" y="1168"/>
                    <a:pt x="268" y="1268"/>
                    <a:pt x="134" y="1335"/>
                  </a:cubicBezTo>
                  <a:lnTo>
                    <a:pt x="1" y="1402"/>
                  </a:lnTo>
                  <a:lnTo>
                    <a:pt x="134" y="1435"/>
                  </a:lnTo>
                  <a:cubicBezTo>
                    <a:pt x="401" y="1535"/>
                    <a:pt x="635" y="1702"/>
                    <a:pt x="801" y="1936"/>
                  </a:cubicBezTo>
                  <a:cubicBezTo>
                    <a:pt x="935" y="2069"/>
                    <a:pt x="1002" y="2202"/>
                    <a:pt x="1002" y="2202"/>
                  </a:cubicBezTo>
                  <a:cubicBezTo>
                    <a:pt x="1002" y="2202"/>
                    <a:pt x="1002" y="2069"/>
                    <a:pt x="901" y="1869"/>
                  </a:cubicBezTo>
                  <a:cubicBezTo>
                    <a:pt x="763" y="1647"/>
                    <a:pt x="578" y="1494"/>
                    <a:pt x="347" y="1372"/>
                  </a:cubicBezTo>
                  <a:lnTo>
                    <a:pt x="347" y="1372"/>
                  </a:lnTo>
                  <a:cubicBezTo>
                    <a:pt x="450" y="1324"/>
                    <a:pt x="542" y="1271"/>
                    <a:pt x="635" y="1202"/>
                  </a:cubicBezTo>
                  <a:cubicBezTo>
                    <a:pt x="1135" y="935"/>
                    <a:pt x="1535" y="501"/>
                    <a:pt x="1802"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9"/>
            <p:cNvSpPr/>
            <p:nvPr/>
          </p:nvSpPr>
          <p:spPr>
            <a:xfrm>
              <a:off x="7238009" y="1649089"/>
              <a:ext cx="6246" cy="23069"/>
            </a:xfrm>
            <a:custGeom>
              <a:rect b="b" l="l" r="r" t="t"/>
              <a:pathLst>
                <a:path extrusionOk="0" h="1108" w="300">
                  <a:moveTo>
                    <a:pt x="258" y="1"/>
                  </a:moveTo>
                  <a:cubicBezTo>
                    <a:pt x="212" y="1"/>
                    <a:pt x="63" y="225"/>
                    <a:pt x="32" y="538"/>
                  </a:cubicBezTo>
                  <a:cubicBezTo>
                    <a:pt x="1" y="852"/>
                    <a:pt x="147" y="1108"/>
                    <a:pt x="192" y="1108"/>
                  </a:cubicBezTo>
                  <a:cubicBezTo>
                    <a:pt x="195" y="1108"/>
                    <a:pt x="197" y="1107"/>
                    <a:pt x="199" y="1105"/>
                  </a:cubicBezTo>
                  <a:cubicBezTo>
                    <a:pt x="232" y="1071"/>
                    <a:pt x="132" y="838"/>
                    <a:pt x="166" y="538"/>
                  </a:cubicBezTo>
                  <a:cubicBezTo>
                    <a:pt x="199" y="237"/>
                    <a:pt x="299" y="37"/>
                    <a:pt x="266" y="4"/>
                  </a:cubicBezTo>
                  <a:cubicBezTo>
                    <a:pt x="264" y="2"/>
                    <a:pt x="261" y="1"/>
                    <a:pt x="258"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9"/>
            <p:cNvSpPr/>
            <p:nvPr/>
          </p:nvSpPr>
          <p:spPr>
            <a:xfrm>
              <a:off x="5143381" y="1646278"/>
              <a:ext cx="290314" cy="216112"/>
            </a:xfrm>
            <a:custGeom>
              <a:rect b="b" l="l" r="r" t="t"/>
              <a:pathLst>
                <a:path extrusionOk="0" h="10380" w="13944">
                  <a:moveTo>
                    <a:pt x="5616" y="1"/>
                  </a:moveTo>
                  <a:cubicBezTo>
                    <a:pt x="5598" y="1"/>
                    <a:pt x="5583" y="2"/>
                    <a:pt x="5571" y="6"/>
                  </a:cubicBezTo>
                  <a:cubicBezTo>
                    <a:pt x="5204" y="139"/>
                    <a:pt x="1" y="1006"/>
                    <a:pt x="568" y="1640"/>
                  </a:cubicBezTo>
                  <a:cubicBezTo>
                    <a:pt x="754" y="1826"/>
                    <a:pt x="1233" y="1891"/>
                    <a:pt x="1804" y="1891"/>
                  </a:cubicBezTo>
                  <a:cubicBezTo>
                    <a:pt x="3075" y="1891"/>
                    <a:pt x="4804" y="1573"/>
                    <a:pt x="4804" y="1573"/>
                  </a:cubicBezTo>
                  <a:lnTo>
                    <a:pt x="5304" y="1840"/>
                  </a:lnTo>
                  <a:cubicBezTo>
                    <a:pt x="5304" y="1840"/>
                    <a:pt x="2169" y="2341"/>
                    <a:pt x="1502" y="2707"/>
                  </a:cubicBezTo>
                  <a:cubicBezTo>
                    <a:pt x="865" y="3090"/>
                    <a:pt x="1049" y="3746"/>
                    <a:pt x="1590" y="3746"/>
                  </a:cubicBezTo>
                  <a:cubicBezTo>
                    <a:pt x="1615" y="3746"/>
                    <a:pt x="1642" y="3745"/>
                    <a:pt x="1669" y="3742"/>
                  </a:cubicBezTo>
                  <a:cubicBezTo>
                    <a:pt x="2215" y="3681"/>
                    <a:pt x="4500" y="3261"/>
                    <a:pt x="5034" y="3261"/>
                  </a:cubicBezTo>
                  <a:cubicBezTo>
                    <a:pt x="5087" y="3261"/>
                    <a:pt x="5123" y="3266"/>
                    <a:pt x="5138" y="3275"/>
                  </a:cubicBezTo>
                  <a:cubicBezTo>
                    <a:pt x="5304" y="3375"/>
                    <a:pt x="2169" y="4008"/>
                    <a:pt x="1835" y="4209"/>
                  </a:cubicBezTo>
                  <a:cubicBezTo>
                    <a:pt x="1378" y="4470"/>
                    <a:pt x="1336" y="5244"/>
                    <a:pt x="1868" y="5244"/>
                  </a:cubicBezTo>
                  <a:cubicBezTo>
                    <a:pt x="1879" y="5244"/>
                    <a:pt x="1890" y="5243"/>
                    <a:pt x="1902" y="5243"/>
                  </a:cubicBezTo>
                  <a:cubicBezTo>
                    <a:pt x="2236" y="5209"/>
                    <a:pt x="5204" y="4442"/>
                    <a:pt x="5204" y="4442"/>
                  </a:cubicBezTo>
                  <a:lnTo>
                    <a:pt x="5204" y="4442"/>
                  </a:lnTo>
                  <a:cubicBezTo>
                    <a:pt x="4337" y="4776"/>
                    <a:pt x="3470" y="5143"/>
                    <a:pt x="2636" y="5576"/>
                  </a:cubicBezTo>
                  <a:cubicBezTo>
                    <a:pt x="2332" y="5880"/>
                    <a:pt x="2527" y="6323"/>
                    <a:pt x="2943" y="6323"/>
                  </a:cubicBezTo>
                  <a:cubicBezTo>
                    <a:pt x="2983" y="6323"/>
                    <a:pt x="3025" y="6319"/>
                    <a:pt x="3070" y="6310"/>
                  </a:cubicBezTo>
                  <a:cubicBezTo>
                    <a:pt x="3403" y="6210"/>
                    <a:pt x="5071" y="5443"/>
                    <a:pt x="5538" y="5343"/>
                  </a:cubicBezTo>
                  <a:cubicBezTo>
                    <a:pt x="5538" y="5343"/>
                    <a:pt x="5938" y="5443"/>
                    <a:pt x="6372" y="6343"/>
                  </a:cubicBezTo>
                  <a:cubicBezTo>
                    <a:pt x="6538" y="6741"/>
                    <a:pt x="7395" y="9279"/>
                    <a:pt x="8911" y="9279"/>
                  </a:cubicBezTo>
                  <a:cubicBezTo>
                    <a:pt x="8921" y="9279"/>
                    <a:pt x="8930" y="9279"/>
                    <a:pt x="8940" y="9279"/>
                  </a:cubicBezTo>
                  <a:cubicBezTo>
                    <a:pt x="8960" y="9278"/>
                    <a:pt x="8980" y="9278"/>
                    <a:pt x="9000" y="9278"/>
                  </a:cubicBezTo>
                  <a:cubicBezTo>
                    <a:pt x="10346" y="9278"/>
                    <a:pt x="11642" y="10380"/>
                    <a:pt x="11642" y="10380"/>
                  </a:cubicBezTo>
                  <a:lnTo>
                    <a:pt x="13944" y="6610"/>
                  </a:lnTo>
                  <a:cubicBezTo>
                    <a:pt x="13944" y="6610"/>
                    <a:pt x="11209" y="2207"/>
                    <a:pt x="10742" y="1840"/>
                  </a:cubicBezTo>
                  <a:cubicBezTo>
                    <a:pt x="10257" y="1485"/>
                    <a:pt x="6200" y="1"/>
                    <a:pt x="5616"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9"/>
            <p:cNvSpPr/>
            <p:nvPr/>
          </p:nvSpPr>
          <p:spPr>
            <a:xfrm>
              <a:off x="5155894" y="1675551"/>
              <a:ext cx="134747" cy="19467"/>
            </a:xfrm>
            <a:custGeom>
              <a:rect b="b" l="l" r="r" t="t"/>
              <a:pathLst>
                <a:path extrusionOk="0" h="935" w="6472">
                  <a:moveTo>
                    <a:pt x="4270" y="1"/>
                  </a:moveTo>
                  <a:lnTo>
                    <a:pt x="3302" y="134"/>
                  </a:lnTo>
                  <a:lnTo>
                    <a:pt x="2002" y="334"/>
                  </a:lnTo>
                  <a:cubicBezTo>
                    <a:pt x="1835" y="351"/>
                    <a:pt x="1660" y="359"/>
                    <a:pt x="1484" y="359"/>
                  </a:cubicBezTo>
                  <a:cubicBezTo>
                    <a:pt x="1309" y="359"/>
                    <a:pt x="1134" y="351"/>
                    <a:pt x="967" y="334"/>
                  </a:cubicBezTo>
                  <a:cubicBezTo>
                    <a:pt x="451" y="305"/>
                    <a:pt x="107" y="227"/>
                    <a:pt x="21" y="227"/>
                  </a:cubicBezTo>
                  <a:cubicBezTo>
                    <a:pt x="7" y="227"/>
                    <a:pt x="0" y="229"/>
                    <a:pt x="0" y="234"/>
                  </a:cubicBezTo>
                  <a:cubicBezTo>
                    <a:pt x="300" y="401"/>
                    <a:pt x="601" y="468"/>
                    <a:pt x="934" y="501"/>
                  </a:cubicBezTo>
                  <a:cubicBezTo>
                    <a:pt x="1149" y="540"/>
                    <a:pt x="1364" y="556"/>
                    <a:pt x="1579" y="556"/>
                  </a:cubicBezTo>
                  <a:cubicBezTo>
                    <a:pt x="1731" y="556"/>
                    <a:pt x="1883" y="548"/>
                    <a:pt x="2035" y="534"/>
                  </a:cubicBezTo>
                  <a:cubicBezTo>
                    <a:pt x="2435" y="501"/>
                    <a:pt x="2869" y="434"/>
                    <a:pt x="3302" y="367"/>
                  </a:cubicBezTo>
                  <a:lnTo>
                    <a:pt x="4253" y="241"/>
                  </a:lnTo>
                  <a:lnTo>
                    <a:pt x="4253" y="241"/>
                  </a:lnTo>
                  <a:cubicBezTo>
                    <a:pt x="4981" y="538"/>
                    <a:pt x="5710" y="769"/>
                    <a:pt x="6471" y="935"/>
                  </a:cubicBezTo>
                  <a:cubicBezTo>
                    <a:pt x="5771" y="568"/>
                    <a:pt x="5070" y="267"/>
                    <a:pt x="4303"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9"/>
            <p:cNvSpPr/>
            <p:nvPr/>
          </p:nvSpPr>
          <p:spPr>
            <a:xfrm>
              <a:off x="5263533" y="1714443"/>
              <a:ext cx="127814" cy="62710"/>
            </a:xfrm>
            <a:custGeom>
              <a:rect b="b" l="l" r="r" t="t"/>
              <a:pathLst>
                <a:path extrusionOk="0" h="3012" w="6139">
                  <a:moveTo>
                    <a:pt x="534" y="1"/>
                  </a:moveTo>
                  <a:cubicBezTo>
                    <a:pt x="367" y="1"/>
                    <a:pt x="167" y="1"/>
                    <a:pt x="67" y="167"/>
                  </a:cubicBezTo>
                  <a:cubicBezTo>
                    <a:pt x="0" y="334"/>
                    <a:pt x="134" y="501"/>
                    <a:pt x="301" y="634"/>
                  </a:cubicBezTo>
                  <a:cubicBezTo>
                    <a:pt x="1301" y="1435"/>
                    <a:pt x="2836" y="1235"/>
                    <a:pt x="3903" y="2002"/>
                  </a:cubicBezTo>
                  <a:cubicBezTo>
                    <a:pt x="4237" y="2269"/>
                    <a:pt x="4537" y="2602"/>
                    <a:pt x="4904" y="2836"/>
                  </a:cubicBezTo>
                  <a:cubicBezTo>
                    <a:pt x="5087" y="2953"/>
                    <a:pt x="5304" y="3011"/>
                    <a:pt x="5521" y="3011"/>
                  </a:cubicBezTo>
                  <a:cubicBezTo>
                    <a:pt x="5738" y="3011"/>
                    <a:pt x="5955" y="2953"/>
                    <a:pt x="6138" y="2836"/>
                  </a:cubicBezTo>
                  <a:lnTo>
                    <a:pt x="4837" y="101"/>
                  </a:lnTo>
                  <a:lnTo>
                    <a:pt x="534"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9"/>
            <p:cNvSpPr/>
            <p:nvPr/>
          </p:nvSpPr>
          <p:spPr>
            <a:xfrm>
              <a:off x="5261451" y="1712507"/>
              <a:ext cx="129896" cy="66645"/>
            </a:xfrm>
            <a:custGeom>
              <a:rect b="b" l="l" r="r" t="t"/>
              <a:pathLst>
                <a:path extrusionOk="0" h="3201" w="6239">
                  <a:moveTo>
                    <a:pt x="601" y="1"/>
                  </a:moveTo>
                  <a:cubicBezTo>
                    <a:pt x="447" y="1"/>
                    <a:pt x="289" y="63"/>
                    <a:pt x="167" y="160"/>
                  </a:cubicBezTo>
                  <a:cubicBezTo>
                    <a:pt x="34" y="260"/>
                    <a:pt x="0" y="427"/>
                    <a:pt x="100" y="561"/>
                  </a:cubicBezTo>
                  <a:cubicBezTo>
                    <a:pt x="134" y="661"/>
                    <a:pt x="201" y="761"/>
                    <a:pt x="301" y="861"/>
                  </a:cubicBezTo>
                  <a:cubicBezTo>
                    <a:pt x="467" y="961"/>
                    <a:pt x="634" y="1094"/>
                    <a:pt x="834" y="1161"/>
                  </a:cubicBezTo>
                  <a:cubicBezTo>
                    <a:pt x="1568" y="1428"/>
                    <a:pt x="2302" y="1661"/>
                    <a:pt x="3069" y="1795"/>
                  </a:cubicBezTo>
                  <a:cubicBezTo>
                    <a:pt x="3369" y="1895"/>
                    <a:pt x="3670" y="2062"/>
                    <a:pt x="3937" y="2228"/>
                  </a:cubicBezTo>
                  <a:cubicBezTo>
                    <a:pt x="4203" y="2395"/>
                    <a:pt x="4404" y="2595"/>
                    <a:pt x="4637" y="2762"/>
                  </a:cubicBezTo>
                  <a:cubicBezTo>
                    <a:pt x="4908" y="3063"/>
                    <a:pt x="5286" y="3201"/>
                    <a:pt x="5700" y="3201"/>
                  </a:cubicBezTo>
                  <a:cubicBezTo>
                    <a:pt x="5746" y="3201"/>
                    <a:pt x="5792" y="3199"/>
                    <a:pt x="5838" y="3196"/>
                  </a:cubicBezTo>
                  <a:cubicBezTo>
                    <a:pt x="6138" y="3129"/>
                    <a:pt x="6238" y="2962"/>
                    <a:pt x="6238" y="2962"/>
                  </a:cubicBezTo>
                  <a:lnTo>
                    <a:pt x="6238" y="2962"/>
                  </a:lnTo>
                  <a:cubicBezTo>
                    <a:pt x="6105" y="3029"/>
                    <a:pt x="5971" y="3096"/>
                    <a:pt x="5838" y="3096"/>
                  </a:cubicBezTo>
                  <a:cubicBezTo>
                    <a:pt x="5404" y="3096"/>
                    <a:pt x="5037" y="2929"/>
                    <a:pt x="4737" y="2629"/>
                  </a:cubicBezTo>
                  <a:cubicBezTo>
                    <a:pt x="4537" y="2462"/>
                    <a:pt x="4337" y="2262"/>
                    <a:pt x="4070" y="2062"/>
                  </a:cubicBezTo>
                  <a:cubicBezTo>
                    <a:pt x="3803" y="1861"/>
                    <a:pt x="3470" y="1695"/>
                    <a:pt x="3136" y="1595"/>
                  </a:cubicBezTo>
                  <a:cubicBezTo>
                    <a:pt x="2402" y="1428"/>
                    <a:pt x="1668" y="1228"/>
                    <a:pt x="968" y="961"/>
                  </a:cubicBezTo>
                  <a:cubicBezTo>
                    <a:pt x="801" y="894"/>
                    <a:pt x="634" y="794"/>
                    <a:pt x="467" y="661"/>
                  </a:cubicBezTo>
                  <a:cubicBezTo>
                    <a:pt x="334" y="561"/>
                    <a:pt x="267" y="394"/>
                    <a:pt x="334" y="327"/>
                  </a:cubicBezTo>
                  <a:cubicBezTo>
                    <a:pt x="401" y="294"/>
                    <a:pt x="601" y="260"/>
                    <a:pt x="801" y="260"/>
                  </a:cubicBezTo>
                  <a:lnTo>
                    <a:pt x="4470" y="260"/>
                  </a:lnTo>
                  <a:cubicBezTo>
                    <a:pt x="4637" y="260"/>
                    <a:pt x="4770" y="260"/>
                    <a:pt x="4937" y="227"/>
                  </a:cubicBezTo>
                  <a:cubicBezTo>
                    <a:pt x="4770" y="160"/>
                    <a:pt x="4604" y="160"/>
                    <a:pt x="4470" y="160"/>
                  </a:cubicBezTo>
                  <a:cubicBezTo>
                    <a:pt x="4170" y="160"/>
                    <a:pt x="3736" y="127"/>
                    <a:pt x="3203" y="94"/>
                  </a:cubicBezTo>
                  <a:lnTo>
                    <a:pt x="1335" y="27"/>
                  </a:lnTo>
                  <a:lnTo>
                    <a:pt x="768" y="27"/>
                  </a:lnTo>
                  <a:cubicBezTo>
                    <a:pt x="714" y="9"/>
                    <a:pt x="658" y="1"/>
                    <a:pt x="60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9"/>
            <p:cNvSpPr/>
            <p:nvPr/>
          </p:nvSpPr>
          <p:spPr>
            <a:xfrm>
              <a:off x="5780928" y="3817379"/>
              <a:ext cx="259063" cy="435034"/>
            </a:xfrm>
            <a:custGeom>
              <a:rect b="b" l="l" r="r" t="t"/>
              <a:pathLst>
                <a:path extrusionOk="0" h="20895" w="12443">
                  <a:moveTo>
                    <a:pt x="4504" y="0"/>
                  </a:moveTo>
                  <a:lnTo>
                    <a:pt x="3503" y="10941"/>
                  </a:lnTo>
                  <a:lnTo>
                    <a:pt x="234" y="19381"/>
                  </a:lnTo>
                  <a:cubicBezTo>
                    <a:pt x="1" y="19981"/>
                    <a:pt x="334" y="20648"/>
                    <a:pt x="935" y="20848"/>
                  </a:cubicBezTo>
                  <a:cubicBezTo>
                    <a:pt x="1048" y="20879"/>
                    <a:pt x="1162" y="20894"/>
                    <a:pt x="1273" y="20894"/>
                  </a:cubicBezTo>
                  <a:cubicBezTo>
                    <a:pt x="1522" y="20894"/>
                    <a:pt x="1761" y="20820"/>
                    <a:pt x="1969" y="20682"/>
                  </a:cubicBezTo>
                  <a:cubicBezTo>
                    <a:pt x="3803" y="19281"/>
                    <a:pt x="10575" y="14044"/>
                    <a:pt x="10608" y="13243"/>
                  </a:cubicBezTo>
                  <a:cubicBezTo>
                    <a:pt x="10641" y="12309"/>
                    <a:pt x="12443" y="1768"/>
                    <a:pt x="12443" y="1768"/>
                  </a:cubicBezTo>
                  <a:lnTo>
                    <a:pt x="4504" y="0"/>
                  </a:ln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9"/>
            <p:cNvSpPr/>
            <p:nvPr/>
          </p:nvSpPr>
          <p:spPr>
            <a:xfrm>
              <a:off x="5800374" y="4077815"/>
              <a:ext cx="203515" cy="175263"/>
            </a:xfrm>
            <a:custGeom>
              <a:rect b="b" l="l" r="r" t="t"/>
              <a:pathLst>
                <a:path extrusionOk="0" h="8418" w="9775">
                  <a:moveTo>
                    <a:pt x="9774" y="0"/>
                  </a:moveTo>
                  <a:lnTo>
                    <a:pt x="1" y="8339"/>
                  </a:lnTo>
                  <a:lnTo>
                    <a:pt x="1" y="8373"/>
                  </a:lnTo>
                  <a:cubicBezTo>
                    <a:pt x="111" y="8403"/>
                    <a:pt x="224" y="8418"/>
                    <a:pt x="336" y="8418"/>
                  </a:cubicBezTo>
                  <a:cubicBezTo>
                    <a:pt x="599" y="8418"/>
                    <a:pt x="858" y="8336"/>
                    <a:pt x="1068" y="8173"/>
                  </a:cubicBezTo>
                  <a:cubicBezTo>
                    <a:pt x="6172" y="4237"/>
                    <a:pt x="8407" y="2235"/>
                    <a:pt x="9174" y="1501"/>
                  </a:cubicBezTo>
                  <a:cubicBezTo>
                    <a:pt x="9474" y="1234"/>
                    <a:pt x="9674" y="867"/>
                    <a:pt x="9707" y="467"/>
                  </a:cubicBezTo>
                  <a:lnTo>
                    <a:pt x="97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9"/>
            <p:cNvSpPr/>
            <p:nvPr/>
          </p:nvSpPr>
          <p:spPr>
            <a:xfrm>
              <a:off x="5956627" y="3997866"/>
              <a:ext cx="29190" cy="26858"/>
            </a:xfrm>
            <a:custGeom>
              <a:rect b="b" l="l" r="r" t="t"/>
              <a:pathLst>
                <a:path extrusionOk="0" h="1290" w="1402">
                  <a:moveTo>
                    <a:pt x="702" y="0"/>
                  </a:moveTo>
                  <a:cubicBezTo>
                    <a:pt x="579" y="0"/>
                    <a:pt x="453" y="33"/>
                    <a:pt x="334" y="104"/>
                  </a:cubicBezTo>
                  <a:lnTo>
                    <a:pt x="401" y="71"/>
                  </a:lnTo>
                  <a:lnTo>
                    <a:pt x="401" y="71"/>
                  </a:lnTo>
                  <a:cubicBezTo>
                    <a:pt x="101" y="238"/>
                    <a:pt x="1" y="605"/>
                    <a:pt x="134" y="938"/>
                  </a:cubicBezTo>
                  <a:cubicBezTo>
                    <a:pt x="257" y="1159"/>
                    <a:pt x="489" y="1290"/>
                    <a:pt x="722" y="1290"/>
                  </a:cubicBezTo>
                  <a:cubicBezTo>
                    <a:pt x="806" y="1290"/>
                    <a:pt x="889" y="1273"/>
                    <a:pt x="968" y="1238"/>
                  </a:cubicBezTo>
                  <a:cubicBezTo>
                    <a:pt x="1268" y="1038"/>
                    <a:pt x="1402" y="638"/>
                    <a:pt x="1268" y="304"/>
                  </a:cubicBezTo>
                  <a:cubicBezTo>
                    <a:pt x="1139" y="110"/>
                    <a:pt x="927" y="0"/>
                    <a:pt x="7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9"/>
            <p:cNvSpPr/>
            <p:nvPr/>
          </p:nvSpPr>
          <p:spPr>
            <a:xfrm>
              <a:off x="5820507" y="4127804"/>
              <a:ext cx="43784" cy="30585"/>
            </a:xfrm>
            <a:custGeom>
              <a:rect b="b" l="l" r="r" t="t"/>
              <a:pathLst>
                <a:path extrusionOk="0" h="1469" w="2103">
                  <a:moveTo>
                    <a:pt x="401" y="1"/>
                  </a:moveTo>
                  <a:cubicBezTo>
                    <a:pt x="134" y="1"/>
                    <a:pt x="1" y="101"/>
                    <a:pt x="1" y="101"/>
                  </a:cubicBezTo>
                  <a:cubicBezTo>
                    <a:pt x="435" y="168"/>
                    <a:pt x="835" y="301"/>
                    <a:pt x="1235" y="501"/>
                  </a:cubicBezTo>
                  <a:cubicBezTo>
                    <a:pt x="1836" y="868"/>
                    <a:pt x="2036" y="1469"/>
                    <a:pt x="2102" y="1469"/>
                  </a:cubicBezTo>
                  <a:cubicBezTo>
                    <a:pt x="2102" y="1469"/>
                    <a:pt x="2102" y="1302"/>
                    <a:pt x="2036" y="1035"/>
                  </a:cubicBezTo>
                  <a:cubicBezTo>
                    <a:pt x="1902" y="735"/>
                    <a:pt x="1669" y="468"/>
                    <a:pt x="1369" y="301"/>
                  </a:cubicBezTo>
                  <a:cubicBezTo>
                    <a:pt x="1102" y="101"/>
                    <a:pt x="768" y="1"/>
                    <a:pt x="4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9"/>
            <p:cNvSpPr/>
            <p:nvPr/>
          </p:nvSpPr>
          <p:spPr>
            <a:xfrm>
              <a:off x="5803143" y="4166966"/>
              <a:ext cx="42390" cy="19946"/>
            </a:xfrm>
            <a:custGeom>
              <a:rect b="b" l="l" r="r" t="t"/>
              <a:pathLst>
                <a:path extrusionOk="0" h="958" w="2036">
                  <a:moveTo>
                    <a:pt x="557" y="0"/>
                  </a:moveTo>
                  <a:cubicBezTo>
                    <a:pt x="366" y="0"/>
                    <a:pt x="176" y="42"/>
                    <a:pt x="1" y="121"/>
                  </a:cubicBezTo>
                  <a:cubicBezTo>
                    <a:pt x="368" y="188"/>
                    <a:pt x="701" y="255"/>
                    <a:pt x="1068" y="388"/>
                  </a:cubicBezTo>
                  <a:cubicBezTo>
                    <a:pt x="1581" y="580"/>
                    <a:pt x="1909" y="957"/>
                    <a:pt x="1964" y="957"/>
                  </a:cubicBezTo>
                  <a:cubicBezTo>
                    <a:pt x="1966" y="957"/>
                    <a:pt x="1968" y="957"/>
                    <a:pt x="1969" y="955"/>
                  </a:cubicBezTo>
                  <a:cubicBezTo>
                    <a:pt x="2036" y="922"/>
                    <a:pt x="1769" y="422"/>
                    <a:pt x="1168" y="155"/>
                  </a:cubicBezTo>
                  <a:cubicBezTo>
                    <a:pt x="977" y="50"/>
                    <a:pt x="767" y="0"/>
                    <a:pt x="5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9"/>
            <p:cNvSpPr/>
            <p:nvPr/>
          </p:nvSpPr>
          <p:spPr>
            <a:xfrm>
              <a:off x="5837184" y="4089641"/>
              <a:ext cx="61128" cy="33333"/>
            </a:xfrm>
            <a:custGeom>
              <a:rect b="b" l="l" r="r" t="t"/>
              <a:pathLst>
                <a:path extrusionOk="0" h="1601" w="2936">
                  <a:moveTo>
                    <a:pt x="407" y="0"/>
                  </a:moveTo>
                  <a:cubicBezTo>
                    <a:pt x="282" y="0"/>
                    <a:pt x="157" y="11"/>
                    <a:pt x="34" y="33"/>
                  </a:cubicBezTo>
                  <a:cubicBezTo>
                    <a:pt x="0" y="99"/>
                    <a:pt x="801" y="166"/>
                    <a:pt x="1602" y="600"/>
                  </a:cubicBezTo>
                  <a:cubicBezTo>
                    <a:pt x="2069" y="900"/>
                    <a:pt x="2536" y="1233"/>
                    <a:pt x="2936" y="1600"/>
                  </a:cubicBezTo>
                  <a:cubicBezTo>
                    <a:pt x="2702" y="1033"/>
                    <a:pt x="2235" y="633"/>
                    <a:pt x="1702" y="400"/>
                  </a:cubicBezTo>
                  <a:cubicBezTo>
                    <a:pt x="1310" y="139"/>
                    <a:pt x="858" y="0"/>
                    <a:pt x="4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9"/>
            <p:cNvSpPr/>
            <p:nvPr/>
          </p:nvSpPr>
          <p:spPr>
            <a:xfrm>
              <a:off x="5851757" y="4040506"/>
              <a:ext cx="59066" cy="13762"/>
            </a:xfrm>
            <a:custGeom>
              <a:rect b="b" l="l" r="r" t="t"/>
              <a:pathLst>
                <a:path extrusionOk="0" h="661" w="2837">
                  <a:moveTo>
                    <a:pt x="1016" y="0"/>
                  </a:moveTo>
                  <a:cubicBezTo>
                    <a:pt x="670" y="0"/>
                    <a:pt x="326" y="63"/>
                    <a:pt x="1" y="191"/>
                  </a:cubicBezTo>
                  <a:cubicBezTo>
                    <a:pt x="1" y="211"/>
                    <a:pt x="57" y="216"/>
                    <a:pt x="157" y="216"/>
                  </a:cubicBezTo>
                  <a:cubicBezTo>
                    <a:pt x="262" y="216"/>
                    <a:pt x="417" y="210"/>
                    <a:pt x="606" y="210"/>
                  </a:cubicBezTo>
                  <a:cubicBezTo>
                    <a:pt x="839" y="210"/>
                    <a:pt x="1125" y="219"/>
                    <a:pt x="1435" y="258"/>
                  </a:cubicBezTo>
                  <a:cubicBezTo>
                    <a:pt x="2163" y="384"/>
                    <a:pt x="2740" y="661"/>
                    <a:pt x="2827" y="661"/>
                  </a:cubicBezTo>
                  <a:cubicBezTo>
                    <a:pt x="2831" y="661"/>
                    <a:pt x="2835" y="660"/>
                    <a:pt x="2836" y="658"/>
                  </a:cubicBezTo>
                  <a:cubicBezTo>
                    <a:pt x="2314" y="223"/>
                    <a:pt x="1664" y="0"/>
                    <a:pt x="101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9"/>
            <p:cNvSpPr/>
            <p:nvPr/>
          </p:nvSpPr>
          <p:spPr>
            <a:xfrm>
              <a:off x="5857316" y="3973466"/>
              <a:ext cx="61148" cy="14074"/>
            </a:xfrm>
            <a:custGeom>
              <a:rect b="b" l="l" r="r" t="t"/>
              <a:pathLst>
                <a:path extrusionOk="0" h="676" w="2937">
                  <a:moveTo>
                    <a:pt x="1299" y="0"/>
                  </a:moveTo>
                  <a:cubicBezTo>
                    <a:pt x="976" y="0"/>
                    <a:pt x="672" y="65"/>
                    <a:pt x="368" y="175"/>
                  </a:cubicBezTo>
                  <a:cubicBezTo>
                    <a:pt x="101" y="309"/>
                    <a:pt x="1" y="409"/>
                    <a:pt x="1" y="442"/>
                  </a:cubicBezTo>
                  <a:cubicBezTo>
                    <a:pt x="468" y="309"/>
                    <a:pt x="968" y="242"/>
                    <a:pt x="1469" y="242"/>
                  </a:cubicBezTo>
                  <a:cubicBezTo>
                    <a:pt x="1969" y="309"/>
                    <a:pt x="2469" y="442"/>
                    <a:pt x="2936" y="676"/>
                  </a:cubicBezTo>
                  <a:cubicBezTo>
                    <a:pt x="2936" y="642"/>
                    <a:pt x="2836" y="509"/>
                    <a:pt x="2569" y="342"/>
                  </a:cubicBezTo>
                  <a:cubicBezTo>
                    <a:pt x="2236" y="142"/>
                    <a:pt x="1869" y="42"/>
                    <a:pt x="1502" y="9"/>
                  </a:cubicBezTo>
                  <a:cubicBezTo>
                    <a:pt x="1433" y="3"/>
                    <a:pt x="1366" y="0"/>
                    <a:pt x="12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9"/>
            <p:cNvSpPr/>
            <p:nvPr/>
          </p:nvSpPr>
          <p:spPr>
            <a:xfrm>
              <a:off x="5856629" y="3923456"/>
              <a:ext cx="69476" cy="42556"/>
            </a:xfrm>
            <a:custGeom>
              <a:rect b="b" l="l" r="r" t="t"/>
              <a:pathLst>
                <a:path extrusionOk="0" h="2044" w="3337">
                  <a:moveTo>
                    <a:pt x="2844" y="196"/>
                  </a:moveTo>
                  <a:cubicBezTo>
                    <a:pt x="2917" y="196"/>
                    <a:pt x="2986" y="234"/>
                    <a:pt x="3036" y="309"/>
                  </a:cubicBezTo>
                  <a:cubicBezTo>
                    <a:pt x="3103" y="409"/>
                    <a:pt x="3136" y="543"/>
                    <a:pt x="3103" y="676"/>
                  </a:cubicBezTo>
                  <a:cubicBezTo>
                    <a:pt x="2987" y="1227"/>
                    <a:pt x="2543" y="1626"/>
                    <a:pt x="2013" y="1722"/>
                  </a:cubicBezTo>
                  <a:lnTo>
                    <a:pt x="2013" y="1722"/>
                  </a:lnTo>
                  <a:cubicBezTo>
                    <a:pt x="1996" y="1651"/>
                    <a:pt x="1970" y="1581"/>
                    <a:pt x="1935" y="1510"/>
                  </a:cubicBezTo>
                  <a:cubicBezTo>
                    <a:pt x="1907" y="1454"/>
                    <a:pt x="1878" y="1399"/>
                    <a:pt x="1846" y="1343"/>
                  </a:cubicBezTo>
                  <a:lnTo>
                    <a:pt x="1846" y="1343"/>
                  </a:lnTo>
                  <a:cubicBezTo>
                    <a:pt x="1953" y="1106"/>
                    <a:pt x="2081" y="882"/>
                    <a:pt x="2235" y="676"/>
                  </a:cubicBezTo>
                  <a:cubicBezTo>
                    <a:pt x="2369" y="476"/>
                    <a:pt x="2536" y="309"/>
                    <a:pt x="2769" y="209"/>
                  </a:cubicBezTo>
                  <a:cubicBezTo>
                    <a:pt x="2794" y="201"/>
                    <a:pt x="2819" y="196"/>
                    <a:pt x="2844" y="196"/>
                  </a:cubicBezTo>
                  <a:close/>
                  <a:moveTo>
                    <a:pt x="510" y="300"/>
                  </a:moveTo>
                  <a:cubicBezTo>
                    <a:pt x="530" y="300"/>
                    <a:pt x="549" y="303"/>
                    <a:pt x="568" y="309"/>
                  </a:cubicBezTo>
                  <a:cubicBezTo>
                    <a:pt x="768" y="376"/>
                    <a:pt x="1001" y="509"/>
                    <a:pt x="1168" y="709"/>
                  </a:cubicBezTo>
                  <a:cubicBezTo>
                    <a:pt x="1361" y="902"/>
                    <a:pt x="1542" y="1128"/>
                    <a:pt x="1707" y="1369"/>
                  </a:cubicBezTo>
                  <a:lnTo>
                    <a:pt x="1707" y="1369"/>
                  </a:lnTo>
                  <a:cubicBezTo>
                    <a:pt x="1681" y="1449"/>
                    <a:pt x="1657" y="1529"/>
                    <a:pt x="1635" y="1610"/>
                  </a:cubicBezTo>
                  <a:cubicBezTo>
                    <a:pt x="1625" y="1651"/>
                    <a:pt x="1617" y="1693"/>
                    <a:pt x="1613" y="1735"/>
                  </a:cubicBezTo>
                  <a:lnTo>
                    <a:pt x="1613" y="1735"/>
                  </a:lnTo>
                  <a:cubicBezTo>
                    <a:pt x="1038" y="1676"/>
                    <a:pt x="515" y="1296"/>
                    <a:pt x="301" y="776"/>
                  </a:cubicBezTo>
                  <a:cubicBezTo>
                    <a:pt x="234" y="643"/>
                    <a:pt x="234" y="509"/>
                    <a:pt x="301" y="409"/>
                  </a:cubicBezTo>
                  <a:cubicBezTo>
                    <a:pt x="328" y="355"/>
                    <a:pt x="422" y="300"/>
                    <a:pt x="510" y="300"/>
                  </a:cubicBezTo>
                  <a:close/>
                  <a:moveTo>
                    <a:pt x="1785" y="1487"/>
                  </a:moveTo>
                  <a:cubicBezTo>
                    <a:pt x="1838" y="1568"/>
                    <a:pt x="1888" y="1651"/>
                    <a:pt x="1936" y="1733"/>
                  </a:cubicBezTo>
                  <a:lnTo>
                    <a:pt x="1936" y="1733"/>
                  </a:lnTo>
                  <a:cubicBezTo>
                    <a:pt x="1881" y="1740"/>
                    <a:pt x="1825" y="1743"/>
                    <a:pt x="1768" y="1743"/>
                  </a:cubicBezTo>
                  <a:cubicBezTo>
                    <a:pt x="1743" y="1743"/>
                    <a:pt x="1717" y="1743"/>
                    <a:pt x="1692" y="1741"/>
                  </a:cubicBezTo>
                  <a:lnTo>
                    <a:pt x="1692" y="1741"/>
                  </a:lnTo>
                  <a:cubicBezTo>
                    <a:pt x="1721" y="1655"/>
                    <a:pt x="1752" y="1571"/>
                    <a:pt x="1785" y="1487"/>
                  </a:cubicBezTo>
                  <a:close/>
                  <a:moveTo>
                    <a:pt x="2805" y="0"/>
                  </a:moveTo>
                  <a:cubicBezTo>
                    <a:pt x="2771" y="0"/>
                    <a:pt x="2737" y="3"/>
                    <a:pt x="2702" y="9"/>
                  </a:cubicBezTo>
                  <a:cubicBezTo>
                    <a:pt x="2469" y="142"/>
                    <a:pt x="2235" y="309"/>
                    <a:pt x="2102" y="576"/>
                  </a:cubicBezTo>
                  <a:cubicBezTo>
                    <a:pt x="1955" y="765"/>
                    <a:pt x="1848" y="980"/>
                    <a:pt x="1764" y="1205"/>
                  </a:cubicBezTo>
                  <a:lnTo>
                    <a:pt x="1764" y="1205"/>
                  </a:lnTo>
                  <a:cubicBezTo>
                    <a:pt x="1622" y="978"/>
                    <a:pt x="1453" y="761"/>
                    <a:pt x="1268" y="576"/>
                  </a:cubicBezTo>
                  <a:cubicBezTo>
                    <a:pt x="1101" y="376"/>
                    <a:pt x="868" y="209"/>
                    <a:pt x="601" y="109"/>
                  </a:cubicBezTo>
                  <a:cubicBezTo>
                    <a:pt x="568" y="103"/>
                    <a:pt x="534" y="101"/>
                    <a:pt x="501" y="101"/>
                  </a:cubicBezTo>
                  <a:cubicBezTo>
                    <a:pt x="337" y="101"/>
                    <a:pt x="184" y="170"/>
                    <a:pt x="101" y="309"/>
                  </a:cubicBezTo>
                  <a:cubicBezTo>
                    <a:pt x="34" y="476"/>
                    <a:pt x="0" y="676"/>
                    <a:pt x="67" y="843"/>
                  </a:cubicBezTo>
                  <a:cubicBezTo>
                    <a:pt x="344" y="1490"/>
                    <a:pt x="935" y="1909"/>
                    <a:pt x="1602" y="1996"/>
                  </a:cubicBezTo>
                  <a:lnTo>
                    <a:pt x="1602" y="1996"/>
                  </a:lnTo>
                  <a:cubicBezTo>
                    <a:pt x="1602" y="2011"/>
                    <a:pt x="1602" y="2027"/>
                    <a:pt x="1602" y="2044"/>
                  </a:cubicBezTo>
                  <a:cubicBezTo>
                    <a:pt x="1606" y="2028"/>
                    <a:pt x="1610" y="2013"/>
                    <a:pt x="1614" y="1997"/>
                  </a:cubicBezTo>
                  <a:lnTo>
                    <a:pt x="1614" y="1997"/>
                  </a:lnTo>
                  <a:cubicBezTo>
                    <a:pt x="1665" y="2004"/>
                    <a:pt x="1717" y="2008"/>
                    <a:pt x="1768" y="2010"/>
                  </a:cubicBezTo>
                  <a:cubicBezTo>
                    <a:pt x="2536" y="1977"/>
                    <a:pt x="3169" y="1443"/>
                    <a:pt x="3336" y="709"/>
                  </a:cubicBezTo>
                  <a:cubicBezTo>
                    <a:pt x="3336" y="509"/>
                    <a:pt x="3303" y="342"/>
                    <a:pt x="3203" y="176"/>
                  </a:cubicBezTo>
                  <a:cubicBezTo>
                    <a:pt x="3120" y="65"/>
                    <a:pt x="2968" y="0"/>
                    <a:pt x="28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9"/>
            <p:cNvSpPr/>
            <p:nvPr/>
          </p:nvSpPr>
          <p:spPr>
            <a:xfrm>
              <a:off x="5838578" y="2288094"/>
              <a:ext cx="416025" cy="1692208"/>
            </a:xfrm>
            <a:custGeom>
              <a:rect b="b" l="l" r="r" t="t"/>
              <a:pathLst>
                <a:path extrusionOk="0" h="81278" w="19982">
                  <a:moveTo>
                    <a:pt x="17379" y="1"/>
                  </a:moveTo>
                  <a:lnTo>
                    <a:pt x="1935" y="835"/>
                  </a:lnTo>
                  <a:lnTo>
                    <a:pt x="0" y="78690"/>
                  </a:lnTo>
                  <a:cubicBezTo>
                    <a:pt x="0" y="79257"/>
                    <a:pt x="400" y="79758"/>
                    <a:pt x="968" y="79891"/>
                  </a:cubicBezTo>
                  <a:lnTo>
                    <a:pt x="9974" y="81259"/>
                  </a:lnTo>
                  <a:cubicBezTo>
                    <a:pt x="10055" y="81271"/>
                    <a:pt x="10136" y="81277"/>
                    <a:pt x="10216" y="81277"/>
                  </a:cubicBezTo>
                  <a:cubicBezTo>
                    <a:pt x="10991" y="81277"/>
                    <a:pt x="11688" y="80708"/>
                    <a:pt x="11809" y="79891"/>
                  </a:cubicBezTo>
                  <a:lnTo>
                    <a:pt x="19981" y="15078"/>
                  </a:lnTo>
                  <a:lnTo>
                    <a:pt x="1737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9"/>
            <p:cNvSpPr/>
            <p:nvPr/>
          </p:nvSpPr>
          <p:spPr>
            <a:xfrm>
              <a:off x="6113589" y="2219346"/>
              <a:ext cx="811897" cy="1068149"/>
            </a:xfrm>
            <a:custGeom>
              <a:rect b="b" l="l" r="r" t="t"/>
              <a:pathLst>
                <a:path extrusionOk="0" h="51304" w="38996">
                  <a:moveTo>
                    <a:pt x="14244" y="0"/>
                  </a:moveTo>
                  <a:lnTo>
                    <a:pt x="4170" y="3303"/>
                  </a:lnTo>
                  <a:lnTo>
                    <a:pt x="6539" y="20548"/>
                  </a:lnTo>
                  <a:lnTo>
                    <a:pt x="21416" y="35259"/>
                  </a:lnTo>
                  <a:lnTo>
                    <a:pt x="1" y="40496"/>
                  </a:lnTo>
                  <a:lnTo>
                    <a:pt x="1535" y="51304"/>
                  </a:lnTo>
                  <a:lnTo>
                    <a:pt x="30522" y="47334"/>
                  </a:lnTo>
                  <a:cubicBezTo>
                    <a:pt x="32991" y="47001"/>
                    <a:pt x="35226" y="45666"/>
                    <a:pt x="36693" y="43631"/>
                  </a:cubicBezTo>
                  <a:cubicBezTo>
                    <a:pt x="38928" y="40529"/>
                    <a:pt x="38995" y="36326"/>
                    <a:pt x="36827" y="33157"/>
                  </a:cubicBezTo>
                  <a:lnTo>
                    <a:pt x="1424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9"/>
            <p:cNvSpPr/>
            <p:nvPr/>
          </p:nvSpPr>
          <p:spPr>
            <a:xfrm>
              <a:off x="6232345" y="2568663"/>
              <a:ext cx="17385" cy="78512"/>
            </a:xfrm>
            <a:custGeom>
              <a:rect b="b" l="l" r="r" t="t"/>
              <a:pathLst>
                <a:path extrusionOk="0" h="3771" w="835">
                  <a:moveTo>
                    <a:pt x="1" y="1"/>
                  </a:moveTo>
                  <a:cubicBezTo>
                    <a:pt x="34" y="635"/>
                    <a:pt x="134" y="1302"/>
                    <a:pt x="301" y="1902"/>
                  </a:cubicBezTo>
                  <a:cubicBezTo>
                    <a:pt x="434" y="2536"/>
                    <a:pt x="601" y="3170"/>
                    <a:pt x="835" y="3770"/>
                  </a:cubicBezTo>
                  <a:cubicBezTo>
                    <a:pt x="801" y="3103"/>
                    <a:pt x="701" y="2469"/>
                    <a:pt x="534" y="1869"/>
                  </a:cubicBezTo>
                  <a:cubicBezTo>
                    <a:pt x="434" y="1235"/>
                    <a:pt x="268" y="601"/>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9"/>
            <p:cNvSpPr/>
            <p:nvPr/>
          </p:nvSpPr>
          <p:spPr>
            <a:xfrm>
              <a:off x="6056646" y="2565207"/>
              <a:ext cx="549357" cy="1360525"/>
            </a:xfrm>
            <a:custGeom>
              <a:rect b="b" l="l" r="r" t="t"/>
              <a:pathLst>
                <a:path extrusionOk="0" h="65347" w="26386">
                  <a:moveTo>
                    <a:pt x="8306" y="0"/>
                  </a:moveTo>
                  <a:lnTo>
                    <a:pt x="8273" y="234"/>
                  </a:lnTo>
                  <a:cubicBezTo>
                    <a:pt x="7939" y="3202"/>
                    <a:pt x="7539" y="6338"/>
                    <a:pt x="7172" y="9507"/>
                  </a:cubicBezTo>
                  <a:cubicBezTo>
                    <a:pt x="5337" y="24951"/>
                    <a:pt x="3636" y="38928"/>
                    <a:pt x="2335" y="49035"/>
                  </a:cubicBezTo>
                  <a:cubicBezTo>
                    <a:pt x="1668" y="54072"/>
                    <a:pt x="1134" y="58175"/>
                    <a:pt x="701" y="60977"/>
                  </a:cubicBezTo>
                  <a:cubicBezTo>
                    <a:pt x="501" y="62378"/>
                    <a:pt x="334" y="63479"/>
                    <a:pt x="200" y="64213"/>
                  </a:cubicBezTo>
                  <a:cubicBezTo>
                    <a:pt x="134" y="64580"/>
                    <a:pt x="67" y="64880"/>
                    <a:pt x="34" y="65047"/>
                  </a:cubicBezTo>
                  <a:cubicBezTo>
                    <a:pt x="0" y="65247"/>
                    <a:pt x="0" y="65347"/>
                    <a:pt x="0" y="65347"/>
                  </a:cubicBezTo>
                  <a:cubicBezTo>
                    <a:pt x="0" y="65347"/>
                    <a:pt x="0" y="65247"/>
                    <a:pt x="67" y="65047"/>
                  </a:cubicBezTo>
                  <a:cubicBezTo>
                    <a:pt x="100" y="64847"/>
                    <a:pt x="167" y="64580"/>
                    <a:pt x="234" y="64213"/>
                  </a:cubicBezTo>
                  <a:cubicBezTo>
                    <a:pt x="367" y="63479"/>
                    <a:pt x="567" y="62378"/>
                    <a:pt x="801" y="60977"/>
                  </a:cubicBezTo>
                  <a:cubicBezTo>
                    <a:pt x="1201" y="58175"/>
                    <a:pt x="1802" y="54106"/>
                    <a:pt x="2469" y="49035"/>
                  </a:cubicBezTo>
                  <a:cubicBezTo>
                    <a:pt x="3803" y="38928"/>
                    <a:pt x="5538" y="24951"/>
                    <a:pt x="7372" y="9540"/>
                  </a:cubicBezTo>
                  <a:cubicBezTo>
                    <a:pt x="7730" y="6416"/>
                    <a:pt x="8120" y="3386"/>
                    <a:pt x="8449" y="452"/>
                  </a:cubicBezTo>
                  <a:lnTo>
                    <a:pt x="8449" y="452"/>
                  </a:lnTo>
                  <a:lnTo>
                    <a:pt x="26038" y="19225"/>
                  </a:lnTo>
                  <a:lnTo>
                    <a:pt x="26038" y="19225"/>
                  </a:lnTo>
                  <a:lnTo>
                    <a:pt x="11675" y="23550"/>
                  </a:lnTo>
                  <a:lnTo>
                    <a:pt x="7672" y="24785"/>
                  </a:lnTo>
                  <a:lnTo>
                    <a:pt x="6638" y="25118"/>
                  </a:lnTo>
                  <a:lnTo>
                    <a:pt x="6271" y="25218"/>
                  </a:lnTo>
                  <a:cubicBezTo>
                    <a:pt x="6271" y="25218"/>
                    <a:pt x="6405" y="25218"/>
                    <a:pt x="6638" y="25151"/>
                  </a:cubicBezTo>
                  <a:lnTo>
                    <a:pt x="7672" y="24851"/>
                  </a:lnTo>
                  <a:lnTo>
                    <a:pt x="11709" y="23650"/>
                  </a:lnTo>
                  <a:lnTo>
                    <a:pt x="26252" y="19347"/>
                  </a:lnTo>
                  <a:lnTo>
                    <a:pt x="26386" y="19314"/>
                  </a:lnTo>
                  <a:lnTo>
                    <a:pt x="26286" y="19214"/>
                  </a:lnTo>
                  <a:lnTo>
                    <a:pt x="8473" y="167"/>
                  </a:lnTo>
                  <a:lnTo>
                    <a:pt x="8306"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9"/>
            <p:cNvSpPr/>
            <p:nvPr/>
          </p:nvSpPr>
          <p:spPr>
            <a:xfrm>
              <a:off x="6085815" y="2647154"/>
              <a:ext cx="165311" cy="1278577"/>
            </a:xfrm>
            <a:custGeom>
              <a:rect b="b" l="l" r="r" t="t"/>
              <a:pathLst>
                <a:path extrusionOk="0" h="61411" w="7940">
                  <a:moveTo>
                    <a:pt x="7872" y="0"/>
                  </a:moveTo>
                  <a:cubicBezTo>
                    <a:pt x="7802" y="0"/>
                    <a:pt x="6002" y="13731"/>
                    <a:pt x="3870" y="30689"/>
                  </a:cubicBezTo>
                  <a:cubicBezTo>
                    <a:pt x="1702" y="47668"/>
                    <a:pt x="0" y="61411"/>
                    <a:pt x="67" y="61411"/>
                  </a:cubicBezTo>
                  <a:cubicBezTo>
                    <a:pt x="134" y="61411"/>
                    <a:pt x="1935" y="47668"/>
                    <a:pt x="4070" y="30722"/>
                  </a:cubicBezTo>
                  <a:cubicBezTo>
                    <a:pt x="6238" y="13743"/>
                    <a:pt x="7939" y="0"/>
                    <a:pt x="7873" y="0"/>
                  </a:cubicBezTo>
                  <a:cubicBezTo>
                    <a:pt x="7873" y="0"/>
                    <a:pt x="7872" y="0"/>
                    <a:pt x="78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9"/>
            <p:cNvSpPr/>
            <p:nvPr/>
          </p:nvSpPr>
          <p:spPr>
            <a:xfrm>
              <a:off x="6199700" y="2426296"/>
              <a:ext cx="31980" cy="146573"/>
            </a:xfrm>
            <a:custGeom>
              <a:rect b="b" l="l" r="r" t="t"/>
              <a:pathLst>
                <a:path extrusionOk="0" h="7040" w="1536">
                  <a:moveTo>
                    <a:pt x="1" y="1"/>
                  </a:moveTo>
                  <a:cubicBezTo>
                    <a:pt x="34" y="334"/>
                    <a:pt x="101" y="668"/>
                    <a:pt x="168" y="1001"/>
                  </a:cubicBezTo>
                  <a:cubicBezTo>
                    <a:pt x="334" y="1735"/>
                    <a:pt x="535" y="2569"/>
                    <a:pt x="735" y="3503"/>
                  </a:cubicBezTo>
                  <a:cubicBezTo>
                    <a:pt x="935" y="4437"/>
                    <a:pt x="1102" y="5304"/>
                    <a:pt x="1268" y="6005"/>
                  </a:cubicBezTo>
                  <a:cubicBezTo>
                    <a:pt x="1335" y="6339"/>
                    <a:pt x="1402" y="6706"/>
                    <a:pt x="1535" y="7039"/>
                  </a:cubicBezTo>
                  <a:cubicBezTo>
                    <a:pt x="1535" y="6672"/>
                    <a:pt x="1502" y="6339"/>
                    <a:pt x="1435" y="5972"/>
                  </a:cubicBezTo>
                  <a:cubicBezTo>
                    <a:pt x="1335" y="5338"/>
                    <a:pt x="1168" y="4437"/>
                    <a:pt x="968" y="3470"/>
                  </a:cubicBezTo>
                  <a:cubicBezTo>
                    <a:pt x="735" y="2502"/>
                    <a:pt x="501" y="1635"/>
                    <a:pt x="334" y="1001"/>
                  </a:cubicBezTo>
                  <a:cubicBezTo>
                    <a:pt x="268" y="634"/>
                    <a:pt x="134" y="301"/>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9"/>
            <p:cNvSpPr/>
            <p:nvPr/>
          </p:nvSpPr>
          <p:spPr>
            <a:xfrm>
              <a:off x="6211505" y="2397273"/>
              <a:ext cx="31292" cy="30585"/>
            </a:xfrm>
            <a:custGeom>
              <a:rect b="b" l="l" r="r" t="t"/>
              <a:pathLst>
                <a:path extrusionOk="0" h="1469" w="1503">
                  <a:moveTo>
                    <a:pt x="708" y="0"/>
                  </a:moveTo>
                  <a:cubicBezTo>
                    <a:pt x="495" y="0"/>
                    <a:pt x="368" y="127"/>
                    <a:pt x="368" y="127"/>
                  </a:cubicBezTo>
                  <a:cubicBezTo>
                    <a:pt x="422" y="118"/>
                    <a:pt x="475" y="114"/>
                    <a:pt x="528" y="114"/>
                  </a:cubicBezTo>
                  <a:cubicBezTo>
                    <a:pt x="673" y="114"/>
                    <a:pt x="813" y="145"/>
                    <a:pt x="935" y="194"/>
                  </a:cubicBezTo>
                  <a:cubicBezTo>
                    <a:pt x="1102" y="261"/>
                    <a:pt x="1235" y="427"/>
                    <a:pt x="1269" y="627"/>
                  </a:cubicBezTo>
                  <a:cubicBezTo>
                    <a:pt x="1302" y="828"/>
                    <a:pt x="1202" y="1061"/>
                    <a:pt x="1002" y="1195"/>
                  </a:cubicBezTo>
                  <a:cubicBezTo>
                    <a:pt x="923" y="1234"/>
                    <a:pt x="839" y="1253"/>
                    <a:pt x="755" y="1253"/>
                  </a:cubicBezTo>
                  <a:cubicBezTo>
                    <a:pt x="628" y="1253"/>
                    <a:pt x="502" y="1209"/>
                    <a:pt x="401" y="1128"/>
                  </a:cubicBezTo>
                  <a:cubicBezTo>
                    <a:pt x="234" y="1028"/>
                    <a:pt x="168" y="828"/>
                    <a:pt x="201" y="661"/>
                  </a:cubicBezTo>
                  <a:cubicBezTo>
                    <a:pt x="268" y="461"/>
                    <a:pt x="368" y="327"/>
                    <a:pt x="501" y="194"/>
                  </a:cubicBezTo>
                  <a:lnTo>
                    <a:pt x="501" y="194"/>
                  </a:lnTo>
                  <a:cubicBezTo>
                    <a:pt x="501" y="194"/>
                    <a:pt x="435" y="194"/>
                    <a:pt x="335" y="227"/>
                  </a:cubicBezTo>
                  <a:cubicBezTo>
                    <a:pt x="201" y="327"/>
                    <a:pt x="101" y="461"/>
                    <a:pt x="68" y="627"/>
                  </a:cubicBezTo>
                  <a:cubicBezTo>
                    <a:pt x="1" y="861"/>
                    <a:pt x="68" y="1128"/>
                    <a:pt x="268" y="1295"/>
                  </a:cubicBezTo>
                  <a:cubicBezTo>
                    <a:pt x="400" y="1408"/>
                    <a:pt x="565" y="1468"/>
                    <a:pt x="732" y="1468"/>
                  </a:cubicBezTo>
                  <a:cubicBezTo>
                    <a:pt x="859" y="1468"/>
                    <a:pt x="986" y="1433"/>
                    <a:pt x="1102" y="1361"/>
                  </a:cubicBezTo>
                  <a:cubicBezTo>
                    <a:pt x="1369" y="1195"/>
                    <a:pt x="1502" y="894"/>
                    <a:pt x="1435" y="594"/>
                  </a:cubicBezTo>
                  <a:cubicBezTo>
                    <a:pt x="1402" y="327"/>
                    <a:pt x="1202" y="127"/>
                    <a:pt x="968" y="60"/>
                  </a:cubicBezTo>
                  <a:cubicBezTo>
                    <a:pt x="872" y="17"/>
                    <a:pt x="784" y="0"/>
                    <a:pt x="70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9"/>
            <p:cNvSpPr/>
            <p:nvPr/>
          </p:nvSpPr>
          <p:spPr>
            <a:xfrm>
              <a:off x="6560155" y="2953415"/>
              <a:ext cx="91004" cy="52841"/>
            </a:xfrm>
            <a:custGeom>
              <a:rect b="b" l="l" r="r" t="t"/>
              <a:pathLst>
                <a:path extrusionOk="0" h="2538" w="4371">
                  <a:moveTo>
                    <a:pt x="34" y="1"/>
                  </a:moveTo>
                  <a:cubicBezTo>
                    <a:pt x="0" y="68"/>
                    <a:pt x="1068" y="434"/>
                    <a:pt x="2269" y="1135"/>
                  </a:cubicBezTo>
                  <a:cubicBezTo>
                    <a:pt x="3444" y="1788"/>
                    <a:pt x="4300" y="2537"/>
                    <a:pt x="4367" y="2537"/>
                  </a:cubicBezTo>
                  <a:cubicBezTo>
                    <a:pt x="4368" y="2537"/>
                    <a:pt x="4369" y="2537"/>
                    <a:pt x="4370" y="2536"/>
                  </a:cubicBezTo>
                  <a:cubicBezTo>
                    <a:pt x="3803" y="1869"/>
                    <a:pt x="3136" y="1335"/>
                    <a:pt x="2402" y="935"/>
                  </a:cubicBezTo>
                  <a:cubicBezTo>
                    <a:pt x="1668" y="468"/>
                    <a:pt x="868" y="168"/>
                    <a:pt x="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9"/>
            <p:cNvSpPr/>
            <p:nvPr/>
          </p:nvSpPr>
          <p:spPr>
            <a:xfrm>
              <a:off x="5803143" y="1309558"/>
              <a:ext cx="1286926" cy="1002879"/>
            </a:xfrm>
            <a:custGeom>
              <a:rect b="b" l="l" r="r" t="t"/>
              <a:pathLst>
                <a:path extrusionOk="0" h="48169" w="61812">
                  <a:moveTo>
                    <a:pt x="10375" y="0"/>
                  </a:moveTo>
                  <a:lnTo>
                    <a:pt x="9708" y="534"/>
                  </a:lnTo>
                  <a:cubicBezTo>
                    <a:pt x="9374" y="768"/>
                    <a:pt x="9107" y="1101"/>
                    <a:pt x="8974" y="1468"/>
                  </a:cubicBezTo>
                  <a:lnTo>
                    <a:pt x="8540" y="2802"/>
                  </a:lnTo>
                  <a:lnTo>
                    <a:pt x="1" y="6939"/>
                  </a:lnTo>
                  <a:lnTo>
                    <a:pt x="3670" y="32657"/>
                  </a:lnTo>
                  <a:lnTo>
                    <a:pt x="2236" y="44199"/>
                  </a:lnTo>
                  <a:cubicBezTo>
                    <a:pt x="2036" y="45666"/>
                    <a:pt x="2603" y="47167"/>
                    <a:pt x="3737" y="48168"/>
                  </a:cubicBezTo>
                  <a:lnTo>
                    <a:pt x="17547" y="47868"/>
                  </a:lnTo>
                  <a:lnTo>
                    <a:pt x="27220" y="42597"/>
                  </a:lnTo>
                  <a:lnTo>
                    <a:pt x="31657" y="41830"/>
                  </a:lnTo>
                  <a:lnTo>
                    <a:pt x="29822" y="33057"/>
                  </a:lnTo>
                  <a:lnTo>
                    <a:pt x="30656" y="20582"/>
                  </a:lnTo>
                  <a:lnTo>
                    <a:pt x="40763" y="25986"/>
                  </a:lnTo>
                  <a:cubicBezTo>
                    <a:pt x="41275" y="26252"/>
                    <a:pt x="41860" y="26386"/>
                    <a:pt x="42441" y="26386"/>
                  </a:cubicBezTo>
                  <a:cubicBezTo>
                    <a:pt x="42731" y="26386"/>
                    <a:pt x="43021" y="26353"/>
                    <a:pt x="43299" y="26286"/>
                  </a:cubicBezTo>
                  <a:lnTo>
                    <a:pt x="61812" y="21482"/>
                  </a:lnTo>
                  <a:lnTo>
                    <a:pt x="60844" y="14344"/>
                  </a:lnTo>
                  <a:lnTo>
                    <a:pt x="44066" y="16245"/>
                  </a:lnTo>
                  <a:lnTo>
                    <a:pt x="31323" y="4937"/>
                  </a:lnTo>
                  <a:lnTo>
                    <a:pt x="21817" y="2802"/>
                  </a:lnTo>
                  <a:lnTo>
                    <a:pt x="20115" y="0"/>
                  </a:ln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9"/>
            <p:cNvSpPr/>
            <p:nvPr/>
          </p:nvSpPr>
          <p:spPr>
            <a:xfrm>
              <a:off x="5337839" y="1454007"/>
              <a:ext cx="528537" cy="692036"/>
            </a:xfrm>
            <a:custGeom>
              <a:rect b="b" l="l" r="r" t="t"/>
              <a:pathLst>
                <a:path extrusionOk="0" h="33239" w="25386">
                  <a:moveTo>
                    <a:pt x="22350" y="1"/>
                  </a:moveTo>
                  <a:cubicBezTo>
                    <a:pt x="20582" y="1235"/>
                    <a:pt x="19214" y="2969"/>
                    <a:pt x="18514" y="5004"/>
                  </a:cubicBezTo>
                  <a:cubicBezTo>
                    <a:pt x="17513" y="8040"/>
                    <a:pt x="15312" y="20315"/>
                    <a:pt x="15312" y="20315"/>
                  </a:cubicBezTo>
                  <a:lnTo>
                    <a:pt x="5605" y="14311"/>
                  </a:lnTo>
                  <a:lnTo>
                    <a:pt x="1" y="20182"/>
                  </a:lnTo>
                  <a:lnTo>
                    <a:pt x="12943" y="31590"/>
                  </a:lnTo>
                  <a:cubicBezTo>
                    <a:pt x="14158" y="32681"/>
                    <a:pt x="15704" y="33239"/>
                    <a:pt x="17274" y="33239"/>
                  </a:cubicBezTo>
                  <a:cubicBezTo>
                    <a:pt x="18247" y="33239"/>
                    <a:pt x="19229" y="33025"/>
                    <a:pt x="20148" y="32591"/>
                  </a:cubicBezTo>
                  <a:cubicBezTo>
                    <a:pt x="22150" y="31623"/>
                    <a:pt x="23517" y="29722"/>
                    <a:pt x="23818" y="27554"/>
                  </a:cubicBezTo>
                  <a:lnTo>
                    <a:pt x="25385" y="15912"/>
                  </a:lnTo>
                  <a:lnTo>
                    <a:pt x="22350" y="1"/>
                  </a:ln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9"/>
            <p:cNvSpPr/>
            <p:nvPr/>
          </p:nvSpPr>
          <p:spPr>
            <a:xfrm>
              <a:off x="6239986" y="2201275"/>
              <a:ext cx="170183" cy="81281"/>
            </a:xfrm>
            <a:custGeom>
              <a:rect b="b" l="l" r="r" t="t"/>
              <a:pathLst>
                <a:path extrusionOk="0" h="3904" w="8174">
                  <a:moveTo>
                    <a:pt x="7573" y="1"/>
                  </a:moveTo>
                  <a:lnTo>
                    <a:pt x="1201" y="1168"/>
                  </a:lnTo>
                  <a:lnTo>
                    <a:pt x="1" y="3904"/>
                  </a:lnTo>
                  <a:lnTo>
                    <a:pt x="8173" y="868"/>
                  </a:lnTo>
                  <a:lnTo>
                    <a:pt x="7573"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9"/>
            <p:cNvSpPr/>
            <p:nvPr/>
          </p:nvSpPr>
          <p:spPr>
            <a:xfrm>
              <a:off x="5880926" y="1899865"/>
              <a:ext cx="718831" cy="463953"/>
            </a:xfrm>
            <a:custGeom>
              <a:rect b="b" l="l" r="r" t="t"/>
              <a:pathLst>
                <a:path extrusionOk="0" h="22284" w="34526">
                  <a:moveTo>
                    <a:pt x="26386" y="1"/>
                  </a:moveTo>
                  <a:lnTo>
                    <a:pt x="1" y="19815"/>
                  </a:lnTo>
                  <a:cubicBezTo>
                    <a:pt x="2237" y="20704"/>
                    <a:pt x="4535" y="21117"/>
                    <a:pt x="6830" y="21117"/>
                  </a:cubicBezTo>
                  <a:cubicBezTo>
                    <a:pt x="10389" y="21117"/>
                    <a:pt x="13941" y="20125"/>
                    <a:pt x="17247" y="18381"/>
                  </a:cubicBezTo>
                  <a:cubicBezTo>
                    <a:pt x="18914" y="17513"/>
                    <a:pt x="20416" y="16413"/>
                    <a:pt x="22083" y="15545"/>
                  </a:cubicBezTo>
                  <a:cubicBezTo>
                    <a:pt x="23571" y="14786"/>
                    <a:pt x="25224" y="14193"/>
                    <a:pt x="26917" y="14193"/>
                  </a:cubicBezTo>
                  <a:cubicBezTo>
                    <a:pt x="27085" y="14193"/>
                    <a:pt x="27253" y="14199"/>
                    <a:pt x="27421" y="14211"/>
                  </a:cubicBezTo>
                  <a:cubicBezTo>
                    <a:pt x="29255" y="14345"/>
                    <a:pt x="31123" y="15345"/>
                    <a:pt x="31857" y="17046"/>
                  </a:cubicBezTo>
                  <a:cubicBezTo>
                    <a:pt x="32624" y="18748"/>
                    <a:pt x="31857" y="21083"/>
                    <a:pt x="30122" y="21716"/>
                  </a:cubicBezTo>
                  <a:lnTo>
                    <a:pt x="30756" y="22284"/>
                  </a:lnTo>
                  <a:cubicBezTo>
                    <a:pt x="33291" y="21083"/>
                    <a:pt x="34526" y="17614"/>
                    <a:pt x="33258" y="15078"/>
                  </a:cubicBezTo>
                  <a:cubicBezTo>
                    <a:pt x="32324" y="13144"/>
                    <a:pt x="30289" y="11976"/>
                    <a:pt x="28822" y="10375"/>
                  </a:cubicBezTo>
                  <a:cubicBezTo>
                    <a:pt x="26653" y="8040"/>
                    <a:pt x="26420" y="3537"/>
                    <a:pt x="26386" y="1"/>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9"/>
            <p:cNvSpPr/>
            <p:nvPr/>
          </p:nvSpPr>
          <p:spPr>
            <a:xfrm>
              <a:off x="5980945" y="1367895"/>
              <a:ext cx="161147" cy="200726"/>
            </a:xfrm>
            <a:custGeom>
              <a:rect b="b" l="l" r="r" t="t"/>
              <a:pathLst>
                <a:path extrusionOk="0" h="9641" w="7740">
                  <a:moveTo>
                    <a:pt x="0" y="0"/>
                  </a:moveTo>
                  <a:lnTo>
                    <a:pt x="0" y="0"/>
                  </a:lnTo>
                  <a:cubicBezTo>
                    <a:pt x="34" y="200"/>
                    <a:pt x="67" y="434"/>
                    <a:pt x="100" y="667"/>
                  </a:cubicBezTo>
                  <a:cubicBezTo>
                    <a:pt x="234" y="1268"/>
                    <a:pt x="401" y="1835"/>
                    <a:pt x="634" y="2402"/>
                  </a:cubicBezTo>
                  <a:cubicBezTo>
                    <a:pt x="1401" y="4303"/>
                    <a:pt x="2536" y="6038"/>
                    <a:pt x="3970" y="7472"/>
                  </a:cubicBezTo>
                  <a:cubicBezTo>
                    <a:pt x="4604" y="8173"/>
                    <a:pt x="5338" y="8807"/>
                    <a:pt x="6105" y="9407"/>
                  </a:cubicBezTo>
                  <a:lnTo>
                    <a:pt x="6438" y="9641"/>
                  </a:lnTo>
                  <a:lnTo>
                    <a:pt x="6272" y="9274"/>
                  </a:lnTo>
                  <a:cubicBezTo>
                    <a:pt x="5971" y="8573"/>
                    <a:pt x="5805" y="7839"/>
                    <a:pt x="5805" y="7072"/>
                  </a:cubicBezTo>
                  <a:cubicBezTo>
                    <a:pt x="5771" y="6505"/>
                    <a:pt x="5938" y="5905"/>
                    <a:pt x="6305" y="5438"/>
                  </a:cubicBezTo>
                  <a:cubicBezTo>
                    <a:pt x="6572" y="5171"/>
                    <a:pt x="6939" y="5004"/>
                    <a:pt x="7306" y="4971"/>
                  </a:cubicBezTo>
                  <a:cubicBezTo>
                    <a:pt x="7372" y="4987"/>
                    <a:pt x="7447" y="4996"/>
                    <a:pt x="7522" y="4996"/>
                  </a:cubicBezTo>
                  <a:cubicBezTo>
                    <a:pt x="7597" y="4996"/>
                    <a:pt x="7673" y="4987"/>
                    <a:pt x="7739" y="4971"/>
                  </a:cubicBezTo>
                  <a:cubicBezTo>
                    <a:pt x="7606" y="4937"/>
                    <a:pt x="7472" y="4904"/>
                    <a:pt x="7306" y="4904"/>
                  </a:cubicBezTo>
                  <a:cubicBezTo>
                    <a:pt x="6905" y="4904"/>
                    <a:pt x="6505" y="5071"/>
                    <a:pt x="6238" y="5371"/>
                  </a:cubicBezTo>
                  <a:cubicBezTo>
                    <a:pt x="5805" y="5838"/>
                    <a:pt x="5604" y="6438"/>
                    <a:pt x="5638" y="7072"/>
                  </a:cubicBezTo>
                  <a:cubicBezTo>
                    <a:pt x="5638" y="7439"/>
                    <a:pt x="5671" y="7806"/>
                    <a:pt x="5738" y="8173"/>
                  </a:cubicBezTo>
                  <a:cubicBezTo>
                    <a:pt x="5784" y="8453"/>
                    <a:pt x="5847" y="8732"/>
                    <a:pt x="5938" y="9001"/>
                  </a:cubicBezTo>
                  <a:lnTo>
                    <a:pt x="5938" y="9001"/>
                  </a:lnTo>
                  <a:cubicBezTo>
                    <a:pt x="5287" y="8472"/>
                    <a:pt x="4687" y="7918"/>
                    <a:pt x="4137" y="7339"/>
                  </a:cubicBezTo>
                  <a:cubicBezTo>
                    <a:pt x="2702" y="5905"/>
                    <a:pt x="1602" y="4203"/>
                    <a:pt x="801" y="2369"/>
                  </a:cubicBezTo>
                  <a:cubicBezTo>
                    <a:pt x="467" y="1568"/>
                    <a:pt x="201" y="80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9"/>
            <p:cNvSpPr/>
            <p:nvPr/>
          </p:nvSpPr>
          <p:spPr>
            <a:xfrm>
              <a:off x="6152480" y="1331336"/>
              <a:ext cx="141014" cy="185569"/>
            </a:xfrm>
            <a:custGeom>
              <a:rect b="b" l="l" r="r" t="t"/>
              <a:pathLst>
                <a:path extrusionOk="0" h="8913" w="6773">
                  <a:moveTo>
                    <a:pt x="3932" y="1"/>
                  </a:moveTo>
                  <a:cubicBezTo>
                    <a:pt x="3763" y="1"/>
                    <a:pt x="3577" y="8"/>
                    <a:pt x="3370" y="22"/>
                  </a:cubicBezTo>
                  <a:cubicBezTo>
                    <a:pt x="3737" y="1123"/>
                    <a:pt x="3770" y="2323"/>
                    <a:pt x="3470" y="3424"/>
                  </a:cubicBezTo>
                  <a:lnTo>
                    <a:pt x="1" y="6727"/>
                  </a:lnTo>
                  <a:cubicBezTo>
                    <a:pt x="152" y="6662"/>
                    <a:pt x="319" y="6633"/>
                    <a:pt x="493" y="6633"/>
                  </a:cubicBezTo>
                  <a:cubicBezTo>
                    <a:pt x="1124" y="6633"/>
                    <a:pt x="1850" y="7016"/>
                    <a:pt x="2269" y="7460"/>
                  </a:cubicBezTo>
                  <a:cubicBezTo>
                    <a:pt x="2602" y="7827"/>
                    <a:pt x="2769" y="8361"/>
                    <a:pt x="3203" y="8628"/>
                  </a:cubicBezTo>
                  <a:cubicBezTo>
                    <a:pt x="3480" y="8777"/>
                    <a:pt x="4153" y="8913"/>
                    <a:pt x="4706" y="8913"/>
                  </a:cubicBezTo>
                  <a:cubicBezTo>
                    <a:pt x="5019" y="8913"/>
                    <a:pt x="5293" y="8870"/>
                    <a:pt x="5438" y="8761"/>
                  </a:cubicBezTo>
                  <a:cubicBezTo>
                    <a:pt x="5438" y="8761"/>
                    <a:pt x="5705" y="7560"/>
                    <a:pt x="5838" y="7093"/>
                  </a:cubicBezTo>
                  <a:cubicBezTo>
                    <a:pt x="6305" y="5192"/>
                    <a:pt x="6605" y="3291"/>
                    <a:pt x="6772" y="1389"/>
                  </a:cubicBezTo>
                  <a:cubicBezTo>
                    <a:pt x="5551" y="779"/>
                    <a:pt x="5755" y="1"/>
                    <a:pt x="3932" y="1"/>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9"/>
            <p:cNvSpPr/>
            <p:nvPr/>
          </p:nvSpPr>
          <p:spPr>
            <a:xfrm>
              <a:off x="6153167" y="1329420"/>
              <a:ext cx="143096" cy="189379"/>
            </a:xfrm>
            <a:custGeom>
              <a:rect b="b" l="l" r="r" t="t"/>
              <a:pathLst>
                <a:path extrusionOk="0" h="9096" w="6873">
                  <a:moveTo>
                    <a:pt x="3914" y="0"/>
                  </a:moveTo>
                  <a:cubicBezTo>
                    <a:pt x="3722" y="0"/>
                    <a:pt x="3529" y="15"/>
                    <a:pt x="3337" y="47"/>
                  </a:cubicBezTo>
                  <a:lnTo>
                    <a:pt x="3237" y="47"/>
                  </a:lnTo>
                  <a:lnTo>
                    <a:pt x="3270" y="147"/>
                  </a:lnTo>
                  <a:cubicBezTo>
                    <a:pt x="3537" y="948"/>
                    <a:pt x="3637" y="1782"/>
                    <a:pt x="3570" y="2616"/>
                  </a:cubicBezTo>
                  <a:cubicBezTo>
                    <a:pt x="3537" y="3216"/>
                    <a:pt x="3403" y="3516"/>
                    <a:pt x="3437" y="3516"/>
                  </a:cubicBezTo>
                  <a:cubicBezTo>
                    <a:pt x="3470" y="3449"/>
                    <a:pt x="3503" y="3383"/>
                    <a:pt x="3503" y="3283"/>
                  </a:cubicBezTo>
                  <a:cubicBezTo>
                    <a:pt x="3570" y="3083"/>
                    <a:pt x="3604" y="2849"/>
                    <a:pt x="3637" y="2616"/>
                  </a:cubicBezTo>
                  <a:cubicBezTo>
                    <a:pt x="3733" y="1780"/>
                    <a:pt x="3675" y="974"/>
                    <a:pt x="3431" y="171"/>
                  </a:cubicBezTo>
                  <a:lnTo>
                    <a:pt x="3431" y="171"/>
                  </a:lnTo>
                  <a:cubicBezTo>
                    <a:pt x="3542" y="160"/>
                    <a:pt x="3654" y="155"/>
                    <a:pt x="3767" y="155"/>
                  </a:cubicBezTo>
                  <a:cubicBezTo>
                    <a:pt x="4200" y="155"/>
                    <a:pt x="4638" y="230"/>
                    <a:pt x="5038" y="381"/>
                  </a:cubicBezTo>
                  <a:cubicBezTo>
                    <a:pt x="5338" y="514"/>
                    <a:pt x="5605" y="681"/>
                    <a:pt x="5805" y="948"/>
                  </a:cubicBezTo>
                  <a:cubicBezTo>
                    <a:pt x="6052" y="1164"/>
                    <a:pt x="6328" y="1352"/>
                    <a:pt x="6633" y="1511"/>
                  </a:cubicBezTo>
                  <a:lnTo>
                    <a:pt x="6633" y="1511"/>
                  </a:lnTo>
                  <a:cubicBezTo>
                    <a:pt x="6535" y="2495"/>
                    <a:pt x="6435" y="3573"/>
                    <a:pt x="6239" y="4684"/>
                  </a:cubicBezTo>
                  <a:cubicBezTo>
                    <a:pt x="6105" y="5418"/>
                    <a:pt x="5972" y="6151"/>
                    <a:pt x="5805" y="6819"/>
                  </a:cubicBezTo>
                  <a:cubicBezTo>
                    <a:pt x="5611" y="7499"/>
                    <a:pt x="5479" y="8148"/>
                    <a:pt x="5349" y="8766"/>
                  </a:cubicBezTo>
                  <a:lnTo>
                    <a:pt x="5349" y="8766"/>
                  </a:lnTo>
                  <a:cubicBezTo>
                    <a:pt x="5187" y="8856"/>
                    <a:pt x="4994" y="8887"/>
                    <a:pt x="4771" y="8887"/>
                  </a:cubicBezTo>
                  <a:cubicBezTo>
                    <a:pt x="4571" y="8887"/>
                    <a:pt x="4337" y="8887"/>
                    <a:pt x="4137" y="8853"/>
                  </a:cubicBezTo>
                  <a:cubicBezTo>
                    <a:pt x="3737" y="8853"/>
                    <a:pt x="3370" y="8720"/>
                    <a:pt x="3070" y="8486"/>
                  </a:cubicBezTo>
                  <a:cubicBezTo>
                    <a:pt x="2803" y="8220"/>
                    <a:pt x="2603" y="7953"/>
                    <a:pt x="2436" y="7652"/>
                  </a:cubicBezTo>
                  <a:cubicBezTo>
                    <a:pt x="2236" y="7386"/>
                    <a:pt x="1969" y="7185"/>
                    <a:pt x="1702" y="7052"/>
                  </a:cubicBezTo>
                  <a:cubicBezTo>
                    <a:pt x="1373" y="6842"/>
                    <a:pt x="989" y="6713"/>
                    <a:pt x="601" y="6713"/>
                  </a:cubicBezTo>
                  <a:cubicBezTo>
                    <a:pt x="557" y="6713"/>
                    <a:pt x="512" y="6715"/>
                    <a:pt x="468" y="6718"/>
                  </a:cubicBezTo>
                  <a:cubicBezTo>
                    <a:pt x="301" y="6718"/>
                    <a:pt x="134" y="6752"/>
                    <a:pt x="1" y="6819"/>
                  </a:cubicBezTo>
                  <a:cubicBezTo>
                    <a:pt x="168" y="6785"/>
                    <a:pt x="301" y="6785"/>
                    <a:pt x="468" y="6752"/>
                  </a:cubicBezTo>
                  <a:cubicBezTo>
                    <a:pt x="868" y="6785"/>
                    <a:pt x="1302" y="6919"/>
                    <a:pt x="1669" y="7152"/>
                  </a:cubicBezTo>
                  <a:cubicBezTo>
                    <a:pt x="1902" y="7286"/>
                    <a:pt x="2136" y="7486"/>
                    <a:pt x="2303" y="7753"/>
                  </a:cubicBezTo>
                  <a:cubicBezTo>
                    <a:pt x="2503" y="8053"/>
                    <a:pt x="2703" y="8353"/>
                    <a:pt x="2970" y="8620"/>
                  </a:cubicBezTo>
                  <a:cubicBezTo>
                    <a:pt x="3103" y="8753"/>
                    <a:pt x="3303" y="8853"/>
                    <a:pt x="3503" y="8920"/>
                  </a:cubicBezTo>
                  <a:cubicBezTo>
                    <a:pt x="3704" y="8987"/>
                    <a:pt x="3904" y="9020"/>
                    <a:pt x="4137" y="9053"/>
                  </a:cubicBezTo>
                  <a:cubicBezTo>
                    <a:pt x="4337" y="9087"/>
                    <a:pt x="4571" y="9087"/>
                    <a:pt x="4804" y="9087"/>
                  </a:cubicBezTo>
                  <a:cubicBezTo>
                    <a:pt x="4844" y="9093"/>
                    <a:pt x="4886" y="9095"/>
                    <a:pt x="4927" y="9095"/>
                  </a:cubicBezTo>
                  <a:cubicBezTo>
                    <a:pt x="5128" y="9095"/>
                    <a:pt x="5339" y="9031"/>
                    <a:pt x="5505" y="8920"/>
                  </a:cubicBezTo>
                  <a:lnTo>
                    <a:pt x="5538" y="8920"/>
                  </a:lnTo>
                  <a:lnTo>
                    <a:pt x="5538" y="8853"/>
                  </a:lnTo>
                  <a:cubicBezTo>
                    <a:pt x="5672" y="8253"/>
                    <a:pt x="5838" y="7586"/>
                    <a:pt x="6005" y="6885"/>
                  </a:cubicBezTo>
                  <a:cubicBezTo>
                    <a:pt x="6172" y="6185"/>
                    <a:pt x="6339" y="5484"/>
                    <a:pt x="6439" y="4717"/>
                  </a:cubicBezTo>
                  <a:cubicBezTo>
                    <a:pt x="6639" y="3583"/>
                    <a:pt x="6772" y="2482"/>
                    <a:pt x="6873" y="1481"/>
                  </a:cubicBezTo>
                  <a:lnTo>
                    <a:pt x="6873" y="1415"/>
                  </a:lnTo>
                  <a:lnTo>
                    <a:pt x="6806" y="1381"/>
                  </a:lnTo>
                  <a:cubicBezTo>
                    <a:pt x="6506" y="1215"/>
                    <a:pt x="6205" y="1014"/>
                    <a:pt x="5972" y="781"/>
                  </a:cubicBezTo>
                  <a:cubicBezTo>
                    <a:pt x="5738" y="547"/>
                    <a:pt x="5438" y="347"/>
                    <a:pt x="5138" y="180"/>
                  </a:cubicBezTo>
                  <a:cubicBezTo>
                    <a:pt x="4730" y="67"/>
                    <a:pt x="4322" y="0"/>
                    <a:pt x="39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9"/>
            <p:cNvSpPr/>
            <p:nvPr/>
          </p:nvSpPr>
          <p:spPr>
            <a:xfrm>
              <a:off x="6142070" y="1483862"/>
              <a:ext cx="380590" cy="738277"/>
            </a:xfrm>
            <a:custGeom>
              <a:rect b="b" l="l" r="r" t="t"/>
              <a:pathLst>
                <a:path extrusionOk="0" h="35460" w="18280">
                  <a:moveTo>
                    <a:pt x="0" y="1"/>
                  </a:moveTo>
                  <a:cubicBezTo>
                    <a:pt x="0" y="34"/>
                    <a:pt x="0" y="101"/>
                    <a:pt x="34" y="134"/>
                  </a:cubicBezTo>
                  <a:cubicBezTo>
                    <a:pt x="67" y="201"/>
                    <a:pt x="100" y="335"/>
                    <a:pt x="134" y="468"/>
                  </a:cubicBezTo>
                  <a:cubicBezTo>
                    <a:pt x="234" y="768"/>
                    <a:pt x="401" y="1202"/>
                    <a:pt x="567" y="1769"/>
                  </a:cubicBezTo>
                  <a:cubicBezTo>
                    <a:pt x="1868" y="5772"/>
                    <a:pt x="2469" y="9941"/>
                    <a:pt x="2369" y="14144"/>
                  </a:cubicBezTo>
                  <a:cubicBezTo>
                    <a:pt x="2302" y="15612"/>
                    <a:pt x="2168" y="17080"/>
                    <a:pt x="1935" y="18548"/>
                  </a:cubicBezTo>
                  <a:cubicBezTo>
                    <a:pt x="1701" y="20049"/>
                    <a:pt x="1335" y="21616"/>
                    <a:pt x="1268" y="23284"/>
                  </a:cubicBezTo>
                  <a:cubicBezTo>
                    <a:pt x="1234" y="24085"/>
                    <a:pt x="1301" y="24919"/>
                    <a:pt x="1501" y="25719"/>
                  </a:cubicBezTo>
                  <a:cubicBezTo>
                    <a:pt x="1701" y="26487"/>
                    <a:pt x="2068" y="27220"/>
                    <a:pt x="2535" y="27854"/>
                  </a:cubicBezTo>
                  <a:cubicBezTo>
                    <a:pt x="3436" y="29055"/>
                    <a:pt x="4670" y="29956"/>
                    <a:pt x="6071" y="30489"/>
                  </a:cubicBezTo>
                  <a:cubicBezTo>
                    <a:pt x="7339" y="30990"/>
                    <a:pt x="8673" y="31257"/>
                    <a:pt x="10041" y="31323"/>
                  </a:cubicBezTo>
                  <a:cubicBezTo>
                    <a:pt x="11308" y="31423"/>
                    <a:pt x="12476" y="31357"/>
                    <a:pt x="13543" y="31457"/>
                  </a:cubicBezTo>
                  <a:cubicBezTo>
                    <a:pt x="14477" y="31524"/>
                    <a:pt x="15411" y="31757"/>
                    <a:pt x="16279" y="32224"/>
                  </a:cubicBezTo>
                  <a:cubicBezTo>
                    <a:pt x="16879" y="32558"/>
                    <a:pt x="17413" y="33091"/>
                    <a:pt x="17813" y="33692"/>
                  </a:cubicBezTo>
                  <a:cubicBezTo>
                    <a:pt x="18046" y="34092"/>
                    <a:pt x="18180" y="34526"/>
                    <a:pt x="18213" y="34993"/>
                  </a:cubicBezTo>
                  <a:lnTo>
                    <a:pt x="18213" y="35460"/>
                  </a:lnTo>
                  <a:cubicBezTo>
                    <a:pt x="18213" y="35460"/>
                    <a:pt x="18213" y="35426"/>
                    <a:pt x="18247" y="35360"/>
                  </a:cubicBezTo>
                  <a:cubicBezTo>
                    <a:pt x="18280" y="35226"/>
                    <a:pt x="18280" y="35126"/>
                    <a:pt x="18280" y="34993"/>
                  </a:cubicBezTo>
                  <a:cubicBezTo>
                    <a:pt x="18247" y="34526"/>
                    <a:pt x="18113" y="34059"/>
                    <a:pt x="17880" y="33658"/>
                  </a:cubicBezTo>
                  <a:cubicBezTo>
                    <a:pt x="17513" y="33025"/>
                    <a:pt x="16979" y="32491"/>
                    <a:pt x="16345" y="32124"/>
                  </a:cubicBezTo>
                  <a:cubicBezTo>
                    <a:pt x="15478" y="31657"/>
                    <a:pt x="14511" y="31357"/>
                    <a:pt x="13543" y="31323"/>
                  </a:cubicBezTo>
                  <a:cubicBezTo>
                    <a:pt x="12476" y="31190"/>
                    <a:pt x="11275" y="31257"/>
                    <a:pt x="10041" y="31157"/>
                  </a:cubicBezTo>
                  <a:cubicBezTo>
                    <a:pt x="8706" y="31090"/>
                    <a:pt x="7406" y="30790"/>
                    <a:pt x="6138" y="30323"/>
                  </a:cubicBezTo>
                  <a:cubicBezTo>
                    <a:pt x="4770" y="29789"/>
                    <a:pt x="3569" y="28888"/>
                    <a:pt x="2702" y="27721"/>
                  </a:cubicBezTo>
                  <a:cubicBezTo>
                    <a:pt x="1768" y="26420"/>
                    <a:pt x="1368" y="24852"/>
                    <a:pt x="1468" y="23284"/>
                  </a:cubicBezTo>
                  <a:cubicBezTo>
                    <a:pt x="1535" y="21650"/>
                    <a:pt x="1935" y="20115"/>
                    <a:pt x="2135" y="18581"/>
                  </a:cubicBezTo>
                  <a:cubicBezTo>
                    <a:pt x="2369" y="17113"/>
                    <a:pt x="2502" y="15645"/>
                    <a:pt x="2569" y="14144"/>
                  </a:cubicBezTo>
                  <a:cubicBezTo>
                    <a:pt x="2635" y="11643"/>
                    <a:pt x="2435" y="9107"/>
                    <a:pt x="1968" y="6639"/>
                  </a:cubicBezTo>
                  <a:cubicBezTo>
                    <a:pt x="1635" y="4971"/>
                    <a:pt x="1201" y="3337"/>
                    <a:pt x="667" y="1736"/>
                  </a:cubicBezTo>
                  <a:cubicBezTo>
                    <a:pt x="467" y="1168"/>
                    <a:pt x="300" y="735"/>
                    <a:pt x="167" y="435"/>
                  </a:cubicBezTo>
                  <a:cubicBezTo>
                    <a:pt x="134" y="301"/>
                    <a:pt x="67" y="201"/>
                    <a:pt x="34" y="101"/>
                  </a:cubicBezTo>
                  <a:cubicBezTo>
                    <a:pt x="1" y="35"/>
                    <a:pt x="0"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9"/>
            <p:cNvSpPr/>
            <p:nvPr/>
          </p:nvSpPr>
          <p:spPr>
            <a:xfrm>
              <a:off x="6060810" y="2063780"/>
              <a:ext cx="330601" cy="138911"/>
            </a:xfrm>
            <a:custGeom>
              <a:rect b="b" l="l" r="r" t="t"/>
              <a:pathLst>
                <a:path extrusionOk="0" h="6672" w="15879">
                  <a:moveTo>
                    <a:pt x="15878" y="0"/>
                  </a:moveTo>
                  <a:lnTo>
                    <a:pt x="15878" y="0"/>
                  </a:lnTo>
                  <a:cubicBezTo>
                    <a:pt x="15678" y="134"/>
                    <a:pt x="15512" y="300"/>
                    <a:pt x="15345" y="467"/>
                  </a:cubicBezTo>
                  <a:cubicBezTo>
                    <a:pt x="15178" y="601"/>
                    <a:pt x="14944" y="767"/>
                    <a:pt x="14711" y="968"/>
                  </a:cubicBezTo>
                  <a:cubicBezTo>
                    <a:pt x="14477" y="1168"/>
                    <a:pt x="14211" y="1401"/>
                    <a:pt x="13877" y="1635"/>
                  </a:cubicBezTo>
                  <a:cubicBezTo>
                    <a:pt x="13143" y="2202"/>
                    <a:pt x="12343" y="2702"/>
                    <a:pt x="11542" y="3169"/>
                  </a:cubicBezTo>
                  <a:cubicBezTo>
                    <a:pt x="10575" y="3736"/>
                    <a:pt x="9541" y="4270"/>
                    <a:pt x="8507" y="4704"/>
                  </a:cubicBezTo>
                  <a:cubicBezTo>
                    <a:pt x="7472" y="5137"/>
                    <a:pt x="6372" y="5504"/>
                    <a:pt x="5304" y="5804"/>
                  </a:cubicBezTo>
                  <a:cubicBezTo>
                    <a:pt x="4404" y="6038"/>
                    <a:pt x="3470" y="6238"/>
                    <a:pt x="2569" y="6371"/>
                  </a:cubicBezTo>
                  <a:cubicBezTo>
                    <a:pt x="2169" y="6438"/>
                    <a:pt x="1802" y="6472"/>
                    <a:pt x="1502" y="6505"/>
                  </a:cubicBezTo>
                  <a:cubicBezTo>
                    <a:pt x="1201" y="6538"/>
                    <a:pt x="901" y="6605"/>
                    <a:pt x="701" y="6605"/>
                  </a:cubicBezTo>
                  <a:cubicBezTo>
                    <a:pt x="467" y="6605"/>
                    <a:pt x="234" y="6638"/>
                    <a:pt x="0" y="6672"/>
                  </a:cubicBezTo>
                  <a:lnTo>
                    <a:pt x="701" y="6672"/>
                  </a:lnTo>
                  <a:cubicBezTo>
                    <a:pt x="934" y="6672"/>
                    <a:pt x="1201" y="6638"/>
                    <a:pt x="1502" y="6638"/>
                  </a:cubicBezTo>
                  <a:cubicBezTo>
                    <a:pt x="1835" y="6605"/>
                    <a:pt x="2202" y="6572"/>
                    <a:pt x="2569" y="6505"/>
                  </a:cubicBezTo>
                  <a:cubicBezTo>
                    <a:pt x="3503" y="6405"/>
                    <a:pt x="4437" y="6238"/>
                    <a:pt x="5338" y="6005"/>
                  </a:cubicBezTo>
                  <a:cubicBezTo>
                    <a:pt x="7573" y="5437"/>
                    <a:pt x="9707" y="4537"/>
                    <a:pt x="11675" y="3336"/>
                  </a:cubicBezTo>
                  <a:cubicBezTo>
                    <a:pt x="12476" y="2869"/>
                    <a:pt x="13243" y="2335"/>
                    <a:pt x="13977" y="1735"/>
                  </a:cubicBezTo>
                  <a:cubicBezTo>
                    <a:pt x="14277" y="1501"/>
                    <a:pt x="14544" y="1268"/>
                    <a:pt x="14811" y="1068"/>
                  </a:cubicBezTo>
                  <a:cubicBezTo>
                    <a:pt x="15045" y="868"/>
                    <a:pt x="15245" y="667"/>
                    <a:pt x="15411" y="501"/>
                  </a:cubicBezTo>
                  <a:cubicBezTo>
                    <a:pt x="15578" y="367"/>
                    <a:pt x="15745" y="200"/>
                    <a:pt x="158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9"/>
            <p:cNvSpPr/>
            <p:nvPr/>
          </p:nvSpPr>
          <p:spPr>
            <a:xfrm>
              <a:off x="6041364" y="1779734"/>
              <a:ext cx="294478" cy="350734"/>
            </a:xfrm>
            <a:custGeom>
              <a:rect b="b" l="l" r="r" t="t"/>
              <a:pathLst>
                <a:path extrusionOk="0" h="16846" w="14144">
                  <a:moveTo>
                    <a:pt x="14144" y="0"/>
                  </a:moveTo>
                  <a:lnTo>
                    <a:pt x="14144" y="0"/>
                  </a:lnTo>
                  <a:cubicBezTo>
                    <a:pt x="14077" y="67"/>
                    <a:pt x="14077" y="134"/>
                    <a:pt x="14044" y="200"/>
                  </a:cubicBezTo>
                  <a:lnTo>
                    <a:pt x="13877" y="867"/>
                  </a:lnTo>
                  <a:cubicBezTo>
                    <a:pt x="13777" y="1134"/>
                    <a:pt x="13677" y="1468"/>
                    <a:pt x="13543" y="1868"/>
                  </a:cubicBezTo>
                  <a:cubicBezTo>
                    <a:pt x="13410" y="2235"/>
                    <a:pt x="13277" y="2702"/>
                    <a:pt x="13076" y="3169"/>
                  </a:cubicBezTo>
                  <a:lnTo>
                    <a:pt x="12776" y="3903"/>
                  </a:lnTo>
                  <a:cubicBezTo>
                    <a:pt x="12676" y="4170"/>
                    <a:pt x="12543" y="4437"/>
                    <a:pt x="12409" y="4704"/>
                  </a:cubicBezTo>
                  <a:cubicBezTo>
                    <a:pt x="12176" y="5271"/>
                    <a:pt x="11842" y="5838"/>
                    <a:pt x="11509" y="6438"/>
                  </a:cubicBezTo>
                  <a:cubicBezTo>
                    <a:pt x="10775" y="7706"/>
                    <a:pt x="9941" y="8907"/>
                    <a:pt x="9007" y="10041"/>
                  </a:cubicBezTo>
                  <a:cubicBezTo>
                    <a:pt x="8040" y="11175"/>
                    <a:pt x="7005" y="12209"/>
                    <a:pt x="5871" y="13176"/>
                  </a:cubicBezTo>
                  <a:cubicBezTo>
                    <a:pt x="5338" y="13577"/>
                    <a:pt x="4837" y="14010"/>
                    <a:pt x="4337" y="14344"/>
                  </a:cubicBezTo>
                  <a:cubicBezTo>
                    <a:pt x="4070" y="14511"/>
                    <a:pt x="3837" y="14677"/>
                    <a:pt x="3603" y="14844"/>
                  </a:cubicBezTo>
                  <a:lnTo>
                    <a:pt x="2936" y="15244"/>
                  </a:lnTo>
                  <a:cubicBezTo>
                    <a:pt x="2502" y="15545"/>
                    <a:pt x="2069" y="15745"/>
                    <a:pt x="1735" y="15945"/>
                  </a:cubicBezTo>
                  <a:cubicBezTo>
                    <a:pt x="1368" y="16145"/>
                    <a:pt x="1068" y="16312"/>
                    <a:pt x="801" y="16445"/>
                  </a:cubicBezTo>
                  <a:lnTo>
                    <a:pt x="201" y="16712"/>
                  </a:lnTo>
                  <a:cubicBezTo>
                    <a:pt x="134" y="16745"/>
                    <a:pt x="67" y="16779"/>
                    <a:pt x="0" y="16846"/>
                  </a:cubicBezTo>
                  <a:cubicBezTo>
                    <a:pt x="67" y="16812"/>
                    <a:pt x="134" y="16779"/>
                    <a:pt x="201" y="16779"/>
                  </a:cubicBezTo>
                  <a:lnTo>
                    <a:pt x="834" y="16512"/>
                  </a:lnTo>
                  <a:cubicBezTo>
                    <a:pt x="1135" y="16379"/>
                    <a:pt x="1468" y="16212"/>
                    <a:pt x="1768" y="16045"/>
                  </a:cubicBezTo>
                  <a:cubicBezTo>
                    <a:pt x="2135" y="15878"/>
                    <a:pt x="2602" y="15678"/>
                    <a:pt x="3003" y="15378"/>
                  </a:cubicBezTo>
                  <a:lnTo>
                    <a:pt x="3703" y="14978"/>
                  </a:lnTo>
                  <a:cubicBezTo>
                    <a:pt x="3937" y="14811"/>
                    <a:pt x="4170" y="14644"/>
                    <a:pt x="4437" y="14477"/>
                  </a:cubicBezTo>
                  <a:cubicBezTo>
                    <a:pt x="4937" y="14144"/>
                    <a:pt x="5438" y="13710"/>
                    <a:pt x="6005" y="13310"/>
                  </a:cubicBezTo>
                  <a:cubicBezTo>
                    <a:pt x="8306" y="11408"/>
                    <a:pt x="10241" y="9107"/>
                    <a:pt x="11709" y="6505"/>
                  </a:cubicBezTo>
                  <a:cubicBezTo>
                    <a:pt x="12009" y="5904"/>
                    <a:pt x="12343" y="5337"/>
                    <a:pt x="12576" y="4770"/>
                  </a:cubicBezTo>
                  <a:cubicBezTo>
                    <a:pt x="12710" y="4503"/>
                    <a:pt x="12843" y="4237"/>
                    <a:pt x="12943" y="3970"/>
                  </a:cubicBezTo>
                  <a:cubicBezTo>
                    <a:pt x="13043" y="3703"/>
                    <a:pt x="13143" y="3436"/>
                    <a:pt x="13243" y="3202"/>
                  </a:cubicBezTo>
                  <a:cubicBezTo>
                    <a:pt x="13410" y="2702"/>
                    <a:pt x="13543" y="2268"/>
                    <a:pt x="13677" y="1868"/>
                  </a:cubicBezTo>
                  <a:cubicBezTo>
                    <a:pt x="13777" y="1535"/>
                    <a:pt x="13877" y="1201"/>
                    <a:pt x="13944" y="867"/>
                  </a:cubicBezTo>
                  <a:lnTo>
                    <a:pt x="14077" y="200"/>
                  </a:lnTo>
                  <a:cubicBezTo>
                    <a:pt x="14111" y="134"/>
                    <a:pt x="14111" y="67"/>
                    <a:pt x="141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9"/>
            <p:cNvSpPr/>
            <p:nvPr/>
          </p:nvSpPr>
          <p:spPr>
            <a:xfrm>
              <a:off x="5917049" y="2238084"/>
              <a:ext cx="53507" cy="117404"/>
            </a:xfrm>
            <a:custGeom>
              <a:rect b="b" l="l" r="r" t="t"/>
              <a:pathLst>
                <a:path extrusionOk="0" h="5639" w="2570">
                  <a:moveTo>
                    <a:pt x="134" y="1"/>
                  </a:moveTo>
                  <a:cubicBezTo>
                    <a:pt x="34" y="301"/>
                    <a:pt x="1" y="635"/>
                    <a:pt x="1" y="935"/>
                  </a:cubicBezTo>
                  <a:cubicBezTo>
                    <a:pt x="1" y="2503"/>
                    <a:pt x="634" y="4004"/>
                    <a:pt x="1768" y="5071"/>
                  </a:cubicBezTo>
                  <a:cubicBezTo>
                    <a:pt x="1969" y="5305"/>
                    <a:pt x="2235" y="5505"/>
                    <a:pt x="2502" y="5638"/>
                  </a:cubicBezTo>
                  <a:cubicBezTo>
                    <a:pt x="2569" y="5605"/>
                    <a:pt x="2269" y="5405"/>
                    <a:pt x="1869" y="4971"/>
                  </a:cubicBezTo>
                  <a:cubicBezTo>
                    <a:pt x="834" y="3870"/>
                    <a:pt x="267" y="2436"/>
                    <a:pt x="167" y="935"/>
                  </a:cubicBezTo>
                  <a:cubicBezTo>
                    <a:pt x="134" y="368"/>
                    <a:pt x="167" y="1"/>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9"/>
            <p:cNvSpPr/>
            <p:nvPr/>
          </p:nvSpPr>
          <p:spPr>
            <a:xfrm>
              <a:off x="5955940" y="2288094"/>
              <a:ext cx="12513" cy="50030"/>
            </a:xfrm>
            <a:custGeom>
              <a:rect b="b" l="l" r="r" t="t"/>
              <a:pathLst>
                <a:path extrusionOk="0" h="2403" w="601">
                  <a:moveTo>
                    <a:pt x="334" y="1"/>
                  </a:moveTo>
                  <a:cubicBezTo>
                    <a:pt x="1" y="768"/>
                    <a:pt x="67" y="1702"/>
                    <a:pt x="534" y="2402"/>
                  </a:cubicBezTo>
                  <a:cubicBezTo>
                    <a:pt x="601" y="2369"/>
                    <a:pt x="401" y="1869"/>
                    <a:pt x="334" y="1201"/>
                  </a:cubicBezTo>
                  <a:cubicBezTo>
                    <a:pt x="301" y="568"/>
                    <a:pt x="401" y="1"/>
                    <a:pt x="3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9"/>
            <p:cNvSpPr/>
            <p:nvPr/>
          </p:nvSpPr>
          <p:spPr>
            <a:xfrm>
              <a:off x="5802456" y="1572763"/>
              <a:ext cx="75722" cy="404220"/>
            </a:xfrm>
            <a:custGeom>
              <a:rect b="b" l="l" r="r" t="t"/>
              <a:pathLst>
                <a:path extrusionOk="0" h="19415" w="3637">
                  <a:moveTo>
                    <a:pt x="1" y="1"/>
                  </a:moveTo>
                  <a:cubicBezTo>
                    <a:pt x="1" y="67"/>
                    <a:pt x="1" y="134"/>
                    <a:pt x="34" y="201"/>
                  </a:cubicBezTo>
                  <a:cubicBezTo>
                    <a:pt x="67" y="334"/>
                    <a:pt x="101" y="534"/>
                    <a:pt x="134" y="768"/>
                  </a:cubicBezTo>
                  <a:cubicBezTo>
                    <a:pt x="234" y="1302"/>
                    <a:pt x="368" y="2002"/>
                    <a:pt x="568" y="2836"/>
                  </a:cubicBezTo>
                  <a:cubicBezTo>
                    <a:pt x="901" y="4604"/>
                    <a:pt x="1368" y="7006"/>
                    <a:pt x="1902" y="9708"/>
                  </a:cubicBezTo>
                  <a:cubicBezTo>
                    <a:pt x="2402" y="12376"/>
                    <a:pt x="2803" y="14811"/>
                    <a:pt x="3103" y="16579"/>
                  </a:cubicBezTo>
                  <a:cubicBezTo>
                    <a:pt x="3236" y="17413"/>
                    <a:pt x="3370" y="18147"/>
                    <a:pt x="3436" y="18647"/>
                  </a:cubicBezTo>
                  <a:cubicBezTo>
                    <a:pt x="3503" y="18881"/>
                    <a:pt x="3536" y="19081"/>
                    <a:pt x="3536" y="19248"/>
                  </a:cubicBezTo>
                  <a:cubicBezTo>
                    <a:pt x="3570" y="19315"/>
                    <a:pt x="3570" y="19381"/>
                    <a:pt x="3603" y="19415"/>
                  </a:cubicBezTo>
                  <a:cubicBezTo>
                    <a:pt x="3603" y="19348"/>
                    <a:pt x="3637" y="19281"/>
                    <a:pt x="3603" y="19181"/>
                  </a:cubicBezTo>
                  <a:cubicBezTo>
                    <a:pt x="3603" y="19048"/>
                    <a:pt x="3570" y="18848"/>
                    <a:pt x="3570" y="18614"/>
                  </a:cubicBezTo>
                  <a:cubicBezTo>
                    <a:pt x="3503" y="18147"/>
                    <a:pt x="3403" y="17413"/>
                    <a:pt x="3270" y="16546"/>
                  </a:cubicBezTo>
                  <a:cubicBezTo>
                    <a:pt x="3003" y="14778"/>
                    <a:pt x="2636" y="12310"/>
                    <a:pt x="2135" y="9641"/>
                  </a:cubicBezTo>
                  <a:cubicBezTo>
                    <a:pt x="1635" y="6972"/>
                    <a:pt x="1135" y="4537"/>
                    <a:pt x="701" y="2803"/>
                  </a:cubicBezTo>
                  <a:cubicBezTo>
                    <a:pt x="501" y="1935"/>
                    <a:pt x="334" y="1235"/>
                    <a:pt x="201" y="735"/>
                  </a:cubicBezTo>
                  <a:cubicBezTo>
                    <a:pt x="167" y="501"/>
                    <a:pt x="101" y="334"/>
                    <a:pt x="67" y="167"/>
                  </a:cubicBezTo>
                  <a:cubicBezTo>
                    <a:pt x="67" y="101"/>
                    <a:pt x="34" y="34"/>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9"/>
            <p:cNvSpPr/>
            <p:nvPr/>
          </p:nvSpPr>
          <p:spPr>
            <a:xfrm>
              <a:off x="6432362" y="1555400"/>
              <a:ext cx="29877" cy="421584"/>
            </a:xfrm>
            <a:custGeom>
              <a:rect b="b" l="l" r="r" t="t"/>
              <a:pathLst>
                <a:path extrusionOk="0" h="20249" w="1435">
                  <a:moveTo>
                    <a:pt x="1435" y="1"/>
                  </a:moveTo>
                  <a:cubicBezTo>
                    <a:pt x="1402" y="67"/>
                    <a:pt x="1402" y="134"/>
                    <a:pt x="1402" y="201"/>
                  </a:cubicBezTo>
                  <a:cubicBezTo>
                    <a:pt x="1368" y="368"/>
                    <a:pt x="1335" y="568"/>
                    <a:pt x="1301" y="801"/>
                  </a:cubicBezTo>
                  <a:cubicBezTo>
                    <a:pt x="1235" y="1335"/>
                    <a:pt x="1135" y="2069"/>
                    <a:pt x="1035" y="2970"/>
                  </a:cubicBezTo>
                  <a:cubicBezTo>
                    <a:pt x="801" y="4771"/>
                    <a:pt x="534" y="7306"/>
                    <a:pt x="334" y="10108"/>
                  </a:cubicBezTo>
                  <a:cubicBezTo>
                    <a:pt x="101" y="12910"/>
                    <a:pt x="1" y="15445"/>
                    <a:pt x="1" y="17280"/>
                  </a:cubicBezTo>
                  <a:lnTo>
                    <a:pt x="1" y="19481"/>
                  </a:lnTo>
                  <a:lnTo>
                    <a:pt x="1" y="20048"/>
                  </a:lnTo>
                  <a:cubicBezTo>
                    <a:pt x="1" y="20115"/>
                    <a:pt x="1" y="20182"/>
                    <a:pt x="34" y="20249"/>
                  </a:cubicBezTo>
                  <a:cubicBezTo>
                    <a:pt x="67" y="20182"/>
                    <a:pt x="67" y="20115"/>
                    <a:pt x="67" y="20048"/>
                  </a:cubicBezTo>
                  <a:lnTo>
                    <a:pt x="101" y="19481"/>
                  </a:lnTo>
                  <a:cubicBezTo>
                    <a:pt x="134" y="18914"/>
                    <a:pt x="134" y="18180"/>
                    <a:pt x="167" y="17280"/>
                  </a:cubicBezTo>
                  <a:cubicBezTo>
                    <a:pt x="234" y="15445"/>
                    <a:pt x="301" y="12910"/>
                    <a:pt x="534" y="10108"/>
                  </a:cubicBezTo>
                  <a:cubicBezTo>
                    <a:pt x="768" y="7339"/>
                    <a:pt x="1001" y="4804"/>
                    <a:pt x="1201" y="2970"/>
                  </a:cubicBezTo>
                  <a:cubicBezTo>
                    <a:pt x="1268" y="2069"/>
                    <a:pt x="1335" y="1368"/>
                    <a:pt x="1402" y="801"/>
                  </a:cubicBezTo>
                  <a:cubicBezTo>
                    <a:pt x="1402" y="568"/>
                    <a:pt x="1435" y="368"/>
                    <a:pt x="1435" y="234"/>
                  </a:cubicBezTo>
                  <a:cubicBezTo>
                    <a:pt x="1435" y="134"/>
                    <a:pt x="1435" y="67"/>
                    <a:pt x="14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9"/>
            <p:cNvSpPr/>
            <p:nvPr/>
          </p:nvSpPr>
          <p:spPr>
            <a:xfrm>
              <a:off x="5655925" y="1876963"/>
              <a:ext cx="82655" cy="122942"/>
            </a:xfrm>
            <a:custGeom>
              <a:rect b="b" l="l" r="r" t="t"/>
              <a:pathLst>
                <a:path extrusionOk="0" h="5905" w="3970">
                  <a:moveTo>
                    <a:pt x="67" y="0"/>
                  </a:moveTo>
                  <a:lnTo>
                    <a:pt x="67" y="0"/>
                  </a:lnTo>
                  <a:cubicBezTo>
                    <a:pt x="0" y="67"/>
                    <a:pt x="1268" y="1101"/>
                    <a:pt x="2302" y="2769"/>
                  </a:cubicBezTo>
                  <a:cubicBezTo>
                    <a:pt x="3358" y="4386"/>
                    <a:pt x="3892" y="5905"/>
                    <a:pt x="3967" y="5905"/>
                  </a:cubicBezTo>
                  <a:cubicBezTo>
                    <a:pt x="3968" y="5905"/>
                    <a:pt x="3969" y="5905"/>
                    <a:pt x="3970" y="5904"/>
                  </a:cubicBezTo>
                  <a:cubicBezTo>
                    <a:pt x="3936" y="5537"/>
                    <a:pt x="3836" y="5204"/>
                    <a:pt x="3670" y="4904"/>
                  </a:cubicBezTo>
                  <a:cubicBezTo>
                    <a:pt x="3369" y="4103"/>
                    <a:pt x="2969" y="3336"/>
                    <a:pt x="2502" y="2635"/>
                  </a:cubicBezTo>
                  <a:cubicBezTo>
                    <a:pt x="2035" y="1935"/>
                    <a:pt x="1501" y="1268"/>
                    <a:pt x="901" y="667"/>
                  </a:cubicBezTo>
                  <a:cubicBezTo>
                    <a:pt x="634" y="400"/>
                    <a:pt x="367" y="200"/>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9"/>
            <p:cNvSpPr/>
            <p:nvPr/>
          </p:nvSpPr>
          <p:spPr>
            <a:xfrm>
              <a:off x="5657300" y="1876963"/>
              <a:ext cx="96563" cy="84737"/>
            </a:xfrm>
            <a:custGeom>
              <a:rect b="b" l="l" r="r" t="t"/>
              <a:pathLst>
                <a:path extrusionOk="0" h="4070" w="4638">
                  <a:moveTo>
                    <a:pt x="1" y="0"/>
                  </a:moveTo>
                  <a:lnTo>
                    <a:pt x="1" y="0"/>
                  </a:lnTo>
                  <a:cubicBezTo>
                    <a:pt x="234" y="134"/>
                    <a:pt x="535" y="300"/>
                    <a:pt x="835" y="400"/>
                  </a:cubicBezTo>
                  <a:cubicBezTo>
                    <a:pt x="1502" y="701"/>
                    <a:pt x="2136" y="1101"/>
                    <a:pt x="2736" y="1568"/>
                  </a:cubicBezTo>
                  <a:cubicBezTo>
                    <a:pt x="3303" y="2035"/>
                    <a:pt x="3770" y="2602"/>
                    <a:pt x="4171" y="3236"/>
                  </a:cubicBezTo>
                  <a:cubicBezTo>
                    <a:pt x="4304" y="3536"/>
                    <a:pt x="4471" y="3803"/>
                    <a:pt x="4638" y="4070"/>
                  </a:cubicBezTo>
                  <a:cubicBezTo>
                    <a:pt x="4571" y="3770"/>
                    <a:pt x="4471" y="3436"/>
                    <a:pt x="4304" y="3169"/>
                  </a:cubicBezTo>
                  <a:cubicBezTo>
                    <a:pt x="3970" y="2502"/>
                    <a:pt x="3470" y="1868"/>
                    <a:pt x="2870" y="1401"/>
                  </a:cubicBezTo>
                  <a:cubicBezTo>
                    <a:pt x="2269" y="901"/>
                    <a:pt x="1602" y="534"/>
                    <a:pt x="902" y="267"/>
                  </a:cubicBezTo>
                  <a:cubicBezTo>
                    <a:pt x="601" y="134"/>
                    <a:pt x="301" y="3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9"/>
            <p:cNvSpPr/>
            <p:nvPr/>
          </p:nvSpPr>
          <p:spPr>
            <a:xfrm>
              <a:off x="5692735" y="1639616"/>
              <a:ext cx="150716" cy="138890"/>
            </a:xfrm>
            <a:custGeom>
              <a:rect b="b" l="l" r="r" t="t"/>
              <a:pathLst>
                <a:path extrusionOk="0" h="6671" w="7239">
                  <a:moveTo>
                    <a:pt x="2049" y="212"/>
                  </a:moveTo>
                  <a:cubicBezTo>
                    <a:pt x="2143" y="212"/>
                    <a:pt x="2239" y="227"/>
                    <a:pt x="2335" y="259"/>
                  </a:cubicBezTo>
                  <a:cubicBezTo>
                    <a:pt x="2902" y="392"/>
                    <a:pt x="3369" y="826"/>
                    <a:pt x="3569" y="1426"/>
                  </a:cubicBezTo>
                  <a:cubicBezTo>
                    <a:pt x="3770" y="1927"/>
                    <a:pt x="3703" y="2494"/>
                    <a:pt x="3436" y="2961"/>
                  </a:cubicBezTo>
                  <a:cubicBezTo>
                    <a:pt x="3202" y="3361"/>
                    <a:pt x="2802" y="3661"/>
                    <a:pt x="2335" y="3828"/>
                  </a:cubicBezTo>
                  <a:cubicBezTo>
                    <a:pt x="2173" y="3872"/>
                    <a:pt x="2005" y="3897"/>
                    <a:pt x="1835" y="3899"/>
                  </a:cubicBezTo>
                  <a:lnTo>
                    <a:pt x="1835" y="3899"/>
                  </a:lnTo>
                  <a:cubicBezTo>
                    <a:pt x="1707" y="3633"/>
                    <a:pt x="1596" y="3364"/>
                    <a:pt x="1501" y="3094"/>
                  </a:cubicBezTo>
                  <a:cubicBezTo>
                    <a:pt x="1301" y="2494"/>
                    <a:pt x="1001" y="1860"/>
                    <a:pt x="1068" y="1193"/>
                  </a:cubicBezTo>
                  <a:cubicBezTo>
                    <a:pt x="1101" y="893"/>
                    <a:pt x="1234" y="592"/>
                    <a:pt x="1501" y="392"/>
                  </a:cubicBezTo>
                  <a:cubicBezTo>
                    <a:pt x="1660" y="279"/>
                    <a:pt x="1849" y="212"/>
                    <a:pt x="2049" y="212"/>
                  </a:cubicBezTo>
                  <a:close/>
                  <a:moveTo>
                    <a:pt x="2128" y="0"/>
                  </a:moveTo>
                  <a:cubicBezTo>
                    <a:pt x="1856" y="0"/>
                    <a:pt x="1593" y="75"/>
                    <a:pt x="1368" y="225"/>
                  </a:cubicBezTo>
                  <a:cubicBezTo>
                    <a:pt x="1101" y="459"/>
                    <a:pt x="901" y="793"/>
                    <a:pt x="867" y="1159"/>
                  </a:cubicBezTo>
                  <a:cubicBezTo>
                    <a:pt x="834" y="1526"/>
                    <a:pt x="867" y="1893"/>
                    <a:pt x="968" y="2227"/>
                  </a:cubicBezTo>
                  <a:cubicBezTo>
                    <a:pt x="1068" y="2560"/>
                    <a:pt x="1201" y="2861"/>
                    <a:pt x="1301" y="3161"/>
                  </a:cubicBezTo>
                  <a:cubicBezTo>
                    <a:pt x="1400" y="3414"/>
                    <a:pt x="1504" y="3655"/>
                    <a:pt x="1617" y="3889"/>
                  </a:cubicBezTo>
                  <a:lnTo>
                    <a:pt x="1617" y="3889"/>
                  </a:lnTo>
                  <a:cubicBezTo>
                    <a:pt x="1476" y="3875"/>
                    <a:pt x="1336" y="3844"/>
                    <a:pt x="1201" y="3795"/>
                  </a:cubicBezTo>
                  <a:cubicBezTo>
                    <a:pt x="934" y="3695"/>
                    <a:pt x="667" y="3528"/>
                    <a:pt x="434" y="3328"/>
                  </a:cubicBezTo>
                  <a:cubicBezTo>
                    <a:pt x="267" y="3128"/>
                    <a:pt x="134" y="2927"/>
                    <a:pt x="0" y="2694"/>
                  </a:cubicBezTo>
                  <a:lnTo>
                    <a:pt x="0" y="2694"/>
                  </a:lnTo>
                  <a:cubicBezTo>
                    <a:pt x="0" y="2694"/>
                    <a:pt x="0" y="2761"/>
                    <a:pt x="67" y="2894"/>
                  </a:cubicBezTo>
                  <a:cubicBezTo>
                    <a:pt x="134" y="3061"/>
                    <a:pt x="267" y="3228"/>
                    <a:pt x="400" y="3394"/>
                  </a:cubicBezTo>
                  <a:cubicBezTo>
                    <a:pt x="601" y="3595"/>
                    <a:pt x="867" y="3795"/>
                    <a:pt x="1168" y="3895"/>
                  </a:cubicBezTo>
                  <a:cubicBezTo>
                    <a:pt x="1336" y="3965"/>
                    <a:pt x="1511" y="4012"/>
                    <a:pt x="1687" y="4032"/>
                  </a:cubicBezTo>
                  <a:lnTo>
                    <a:pt x="1687" y="4032"/>
                  </a:lnTo>
                  <a:cubicBezTo>
                    <a:pt x="1823" y="4303"/>
                    <a:pt x="1971" y="4566"/>
                    <a:pt x="2135" y="4829"/>
                  </a:cubicBezTo>
                  <a:cubicBezTo>
                    <a:pt x="2702" y="5763"/>
                    <a:pt x="3636" y="6430"/>
                    <a:pt x="4704" y="6630"/>
                  </a:cubicBezTo>
                  <a:cubicBezTo>
                    <a:pt x="4853" y="6657"/>
                    <a:pt x="5005" y="6671"/>
                    <a:pt x="5155" y="6671"/>
                  </a:cubicBezTo>
                  <a:cubicBezTo>
                    <a:pt x="5742" y="6671"/>
                    <a:pt x="6320" y="6468"/>
                    <a:pt x="6772" y="6096"/>
                  </a:cubicBezTo>
                  <a:cubicBezTo>
                    <a:pt x="6905" y="5963"/>
                    <a:pt x="7039" y="5829"/>
                    <a:pt x="7139" y="5663"/>
                  </a:cubicBezTo>
                  <a:cubicBezTo>
                    <a:pt x="7205" y="5529"/>
                    <a:pt x="7239" y="5463"/>
                    <a:pt x="7239" y="5463"/>
                  </a:cubicBezTo>
                  <a:lnTo>
                    <a:pt x="7239" y="5463"/>
                  </a:lnTo>
                  <a:cubicBezTo>
                    <a:pt x="7072" y="5696"/>
                    <a:pt x="6905" y="5896"/>
                    <a:pt x="6705" y="6063"/>
                  </a:cubicBezTo>
                  <a:cubicBezTo>
                    <a:pt x="6266" y="6399"/>
                    <a:pt x="5746" y="6575"/>
                    <a:pt x="5208" y="6575"/>
                  </a:cubicBezTo>
                  <a:cubicBezTo>
                    <a:pt x="5052" y="6575"/>
                    <a:pt x="4895" y="6560"/>
                    <a:pt x="4737" y="6530"/>
                  </a:cubicBezTo>
                  <a:cubicBezTo>
                    <a:pt x="3736" y="6296"/>
                    <a:pt x="2869" y="5663"/>
                    <a:pt x="2335" y="4762"/>
                  </a:cubicBezTo>
                  <a:cubicBezTo>
                    <a:pt x="2174" y="4528"/>
                    <a:pt x="2033" y="4288"/>
                    <a:pt x="1907" y="4044"/>
                  </a:cubicBezTo>
                  <a:lnTo>
                    <a:pt x="1907" y="4044"/>
                  </a:lnTo>
                  <a:cubicBezTo>
                    <a:pt x="2075" y="4042"/>
                    <a:pt x="2241" y="4015"/>
                    <a:pt x="2402" y="3961"/>
                  </a:cubicBezTo>
                  <a:cubicBezTo>
                    <a:pt x="2902" y="3795"/>
                    <a:pt x="3336" y="3494"/>
                    <a:pt x="3603" y="3061"/>
                  </a:cubicBezTo>
                  <a:cubicBezTo>
                    <a:pt x="3903" y="2527"/>
                    <a:pt x="3970" y="1893"/>
                    <a:pt x="3770" y="1326"/>
                  </a:cubicBezTo>
                  <a:cubicBezTo>
                    <a:pt x="3569" y="726"/>
                    <a:pt x="3036" y="225"/>
                    <a:pt x="2402" y="25"/>
                  </a:cubicBezTo>
                  <a:cubicBezTo>
                    <a:pt x="2310" y="9"/>
                    <a:pt x="2218" y="0"/>
                    <a:pt x="212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9"/>
            <p:cNvSpPr/>
            <p:nvPr/>
          </p:nvSpPr>
          <p:spPr>
            <a:xfrm>
              <a:off x="5828148" y="1557232"/>
              <a:ext cx="356313" cy="364704"/>
            </a:xfrm>
            <a:custGeom>
              <a:rect b="b" l="l" r="r" t="t"/>
              <a:pathLst>
                <a:path extrusionOk="0" h="17517" w="17114">
                  <a:moveTo>
                    <a:pt x="4966" y="179"/>
                  </a:moveTo>
                  <a:cubicBezTo>
                    <a:pt x="5550" y="179"/>
                    <a:pt x="6124" y="438"/>
                    <a:pt x="6539" y="880"/>
                  </a:cubicBezTo>
                  <a:cubicBezTo>
                    <a:pt x="6972" y="1380"/>
                    <a:pt x="7139" y="2081"/>
                    <a:pt x="7006" y="2748"/>
                  </a:cubicBezTo>
                  <a:cubicBezTo>
                    <a:pt x="6906" y="3349"/>
                    <a:pt x="6639" y="3916"/>
                    <a:pt x="6205" y="4349"/>
                  </a:cubicBezTo>
                  <a:cubicBezTo>
                    <a:pt x="5838" y="4750"/>
                    <a:pt x="5371" y="5050"/>
                    <a:pt x="4871" y="5250"/>
                  </a:cubicBezTo>
                  <a:cubicBezTo>
                    <a:pt x="4624" y="5349"/>
                    <a:pt x="4372" y="5430"/>
                    <a:pt x="4116" y="5494"/>
                  </a:cubicBezTo>
                  <a:lnTo>
                    <a:pt x="4116" y="5494"/>
                  </a:lnTo>
                  <a:cubicBezTo>
                    <a:pt x="3930" y="5116"/>
                    <a:pt x="3770" y="4722"/>
                    <a:pt x="3637" y="4316"/>
                  </a:cubicBezTo>
                  <a:cubicBezTo>
                    <a:pt x="3303" y="3549"/>
                    <a:pt x="3170" y="2715"/>
                    <a:pt x="3236" y="1881"/>
                  </a:cubicBezTo>
                  <a:cubicBezTo>
                    <a:pt x="3303" y="1114"/>
                    <a:pt x="3837" y="446"/>
                    <a:pt x="4604" y="213"/>
                  </a:cubicBezTo>
                  <a:cubicBezTo>
                    <a:pt x="4724" y="190"/>
                    <a:pt x="4845" y="179"/>
                    <a:pt x="4966" y="179"/>
                  </a:cubicBezTo>
                  <a:close/>
                  <a:moveTo>
                    <a:pt x="12988" y="4357"/>
                  </a:moveTo>
                  <a:cubicBezTo>
                    <a:pt x="13105" y="4357"/>
                    <a:pt x="13223" y="4365"/>
                    <a:pt x="13344" y="4383"/>
                  </a:cubicBezTo>
                  <a:cubicBezTo>
                    <a:pt x="13777" y="4449"/>
                    <a:pt x="14178" y="4683"/>
                    <a:pt x="14444" y="5016"/>
                  </a:cubicBezTo>
                  <a:cubicBezTo>
                    <a:pt x="14711" y="5383"/>
                    <a:pt x="14845" y="5850"/>
                    <a:pt x="14811" y="6284"/>
                  </a:cubicBezTo>
                  <a:cubicBezTo>
                    <a:pt x="14778" y="6751"/>
                    <a:pt x="14611" y="7218"/>
                    <a:pt x="14378" y="7618"/>
                  </a:cubicBezTo>
                  <a:cubicBezTo>
                    <a:pt x="13877" y="8452"/>
                    <a:pt x="13077" y="9086"/>
                    <a:pt x="12176" y="9420"/>
                  </a:cubicBezTo>
                  <a:cubicBezTo>
                    <a:pt x="11509" y="9658"/>
                    <a:pt x="10825" y="9777"/>
                    <a:pt x="10136" y="9777"/>
                  </a:cubicBezTo>
                  <a:cubicBezTo>
                    <a:pt x="9860" y="9777"/>
                    <a:pt x="9584" y="9758"/>
                    <a:pt x="9307" y="9720"/>
                  </a:cubicBezTo>
                  <a:cubicBezTo>
                    <a:pt x="9190" y="9699"/>
                    <a:pt x="9073" y="9675"/>
                    <a:pt x="8957" y="9647"/>
                  </a:cubicBezTo>
                  <a:lnTo>
                    <a:pt x="8957" y="9647"/>
                  </a:lnTo>
                  <a:cubicBezTo>
                    <a:pt x="9100" y="8464"/>
                    <a:pt x="9510" y="7327"/>
                    <a:pt x="10175" y="6317"/>
                  </a:cubicBezTo>
                  <a:cubicBezTo>
                    <a:pt x="10608" y="5550"/>
                    <a:pt x="11242" y="4950"/>
                    <a:pt x="12043" y="4549"/>
                  </a:cubicBezTo>
                  <a:cubicBezTo>
                    <a:pt x="12340" y="4426"/>
                    <a:pt x="12655" y="4357"/>
                    <a:pt x="12988" y="4357"/>
                  </a:cubicBezTo>
                  <a:close/>
                  <a:moveTo>
                    <a:pt x="4997" y="1"/>
                  </a:moveTo>
                  <a:cubicBezTo>
                    <a:pt x="4855" y="1"/>
                    <a:pt x="4712" y="15"/>
                    <a:pt x="4571" y="46"/>
                  </a:cubicBezTo>
                  <a:cubicBezTo>
                    <a:pt x="4170" y="146"/>
                    <a:pt x="3804" y="380"/>
                    <a:pt x="3570" y="713"/>
                  </a:cubicBezTo>
                  <a:cubicBezTo>
                    <a:pt x="3303" y="1047"/>
                    <a:pt x="3136" y="1447"/>
                    <a:pt x="3070" y="1847"/>
                  </a:cubicBezTo>
                  <a:cubicBezTo>
                    <a:pt x="3003" y="2715"/>
                    <a:pt x="3103" y="3582"/>
                    <a:pt x="3437" y="4383"/>
                  </a:cubicBezTo>
                  <a:cubicBezTo>
                    <a:pt x="3572" y="4781"/>
                    <a:pt x="3733" y="5168"/>
                    <a:pt x="3917" y="5541"/>
                  </a:cubicBezTo>
                  <a:lnTo>
                    <a:pt x="3917" y="5541"/>
                  </a:lnTo>
                  <a:cubicBezTo>
                    <a:pt x="3458" y="5641"/>
                    <a:pt x="2989" y="5689"/>
                    <a:pt x="2528" y="5689"/>
                  </a:cubicBezTo>
                  <a:cubicBezTo>
                    <a:pt x="2441" y="5689"/>
                    <a:pt x="2355" y="5687"/>
                    <a:pt x="2269" y="5684"/>
                  </a:cubicBezTo>
                  <a:cubicBezTo>
                    <a:pt x="1535" y="5650"/>
                    <a:pt x="968" y="5583"/>
                    <a:pt x="601" y="5550"/>
                  </a:cubicBezTo>
                  <a:lnTo>
                    <a:pt x="134" y="5483"/>
                  </a:lnTo>
                  <a:lnTo>
                    <a:pt x="1" y="5483"/>
                  </a:lnTo>
                  <a:lnTo>
                    <a:pt x="134" y="5517"/>
                  </a:lnTo>
                  <a:lnTo>
                    <a:pt x="568" y="5583"/>
                  </a:lnTo>
                  <a:cubicBezTo>
                    <a:pt x="1135" y="5684"/>
                    <a:pt x="1702" y="5750"/>
                    <a:pt x="2236" y="5784"/>
                  </a:cubicBezTo>
                  <a:cubicBezTo>
                    <a:pt x="2325" y="5787"/>
                    <a:pt x="2414" y="5789"/>
                    <a:pt x="2503" y="5789"/>
                  </a:cubicBezTo>
                  <a:cubicBezTo>
                    <a:pt x="2993" y="5789"/>
                    <a:pt x="3481" y="5738"/>
                    <a:pt x="3963" y="5632"/>
                  </a:cubicBezTo>
                  <a:lnTo>
                    <a:pt x="3963" y="5632"/>
                  </a:lnTo>
                  <a:cubicBezTo>
                    <a:pt x="4596" y="6875"/>
                    <a:pt x="5496" y="7962"/>
                    <a:pt x="6606" y="8819"/>
                  </a:cubicBezTo>
                  <a:cubicBezTo>
                    <a:pt x="7268" y="9288"/>
                    <a:pt x="7999" y="9620"/>
                    <a:pt x="8779" y="9816"/>
                  </a:cubicBezTo>
                  <a:lnTo>
                    <a:pt x="8779" y="9816"/>
                  </a:lnTo>
                  <a:cubicBezTo>
                    <a:pt x="8598" y="11611"/>
                    <a:pt x="8984" y="13454"/>
                    <a:pt x="9941" y="15057"/>
                  </a:cubicBezTo>
                  <a:cubicBezTo>
                    <a:pt x="10542" y="16124"/>
                    <a:pt x="11476" y="16925"/>
                    <a:pt x="12576" y="17392"/>
                  </a:cubicBezTo>
                  <a:cubicBezTo>
                    <a:pt x="12859" y="17473"/>
                    <a:pt x="13154" y="17517"/>
                    <a:pt x="13454" y="17517"/>
                  </a:cubicBezTo>
                  <a:cubicBezTo>
                    <a:pt x="13649" y="17517"/>
                    <a:pt x="13847" y="17498"/>
                    <a:pt x="14044" y="17459"/>
                  </a:cubicBezTo>
                  <a:cubicBezTo>
                    <a:pt x="14444" y="17392"/>
                    <a:pt x="14845" y="17259"/>
                    <a:pt x="15212" y="17092"/>
                  </a:cubicBezTo>
                  <a:cubicBezTo>
                    <a:pt x="15712" y="16825"/>
                    <a:pt x="16212" y="16525"/>
                    <a:pt x="16646" y="16191"/>
                  </a:cubicBezTo>
                  <a:cubicBezTo>
                    <a:pt x="16813" y="16058"/>
                    <a:pt x="16913" y="15991"/>
                    <a:pt x="17013" y="15924"/>
                  </a:cubicBezTo>
                  <a:lnTo>
                    <a:pt x="17113" y="15824"/>
                  </a:lnTo>
                  <a:cubicBezTo>
                    <a:pt x="17046" y="15824"/>
                    <a:pt x="17013" y="15858"/>
                    <a:pt x="16946" y="15891"/>
                  </a:cubicBezTo>
                  <a:lnTo>
                    <a:pt x="16613" y="16158"/>
                  </a:lnTo>
                  <a:cubicBezTo>
                    <a:pt x="16146" y="16458"/>
                    <a:pt x="15645" y="16758"/>
                    <a:pt x="15145" y="17025"/>
                  </a:cubicBezTo>
                  <a:cubicBezTo>
                    <a:pt x="14667" y="17275"/>
                    <a:pt x="14123" y="17407"/>
                    <a:pt x="13580" y="17407"/>
                  </a:cubicBezTo>
                  <a:cubicBezTo>
                    <a:pt x="13252" y="17407"/>
                    <a:pt x="12924" y="17359"/>
                    <a:pt x="12610" y="17259"/>
                  </a:cubicBezTo>
                  <a:cubicBezTo>
                    <a:pt x="11509" y="16825"/>
                    <a:pt x="10608" y="16024"/>
                    <a:pt x="10041" y="14990"/>
                  </a:cubicBezTo>
                  <a:cubicBezTo>
                    <a:pt x="9307" y="13756"/>
                    <a:pt x="8907" y="12355"/>
                    <a:pt x="8907" y="10921"/>
                  </a:cubicBezTo>
                  <a:cubicBezTo>
                    <a:pt x="8893" y="10562"/>
                    <a:pt x="8902" y="10206"/>
                    <a:pt x="8935" y="9853"/>
                  </a:cubicBezTo>
                  <a:lnTo>
                    <a:pt x="8935" y="9853"/>
                  </a:lnTo>
                  <a:cubicBezTo>
                    <a:pt x="9047" y="9878"/>
                    <a:pt x="9160" y="9900"/>
                    <a:pt x="9274" y="9920"/>
                  </a:cubicBezTo>
                  <a:cubicBezTo>
                    <a:pt x="9560" y="9958"/>
                    <a:pt x="9849" y="9977"/>
                    <a:pt x="10138" y="9977"/>
                  </a:cubicBezTo>
                  <a:cubicBezTo>
                    <a:pt x="10860" y="9977"/>
                    <a:pt x="11585" y="9858"/>
                    <a:pt x="12276" y="9620"/>
                  </a:cubicBezTo>
                  <a:cubicBezTo>
                    <a:pt x="13210" y="9253"/>
                    <a:pt x="14044" y="8586"/>
                    <a:pt x="14578" y="7718"/>
                  </a:cubicBezTo>
                  <a:cubicBezTo>
                    <a:pt x="14845" y="7285"/>
                    <a:pt x="15012" y="6818"/>
                    <a:pt x="15045" y="6317"/>
                  </a:cubicBezTo>
                  <a:cubicBezTo>
                    <a:pt x="15078" y="5817"/>
                    <a:pt x="14945" y="5283"/>
                    <a:pt x="14645" y="4883"/>
                  </a:cubicBezTo>
                  <a:cubicBezTo>
                    <a:pt x="14344" y="4483"/>
                    <a:pt x="13877" y="4249"/>
                    <a:pt x="13377" y="4182"/>
                  </a:cubicBezTo>
                  <a:cubicBezTo>
                    <a:pt x="13236" y="4162"/>
                    <a:pt x="13094" y="4151"/>
                    <a:pt x="12953" y="4151"/>
                  </a:cubicBezTo>
                  <a:cubicBezTo>
                    <a:pt x="12627" y="4151"/>
                    <a:pt x="12302" y="4210"/>
                    <a:pt x="11976" y="4349"/>
                  </a:cubicBezTo>
                  <a:cubicBezTo>
                    <a:pt x="11175" y="4750"/>
                    <a:pt x="10475" y="5383"/>
                    <a:pt x="10008" y="6184"/>
                  </a:cubicBezTo>
                  <a:cubicBezTo>
                    <a:pt x="9355" y="7242"/>
                    <a:pt x="8952" y="8412"/>
                    <a:pt x="8803" y="9609"/>
                  </a:cubicBezTo>
                  <a:lnTo>
                    <a:pt x="8803" y="9609"/>
                  </a:lnTo>
                  <a:cubicBezTo>
                    <a:pt x="8051" y="9414"/>
                    <a:pt x="7334" y="9089"/>
                    <a:pt x="6706" y="8652"/>
                  </a:cubicBezTo>
                  <a:cubicBezTo>
                    <a:pt x="5634" y="7830"/>
                    <a:pt x="4768" y="6785"/>
                    <a:pt x="4161" y="5586"/>
                  </a:cubicBezTo>
                  <a:lnTo>
                    <a:pt x="4161" y="5586"/>
                  </a:lnTo>
                  <a:cubicBezTo>
                    <a:pt x="4411" y="5523"/>
                    <a:pt x="4659" y="5444"/>
                    <a:pt x="4904" y="5350"/>
                  </a:cubicBezTo>
                  <a:cubicBezTo>
                    <a:pt x="5438" y="5150"/>
                    <a:pt x="5905" y="4816"/>
                    <a:pt x="6305" y="4416"/>
                  </a:cubicBezTo>
                  <a:cubicBezTo>
                    <a:pt x="6739" y="3982"/>
                    <a:pt x="7039" y="3382"/>
                    <a:pt x="7173" y="2748"/>
                  </a:cubicBezTo>
                  <a:cubicBezTo>
                    <a:pt x="7306" y="2048"/>
                    <a:pt x="7106" y="1314"/>
                    <a:pt x="6672" y="780"/>
                  </a:cubicBezTo>
                  <a:cubicBezTo>
                    <a:pt x="6237" y="290"/>
                    <a:pt x="5625" y="1"/>
                    <a:pt x="499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9"/>
            <p:cNvSpPr/>
            <p:nvPr/>
          </p:nvSpPr>
          <p:spPr>
            <a:xfrm>
              <a:off x="5772600" y="1399146"/>
              <a:ext cx="172244" cy="89380"/>
            </a:xfrm>
            <a:custGeom>
              <a:rect b="b" l="l" r="r" t="t"/>
              <a:pathLst>
                <a:path extrusionOk="0" h="4293" w="8273">
                  <a:moveTo>
                    <a:pt x="8273" y="0"/>
                  </a:moveTo>
                  <a:cubicBezTo>
                    <a:pt x="8239" y="0"/>
                    <a:pt x="8039" y="501"/>
                    <a:pt x="7506" y="1235"/>
                  </a:cubicBezTo>
                  <a:cubicBezTo>
                    <a:pt x="6133" y="3054"/>
                    <a:pt x="3997" y="4110"/>
                    <a:pt x="1740" y="4110"/>
                  </a:cubicBezTo>
                  <a:cubicBezTo>
                    <a:pt x="1639" y="4110"/>
                    <a:pt x="1537" y="4108"/>
                    <a:pt x="1435" y="4103"/>
                  </a:cubicBezTo>
                  <a:cubicBezTo>
                    <a:pt x="633" y="4074"/>
                    <a:pt x="122" y="3965"/>
                    <a:pt x="19" y="3965"/>
                  </a:cubicBezTo>
                  <a:cubicBezTo>
                    <a:pt x="7" y="3965"/>
                    <a:pt x="0" y="3966"/>
                    <a:pt x="0" y="3970"/>
                  </a:cubicBezTo>
                  <a:cubicBezTo>
                    <a:pt x="100" y="4037"/>
                    <a:pt x="234" y="4070"/>
                    <a:pt x="367" y="4103"/>
                  </a:cubicBezTo>
                  <a:cubicBezTo>
                    <a:pt x="701" y="4170"/>
                    <a:pt x="1068" y="4237"/>
                    <a:pt x="1435" y="4270"/>
                  </a:cubicBezTo>
                  <a:cubicBezTo>
                    <a:pt x="1620" y="4285"/>
                    <a:pt x="1804" y="4293"/>
                    <a:pt x="1988" y="4293"/>
                  </a:cubicBezTo>
                  <a:cubicBezTo>
                    <a:pt x="4224" y="4293"/>
                    <a:pt x="6342" y="3184"/>
                    <a:pt x="7606" y="1335"/>
                  </a:cubicBezTo>
                  <a:cubicBezTo>
                    <a:pt x="7806" y="1034"/>
                    <a:pt x="8006" y="701"/>
                    <a:pt x="8139" y="367"/>
                  </a:cubicBezTo>
                  <a:cubicBezTo>
                    <a:pt x="8206" y="267"/>
                    <a:pt x="8239" y="134"/>
                    <a:pt x="827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9"/>
            <p:cNvSpPr/>
            <p:nvPr/>
          </p:nvSpPr>
          <p:spPr>
            <a:xfrm>
              <a:off x="6032328" y="1435643"/>
              <a:ext cx="40995" cy="35061"/>
            </a:xfrm>
            <a:custGeom>
              <a:rect b="b" l="l" r="r" t="t"/>
              <a:pathLst>
                <a:path extrusionOk="0" h="1684" w="1969">
                  <a:moveTo>
                    <a:pt x="1776" y="0"/>
                  </a:moveTo>
                  <a:cubicBezTo>
                    <a:pt x="1717" y="0"/>
                    <a:pt x="1646" y="4"/>
                    <a:pt x="1569" y="15"/>
                  </a:cubicBezTo>
                  <a:cubicBezTo>
                    <a:pt x="868" y="149"/>
                    <a:pt x="301" y="616"/>
                    <a:pt x="68" y="1250"/>
                  </a:cubicBezTo>
                  <a:cubicBezTo>
                    <a:pt x="1" y="1516"/>
                    <a:pt x="1" y="1683"/>
                    <a:pt x="34" y="1683"/>
                  </a:cubicBezTo>
                  <a:cubicBezTo>
                    <a:pt x="201" y="1283"/>
                    <a:pt x="468" y="916"/>
                    <a:pt x="801" y="616"/>
                  </a:cubicBezTo>
                  <a:cubicBezTo>
                    <a:pt x="1135" y="349"/>
                    <a:pt x="1535" y="149"/>
                    <a:pt x="1969" y="15"/>
                  </a:cubicBezTo>
                  <a:cubicBezTo>
                    <a:pt x="1969" y="15"/>
                    <a:pt x="1895" y="0"/>
                    <a:pt x="177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9"/>
            <p:cNvSpPr/>
            <p:nvPr/>
          </p:nvSpPr>
          <p:spPr>
            <a:xfrm>
              <a:off x="6205966" y="1409452"/>
              <a:ext cx="58358" cy="77908"/>
            </a:xfrm>
            <a:custGeom>
              <a:rect b="b" l="l" r="r" t="t"/>
              <a:pathLst>
                <a:path extrusionOk="0" h="3742" w="2803">
                  <a:moveTo>
                    <a:pt x="1810" y="234"/>
                  </a:moveTo>
                  <a:cubicBezTo>
                    <a:pt x="1840" y="234"/>
                    <a:pt x="1871" y="236"/>
                    <a:pt x="1901" y="239"/>
                  </a:cubicBezTo>
                  <a:cubicBezTo>
                    <a:pt x="2168" y="339"/>
                    <a:pt x="2402" y="539"/>
                    <a:pt x="2502" y="840"/>
                  </a:cubicBezTo>
                  <a:cubicBezTo>
                    <a:pt x="2569" y="1107"/>
                    <a:pt x="2535" y="1373"/>
                    <a:pt x="2335" y="1607"/>
                  </a:cubicBezTo>
                  <a:cubicBezTo>
                    <a:pt x="2114" y="1877"/>
                    <a:pt x="1767" y="2039"/>
                    <a:pt x="1412" y="2039"/>
                  </a:cubicBezTo>
                  <a:cubicBezTo>
                    <a:pt x="1285" y="2039"/>
                    <a:pt x="1157" y="2018"/>
                    <a:pt x="1034" y="1974"/>
                  </a:cubicBezTo>
                  <a:cubicBezTo>
                    <a:pt x="1028" y="1972"/>
                    <a:pt x="1021" y="1969"/>
                    <a:pt x="1014" y="1967"/>
                  </a:cubicBezTo>
                  <a:lnTo>
                    <a:pt x="1014" y="1967"/>
                  </a:lnTo>
                  <a:cubicBezTo>
                    <a:pt x="954" y="1773"/>
                    <a:pt x="914" y="1573"/>
                    <a:pt x="901" y="1373"/>
                  </a:cubicBezTo>
                  <a:cubicBezTo>
                    <a:pt x="901" y="1107"/>
                    <a:pt x="967" y="806"/>
                    <a:pt x="1134" y="573"/>
                  </a:cubicBezTo>
                  <a:cubicBezTo>
                    <a:pt x="1284" y="363"/>
                    <a:pt x="1541" y="234"/>
                    <a:pt x="1810" y="234"/>
                  </a:cubicBezTo>
                  <a:close/>
                  <a:moveTo>
                    <a:pt x="1826" y="1"/>
                  </a:moveTo>
                  <a:cubicBezTo>
                    <a:pt x="1497" y="1"/>
                    <a:pt x="1178" y="139"/>
                    <a:pt x="967" y="439"/>
                  </a:cubicBezTo>
                  <a:cubicBezTo>
                    <a:pt x="767" y="706"/>
                    <a:pt x="701" y="1040"/>
                    <a:pt x="734" y="1373"/>
                  </a:cubicBezTo>
                  <a:cubicBezTo>
                    <a:pt x="745" y="1545"/>
                    <a:pt x="773" y="1716"/>
                    <a:pt x="817" y="1884"/>
                  </a:cubicBezTo>
                  <a:lnTo>
                    <a:pt x="817" y="1884"/>
                  </a:lnTo>
                  <a:cubicBezTo>
                    <a:pt x="594" y="1773"/>
                    <a:pt x="385" y="1609"/>
                    <a:pt x="234" y="1407"/>
                  </a:cubicBezTo>
                  <a:cubicBezTo>
                    <a:pt x="100" y="1207"/>
                    <a:pt x="0" y="1073"/>
                    <a:pt x="0" y="1073"/>
                  </a:cubicBezTo>
                  <a:lnTo>
                    <a:pt x="0" y="1073"/>
                  </a:lnTo>
                  <a:cubicBezTo>
                    <a:pt x="33" y="1207"/>
                    <a:pt x="100" y="1340"/>
                    <a:pt x="167" y="1440"/>
                  </a:cubicBezTo>
                  <a:cubicBezTo>
                    <a:pt x="342" y="1703"/>
                    <a:pt x="594" y="1940"/>
                    <a:pt x="878" y="2085"/>
                  </a:cubicBezTo>
                  <a:lnTo>
                    <a:pt x="878" y="2085"/>
                  </a:lnTo>
                  <a:cubicBezTo>
                    <a:pt x="976" y="2362"/>
                    <a:pt x="1118" y="2622"/>
                    <a:pt x="1301" y="2841"/>
                  </a:cubicBezTo>
                  <a:cubicBezTo>
                    <a:pt x="1501" y="3141"/>
                    <a:pt x="1768" y="3375"/>
                    <a:pt x="2068" y="3575"/>
                  </a:cubicBezTo>
                  <a:cubicBezTo>
                    <a:pt x="2202" y="3642"/>
                    <a:pt x="2302" y="3708"/>
                    <a:pt x="2435" y="3742"/>
                  </a:cubicBezTo>
                  <a:cubicBezTo>
                    <a:pt x="2035" y="3475"/>
                    <a:pt x="1701" y="3141"/>
                    <a:pt x="1401" y="2774"/>
                  </a:cubicBezTo>
                  <a:cubicBezTo>
                    <a:pt x="1279" y="2591"/>
                    <a:pt x="1170" y="2385"/>
                    <a:pt x="1085" y="2169"/>
                  </a:cubicBezTo>
                  <a:lnTo>
                    <a:pt x="1085" y="2169"/>
                  </a:lnTo>
                  <a:cubicBezTo>
                    <a:pt x="1208" y="2206"/>
                    <a:pt x="1333" y="2224"/>
                    <a:pt x="1458" y="2224"/>
                  </a:cubicBezTo>
                  <a:cubicBezTo>
                    <a:pt x="1852" y="2224"/>
                    <a:pt x="2238" y="2043"/>
                    <a:pt x="2502" y="1707"/>
                  </a:cubicBezTo>
                  <a:cubicBezTo>
                    <a:pt x="2735" y="1440"/>
                    <a:pt x="2802" y="1073"/>
                    <a:pt x="2702" y="740"/>
                  </a:cubicBezTo>
                  <a:cubicBezTo>
                    <a:pt x="2602" y="406"/>
                    <a:pt x="2302" y="106"/>
                    <a:pt x="1935" y="6"/>
                  </a:cubicBezTo>
                  <a:cubicBezTo>
                    <a:pt x="1898" y="2"/>
                    <a:pt x="1862" y="1"/>
                    <a:pt x="182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9"/>
            <p:cNvSpPr/>
            <p:nvPr/>
          </p:nvSpPr>
          <p:spPr>
            <a:xfrm>
              <a:off x="6228181" y="1357298"/>
              <a:ext cx="63917" cy="28669"/>
            </a:xfrm>
            <a:custGeom>
              <a:rect b="b" l="l" r="r" t="t"/>
              <a:pathLst>
                <a:path extrusionOk="0" h="1377" w="3070">
                  <a:moveTo>
                    <a:pt x="704" y="1"/>
                  </a:moveTo>
                  <a:cubicBezTo>
                    <a:pt x="635" y="1"/>
                    <a:pt x="568" y="3"/>
                    <a:pt x="501" y="9"/>
                  </a:cubicBezTo>
                  <a:cubicBezTo>
                    <a:pt x="167" y="42"/>
                    <a:pt x="1" y="109"/>
                    <a:pt x="1" y="142"/>
                  </a:cubicBezTo>
                  <a:cubicBezTo>
                    <a:pt x="568" y="142"/>
                    <a:pt x="1135" y="242"/>
                    <a:pt x="1668" y="409"/>
                  </a:cubicBezTo>
                  <a:cubicBezTo>
                    <a:pt x="2169" y="643"/>
                    <a:pt x="2636" y="976"/>
                    <a:pt x="3036" y="1377"/>
                  </a:cubicBezTo>
                  <a:cubicBezTo>
                    <a:pt x="3069" y="1377"/>
                    <a:pt x="2969" y="1176"/>
                    <a:pt x="2769" y="943"/>
                  </a:cubicBezTo>
                  <a:cubicBezTo>
                    <a:pt x="2469" y="609"/>
                    <a:pt x="2135" y="376"/>
                    <a:pt x="1735" y="209"/>
                  </a:cubicBezTo>
                  <a:cubicBezTo>
                    <a:pt x="1402" y="70"/>
                    <a:pt x="1045" y="1"/>
                    <a:pt x="70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9"/>
            <p:cNvSpPr/>
            <p:nvPr/>
          </p:nvSpPr>
          <p:spPr>
            <a:xfrm>
              <a:off x="6201095" y="1415802"/>
              <a:ext cx="329206" cy="245884"/>
            </a:xfrm>
            <a:custGeom>
              <a:rect b="b" l="l" r="r" t="t"/>
              <a:pathLst>
                <a:path extrusionOk="0" h="11810" w="15812">
                  <a:moveTo>
                    <a:pt x="15812" y="3437"/>
                  </a:moveTo>
                  <a:cubicBezTo>
                    <a:pt x="15812" y="3437"/>
                    <a:pt x="15781" y="3437"/>
                    <a:pt x="15721" y="3466"/>
                  </a:cubicBezTo>
                  <a:lnTo>
                    <a:pt x="15721" y="3466"/>
                  </a:lnTo>
                  <a:cubicBezTo>
                    <a:pt x="15749" y="3455"/>
                    <a:pt x="15780" y="3445"/>
                    <a:pt x="15812" y="3437"/>
                  </a:cubicBezTo>
                  <a:close/>
                  <a:moveTo>
                    <a:pt x="10157" y="219"/>
                  </a:moveTo>
                  <a:cubicBezTo>
                    <a:pt x="10463" y="219"/>
                    <a:pt x="10773" y="267"/>
                    <a:pt x="11075" y="368"/>
                  </a:cubicBezTo>
                  <a:cubicBezTo>
                    <a:pt x="12276" y="701"/>
                    <a:pt x="13210" y="1635"/>
                    <a:pt x="13577" y="2803"/>
                  </a:cubicBezTo>
                  <a:cubicBezTo>
                    <a:pt x="13719" y="3267"/>
                    <a:pt x="13761" y="3742"/>
                    <a:pt x="13713" y="4203"/>
                  </a:cubicBezTo>
                  <a:lnTo>
                    <a:pt x="13713" y="4203"/>
                  </a:lnTo>
                  <a:cubicBezTo>
                    <a:pt x="12688" y="4478"/>
                    <a:pt x="11642" y="4611"/>
                    <a:pt x="10575" y="4638"/>
                  </a:cubicBezTo>
                  <a:cubicBezTo>
                    <a:pt x="10141" y="4638"/>
                    <a:pt x="9708" y="4604"/>
                    <a:pt x="9274" y="4504"/>
                  </a:cubicBezTo>
                  <a:cubicBezTo>
                    <a:pt x="8807" y="4404"/>
                    <a:pt x="8373" y="4204"/>
                    <a:pt x="8006" y="3870"/>
                  </a:cubicBezTo>
                  <a:cubicBezTo>
                    <a:pt x="7673" y="3537"/>
                    <a:pt x="7439" y="3070"/>
                    <a:pt x="7439" y="2569"/>
                  </a:cubicBezTo>
                  <a:cubicBezTo>
                    <a:pt x="7439" y="2069"/>
                    <a:pt x="7639" y="1535"/>
                    <a:pt x="7973" y="1135"/>
                  </a:cubicBezTo>
                  <a:cubicBezTo>
                    <a:pt x="8554" y="554"/>
                    <a:pt x="9345" y="219"/>
                    <a:pt x="10157" y="219"/>
                  </a:cubicBezTo>
                  <a:close/>
                  <a:moveTo>
                    <a:pt x="10136" y="0"/>
                  </a:moveTo>
                  <a:cubicBezTo>
                    <a:pt x="9276" y="0"/>
                    <a:pt x="8429" y="355"/>
                    <a:pt x="7806" y="1002"/>
                  </a:cubicBezTo>
                  <a:cubicBezTo>
                    <a:pt x="7439" y="1435"/>
                    <a:pt x="7239" y="2002"/>
                    <a:pt x="7239" y="2569"/>
                  </a:cubicBezTo>
                  <a:cubicBezTo>
                    <a:pt x="7239" y="3103"/>
                    <a:pt x="7473" y="3637"/>
                    <a:pt x="7906" y="4004"/>
                  </a:cubicBezTo>
                  <a:cubicBezTo>
                    <a:pt x="8273" y="4304"/>
                    <a:pt x="8707" y="4538"/>
                    <a:pt x="9207" y="4638"/>
                  </a:cubicBezTo>
                  <a:cubicBezTo>
                    <a:pt x="9641" y="4738"/>
                    <a:pt x="10108" y="4771"/>
                    <a:pt x="10541" y="4771"/>
                  </a:cubicBezTo>
                  <a:cubicBezTo>
                    <a:pt x="11607" y="4744"/>
                    <a:pt x="12673" y="4569"/>
                    <a:pt x="13704" y="4278"/>
                  </a:cubicBezTo>
                  <a:lnTo>
                    <a:pt x="13704" y="4278"/>
                  </a:lnTo>
                  <a:cubicBezTo>
                    <a:pt x="13616" y="4982"/>
                    <a:pt x="13317" y="5652"/>
                    <a:pt x="12843" y="6205"/>
                  </a:cubicBezTo>
                  <a:cubicBezTo>
                    <a:pt x="12043" y="7039"/>
                    <a:pt x="10975" y="7606"/>
                    <a:pt x="9841" y="7840"/>
                  </a:cubicBezTo>
                  <a:cubicBezTo>
                    <a:pt x="8840" y="8040"/>
                    <a:pt x="7773" y="8140"/>
                    <a:pt x="6739" y="8173"/>
                  </a:cubicBezTo>
                  <a:cubicBezTo>
                    <a:pt x="5805" y="8173"/>
                    <a:pt x="4871" y="8274"/>
                    <a:pt x="3970" y="8440"/>
                  </a:cubicBezTo>
                  <a:cubicBezTo>
                    <a:pt x="2636" y="8674"/>
                    <a:pt x="1435" y="9408"/>
                    <a:pt x="568" y="10475"/>
                  </a:cubicBezTo>
                  <a:cubicBezTo>
                    <a:pt x="368" y="10775"/>
                    <a:pt x="201" y="11109"/>
                    <a:pt x="101" y="11442"/>
                  </a:cubicBezTo>
                  <a:cubicBezTo>
                    <a:pt x="34" y="11576"/>
                    <a:pt x="34" y="11643"/>
                    <a:pt x="34" y="11709"/>
                  </a:cubicBezTo>
                  <a:cubicBezTo>
                    <a:pt x="1" y="11743"/>
                    <a:pt x="1" y="11776"/>
                    <a:pt x="34" y="11809"/>
                  </a:cubicBezTo>
                  <a:cubicBezTo>
                    <a:pt x="167" y="11342"/>
                    <a:pt x="368" y="10909"/>
                    <a:pt x="668" y="10508"/>
                  </a:cubicBezTo>
                  <a:cubicBezTo>
                    <a:pt x="1502" y="9508"/>
                    <a:pt x="2703" y="8807"/>
                    <a:pt x="4003" y="8607"/>
                  </a:cubicBezTo>
                  <a:cubicBezTo>
                    <a:pt x="4937" y="8440"/>
                    <a:pt x="5838" y="8340"/>
                    <a:pt x="6739" y="8340"/>
                  </a:cubicBezTo>
                  <a:cubicBezTo>
                    <a:pt x="7806" y="8340"/>
                    <a:pt x="8874" y="8207"/>
                    <a:pt x="9908" y="8007"/>
                  </a:cubicBezTo>
                  <a:cubicBezTo>
                    <a:pt x="11075" y="7807"/>
                    <a:pt x="12176" y="7206"/>
                    <a:pt x="13010" y="6339"/>
                  </a:cubicBezTo>
                  <a:cubicBezTo>
                    <a:pt x="13545" y="5742"/>
                    <a:pt x="13864" y="4993"/>
                    <a:pt x="13944" y="4209"/>
                  </a:cubicBezTo>
                  <a:lnTo>
                    <a:pt x="13944" y="4209"/>
                  </a:lnTo>
                  <a:cubicBezTo>
                    <a:pt x="14123" y="4155"/>
                    <a:pt x="14301" y="4098"/>
                    <a:pt x="14478" y="4037"/>
                  </a:cubicBezTo>
                  <a:cubicBezTo>
                    <a:pt x="14911" y="3870"/>
                    <a:pt x="15245" y="3704"/>
                    <a:pt x="15478" y="3604"/>
                  </a:cubicBezTo>
                  <a:lnTo>
                    <a:pt x="15712" y="3470"/>
                  </a:lnTo>
                  <a:cubicBezTo>
                    <a:pt x="15715" y="3469"/>
                    <a:pt x="15718" y="3467"/>
                    <a:pt x="15721" y="3466"/>
                  </a:cubicBezTo>
                  <a:lnTo>
                    <a:pt x="15721" y="3466"/>
                  </a:lnTo>
                  <a:cubicBezTo>
                    <a:pt x="15630" y="3500"/>
                    <a:pt x="15554" y="3545"/>
                    <a:pt x="15478" y="3570"/>
                  </a:cubicBezTo>
                  <a:cubicBezTo>
                    <a:pt x="15245" y="3670"/>
                    <a:pt x="14911" y="3804"/>
                    <a:pt x="14478" y="3970"/>
                  </a:cubicBezTo>
                  <a:cubicBezTo>
                    <a:pt x="14303" y="4030"/>
                    <a:pt x="14127" y="4086"/>
                    <a:pt x="13951" y="4137"/>
                  </a:cubicBezTo>
                  <a:lnTo>
                    <a:pt x="13951" y="4137"/>
                  </a:lnTo>
                  <a:cubicBezTo>
                    <a:pt x="13989" y="3673"/>
                    <a:pt x="13944" y="3198"/>
                    <a:pt x="13810" y="2736"/>
                  </a:cubicBezTo>
                  <a:cubicBezTo>
                    <a:pt x="13410" y="1469"/>
                    <a:pt x="12409" y="501"/>
                    <a:pt x="11142" y="168"/>
                  </a:cubicBezTo>
                  <a:cubicBezTo>
                    <a:pt x="10813" y="55"/>
                    <a:pt x="10473" y="0"/>
                    <a:pt x="1013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9"/>
            <p:cNvSpPr/>
            <p:nvPr/>
          </p:nvSpPr>
          <p:spPr>
            <a:xfrm>
              <a:off x="6192767" y="1771448"/>
              <a:ext cx="120860" cy="56214"/>
            </a:xfrm>
            <a:custGeom>
              <a:rect b="b" l="l" r="r" t="t"/>
              <a:pathLst>
                <a:path extrusionOk="0" h="2700" w="5805">
                  <a:moveTo>
                    <a:pt x="1989" y="0"/>
                  </a:moveTo>
                  <a:cubicBezTo>
                    <a:pt x="1650" y="0"/>
                    <a:pt x="1307" y="43"/>
                    <a:pt x="968" y="131"/>
                  </a:cubicBezTo>
                  <a:cubicBezTo>
                    <a:pt x="601" y="165"/>
                    <a:pt x="301" y="331"/>
                    <a:pt x="0" y="532"/>
                  </a:cubicBezTo>
                  <a:cubicBezTo>
                    <a:pt x="3" y="534"/>
                    <a:pt x="9" y="536"/>
                    <a:pt x="16" y="536"/>
                  </a:cubicBezTo>
                  <a:cubicBezTo>
                    <a:pt x="95" y="536"/>
                    <a:pt x="423" y="386"/>
                    <a:pt x="1001" y="265"/>
                  </a:cubicBezTo>
                  <a:cubicBezTo>
                    <a:pt x="1273" y="214"/>
                    <a:pt x="1546" y="189"/>
                    <a:pt x="1817" y="189"/>
                  </a:cubicBezTo>
                  <a:cubicBezTo>
                    <a:pt x="3139" y="189"/>
                    <a:pt x="4407" y="786"/>
                    <a:pt x="5237" y="1866"/>
                  </a:cubicBezTo>
                  <a:cubicBezTo>
                    <a:pt x="5638" y="2366"/>
                    <a:pt x="5771" y="2700"/>
                    <a:pt x="5804" y="2700"/>
                  </a:cubicBezTo>
                  <a:cubicBezTo>
                    <a:pt x="5738" y="2366"/>
                    <a:pt x="5571" y="2066"/>
                    <a:pt x="5371" y="1799"/>
                  </a:cubicBezTo>
                  <a:cubicBezTo>
                    <a:pt x="4600" y="656"/>
                    <a:pt x="3321" y="0"/>
                    <a:pt x="198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9"/>
            <p:cNvSpPr/>
            <p:nvPr/>
          </p:nvSpPr>
          <p:spPr>
            <a:xfrm>
              <a:off x="6293473" y="1893577"/>
              <a:ext cx="121547" cy="39204"/>
            </a:xfrm>
            <a:custGeom>
              <a:rect b="b" l="l" r="r" t="t"/>
              <a:pathLst>
                <a:path extrusionOk="0" h="1883" w="5838">
                  <a:moveTo>
                    <a:pt x="5832" y="1"/>
                  </a:moveTo>
                  <a:cubicBezTo>
                    <a:pt x="5787" y="1"/>
                    <a:pt x="5584" y="353"/>
                    <a:pt x="5137" y="737"/>
                  </a:cubicBezTo>
                  <a:cubicBezTo>
                    <a:pt x="4537" y="1237"/>
                    <a:pt x="3803" y="1571"/>
                    <a:pt x="3002" y="1637"/>
                  </a:cubicBezTo>
                  <a:cubicBezTo>
                    <a:pt x="2906" y="1646"/>
                    <a:pt x="2808" y="1650"/>
                    <a:pt x="2711" y="1650"/>
                  </a:cubicBezTo>
                  <a:cubicBezTo>
                    <a:pt x="2035" y="1650"/>
                    <a:pt x="1350" y="1449"/>
                    <a:pt x="767" y="1070"/>
                  </a:cubicBezTo>
                  <a:cubicBezTo>
                    <a:pt x="293" y="754"/>
                    <a:pt x="28" y="467"/>
                    <a:pt x="2" y="467"/>
                  </a:cubicBezTo>
                  <a:cubicBezTo>
                    <a:pt x="1" y="467"/>
                    <a:pt x="0" y="468"/>
                    <a:pt x="0" y="470"/>
                  </a:cubicBezTo>
                  <a:cubicBezTo>
                    <a:pt x="167" y="770"/>
                    <a:pt x="400" y="1003"/>
                    <a:pt x="667" y="1204"/>
                  </a:cubicBezTo>
                  <a:cubicBezTo>
                    <a:pt x="1286" y="1660"/>
                    <a:pt x="2014" y="1882"/>
                    <a:pt x="2742" y="1882"/>
                  </a:cubicBezTo>
                  <a:cubicBezTo>
                    <a:pt x="3663" y="1882"/>
                    <a:pt x="4581" y="1526"/>
                    <a:pt x="5271" y="837"/>
                  </a:cubicBezTo>
                  <a:cubicBezTo>
                    <a:pt x="5537" y="603"/>
                    <a:pt x="5704" y="336"/>
                    <a:pt x="5838" y="3"/>
                  </a:cubicBezTo>
                  <a:cubicBezTo>
                    <a:pt x="5836" y="1"/>
                    <a:pt x="5834" y="1"/>
                    <a:pt x="583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9"/>
            <p:cNvSpPr/>
            <p:nvPr/>
          </p:nvSpPr>
          <p:spPr>
            <a:xfrm>
              <a:off x="6351102" y="1709592"/>
              <a:ext cx="90317" cy="40287"/>
            </a:xfrm>
            <a:custGeom>
              <a:rect b="b" l="l" r="r" t="t"/>
              <a:pathLst>
                <a:path extrusionOk="0" h="1935" w="4338">
                  <a:moveTo>
                    <a:pt x="2697" y="0"/>
                  </a:moveTo>
                  <a:cubicBezTo>
                    <a:pt x="1768" y="0"/>
                    <a:pt x="869" y="443"/>
                    <a:pt x="301" y="1234"/>
                  </a:cubicBezTo>
                  <a:cubicBezTo>
                    <a:pt x="134" y="1434"/>
                    <a:pt x="34" y="1668"/>
                    <a:pt x="1" y="1935"/>
                  </a:cubicBezTo>
                  <a:cubicBezTo>
                    <a:pt x="1" y="1935"/>
                    <a:pt x="134" y="1668"/>
                    <a:pt x="434" y="1334"/>
                  </a:cubicBezTo>
                  <a:cubicBezTo>
                    <a:pt x="1022" y="593"/>
                    <a:pt x="1885" y="185"/>
                    <a:pt x="2797" y="185"/>
                  </a:cubicBezTo>
                  <a:cubicBezTo>
                    <a:pt x="3074" y="185"/>
                    <a:pt x="3356" y="222"/>
                    <a:pt x="3637" y="300"/>
                  </a:cubicBezTo>
                  <a:cubicBezTo>
                    <a:pt x="4025" y="420"/>
                    <a:pt x="4279" y="539"/>
                    <a:pt x="4328" y="539"/>
                  </a:cubicBezTo>
                  <a:cubicBezTo>
                    <a:pt x="4334" y="539"/>
                    <a:pt x="4337" y="537"/>
                    <a:pt x="4337" y="534"/>
                  </a:cubicBezTo>
                  <a:cubicBezTo>
                    <a:pt x="4137" y="367"/>
                    <a:pt x="3937" y="234"/>
                    <a:pt x="3670" y="167"/>
                  </a:cubicBezTo>
                  <a:cubicBezTo>
                    <a:pt x="3350" y="55"/>
                    <a:pt x="3022" y="0"/>
                    <a:pt x="269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9"/>
            <p:cNvSpPr/>
            <p:nvPr/>
          </p:nvSpPr>
          <p:spPr>
            <a:xfrm>
              <a:off x="6521263" y="1626666"/>
              <a:ext cx="246571" cy="148218"/>
            </a:xfrm>
            <a:custGeom>
              <a:rect b="b" l="l" r="r" t="t"/>
              <a:pathLst>
                <a:path extrusionOk="0" h="7119" w="11843">
                  <a:moveTo>
                    <a:pt x="2102" y="226"/>
                  </a:moveTo>
                  <a:cubicBezTo>
                    <a:pt x="2267" y="226"/>
                    <a:pt x="2435" y="244"/>
                    <a:pt x="2602" y="280"/>
                  </a:cubicBezTo>
                  <a:cubicBezTo>
                    <a:pt x="3036" y="347"/>
                    <a:pt x="3436" y="547"/>
                    <a:pt x="3736" y="881"/>
                  </a:cubicBezTo>
                  <a:cubicBezTo>
                    <a:pt x="4036" y="1148"/>
                    <a:pt x="4270" y="1515"/>
                    <a:pt x="4370" y="1915"/>
                  </a:cubicBezTo>
                  <a:cubicBezTo>
                    <a:pt x="4604" y="2649"/>
                    <a:pt x="4604" y="3416"/>
                    <a:pt x="4370" y="4150"/>
                  </a:cubicBezTo>
                  <a:cubicBezTo>
                    <a:pt x="4134" y="4881"/>
                    <a:pt x="3715" y="5545"/>
                    <a:pt x="3149" y="6071"/>
                  </a:cubicBezTo>
                  <a:lnTo>
                    <a:pt x="3149" y="6071"/>
                  </a:lnTo>
                  <a:cubicBezTo>
                    <a:pt x="2370" y="5639"/>
                    <a:pt x="1671" y="5056"/>
                    <a:pt x="1101" y="4350"/>
                  </a:cubicBezTo>
                  <a:cubicBezTo>
                    <a:pt x="767" y="3950"/>
                    <a:pt x="534" y="3483"/>
                    <a:pt x="367" y="2982"/>
                  </a:cubicBezTo>
                  <a:cubicBezTo>
                    <a:pt x="234" y="2482"/>
                    <a:pt x="234" y="1982"/>
                    <a:pt x="401" y="1515"/>
                  </a:cubicBezTo>
                  <a:cubicBezTo>
                    <a:pt x="534" y="1048"/>
                    <a:pt x="834" y="647"/>
                    <a:pt x="1268" y="414"/>
                  </a:cubicBezTo>
                  <a:cubicBezTo>
                    <a:pt x="1524" y="286"/>
                    <a:pt x="1809" y="226"/>
                    <a:pt x="2102" y="226"/>
                  </a:cubicBezTo>
                  <a:close/>
                  <a:moveTo>
                    <a:pt x="2138" y="1"/>
                  </a:moveTo>
                  <a:cubicBezTo>
                    <a:pt x="1795" y="1"/>
                    <a:pt x="1457" y="76"/>
                    <a:pt x="1134" y="214"/>
                  </a:cubicBezTo>
                  <a:cubicBezTo>
                    <a:pt x="667" y="481"/>
                    <a:pt x="300" y="914"/>
                    <a:pt x="167" y="1415"/>
                  </a:cubicBezTo>
                  <a:cubicBezTo>
                    <a:pt x="0" y="1915"/>
                    <a:pt x="0" y="2482"/>
                    <a:pt x="134" y="3016"/>
                  </a:cubicBezTo>
                  <a:cubicBezTo>
                    <a:pt x="300" y="3516"/>
                    <a:pt x="534" y="4016"/>
                    <a:pt x="901" y="4450"/>
                  </a:cubicBezTo>
                  <a:cubicBezTo>
                    <a:pt x="1481" y="5178"/>
                    <a:pt x="2193" y="5774"/>
                    <a:pt x="2987" y="6214"/>
                  </a:cubicBezTo>
                  <a:lnTo>
                    <a:pt x="2987" y="6214"/>
                  </a:lnTo>
                  <a:cubicBezTo>
                    <a:pt x="2796" y="6376"/>
                    <a:pt x="2589" y="6522"/>
                    <a:pt x="2369" y="6652"/>
                  </a:cubicBezTo>
                  <a:cubicBezTo>
                    <a:pt x="2002" y="6852"/>
                    <a:pt x="1635" y="6985"/>
                    <a:pt x="1234" y="7119"/>
                  </a:cubicBezTo>
                  <a:cubicBezTo>
                    <a:pt x="1335" y="7119"/>
                    <a:pt x="1435" y="7085"/>
                    <a:pt x="1535" y="7052"/>
                  </a:cubicBezTo>
                  <a:cubicBezTo>
                    <a:pt x="1835" y="6985"/>
                    <a:pt x="2135" y="6852"/>
                    <a:pt x="2369" y="6718"/>
                  </a:cubicBezTo>
                  <a:cubicBezTo>
                    <a:pt x="2614" y="6586"/>
                    <a:pt x="2849" y="6433"/>
                    <a:pt x="3067" y="6258"/>
                  </a:cubicBezTo>
                  <a:lnTo>
                    <a:pt x="3067" y="6258"/>
                  </a:lnTo>
                  <a:cubicBezTo>
                    <a:pt x="4036" y="6777"/>
                    <a:pt x="5122" y="7067"/>
                    <a:pt x="6238" y="7085"/>
                  </a:cubicBezTo>
                  <a:cubicBezTo>
                    <a:pt x="6303" y="7088"/>
                    <a:pt x="6367" y="7089"/>
                    <a:pt x="6432" y="7089"/>
                  </a:cubicBezTo>
                  <a:cubicBezTo>
                    <a:pt x="7268" y="7089"/>
                    <a:pt x="8097" y="6890"/>
                    <a:pt x="8840" y="6518"/>
                  </a:cubicBezTo>
                  <a:cubicBezTo>
                    <a:pt x="9540" y="6151"/>
                    <a:pt x="10141" y="5618"/>
                    <a:pt x="10641" y="5017"/>
                  </a:cubicBezTo>
                  <a:cubicBezTo>
                    <a:pt x="11342" y="4150"/>
                    <a:pt x="11775" y="3049"/>
                    <a:pt x="11842" y="1915"/>
                  </a:cubicBezTo>
                  <a:cubicBezTo>
                    <a:pt x="11842" y="1715"/>
                    <a:pt x="11842" y="1548"/>
                    <a:pt x="11842" y="1381"/>
                  </a:cubicBezTo>
                  <a:cubicBezTo>
                    <a:pt x="11809" y="1248"/>
                    <a:pt x="11809" y="1114"/>
                    <a:pt x="11775" y="981"/>
                  </a:cubicBezTo>
                  <a:cubicBezTo>
                    <a:pt x="11742" y="881"/>
                    <a:pt x="11742" y="781"/>
                    <a:pt x="11709" y="681"/>
                  </a:cubicBezTo>
                  <a:lnTo>
                    <a:pt x="11709" y="681"/>
                  </a:lnTo>
                  <a:cubicBezTo>
                    <a:pt x="11775" y="1081"/>
                    <a:pt x="11809" y="1515"/>
                    <a:pt x="11775" y="1915"/>
                  </a:cubicBezTo>
                  <a:cubicBezTo>
                    <a:pt x="11709" y="3049"/>
                    <a:pt x="11275" y="4083"/>
                    <a:pt x="10574" y="4950"/>
                  </a:cubicBezTo>
                  <a:cubicBezTo>
                    <a:pt x="9552" y="6197"/>
                    <a:pt x="8070" y="6923"/>
                    <a:pt x="6481" y="6923"/>
                  </a:cubicBezTo>
                  <a:cubicBezTo>
                    <a:pt x="6411" y="6923"/>
                    <a:pt x="6341" y="6921"/>
                    <a:pt x="6271" y="6918"/>
                  </a:cubicBezTo>
                  <a:cubicBezTo>
                    <a:pt x="5203" y="6901"/>
                    <a:pt x="4163" y="6617"/>
                    <a:pt x="3233" y="6117"/>
                  </a:cubicBezTo>
                  <a:lnTo>
                    <a:pt x="3233" y="6117"/>
                  </a:lnTo>
                  <a:cubicBezTo>
                    <a:pt x="3339" y="6023"/>
                    <a:pt x="3440" y="5923"/>
                    <a:pt x="3536" y="5818"/>
                  </a:cubicBezTo>
                  <a:cubicBezTo>
                    <a:pt x="3970" y="5351"/>
                    <a:pt x="4303" y="4784"/>
                    <a:pt x="4503" y="4150"/>
                  </a:cubicBezTo>
                  <a:cubicBezTo>
                    <a:pt x="4770" y="3416"/>
                    <a:pt x="4770" y="2582"/>
                    <a:pt x="4537" y="1848"/>
                  </a:cubicBezTo>
                  <a:cubicBezTo>
                    <a:pt x="4403" y="1415"/>
                    <a:pt x="4170" y="1014"/>
                    <a:pt x="3836" y="714"/>
                  </a:cubicBezTo>
                  <a:cubicBezTo>
                    <a:pt x="3503" y="380"/>
                    <a:pt x="3069" y="147"/>
                    <a:pt x="2602" y="47"/>
                  </a:cubicBezTo>
                  <a:cubicBezTo>
                    <a:pt x="2447" y="16"/>
                    <a:pt x="2292" y="1"/>
                    <a:pt x="213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9"/>
            <p:cNvSpPr/>
            <p:nvPr/>
          </p:nvSpPr>
          <p:spPr>
            <a:xfrm>
              <a:off x="6813637" y="1635973"/>
              <a:ext cx="59046" cy="184757"/>
            </a:xfrm>
            <a:custGeom>
              <a:rect b="b" l="l" r="r" t="t"/>
              <a:pathLst>
                <a:path extrusionOk="0" h="8874" w="2836">
                  <a:moveTo>
                    <a:pt x="2836" y="0"/>
                  </a:moveTo>
                  <a:cubicBezTo>
                    <a:pt x="2736" y="100"/>
                    <a:pt x="2636" y="200"/>
                    <a:pt x="2602" y="300"/>
                  </a:cubicBezTo>
                  <a:cubicBezTo>
                    <a:pt x="2436" y="501"/>
                    <a:pt x="2236" y="801"/>
                    <a:pt x="2002" y="1168"/>
                  </a:cubicBezTo>
                  <a:cubicBezTo>
                    <a:pt x="1368" y="2135"/>
                    <a:pt x="868" y="3169"/>
                    <a:pt x="534" y="4237"/>
                  </a:cubicBezTo>
                  <a:cubicBezTo>
                    <a:pt x="334" y="4837"/>
                    <a:pt x="201" y="5471"/>
                    <a:pt x="101" y="6105"/>
                  </a:cubicBezTo>
                  <a:cubicBezTo>
                    <a:pt x="1" y="6605"/>
                    <a:pt x="34" y="7139"/>
                    <a:pt x="167" y="7639"/>
                  </a:cubicBezTo>
                  <a:cubicBezTo>
                    <a:pt x="267" y="7973"/>
                    <a:pt x="401" y="8306"/>
                    <a:pt x="634" y="8573"/>
                  </a:cubicBezTo>
                  <a:cubicBezTo>
                    <a:pt x="701" y="8706"/>
                    <a:pt x="768" y="8807"/>
                    <a:pt x="868" y="8873"/>
                  </a:cubicBezTo>
                  <a:cubicBezTo>
                    <a:pt x="634" y="8473"/>
                    <a:pt x="434" y="8073"/>
                    <a:pt x="301" y="7606"/>
                  </a:cubicBezTo>
                  <a:cubicBezTo>
                    <a:pt x="201" y="7139"/>
                    <a:pt x="201" y="6638"/>
                    <a:pt x="301" y="6138"/>
                  </a:cubicBezTo>
                  <a:cubicBezTo>
                    <a:pt x="401" y="5537"/>
                    <a:pt x="568" y="4904"/>
                    <a:pt x="734" y="4337"/>
                  </a:cubicBezTo>
                  <a:cubicBezTo>
                    <a:pt x="1101" y="3269"/>
                    <a:pt x="1568" y="2235"/>
                    <a:pt x="2135" y="1268"/>
                  </a:cubicBezTo>
                  <a:cubicBezTo>
                    <a:pt x="2402" y="867"/>
                    <a:pt x="2636" y="434"/>
                    <a:pt x="283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9"/>
            <p:cNvSpPr/>
            <p:nvPr/>
          </p:nvSpPr>
          <p:spPr>
            <a:xfrm>
              <a:off x="6960167" y="1620691"/>
              <a:ext cx="49343" cy="159190"/>
            </a:xfrm>
            <a:custGeom>
              <a:rect b="b" l="l" r="r" t="t"/>
              <a:pathLst>
                <a:path extrusionOk="0" h="7646" w="2370">
                  <a:moveTo>
                    <a:pt x="1736" y="0"/>
                  </a:moveTo>
                  <a:lnTo>
                    <a:pt x="1736" y="0"/>
                  </a:lnTo>
                  <a:cubicBezTo>
                    <a:pt x="1702" y="34"/>
                    <a:pt x="1836" y="467"/>
                    <a:pt x="1902" y="1201"/>
                  </a:cubicBezTo>
                  <a:cubicBezTo>
                    <a:pt x="2002" y="2135"/>
                    <a:pt x="1969" y="3103"/>
                    <a:pt x="1769" y="4037"/>
                  </a:cubicBezTo>
                  <a:cubicBezTo>
                    <a:pt x="1535" y="4971"/>
                    <a:pt x="1202" y="5838"/>
                    <a:pt x="701" y="6672"/>
                  </a:cubicBezTo>
                  <a:cubicBezTo>
                    <a:pt x="301" y="7272"/>
                    <a:pt x="1" y="7639"/>
                    <a:pt x="34" y="7639"/>
                  </a:cubicBezTo>
                  <a:cubicBezTo>
                    <a:pt x="34" y="7644"/>
                    <a:pt x="36" y="7646"/>
                    <a:pt x="39" y="7646"/>
                  </a:cubicBezTo>
                  <a:cubicBezTo>
                    <a:pt x="61" y="7646"/>
                    <a:pt x="152" y="7555"/>
                    <a:pt x="268" y="7439"/>
                  </a:cubicBezTo>
                  <a:cubicBezTo>
                    <a:pt x="468" y="7205"/>
                    <a:pt x="668" y="6972"/>
                    <a:pt x="835" y="6738"/>
                  </a:cubicBezTo>
                  <a:cubicBezTo>
                    <a:pt x="1936" y="5104"/>
                    <a:pt x="2369" y="3103"/>
                    <a:pt x="2069" y="1168"/>
                  </a:cubicBezTo>
                  <a:cubicBezTo>
                    <a:pt x="2036" y="868"/>
                    <a:pt x="1936" y="601"/>
                    <a:pt x="1869" y="301"/>
                  </a:cubicBezTo>
                  <a:cubicBezTo>
                    <a:pt x="1836" y="200"/>
                    <a:pt x="1802" y="100"/>
                    <a:pt x="173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9"/>
            <p:cNvSpPr/>
            <p:nvPr/>
          </p:nvSpPr>
          <p:spPr>
            <a:xfrm>
              <a:off x="6211505" y="1998239"/>
              <a:ext cx="216715" cy="98645"/>
            </a:xfrm>
            <a:custGeom>
              <a:rect b="b" l="l" r="r" t="t"/>
              <a:pathLst>
                <a:path extrusionOk="0" h="4738" w="10409">
                  <a:moveTo>
                    <a:pt x="3815" y="1373"/>
                  </a:moveTo>
                  <a:cubicBezTo>
                    <a:pt x="4130" y="1834"/>
                    <a:pt x="4319" y="2381"/>
                    <a:pt x="4337" y="2948"/>
                  </a:cubicBezTo>
                  <a:cubicBezTo>
                    <a:pt x="4404" y="3549"/>
                    <a:pt x="4104" y="4149"/>
                    <a:pt x="3570" y="4416"/>
                  </a:cubicBezTo>
                  <a:cubicBezTo>
                    <a:pt x="3444" y="4479"/>
                    <a:pt x="3303" y="4512"/>
                    <a:pt x="3165" y="4512"/>
                  </a:cubicBezTo>
                  <a:cubicBezTo>
                    <a:pt x="3011" y="4512"/>
                    <a:pt x="2860" y="4470"/>
                    <a:pt x="2736" y="4382"/>
                  </a:cubicBezTo>
                  <a:cubicBezTo>
                    <a:pt x="2469" y="4216"/>
                    <a:pt x="2303" y="3915"/>
                    <a:pt x="2269" y="3615"/>
                  </a:cubicBezTo>
                  <a:cubicBezTo>
                    <a:pt x="2236" y="3282"/>
                    <a:pt x="2336" y="2948"/>
                    <a:pt x="2503" y="2681"/>
                  </a:cubicBezTo>
                  <a:cubicBezTo>
                    <a:pt x="2636" y="2414"/>
                    <a:pt x="2870" y="2148"/>
                    <a:pt x="3103" y="1947"/>
                  </a:cubicBezTo>
                  <a:cubicBezTo>
                    <a:pt x="3320" y="1731"/>
                    <a:pt x="3561" y="1539"/>
                    <a:pt x="3815" y="1373"/>
                  </a:cubicBezTo>
                  <a:close/>
                  <a:moveTo>
                    <a:pt x="1542" y="0"/>
                  </a:moveTo>
                  <a:cubicBezTo>
                    <a:pt x="1270" y="0"/>
                    <a:pt x="998" y="38"/>
                    <a:pt x="735" y="113"/>
                  </a:cubicBezTo>
                  <a:cubicBezTo>
                    <a:pt x="535" y="146"/>
                    <a:pt x="335" y="213"/>
                    <a:pt x="168" y="313"/>
                  </a:cubicBezTo>
                  <a:cubicBezTo>
                    <a:pt x="101" y="346"/>
                    <a:pt x="68" y="380"/>
                    <a:pt x="1" y="446"/>
                  </a:cubicBezTo>
                  <a:cubicBezTo>
                    <a:pt x="234" y="346"/>
                    <a:pt x="501" y="246"/>
                    <a:pt x="735" y="179"/>
                  </a:cubicBezTo>
                  <a:cubicBezTo>
                    <a:pt x="939" y="141"/>
                    <a:pt x="1146" y="121"/>
                    <a:pt x="1353" y="121"/>
                  </a:cubicBezTo>
                  <a:cubicBezTo>
                    <a:pt x="1855" y="121"/>
                    <a:pt x="2354" y="234"/>
                    <a:pt x="2803" y="446"/>
                  </a:cubicBezTo>
                  <a:cubicBezTo>
                    <a:pt x="3144" y="636"/>
                    <a:pt x="3442" y="892"/>
                    <a:pt x="3683" y="1194"/>
                  </a:cubicBezTo>
                  <a:lnTo>
                    <a:pt x="3683" y="1194"/>
                  </a:lnTo>
                  <a:cubicBezTo>
                    <a:pt x="3406" y="1372"/>
                    <a:pt x="3141" y="1576"/>
                    <a:pt x="2903" y="1814"/>
                  </a:cubicBezTo>
                  <a:cubicBezTo>
                    <a:pt x="2670" y="2014"/>
                    <a:pt x="2436" y="2281"/>
                    <a:pt x="2269" y="2581"/>
                  </a:cubicBezTo>
                  <a:cubicBezTo>
                    <a:pt x="2069" y="2915"/>
                    <a:pt x="2002" y="3282"/>
                    <a:pt x="2036" y="3649"/>
                  </a:cubicBezTo>
                  <a:cubicBezTo>
                    <a:pt x="2069" y="4016"/>
                    <a:pt x="2269" y="4349"/>
                    <a:pt x="2569" y="4583"/>
                  </a:cubicBezTo>
                  <a:cubicBezTo>
                    <a:pt x="2744" y="4687"/>
                    <a:pt x="2936" y="4737"/>
                    <a:pt x="3128" y="4737"/>
                  </a:cubicBezTo>
                  <a:cubicBezTo>
                    <a:pt x="3303" y="4737"/>
                    <a:pt x="3478" y="4696"/>
                    <a:pt x="3637" y="4616"/>
                  </a:cubicBezTo>
                  <a:cubicBezTo>
                    <a:pt x="3970" y="4483"/>
                    <a:pt x="4204" y="4216"/>
                    <a:pt x="4337" y="3915"/>
                  </a:cubicBezTo>
                  <a:cubicBezTo>
                    <a:pt x="4471" y="3615"/>
                    <a:pt x="4538" y="3282"/>
                    <a:pt x="4538" y="2981"/>
                  </a:cubicBezTo>
                  <a:cubicBezTo>
                    <a:pt x="4501" y="2358"/>
                    <a:pt x="4293" y="1774"/>
                    <a:pt x="3951" y="1286"/>
                  </a:cubicBezTo>
                  <a:lnTo>
                    <a:pt x="3951" y="1286"/>
                  </a:lnTo>
                  <a:cubicBezTo>
                    <a:pt x="4164" y="1156"/>
                    <a:pt x="4384" y="1043"/>
                    <a:pt x="4604" y="947"/>
                  </a:cubicBezTo>
                  <a:cubicBezTo>
                    <a:pt x="5390" y="594"/>
                    <a:pt x="6242" y="418"/>
                    <a:pt x="7089" y="418"/>
                  </a:cubicBezTo>
                  <a:cubicBezTo>
                    <a:pt x="7284" y="418"/>
                    <a:pt x="7479" y="428"/>
                    <a:pt x="7673" y="446"/>
                  </a:cubicBezTo>
                  <a:cubicBezTo>
                    <a:pt x="8374" y="513"/>
                    <a:pt x="9074" y="713"/>
                    <a:pt x="9708" y="1013"/>
                  </a:cubicBezTo>
                  <a:cubicBezTo>
                    <a:pt x="9875" y="1080"/>
                    <a:pt x="10075" y="1180"/>
                    <a:pt x="10242" y="1280"/>
                  </a:cubicBezTo>
                  <a:cubicBezTo>
                    <a:pt x="10275" y="1314"/>
                    <a:pt x="10342" y="1347"/>
                    <a:pt x="10408" y="1380"/>
                  </a:cubicBezTo>
                  <a:cubicBezTo>
                    <a:pt x="10408" y="1380"/>
                    <a:pt x="10342" y="1314"/>
                    <a:pt x="10242" y="1247"/>
                  </a:cubicBezTo>
                  <a:cubicBezTo>
                    <a:pt x="10075" y="1147"/>
                    <a:pt x="9908" y="1047"/>
                    <a:pt x="9741" y="947"/>
                  </a:cubicBezTo>
                  <a:cubicBezTo>
                    <a:pt x="9107" y="580"/>
                    <a:pt x="8407" y="380"/>
                    <a:pt x="7673" y="280"/>
                  </a:cubicBezTo>
                  <a:cubicBezTo>
                    <a:pt x="7471" y="261"/>
                    <a:pt x="7267" y="251"/>
                    <a:pt x="7063" y="251"/>
                  </a:cubicBezTo>
                  <a:cubicBezTo>
                    <a:pt x="6192" y="251"/>
                    <a:pt x="5315" y="422"/>
                    <a:pt x="4504" y="747"/>
                  </a:cubicBezTo>
                  <a:cubicBezTo>
                    <a:pt x="4273" y="855"/>
                    <a:pt x="4043" y="975"/>
                    <a:pt x="3819" y="1110"/>
                  </a:cubicBezTo>
                  <a:lnTo>
                    <a:pt x="3819" y="1110"/>
                  </a:lnTo>
                  <a:cubicBezTo>
                    <a:pt x="3560" y="788"/>
                    <a:pt x="3239" y="517"/>
                    <a:pt x="2870" y="313"/>
                  </a:cubicBezTo>
                  <a:cubicBezTo>
                    <a:pt x="2453" y="104"/>
                    <a:pt x="1997" y="0"/>
                    <a:pt x="154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9"/>
            <p:cNvSpPr/>
            <p:nvPr/>
          </p:nvSpPr>
          <p:spPr>
            <a:xfrm>
              <a:off x="6435131" y="2098466"/>
              <a:ext cx="24339" cy="37601"/>
            </a:xfrm>
            <a:custGeom>
              <a:rect b="b" l="l" r="r" t="t"/>
              <a:pathLst>
                <a:path extrusionOk="0" h="1806" w="1169">
                  <a:moveTo>
                    <a:pt x="1163" y="0"/>
                  </a:moveTo>
                  <a:cubicBezTo>
                    <a:pt x="1112" y="0"/>
                    <a:pt x="822" y="387"/>
                    <a:pt x="501" y="836"/>
                  </a:cubicBezTo>
                  <a:cubicBezTo>
                    <a:pt x="268" y="1136"/>
                    <a:pt x="101" y="1470"/>
                    <a:pt x="1" y="1803"/>
                  </a:cubicBezTo>
                  <a:cubicBezTo>
                    <a:pt x="2" y="1805"/>
                    <a:pt x="4" y="1805"/>
                    <a:pt x="7" y="1805"/>
                  </a:cubicBezTo>
                  <a:cubicBezTo>
                    <a:pt x="60" y="1805"/>
                    <a:pt x="349" y="1449"/>
                    <a:pt x="668" y="969"/>
                  </a:cubicBezTo>
                  <a:cubicBezTo>
                    <a:pt x="902" y="703"/>
                    <a:pt x="1068" y="369"/>
                    <a:pt x="1168" y="2"/>
                  </a:cubicBezTo>
                  <a:cubicBezTo>
                    <a:pt x="1167" y="1"/>
                    <a:pt x="1165" y="0"/>
                    <a:pt x="116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9"/>
            <p:cNvSpPr/>
            <p:nvPr/>
          </p:nvSpPr>
          <p:spPr>
            <a:xfrm>
              <a:off x="6520555" y="2192801"/>
              <a:ext cx="50030" cy="30043"/>
            </a:xfrm>
            <a:custGeom>
              <a:rect b="b" l="l" r="r" t="t"/>
              <a:pathLst>
                <a:path extrusionOk="0" h="1443" w="2403">
                  <a:moveTo>
                    <a:pt x="600" y="0"/>
                  </a:moveTo>
                  <a:cubicBezTo>
                    <a:pt x="545" y="0"/>
                    <a:pt x="490" y="3"/>
                    <a:pt x="435" y="8"/>
                  </a:cubicBezTo>
                  <a:cubicBezTo>
                    <a:pt x="168" y="41"/>
                    <a:pt x="1" y="141"/>
                    <a:pt x="1" y="141"/>
                  </a:cubicBezTo>
                  <a:cubicBezTo>
                    <a:pt x="1" y="152"/>
                    <a:pt x="19" y="156"/>
                    <a:pt x="54" y="156"/>
                  </a:cubicBezTo>
                  <a:cubicBezTo>
                    <a:pt x="123" y="156"/>
                    <a:pt x="257" y="141"/>
                    <a:pt x="435" y="141"/>
                  </a:cubicBezTo>
                  <a:cubicBezTo>
                    <a:pt x="1102" y="174"/>
                    <a:pt x="1735" y="508"/>
                    <a:pt x="2136" y="1075"/>
                  </a:cubicBezTo>
                  <a:cubicBezTo>
                    <a:pt x="2269" y="1309"/>
                    <a:pt x="2336" y="1442"/>
                    <a:pt x="2369" y="1442"/>
                  </a:cubicBezTo>
                  <a:cubicBezTo>
                    <a:pt x="2403" y="1442"/>
                    <a:pt x="2369" y="1275"/>
                    <a:pt x="2269" y="1042"/>
                  </a:cubicBezTo>
                  <a:cubicBezTo>
                    <a:pt x="1929" y="392"/>
                    <a:pt x="1301" y="0"/>
                    <a:pt x="60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9"/>
            <p:cNvSpPr/>
            <p:nvPr/>
          </p:nvSpPr>
          <p:spPr>
            <a:xfrm>
              <a:off x="6089979" y="2179060"/>
              <a:ext cx="121547" cy="158357"/>
            </a:xfrm>
            <a:custGeom>
              <a:rect b="b" l="l" r="r" t="t"/>
              <a:pathLst>
                <a:path extrusionOk="0" h="7606" w="5838">
                  <a:moveTo>
                    <a:pt x="5838" y="1"/>
                  </a:moveTo>
                  <a:cubicBezTo>
                    <a:pt x="5671" y="1"/>
                    <a:pt x="5571" y="67"/>
                    <a:pt x="5438" y="134"/>
                  </a:cubicBezTo>
                  <a:cubicBezTo>
                    <a:pt x="5204" y="234"/>
                    <a:pt x="4871" y="367"/>
                    <a:pt x="4437" y="601"/>
                  </a:cubicBezTo>
                  <a:cubicBezTo>
                    <a:pt x="3336" y="1135"/>
                    <a:pt x="2369" y="1869"/>
                    <a:pt x="1535" y="2769"/>
                  </a:cubicBezTo>
                  <a:cubicBezTo>
                    <a:pt x="668" y="3703"/>
                    <a:pt x="167" y="4871"/>
                    <a:pt x="34" y="6105"/>
                  </a:cubicBezTo>
                  <a:cubicBezTo>
                    <a:pt x="0" y="6472"/>
                    <a:pt x="0" y="6839"/>
                    <a:pt x="67" y="7206"/>
                  </a:cubicBezTo>
                  <a:cubicBezTo>
                    <a:pt x="101" y="7339"/>
                    <a:pt x="134" y="7473"/>
                    <a:pt x="201" y="7606"/>
                  </a:cubicBezTo>
                  <a:cubicBezTo>
                    <a:pt x="134" y="7106"/>
                    <a:pt x="134" y="6605"/>
                    <a:pt x="167" y="6105"/>
                  </a:cubicBezTo>
                  <a:cubicBezTo>
                    <a:pt x="334" y="4904"/>
                    <a:pt x="868" y="3803"/>
                    <a:pt x="1668" y="2936"/>
                  </a:cubicBezTo>
                  <a:cubicBezTo>
                    <a:pt x="2502" y="2035"/>
                    <a:pt x="3470" y="1301"/>
                    <a:pt x="4504" y="734"/>
                  </a:cubicBezTo>
                  <a:cubicBezTo>
                    <a:pt x="5338" y="267"/>
                    <a:pt x="5838" y="1"/>
                    <a:pt x="583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9"/>
            <p:cNvSpPr/>
            <p:nvPr/>
          </p:nvSpPr>
          <p:spPr>
            <a:xfrm>
              <a:off x="6317769" y="2137399"/>
              <a:ext cx="28503" cy="84050"/>
            </a:xfrm>
            <a:custGeom>
              <a:rect b="b" l="l" r="r" t="t"/>
              <a:pathLst>
                <a:path extrusionOk="0" h="4037" w="1369">
                  <a:moveTo>
                    <a:pt x="1335" y="0"/>
                  </a:moveTo>
                  <a:lnTo>
                    <a:pt x="1335" y="0"/>
                  </a:lnTo>
                  <a:cubicBezTo>
                    <a:pt x="1135" y="67"/>
                    <a:pt x="935" y="234"/>
                    <a:pt x="801" y="400"/>
                  </a:cubicBezTo>
                  <a:cubicBezTo>
                    <a:pt x="101" y="1301"/>
                    <a:pt x="1" y="2535"/>
                    <a:pt x="568" y="3536"/>
                  </a:cubicBezTo>
                  <a:cubicBezTo>
                    <a:pt x="768" y="3870"/>
                    <a:pt x="1001" y="4036"/>
                    <a:pt x="1001" y="4036"/>
                  </a:cubicBezTo>
                  <a:cubicBezTo>
                    <a:pt x="1035" y="4003"/>
                    <a:pt x="868" y="3803"/>
                    <a:pt x="668" y="3469"/>
                  </a:cubicBezTo>
                  <a:cubicBezTo>
                    <a:pt x="234" y="2502"/>
                    <a:pt x="334" y="1368"/>
                    <a:pt x="935" y="500"/>
                  </a:cubicBezTo>
                  <a:cubicBezTo>
                    <a:pt x="1168" y="167"/>
                    <a:pt x="1368" y="33"/>
                    <a:pt x="133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9"/>
            <p:cNvSpPr/>
            <p:nvPr/>
          </p:nvSpPr>
          <p:spPr>
            <a:xfrm>
              <a:off x="5863583" y="2040503"/>
              <a:ext cx="275719" cy="165665"/>
            </a:xfrm>
            <a:custGeom>
              <a:rect b="b" l="l" r="r" t="t"/>
              <a:pathLst>
                <a:path extrusionOk="0" h="7957" w="13243">
                  <a:moveTo>
                    <a:pt x="2576" y="201"/>
                  </a:moveTo>
                  <a:cubicBezTo>
                    <a:pt x="2663" y="201"/>
                    <a:pt x="2750" y="206"/>
                    <a:pt x="2835" y="218"/>
                  </a:cubicBezTo>
                  <a:cubicBezTo>
                    <a:pt x="3336" y="284"/>
                    <a:pt x="3803" y="484"/>
                    <a:pt x="4170" y="818"/>
                  </a:cubicBezTo>
                  <a:cubicBezTo>
                    <a:pt x="4837" y="1452"/>
                    <a:pt x="5237" y="2352"/>
                    <a:pt x="5237" y="3320"/>
                  </a:cubicBezTo>
                  <a:cubicBezTo>
                    <a:pt x="5237" y="4120"/>
                    <a:pt x="4970" y="4921"/>
                    <a:pt x="4503" y="5588"/>
                  </a:cubicBezTo>
                  <a:cubicBezTo>
                    <a:pt x="4383" y="5773"/>
                    <a:pt x="4249" y="5951"/>
                    <a:pt x="4103" y="6119"/>
                  </a:cubicBezTo>
                  <a:lnTo>
                    <a:pt x="4103" y="6119"/>
                  </a:lnTo>
                  <a:cubicBezTo>
                    <a:pt x="3609" y="6081"/>
                    <a:pt x="3123" y="5949"/>
                    <a:pt x="2669" y="5722"/>
                  </a:cubicBezTo>
                  <a:cubicBezTo>
                    <a:pt x="1635" y="5255"/>
                    <a:pt x="834" y="4421"/>
                    <a:pt x="434" y="3387"/>
                  </a:cubicBezTo>
                  <a:cubicBezTo>
                    <a:pt x="234" y="2853"/>
                    <a:pt x="200" y="2286"/>
                    <a:pt x="367" y="1752"/>
                  </a:cubicBezTo>
                  <a:cubicBezTo>
                    <a:pt x="534" y="1252"/>
                    <a:pt x="901" y="818"/>
                    <a:pt x="1368" y="551"/>
                  </a:cubicBezTo>
                  <a:cubicBezTo>
                    <a:pt x="1727" y="330"/>
                    <a:pt x="2155" y="201"/>
                    <a:pt x="2576" y="201"/>
                  </a:cubicBezTo>
                  <a:close/>
                  <a:moveTo>
                    <a:pt x="2582" y="1"/>
                  </a:moveTo>
                  <a:cubicBezTo>
                    <a:pt x="2113" y="1"/>
                    <a:pt x="1656" y="135"/>
                    <a:pt x="1268" y="384"/>
                  </a:cubicBezTo>
                  <a:cubicBezTo>
                    <a:pt x="734" y="685"/>
                    <a:pt x="367" y="1152"/>
                    <a:pt x="167" y="1685"/>
                  </a:cubicBezTo>
                  <a:cubicBezTo>
                    <a:pt x="0" y="2286"/>
                    <a:pt x="33" y="2886"/>
                    <a:pt x="234" y="3453"/>
                  </a:cubicBezTo>
                  <a:cubicBezTo>
                    <a:pt x="667" y="4554"/>
                    <a:pt x="1501" y="5421"/>
                    <a:pt x="2569" y="5922"/>
                  </a:cubicBezTo>
                  <a:cubicBezTo>
                    <a:pt x="2997" y="6129"/>
                    <a:pt x="3459" y="6257"/>
                    <a:pt x="3930" y="6307"/>
                  </a:cubicBezTo>
                  <a:lnTo>
                    <a:pt x="3930" y="6307"/>
                  </a:lnTo>
                  <a:cubicBezTo>
                    <a:pt x="3670" y="6573"/>
                    <a:pt x="3380" y="6806"/>
                    <a:pt x="3069" y="6989"/>
                  </a:cubicBezTo>
                  <a:cubicBezTo>
                    <a:pt x="2635" y="7256"/>
                    <a:pt x="2168" y="7489"/>
                    <a:pt x="1668" y="7656"/>
                  </a:cubicBezTo>
                  <a:cubicBezTo>
                    <a:pt x="1368" y="7756"/>
                    <a:pt x="1067" y="7823"/>
                    <a:pt x="734" y="7890"/>
                  </a:cubicBezTo>
                  <a:cubicBezTo>
                    <a:pt x="634" y="7890"/>
                    <a:pt x="500" y="7923"/>
                    <a:pt x="400" y="7956"/>
                  </a:cubicBezTo>
                  <a:lnTo>
                    <a:pt x="500" y="7956"/>
                  </a:lnTo>
                  <a:lnTo>
                    <a:pt x="734" y="7923"/>
                  </a:lnTo>
                  <a:cubicBezTo>
                    <a:pt x="1067" y="7890"/>
                    <a:pt x="1401" y="7823"/>
                    <a:pt x="1701" y="7723"/>
                  </a:cubicBezTo>
                  <a:cubicBezTo>
                    <a:pt x="2202" y="7590"/>
                    <a:pt x="2702" y="7356"/>
                    <a:pt x="3136" y="7089"/>
                  </a:cubicBezTo>
                  <a:cubicBezTo>
                    <a:pt x="3499" y="6887"/>
                    <a:pt x="3826" y="6624"/>
                    <a:pt x="4116" y="6322"/>
                  </a:cubicBezTo>
                  <a:lnTo>
                    <a:pt x="4116" y="6322"/>
                  </a:lnTo>
                  <a:cubicBezTo>
                    <a:pt x="4203" y="6328"/>
                    <a:pt x="4291" y="6330"/>
                    <a:pt x="4379" y="6330"/>
                  </a:cubicBezTo>
                  <a:cubicBezTo>
                    <a:pt x="4825" y="6330"/>
                    <a:pt x="5273" y="6261"/>
                    <a:pt x="5704" y="6122"/>
                  </a:cubicBezTo>
                  <a:cubicBezTo>
                    <a:pt x="6638" y="5788"/>
                    <a:pt x="7439" y="5188"/>
                    <a:pt x="8006" y="4387"/>
                  </a:cubicBezTo>
                  <a:cubicBezTo>
                    <a:pt x="8539" y="3653"/>
                    <a:pt x="8873" y="2886"/>
                    <a:pt x="9307" y="2252"/>
                  </a:cubicBezTo>
                  <a:cubicBezTo>
                    <a:pt x="9640" y="1685"/>
                    <a:pt x="10107" y="1185"/>
                    <a:pt x="10674" y="785"/>
                  </a:cubicBezTo>
                  <a:cubicBezTo>
                    <a:pt x="11021" y="571"/>
                    <a:pt x="11432" y="464"/>
                    <a:pt x="11839" y="464"/>
                  </a:cubicBezTo>
                  <a:cubicBezTo>
                    <a:pt x="11941" y="464"/>
                    <a:pt x="12042" y="471"/>
                    <a:pt x="12142" y="484"/>
                  </a:cubicBezTo>
                  <a:cubicBezTo>
                    <a:pt x="12442" y="551"/>
                    <a:pt x="12742" y="685"/>
                    <a:pt x="13009" y="885"/>
                  </a:cubicBezTo>
                  <a:cubicBezTo>
                    <a:pt x="13176" y="1018"/>
                    <a:pt x="13243" y="1118"/>
                    <a:pt x="13243" y="1118"/>
                  </a:cubicBezTo>
                  <a:cubicBezTo>
                    <a:pt x="13209" y="1018"/>
                    <a:pt x="13109" y="918"/>
                    <a:pt x="13043" y="818"/>
                  </a:cubicBezTo>
                  <a:cubicBezTo>
                    <a:pt x="12776" y="618"/>
                    <a:pt x="12476" y="451"/>
                    <a:pt x="12142" y="418"/>
                  </a:cubicBezTo>
                  <a:cubicBezTo>
                    <a:pt x="12006" y="392"/>
                    <a:pt x="11869" y="380"/>
                    <a:pt x="11735" y="380"/>
                  </a:cubicBezTo>
                  <a:cubicBezTo>
                    <a:pt x="11342" y="380"/>
                    <a:pt x="10964" y="486"/>
                    <a:pt x="10641" y="685"/>
                  </a:cubicBezTo>
                  <a:cubicBezTo>
                    <a:pt x="10041" y="1052"/>
                    <a:pt x="9540" y="1585"/>
                    <a:pt x="9173" y="2186"/>
                  </a:cubicBezTo>
                  <a:cubicBezTo>
                    <a:pt x="8740" y="2819"/>
                    <a:pt x="8406" y="3587"/>
                    <a:pt x="7872" y="4287"/>
                  </a:cubicBezTo>
                  <a:cubicBezTo>
                    <a:pt x="7339" y="5054"/>
                    <a:pt x="6538" y="5621"/>
                    <a:pt x="5671" y="5922"/>
                  </a:cubicBezTo>
                  <a:cubicBezTo>
                    <a:pt x="5254" y="6061"/>
                    <a:pt x="4825" y="6130"/>
                    <a:pt x="4400" y="6130"/>
                  </a:cubicBezTo>
                  <a:cubicBezTo>
                    <a:pt x="4364" y="6130"/>
                    <a:pt x="4328" y="6130"/>
                    <a:pt x="4293" y="6129"/>
                  </a:cubicBezTo>
                  <a:lnTo>
                    <a:pt x="4293" y="6129"/>
                  </a:lnTo>
                  <a:cubicBezTo>
                    <a:pt x="4414" y="5988"/>
                    <a:pt x="4529" y="5840"/>
                    <a:pt x="4637" y="5688"/>
                  </a:cubicBezTo>
                  <a:cubicBezTo>
                    <a:pt x="5137" y="4988"/>
                    <a:pt x="5404" y="4154"/>
                    <a:pt x="5437" y="3320"/>
                  </a:cubicBezTo>
                  <a:cubicBezTo>
                    <a:pt x="5437" y="2319"/>
                    <a:pt x="5037" y="1352"/>
                    <a:pt x="4303" y="685"/>
                  </a:cubicBezTo>
                  <a:cubicBezTo>
                    <a:pt x="3903" y="318"/>
                    <a:pt x="3402" y="84"/>
                    <a:pt x="2869" y="17"/>
                  </a:cubicBezTo>
                  <a:cubicBezTo>
                    <a:pt x="2773" y="6"/>
                    <a:pt x="2677" y="1"/>
                    <a:pt x="258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9"/>
            <p:cNvSpPr/>
            <p:nvPr/>
          </p:nvSpPr>
          <p:spPr>
            <a:xfrm>
              <a:off x="6099015" y="2090159"/>
              <a:ext cx="43764" cy="109055"/>
            </a:xfrm>
            <a:custGeom>
              <a:rect b="b" l="l" r="r" t="t"/>
              <a:pathLst>
                <a:path extrusionOk="0" h="5238" w="2102">
                  <a:moveTo>
                    <a:pt x="534" y="1"/>
                  </a:moveTo>
                  <a:cubicBezTo>
                    <a:pt x="367" y="268"/>
                    <a:pt x="267" y="535"/>
                    <a:pt x="234" y="835"/>
                  </a:cubicBezTo>
                  <a:cubicBezTo>
                    <a:pt x="0" y="2236"/>
                    <a:pt x="434" y="3670"/>
                    <a:pt x="1401" y="4704"/>
                  </a:cubicBezTo>
                  <a:cubicBezTo>
                    <a:pt x="1601" y="4938"/>
                    <a:pt x="1801" y="5104"/>
                    <a:pt x="2068" y="5238"/>
                  </a:cubicBezTo>
                  <a:cubicBezTo>
                    <a:pt x="2102" y="5205"/>
                    <a:pt x="1835" y="5004"/>
                    <a:pt x="1501" y="4604"/>
                  </a:cubicBezTo>
                  <a:cubicBezTo>
                    <a:pt x="667" y="3537"/>
                    <a:pt x="267" y="2169"/>
                    <a:pt x="400" y="835"/>
                  </a:cubicBezTo>
                  <a:cubicBezTo>
                    <a:pt x="467" y="334"/>
                    <a:pt x="567" y="1"/>
                    <a:pt x="5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9"/>
            <p:cNvSpPr/>
            <p:nvPr/>
          </p:nvSpPr>
          <p:spPr>
            <a:xfrm>
              <a:off x="5866352" y="1896221"/>
              <a:ext cx="307678" cy="140306"/>
            </a:xfrm>
            <a:custGeom>
              <a:rect b="b" l="l" r="r" t="t"/>
              <a:pathLst>
                <a:path extrusionOk="0" h="6739" w="14778">
                  <a:moveTo>
                    <a:pt x="6460" y="4625"/>
                  </a:moveTo>
                  <a:cubicBezTo>
                    <a:pt x="6465" y="4687"/>
                    <a:pt x="6469" y="4750"/>
                    <a:pt x="6472" y="4813"/>
                  </a:cubicBezTo>
                  <a:cubicBezTo>
                    <a:pt x="6472" y="5180"/>
                    <a:pt x="6438" y="5546"/>
                    <a:pt x="6372" y="5913"/>
                  </a:cubicBezTo>
                  <a:cubicBezTo>
                    <a:pt x="6338" y="6080"/>
                    <a:pt x="6238" y="6247"/>
                    <a:pt x="6105" y="6380"/>
                  </a:cubicBezTo>
                  <a:cubicBezTo>
                    <a:pt x="6022" y="6463"/>
                    <a:pt x="5895" y="6522"/>
                    <a:pt x="5778" y="6522"/>
                  </a:cubicBezTo>
                  <a:cubicBezTo>
                    <a:pt x="5753" y="6522"/>
                    <a:pt x="5728" y="6520"/>
                    <a:pt x="5705" y="6514"/>
                  </a:cubicBezTo>
                  <a:cubicBezTo>
                    <a:pt x="5371" y="6347"/>
                    <a:pt x="5204" y="6013"/>
                    <a:pt x="5271" y="5680"/>
                  </a:cubicBezTo>
                  <a:cubicBezTo>
                    <a:pt x="5404" y="5346"/>
                    <a:pt x="5638" y="5046"/>
                    <a:pt x="5938" y="4879"/>
                  </a:cubicBezTo>
                  <a:cubicBezTo>
                    <a:pt x="6109" y="4789"/>
                    <a:pt x="6283" y="4704"/>
                    <a:pt x="6460" y="4625"/>
                  </a:cubicBezTo>
                  <a:close/>
                  <a:moveTo>
                    <a:pt x="1781" y="1"/>
                  </a:moveTo>
                  <a:cubicBezTo>
                    <a:pt x="1251" y="1"/>
                    <a:pt x="718" y="93"/>
                    <a:pt x="201" y="276"/>
                  </a:cubicBezTo>
                  <a:cubicBezTo>
                    <a:pt x="134" y="276"/>
                    <a:pt x="67" y="309"/>
                    <a:pt x="0" y="376"/>
                  </a:cubicBezTo>
                  <a:cubicBezTo>
                    <a:pt x="0" y="376"/>
                    <a:pt x="301" y="276"/>
                    <a:pt x="868" y="176"/>
                  </a:cubicBezTo>
                  <a:cubicBezTo>
                    <a:pt x="1117" y="136"/>
                    <a:pt x="1366" y="117"/>
                    <a:pt x="1613" y="117"/>
                  </a:cubicBezTo>
                  <a:cubicBezTo>
                    <a:pt x="2193" y="117"/>
                    <a:pt x="2765" y="222"/>
                    <a:pt x="3303" y="409"/>
                  </a:cubicBezTo>
                  <a:cubicBezTo>
                    <a:pt x="3837" y="610"/>
                    <a:pt x="4337" y="876"/>
                    <a:pt x="4737" y="1243"/>
                  </a:cubicBezTo>
                  <a:cubicBezTo>
                    <a:pt x="5238" y="1677"/>
                    <a:pt x="5638" y="2177"/>
                    <a:pt x="5938" y="2744"/>
                  </a:cubicBezTo>
                  <a:cubicBezTo>
                    <a:pt x="6180" y="3255"/>
                    <a:pt x="6357" y="3810"/>
                    <a:pt x="6434" y="4390"/>
                  </a:cubicBezTo>
                  <a:lnTo>
                    <a:pt x="6434" y="4390"/>
                  </a:lnTo>
                  <a:cubicBezTo>
                    <a:pt x="6222" y="4479"/>
                    <a:pt x="6012" y="4576"/>
                    <a:pt x="5805" y="4679"/>
                  </a:cubicBezTo>
                  <a:cubicBezTo>
                    <a:pt x="5438" y="4879"/>
                    <a:pt x="5171" y="5213"/>
                    <a:pt x="5037" y="5613"/>
                  </a:cubicBezTo>
                  <a:cubicBezTo>
                    <a:pt x="5004" y="5847"/>
                    <a:pt x="5037" y="6080"/>
                    <a:pt x="5137" y="6280"/>
                  </a:cubicBezTo>
                  <a:cubicBezTo>
                    <a:pt x="5238" y="6480"/>
                    <a:pt x="5404" y="6647"/>
                    <a:pt x="5638" y="6714"/>
                  </a:cubicBezTo>
                  <a:cubicBezTo>
                    <a:pt x="5696" y="6731"/>
                    <a:pt x="5755" y="6739"/>
                    <a:pt x="5812" y="6739"/>
                  </a:cubicBezTo>
                  <a:cubicBezTo>
                    <a:pt x="5984" y="6739"/>
                    <a:pt x="6147" y="6664"/>
                    <a:pt x="6272" y="6514"/>
                  </a:cubicBezTo>
                  <a:cubicBezTo>
                    <a:pt x="6438" y="6380"/>
                    <a:pt x="6538" y="6180"/>
                    <a:pt x="6572" y="5980"/>
                  </a:cubicBezTo>
                  <a:cubicBezTo>
                    <a:pt x="6672" y="5580"/>
                    <a:pt x="6705" y="5180"/>
                    <a:pt x="6672" y="4779"/>
                  </a:cubicBezTo>
                  <a:cubicBezTo>
                    <a:pt x="6672" y="4698"/>
                    <a:pt x="6669" y="4617"/>
                    <a:pt x="6665" y="4536"/>
                  </a:cubicBezTo>
                  <a:lnTo>
                    <a:pt x="6665" y="4536"/>
                  </a:lnTo>
                  <a:cubicBezTo>
                    <a:pt x="7077" y="4364"/>
                    <a:pt x="7501" y="4229"/>
                    <a:pt x="7939" y="4145"/>
                  </a:cubicBezTo>
                  <a:cubicBezTo>
                    <a:pt x="8710" y="3966"/>
                    <a:pt x="9494" y="3875"/>
                    <a:pt x="10277" y="3875"/>
                  </a:cubicBezTo>
                  <a:cubicBezTo>
                    <a:pt x="11528" y="3875"/>
                    <a:pt x="12774" y="4107"/>
                    <a:pt x="13944" y="4579"/>
                  </a:cubicBezTo>
                  <a:cubicBezTo>
                    <a:pt x="14511" y="4813"/>
                    <a:pt x="14778" y="4946"/>
                    <a:pt x="14778" y="4946"/>
                  </a:cubicBezTo>
                  <a:cubicBezTo>
                    <a:pt x="14778" y="4946"/>
                    <a:pt x="14711" y="4879"/>
                    <a:pt x="14578" y="4813"/>
                  </a:cubicBezTo>
                  <a:cubicBezTo>
                    <a:pt x="14377" y="4679"/>
                    <a:pt x="14177" y="4579"/>
                    <a:pt x="13944" y="4512"/>
                  </a:cubicBezTo>
                  <a:cubicBezTo>
                    <a:pt x="13210" y="4145"/>
                    <a:pt x="12409" y="3912"/>
                    <a:pt x="11575" y="3812"/>
                  </a:cubicBezTo>
                  <a:cubicBezTo>
                    <a:pt x="11062" y="3729"/>
                    <a:pt x="10542" y="3686"/>
                    <a:pt x="10024" y="3686"/>
                  </a:cubicBezTo>
                  <a:cubicBezTo>
                    <a:pt x="9298" y="3686"/>
                    <a:pt x="8574" y="3770"/>
                    <a:pt x="7873" y="3945"/>
                  </a:cubicBezTo>
                  <a:cubicBezTo>
                    <a:pt x="7461" y="4024"/>
                    <a:pt x="7049" y="4148"/>
                    <a:pt x="6644" y="4305"/>
                  </a:cubicBezTo>
                  <a:lnTo>
                    <a:pt x="6644" y="4305"/>
                  </a:lnTo>
                  <a:cubicBezTo>
                    <a:pt x="6578" y="3733"/>
                    <a:pt x="6393" y="3175"/>
                    <a:pt x="6105" y="2678"/>
                  </a:cubicBezTo>
                  <a:cubicBezTo>
                    <a:pt x="5805" y="2077"/>
                    <a:pt x="5404" y="1544"/>
                    <a:pt x="4871" y="1110"/>
                  </a:cubicBezTo>
                  <a:cubicBezTo>
                    <a:pt x="4404" y="743"/>
                    <a:pt x="3903" y="443"/>
                    <a:pt x="3336" y="276"/>
                  </a:cubicBezTo>
                  <a:cubicBezTo>
                    <a:pt x="2836" y="93"/>
                    <a:pt x="2310" y="1"/>
                    <a:pt x="178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9"/>
            <p:cNvSpPr/>
            <p:nvPr/>
          </p:nvSpPr>
          <p:spPr>
            <a:xfrm>
              <a:off x="5420494" y="1794995"/>
              <a:ext cx="129188" cy="229207"/>
            </a:xfrm>
            <a:custGeom>
              <a:rect b="b" l="l" r="r" t="t"/>
              <a:pathLst>
                <a:path extrusionOk="0" h="11009" w="6205">
                  <a:moveTo>
                    <a:pt x="4737" y="1"/>
                  </a:moveTo>
                  <a:cubicBezTo>
                    <a:pt x="4737" y="68"/>
                    <a:pt x="4704" y="168"/>
                    <a:pt x="4737" y="234"/>
                  </a:cubicBezTo>
                  <a:cubicBezTo>
                    <a:pt x="4770" y="168"/>
                    <a:pt x="4770" y="68"/>
                    <a:pt x="4737" y="1"/>
                  </a:cubicBezTo>
                  <a:close/>
                  <a:moveTo>
                    <a:pt x="2168" y="2336"/>
                  </a:moveTo>
                  <a:cubicBezTo>
                    <a:pt x="2926" y="2369"/>
                    <a:pt x="3651" y="2662"/>
                    <a:pt x="4247" y="3119"/>
                  </a:cubicBezTo>
                  <a:lnTo>
                    <a:pt x="4247" y="3119"/>
                  </a:lnTo>
                  <a:cubicBezTo>
                    <a:pt x="4222" y="3180"/>
                    <a:pt x="4196" y="3242"/>
                    <a:pt x="4170" y="3303"/>
                  </a:cubicBezTo>
                  <a:cubicBezTo>
                    <a:pt x="3936" y="3804"/>
                    <a:pt x="3536" y="4237"/>
                    <a:pt x="3069" y="4571"/>
                  </a:cubicBezTo>
                  <a:cubicBezTo>
                    <a:pt x="2702" y="4823"/>
                    <a:pt x="2288" y="4949"/>
                    <a:pt x="1859" y="4949"/>
                  </a:cubicBezTo>
                  <a:cubicBezTo>
                    <a:pt x="1664" y="4949"/>
                    <a:pt x="1466" y="4923"/>
                    <a:pt x="1268" y="4871"/>
                  </a:cubicBezTo>
                  <a:cubicBezTo>
                    <a:pt x="968" y="4771"/>
                    <a:pt x="667" y="4538"/>
                    <a:pt x="501" y="4271"/>
                  </a:cubicBezTo>
                  <a:cubicBezTo>
                    <a:pt x="267" y="4004"/>
                    <a:pt x="234" y="3637"/>
                    <a:pt x="334" y="3303"/>
                  </a:cubicBezTo>
                  <a:cubicBezTo>
                    <a:pt x="467" y="2970"/>
                    <a:pt x="734" y="2703"/>
                    <a:pt x="1068" y="2570"/>
                  </a:cubicBezTo>
                  <a:cubicBezTo>
                    <a:pt x="1401" y="2403"/>
                    <a:pt x="1801" y="2336"/>
                    <a:pt x="2168" y="2336"/>
                  </a:cubicBezTo>
                  <a:close/>
                  <a:moveTo>
                    <a:pt x="4737" y="234"/>
                  </a:moveTo>
                  <a:cubicBezTo>
                    <a:pt x="4704" y="401"/>
                    <a:pt x="4704" y="635"/>
                    <a:pt x="4704" y="902"/>
                  </a:cubicBezTo>
                  <a:cubicBezTo>
                    <a:pt x="4675" y="1610"/>
                    <a:pt x="4550" y="2295"/>
                    <a:pt x="4309" y="2956"/>
                  </a:cubicBezTo>
                  <a:lnTo>
                    <a:pt x="4309" y="2956"/>
                  </a:lnTo>
                  <a:cubicBezTo>
                    <a:pt x="3687" y="2484"/>
                    <a:pt x="2943" y="2202"/>
                    <a:pt x="2168" y="2169"/>
                  </a:cubicBezTo>
                  <a:cubicBezTo>
                    <a:pt x="2112" y="2165"/>
                    <a:pt x="2057" y="2163"/>
                    <a:pt x="2002" y="2163"/>
                  </a:cubicBezTo>
                  <a:cubicBezTo>
                    <a:pt x="1632" y="2163"/>
                    <a:pt x="1287" y="2257"/>
                    <a:pt x="968" y="2403"/>
                  </a:cubicBezTo>
                  <a:cubicBezTo>
                    <a:pt x="567" y="2570"/>
                    <a:pt x="267" y="2903"/>
                    <a:pt x="134" y="3270"/>
                  </a:cubicBezTo>
                  <a:cubicBezTo>
                    <a:pt x="0" y="3670"/>
                    <a:pt x="67" y="4104"/>
                    <a:pt x="300" y="4438"/>
                  </a:cubicBezTo>
                  <a:cubicBezTo>
                    <a:pt x="534" y="4738"/>
                    <a:pt x="834" y="4971"/>
                    <a:pt x="1201" y="5105"/>
                  </a:cubicBezTo>
                  <a:cubicBezTo>
                    <a:pt x="1389" y="5152"/>
                    <a:pt x="1583" y="5175"/>
                    <a:pt x="1777" y="5175"/>
                  </a:cubicBezTo>
                  <a:cubicBezTo>
                    <a:pt x="2269" y="5175"/>
                    <a:pt x="2762" y="5025"/>
                    <a:pt x="3169" y="4738"/>
                  </a:cubicBezTo>
                  <a:cubicBezTo>
                    <a:pt x="3669" y="4404"/>
                    <a:pt x="4070" y="3971"/>
                    <a:pt x="4303" y="3437"/>
                  </a:cubicBezTo>
                  <a:cubicBezTo>
                    <a:pt x="4332" y="3368"/>
                    <a:pt x="4359" y="3298"/>
                    <a:pt x="4385" y="3228"/>
                  </a:cubicBezTo>
                  <a:lnTo>
                    <a:pt x="4385" y="3228"/>
                  </a:lnTo>
                  <a:cubicBezTo>
                    <a:pt x="4896" y="3649"/>
                    <a:pt x="5291" y="4181"/>
                    <a:pt x="5571" y="4771"/>
                  </a:cubicBezTo>
                  <a:cubicBezTo>
                    <a:pt x="6105" y="5872"/>
                    <a:pt x="6138" y="7139"/>
                    <a:pt x="5704" y="8307"/>
                  </a:cubicBezTo>
                  <a:cubicBezTo>
                    <a:pt x="5404" y="9074"/>
                    <a:pt x="4970" y="9775"/>
                    <a:pt x="4370" y="10375"/>
                  </a:cubicBezTo>
                  <a:cubicBezTo>
                    <a:pt x="3970" y="10809"/>
                    <a:pt x="3703" y="11009"/>
                    <a:pt x="3703" y="11009"/>
                  </a:cubicBezTo>
                  <a:cubicBezTo>
                    <a:pt x="3703" y="11009"/>
                    <a:pt x="3770" y="10976"/>
                    <a:pt x="3936" y="10875"/>
                  </a:cubicBezTo>
                  <a:cubicBezTo>
                    <a:pt x="4103" y="10775"/>
                    <a:pt x="4303" y="10642"/>
                    <a:pt x="4437" y="10475"/>
                  </a:cubicBezTo>
                  <a:cubicBezTo>
                    <a:pt x="5070" y="9875"/>
                    <a:pt x="5537" y="9174"/>
                    <a:pt x="5838" y="8374"/>
                  </a:cubicBezTo>
                  <a:cubicBezTo>
                    <a:pt x="6071" y="7840"/>
                    <a:pt x="6171" y="7273"/>
                    <a:pt x="6205" y="6672"/>
                  </a:cubicBezTo>
                  <a:cubicBezTo>
                    <a:pt x="6205" y="6005"/>
                    <a:pt x="6071" y="5338"/>
                    <a:pt x="5771" y="4704"/>
                  </a:cubicBezTo>
                  <a:cubicBezTo>
                    <a:pt x="5483" y="4065"/>
                    <a:pt x="5012" y="3487"/>
                    <a:pt x="4445" y="3058"/>
                  </a:cubicBezTo>
                  <a:lnTo>
                    <a:pt x="4445" y="3058"/>
                  </a:lnTo>
                  <a:cubicBezTo>
                    <a:pt x="4674" y="2366"/>
                    <a:pt x="4765" y="1634"/>
                    <a:pt x="4737" y="902"/>
                  </a:cubicBezTo>
                  <a:lnTo>
                    <a:pt x="4737" y="234"/>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9"/>
            <p:cNvSpPr/>
            <p:nvPr/>
          </p:nvSpPr>
          <p:spPr>
            <a:xfrm>
              <a:off x="5626757" y="1926952"/>
              <a:ext cx="65999" cy="226438"/>
            </a:xfrm>
            <a:custGeom>
              <a:rect b="b" l="l" r="r" t="t"/>
              <a:pathLst>
                <a:path extrusionOk="0" h="10876" w="3170">
                  <a:moveTo>
                    <a:pt x="3169" y="1"/>
                  </a:moveTo>
                  <a:cubicBezTo>
                    <a:pt x="3002" y="68"/>
                    <a:pt x="2902" y="168"/>
                    <a:pt x="2769" y="301"/>
                  </a:cubicBezTo>
                  <a:cubicBezTo>
                    <a:pt x="2469" y="601"/>
                    <a:pt x="2202" y="935"/>
                    <a:pt x="1935" y="1268"/>
                  </a:cubicBezTo>
                  <a:cubicBezTo>
                    <a:pt x="200" y="3670"/>
                    <a:pt x="0" y="6839"/>
                    <a:pt x="1401" y="9441"/>
                  </a:cubicBezTo>
                  <a:cubicBezTo>
                    <a:pt x="1601" y="9808"/>
                    <a:pt x="1835" y="10175"/>
                    <a:pt x="2135" y="10508"/>
                  </a:cubicBezTo>
                  <a:cubicBezTo>
                    <a:pt x="2202" y="10642"/>
                    <a:pt x="2302" y="10775"/>
                    <a:pt x="2435" y="10875"/>
                  </a:cubicBezTo>
                  <a:cubicBezTo>
                    <a:pt x="2102" y="10375"/>
                    <a:pt x="1802" y="9875"/>
                    <a:pt x="1535" y="9374"/>
                  </a:cubicBezTo>
                  <a:cubicBezTo>
                    <a:pt x="234" y="6806"/>
                    <a:pt x="434" y="3737"/>
                    <a:pt x="2068" y="1369"/>
                  </a:cubicBezTo>
                  <a:cubicBezTo>
                    <a:pt x="2669" y="468"/>
                    <a:pt x="3169" y="34"/>
                    <a:pt x="316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9"/>
            <p:cNvSpPr/>
            <p:nvPr/>
          </p:nvSpPr>
          <p:spPr>
            <a:xfrm>
              <a:off x="5659402" y="1837551"/>
              <a:ext cx="188213" cy="126940"/>
            </a:xfrm>
            <a:custGeom>
              <a:rect b="b" l="l" r="r" t="t"/>
              <a:pathLst>
                <a:path extrusionOk="0" h="6097" w="9040">
                  <a:moveTo>
                    <a:pt x="1084" y="0"/>
                  </a:moveTo>
                  <a:cubicBezTo>
                    <a:pt x="876" y="0"/>
                    <a:pt x="667" y="8"/>
                    <a:pt x="467" y="25"/>
                  </a:cubicBezTo>
                  <a:cubicBezTo>
                    <a:pt x="300" y="59"/>
                    <a:pt x="133" y="59"/>
                    <a:pt x="0" y="125"/>
                  </a:cubicBezTo>
                  <a:cubicBezTo>
                    <a:pt x="0" y="131"/>
                    <a:pt x="17" y="132"/>
                    <a:pt x="50" y="132"/>
                  </a:cubicBezTo>
                  <a:cubicBezTo>
                    <a:pt x="134" y="132"/>
                    <a:pt x="320" y="120"/>
                    <a:pt x="589" y="120"/>
                  </a:cubicBezTo>
                  <a:cubicBezTo>
                    <a:pt x="874" y="120"/>
                    <a:pt x="1253" y="134"/>
                    <a:pt x="1701" y="192"/>
                  </a:cubicBezTo>
                  <a:cubicBezTo>
                    <a:pt x="4470" y="492"/>
                    <a:pt x="6938" y="2093"/>
                    <a:pt x="8306" y="4528"/>
                  </a:cubicBezTo>
                  <a:cubicBezTo>
                    <a:pt x="8806" y="5462"/>
                    <a:pt x="8973" y="6096"/>
                    <a:pt x="9040" y="6096"/>
                  </a:cubicBezTo>
                  <a:cubicBezTo>
                    <a:pt x="9006" y="5929"/>
                    <a:pt x="8973" y="5796"/>
                    <a:pt x="8906" y="5663"/>
                  </a:cubicBezTo>
                  <a:cubicBezTo>
                    <a:pt x="8773" y="5229"/>
                    <a:pt x="8606" y="4862"/>
                    <a:pt x="8406" y="4495"/>
                  </a:cubicBezTo>
                  <a:cubicBezTo>
                    <a:pt x="7105" y="1927"/>
                    <a:pt x="4570" y="259"/>
                    <a:pt x="1701" y="25"/>
                  </a:cubicBezTo>
                  <a:cubicBezTo>
                    <a:pt x="1501" y="8"/>
                    <a:pt x="1293" y="0"/>
                    <a:pt x="108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9"/>
            <p:cNvSpPr/>
            <p:nvPr/>
          </p:nvSpPr>
          <p:spPr>
            <a:xfrm>
              <a:off x="6076092" y="2090867"/>
              <a:ext cx="291001" cy="144886"/>
            </a:xfrm>
            <a:custGeom>
              <a:rect b="b" l="l" r="r" t="t"/>
              <a:pathLst>
                <a:path extrusionOk="0" h="6959" w="13977">
                  <a:moveTo>
                    <a:pt x="13977" y="0"/>
                  </a:moveTo>
                  <a:lnTo>
                    <a:pt x="13977" y="0"/>
                  </a:lnTo>
                  <a:cubicBezTo>
                    <a:pt x="10241" y="3102"/>
                    <a:pt x="5271" y="4270"/>
                    <a:pt x="501" y="5337"/>
                  </a:cubicBezTo>
                  <a:lnTo>
                    <a:pt x="401" y="5604"/>
                  </a:lnTo>
                  <a:cubicBezTo>
                    <a:pt x="0" y="5771"/>
                    <a:pt x="34" y="6405"/>
                    <a:pt x="367" y="6672"/>
                  </a:cubicBezTo>
                  <a:cubicBezTo>
                    <a:pt x="659" y="6857"/>
                    <a:pt x="1015" y="6959"/>
                    <a:pt x="1366" y="6959"/>
                  </a:cubicBezTo>
                  <a:cubicBezTo>
                    <a:pt x="1456" y="6959"/>
                    <a:pt x="1546" y="6952"/>
                    <a:pt x="1635" y="6938"/>
                  </a:cubicBezTo>
                  <a:cubicBezTo>
                    <a:pt x="6605" y="6672"/>
                    <a:pt x="11142" y="4103"/>
                    <a:pt x="139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9"/>
            <p:cNvSpPr/>
            <p:nvPr/>
          </p:nvSpPr>
          <p:spPr>
            <a:xfrm>
              <a:off x="6060123" y="1842235"/>
              <a:ext cx="237535" cy="276427"/>
            </a:xfrm>
            <a:custGeom>
              <a:rect b="b" l="l" r="r" t="t"/>
              <a:pathLst>
                <a:path extrusionOk="0" h="13277" w="11409">
                  <a:moveTo>
                    <a:pt x="11408" y="0"/>
                  </a:moveTo>
                  <a:lnTo>
                    <a:pt x="11408" y="0"/>
                  </a:lnTo>
                  <a:cubicBezTo>
                    <a:pt x="9707" y="667"/>
                    <a:pt x="9140" y="2669"/>
                    <a:pt x="8406" y="4337"/>
                  </a:cubicBezTo>
                  <a:cubicBezTo>
                    <a:pt x="7239" y="6839"/>
                    <a:pt x="5237" y="8873"/>
                    <a:pt x="2769" y="10074"/>
                  </a:cubicBezTo>
                  <a:cubicBezTo>
                    <a:pt x="2068" y="10374"/>
                    <a:pt x="1434" y="10741"/>
                    <a:pt x="834" y="11242"/>
                  </a:cubicBezTo>
                  <a:cubicBezTo>
                    <a:pt x="300" y="11775"/>
                    <a:pt x="0" y="12643"/>
                    <a:pt x="434" y="13276"/>
                  </a:cubicBezTo>
                  <a:lnTo>
                    <a:pt x="667" y="12776"/>
                  </a:lnTo>
                  <a:cubicBezTo>
                    <a:pt x="6338" y="10808"/>
                    <a:pt x="10441" y="5905"/>
                    <a:pt x="114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9"/>
            <p:cNvSpPr/>
            <p:nvPr/>
          </p:nvSpPr>
          <p:spPr>
            <a:xfrm>
              <a:off x="5792733" y="1668597"/>
              <a:ext cx="65874" cy="400056"/>
            </a:xfrm>
            <a:custGeom>
              <a:rect b="b" l="l" r="r" t="t"/>
              <a:pathLst>
                <a:path extrusionOk="0" h="19215" w="3164">
                  <a:moveTo>
                    <a:pt x="1435" y="1"/>
                  </a:moveTo>
                  <a:lnTo>
                    <a:pt x="1201" y="401"/>
                  </a:lnTo>
                  <a:cubicBezTo>
                    <a:pt x="1316" y="674"/>
                    <a:pt x="1426" y="946"/>
                    <a:pt x="1532" y="1216"/>
                  </a:cubicBezTo>
                  <a:lnTo>
                    <a:pt x="1532" y="1216"/>
                  </a:lnTo>
                  <a:cubicBezTo>
                    <a:pt x="1506" y="811"/>
                    <a:pt x="1473" y="406"/>
                    <a:pt x="1435" y="1"/>
                  </a:cubicBezTo>
                  <a:close/>
                  <a:moveTo>
                    <a:pt x="1532" y="1216"/>
                  </a:moveTo>
                  <a:cubicBezTo>
                    <a:pt x="1804" y="5386"/>
                    <a:pt x="1440" y="9570"/>
                    <a:pt x="468" y="13644"/>
                  </a:cubicBezTo>
                  <a:cubicBezTo>
                    <a:pt x="201" y="14578"/>
                    <a:pt x="34" y="15512"/>
                    <a:pt x="1" y="16513"/>
                  </a:cubicBezTo>
                  <a:cubicBezTo>
                    <a:pt x="67" y="17547"/>
                    <a:pt x="568" y="18514"/>
                    <a:pt x="1402" y="19215"/>
                  </a:cubicBezTo>
                  <a:cubicBezTo>
                    <a:pt x="2102" y="17614"/>
                    <a:pt x="2102" y="16079"/>
                    <a:pt x="2402" y="14345"/>
                  </a:cubicBezTo>
                  <a:cubicBezTo>
                    <a:pt x="2669" y="12810"/>
                    <a:pt x="3103" y="9174"/>
                    <a:pt x="3103" y="9141"/>
                  </a:cubicBezTo>
                  <a:cubicBezTo>
                    <a:pt x="3163" y="6274"/>
                    <a:pt x="2541" y="3788"/>
                    <a:pt x="1532" y="121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9"/>
            <p:cNvSpPr/>
            <p:nvPr/>
          </p:nvSpPr>
          <p:spPr>
            <a:xfrm>
              <a:off x="5980945" y="1382469"/>
              <a:ext cx="329206" cy="220255"/>
            </a:xfrm>
            <a:custGeom>
              <a:rect b="b" l="l" r="r" t="t"/>
              <a:pathLst>
                <a:path extrusionOk="0" h="10579" w="15812">
                  <a:moveTo>
                    <a:pt x="0" y="1"/>
                  </a:moveTo>
                  <a:lnTo>
                    <a:pt x="0" y="1"/>
                  </a:lnTo>
                  <a:cubicBezTo>
                    <a:pt x="217" y="806"/>
                    <a:pt x="500" y="1586"/>
                    <a:pt x="845" y="2334"/>
                  </a:cubicBezTo>
                  <a:lnTo>
                    <a:pt x="845" y="2334"/>
                  </a:lnTo>
                  <a:cubicBezTo>
                    <a:pt x="599" y="1597"/>
                    <a:pt x="405" y="840"/>
                    <a:pt x="267" y="68"/>
                  </a:cubicBezTo>
                  <a:lnTo>
                    <a:pt x="0" y="1"/>
                  </a:lnTo>
                  <a:close/>
                  <a:moveTo>
                    <a:pt x="15283" y="43"/>
                  </a:moveTo>
                  <a:cubicBezTo>
                    <a:pt x="15191" y="43"/>
                    <a:pt x="15097" y="73"/>
                    <a:pt x="15011" y="134"/>
                  </a:cubicBezTo>
                  <a:cubicBezTo>
                    <a:pt x="14944" y="201"/>
                    <a:pt x="14911" y="334"/>
                    <a:pt x="14878" y="434"/>
                  </a:cubicBezTo>
                  <a:cubicBezTo>
                    <a:pt x="14411" y="2469"/>
                    <a:pt x="14144" y="4271"/>
                    <a:pt x="13677" y="6305"/>
                  </a:cubicBezTo>
                  <a:cubicBezTo>
                    <a:pt x="13537" y="6445"/>
                    <a:pt x="13273" y="6503"/>
                    <a:pt x="12962" y="6503"/>
                  </a:cubicBezTo>
                  <a:cubicBezTo>
                    <a:pt x="12533" y="6503"/>
                    <a:pt x="12015" y="6393"/>
                    <a:pt x="11609" y="6239"/>
                  </a:cubicBezTo>
                  <a:cubicBezTo>
                    <a:pt x="11042" y="6005"/>
                    <a:pt x="10775" y="5538"/>
                    <a:pt x="10408" y="5038"/>
                  </a:cubicBezTo>
                  <a:cubicBezTo>
                    <a:pt x="10008" y="4537"/>
                    <a:pt x="10074" y="4604"/>
                    <a:pt x="9507" y="4371"/>
                  </a:cubicBezTo>
                  <a:cubicBezTo>
                    <a:pt x="9186" y="4234"/>
                    <a:pt x="8785" y="4169"/>
                    <a:pt x="8367" y="4169"/>
                  </a:cubicBezTo>
                  <a:cubicBezTo>
                    <a:pt x="7352" y="4169"/>
                    <a:pt x="6235" y="4553"/>
                    <a:pt x="5905" y="5238"/>
                  </a:cubicBezTo>
                  <a:cubicBezTo>
                    <a:pt x="5471" y="6205"/>
                    <a:pt x="5805" y="7473"/>
                    <a:pt x="6105" y="8440"/>
                  </a:cubicBezTo>
                  <a:cubicBezTo>
                    <a:pt x="3799" y="6929"/>
                    <a:pt x="1986" y="4808"/>
                    <a:pt x="845" y="2334"/>
                  </a:cubicBezTo>
                  <a:lnTo>
                    <a:pt x="845" y="2334"/>
                  </a:lnTo>
                  <a:cubicBezTo>
                    <a:pt x="1673" y="4809"/>
                    <a:pt x="3094" y="7056"/>
                    <a:pt x="4971" y="8907"/>
                  </a:cubicBezTo>
                  <a:cubicBezTo>
                    <a:pt x="5869" y="9774"/>
                    <a:pt x="6984" y="10579"/>
                    <a:pt x="8197" y="10579"/>
                  </a:cubicBezTo>
                  <a:cubicBezTo>
                    <a:pt x="8244" y="10579"/>
                    <a:pt x="8292" y="10578"/>
                    <a:pt x="8340" y="10575"/>
                  </a:cubicBezTo>
                  <a:cubicBezTo>
                    <a:pt x="7572" y="9041"/>
                    <a:pt x="7372" y="7339"/>
                    <a:pt x="7673" y="5672"/>
                  </a:cubicBezTo>
                  <a:lnTo>
                    <a:pt x="7673" y="5672"/>
                  </a:lnTo>
                  <a:cubicBezTo>
                    <a:pt x="8773" y="6405"/>
                    <a:pt x="9907" y="7039"/>
                    <a:pt x="11108" y="7540"/>
                  </a:cubicBezTo>
                  <a:cubicBezTo>
                    <a:pt x="11950" y="7881"/>
                    <a:pt x="12838" y="8051"/>
                    <a:pt x="13720" y="8051"/>
                  </a:cubicBezTo>
                  <a:cubicBezTo>
                    <a:pt x="14131" y="8051"/>
                    <a:pt x="14541" y="8014"/>
                    <a:pt x="14944" y="7940"/>
                  </a:cubicBezTo>
                  <a:lnTo>
                    <a:pt x="15745" y="1068"/>
                  </a:lnTo>
                  <a:cubicBezTo>
                    <a:pt x="15812" y="801"/>
                    <a:pt x="15778" y="535"/>
                    <a:pt x="15678" y="301"/>
                  </a:cubicBezTo>
                  <a:cubicBezTo>
                    <a:pt x="15594" y="132"/>
                    <a:pt x="15442" y="43"/>
                    <a:pt x="15283" y="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9"/>
            <p:cNvSpPr/>
            <p:nvPr/>
          </p:nvSpPr>
          <p:spPr>
            <a:xfrm>
              <a:off x="6441398" y="1587358"/>
              <a:ext cx="72245" cy="191690"/>
            </a:xfrm>
            <a:custGeom>
              <a:rect b="b" l="l" r="r" t="t"/>
              <a:pathLst>
                <a:path extrusionOk="0" h="9207" w="3470">
                  <a:moveTo>
                    <a:pt x="867" y="0"/>
                  </a:moveTo>
                  <a:cubicBezTo>
                    <a:pt x="867" y="2"/>
                    <a:pt x="866" y="6"/>
                    <a:pt x="866" y="10"/>
                  </a:cubicBezTo>
                  <a:lnTo>
                    <a:pt x="866" y="10"/>
                  </a:lnTo>
                  <a:lnTo>
                    <a:pt x="867" y="0"/>
                  </a:lnTo>
                  <a:close/>
                  <a:moveTo>
                    <a:pt x="866" y="10"/>
                  </a:moveTo>
                  <a:lnTo>
                    <a:pt x="0" y="7205"/>
                  </a:lnTo>
                  <a:lnTo>
                    <a:pt x="3469" y="9207"/>
                  </a:lnTo>
                  <a:cubicBezTo>
                    <a:pt x="3469" y="9207"/>
                    <a:pt x="866" y="389"/>
                    <a:pt x="866" y="1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9"/>
            <p:cNvSpPr/>
            <p:nvPr/>
          </p:nvSpPr>
          <p:spPr>
            <a:xfrm>
              <a:off x="6009427" y="885165"/>
              <a:ext cx="312529" cy="586916"/>
            </a:xfrm>
            <a:custGeom>
              <a:rect b="b" l="l" r="r" t="t"/>
              <a:pathLst>
                <a:path extrusionOk="0" h="28190" w="15011">
                  <a:moveTo>
                    <a:pt x="7492" y="1"/>
                  </a:moveTo>
                  <a:cubicBezTo>
                    <a:pt x="3370" y="1"/>
                    <a:pt x="1" y="3366"/>
                    <a:pt x="33" y="7508"/>
                  </a:cubicBezTo>
                  <a:lnTo>
                    <a:pt x="33" y="21885"/>
                  </a:lnTo>
                  <a:cubicBezTo>
                    <a:pt x="33" y="22719"/>
                    <a:pt x="334" y="23520"/>
                    <a:pt x="867" y="24154"/>
                  </a:cubicBezTo>
                  <a:cubicBezTo>
                    <a:pt x="1668" y="25121"/>
                    <a:pt x="2669" y="25922"/>
                    <a:pt x="3769" y="26522"/>
                  </a:cubicBezTo>
                  <a:lnTo>
                    <a:pt x="6671" y="28190"/>
                  </a:lnTo>
                  <a:lnTo>
                    <a:pt x="9073" y="26022"/>
                  </a:lnTo>
                  <a:cubicBezTo>
                    <a:pt x="9807" y="25388"/>
                    <a:pt x="10207" y="24521"/>
                    <a:pt x="10241" y="23553"/>
                  </a:cubicBezTo>
                  <a:cubicBezTo>
                    <a:pt x="10307" y="22519"/>
                    <a:pt x="10274" y="21485"/>
                    <a:pt x="10274" y="21485"/>
                  </a:cubicBezTo>
                  <a:cubicBezTo>
                    <a:pt x="10274" y="21485"/>
                    <a:pt x="14344" y="21185"/>
                    <a:pt x="14744" y="17182"/>
                  </a:cubicBezTo>
                  <a:cubicBezTo>
                    <a:pt x="14911" y="15281"/>
                    <a:pt x="14977" y="11411"/>
                    <a:pt x="14977" y="7842"/>
                  </a:cubicBezTo>
                  <a:cubicBezTo>
                    <a:pt x="15011" y="3739"/>
                    <a:pt x="11875" y="337"/>
                    <a:pt x="7806" y="3"/>
                  </a:cubicBezTo>
                  <a:lnTo>
                    <a:pt x="7672" y="3"/>
                  </a:lnTo>
                  <a:cubicBezTo>
                    <a:pt x="7612" y="2"/>
                    <a:pt x="7552" y="1"/>
                    <a:pt x="749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9"/>
            <p:cNvSpPr/>
            <p:nvPr/>
          </p:nvSpPr>
          <p:spPr>
            <a:xfrm>
              <a:off x="6117065" y="1290799"/>
              <a:ext cx="105578" cy="62543"/>
            </a:xfrm>
            <a:custGeom>
              <a:rect b="b" l="l" r="r" t="t"/>
              <a:pathLst>
                <a:path extrusionOk="0" h="3004" w="5071">
                  <a:moveTo>
                    <a:pt x="0" y="1"/>
                  </a:moveTo>
                  <a:cubicBezTo>
                    <a:pt x="0" y="1"/>
                    <a:pt x="1023" y="3003"/>
                    <a:pt x="5005" y="3003"/>
                  </a:cubicBezTo>
                  <a:cubicBezTo>
                    <a:pt x="5027" y="3003"/>
                    <a:pt x="5049" y="3003"/>
                    <a:pt x="5071" y="3003"/>
                  </a:cubicBezTo>
                  <a:lnTo>
                    <a:pt x="5071" y="1969"/>
                  </a:lnTo>
                  <a:cubicBezTo>
                    <a:pt x="3236" y="1802"/>
                    <a:pt x="1468" y="1101"/>
                    <a:pt x="0"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9"/>
            <p:cNvSpPr/>
            <p:nvPr/>
          </p:nvSpPr>
          <p:spPr>
            <a:xfrm>
              <a:off x="6271945" y="1090033"/>
              <a:ext cx="24318" cy="23006"/>
            </a:xfrm>
            <a:custGeom>
              <a:rect b="b" l="l" r="r" t="t"/>
              <a:pathLst>
                <a:path extrusionOk="0" h="1105" w="1168">
                  <a:moveTo>
                    <a:pt x="543" y="0"/>
                  </a:moveTo>
                  <a:cubicBezTo>
                    <a:pt x="267" y="0"/>
                    <a:pt x="31" y="225"/>
                    <a:pt x="0" y="537"/>
                  </a:cubicBezTo>
                  <a:cubicBezTo>
                    <a:pt x="0" y="837"/>
                    <a:pt x="234" y="1104"/>
                    <a:pt x="567" y="1104"/>
                  </a:cubicBezTo>
                  <a:cubicBezTo>
                    <a:pt x="867" y="1104"/>
                    <a:pt x="1134" y="871"/>
                    <a:pt x="1168" y="570"/>
                  </a:cubicBezTo>
                  <a:cubicBezTo>
                    <a:pt x="1168" y="237"/>
                    <a:pt x="934" y="3"/>
                    <a:pt x="600" y="3"/>
                  </a:cubicBezTo>
                  <a:cubicBezTo>
                    <a:pt x="581" y="1"/>
                    <a:pt x="562" y="0"/>
                    <a:pt x="5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9"/>
            <p:cNvSpPr/>
            <p:nvPr/>
          </p:nvSpPr>
          <p:spPr>
            <a:xfrm>
              <a:off x="6251104" y="1067006"/>
              <a:ext cx="49323" cy="14949"/>
            </a:xfrm>
            <a:custGeom>
              <a:rect b="b" l="l" r="r" t="t"/>
              <a:pathLst>
                <a:path extrusionOk="0" h="718" w="2369">
                  <a:moveTo>
                    <a:pt x="1101" y="0"/>
                  </a:moveTo>
                  <a:cubicBezTo>
                    <a:pt x="825" y="0"/>
                    <a:pt x="556" y="70"/>
                    <a:pt x="334" y="209"/>
                  </a:cubicBezTo>
                  <a:cubicBezTo>
                    <a:pt x="100" y="342"/>
                    <a:pt x="0" y="409"/>
                    <a:pt x="67" y="509"/>
                  </a:cubicBezTo>
                  <a:cubicBezTo>
                    <a:pt x="75" y="517"/>
                    <a:pt x="87" y="520"/>
                    <a:pt x="105" y="520"/>
                  </a:cubicBezTo>
                  <a:cubicBezTo>
                    <a:pt x="224" y="520"/>
                    <a:pt x="567" y="365"/>
                    <a:pt x="1027" y="365"/>
                  </a:cubicBezTo>
                  <a:cubicBezTo>
                    <a:pt x="1094" y="365"/>
                    <a:pt x="1163" y="368"/>
                    <a:pt x="1235" y="376"/>
                  </a:cubicBezTo>
                  <a:cubicBezTo>
                    <a:pt x="1785" y="406"/>
                    <a:pt x="2167" y="717"/>
                    <a:pt x="2304" y="717"/>
                  </a:cubicBezTo>
                  <a:cubicBezTo>
                    <a:pt x="2317" y="717"/>
                    <a:pt x="2327" y="715"/>
                    <a:pt x="2335" y="709"/>
                  </a:cubicBezTo>
                  <a:cubicBezTo>
                    <a:pt x="2369" y="676"/>
                    <a:pt x="2302" y="542"/>
                    <a:pt x="2135" y="376"/>
                  </a:cubicBezTo>
                  <a:cubicBezTo>
                    <a:pt x="1868" y="175"/>
                    <a:pt x="1568" y="42"/>
                    <a:pt x="1268" y="9"/>
                  </a:cubicBezTo>
                  <a:cubicBezTo>
                    <a:pt x="1212" y="3"/>
                    <a:pt x="1157" y="0"/>
                    <a:pt x="11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9"/>
            <p:cNvSpPr/>
            <p:nvPr/>
          </p:nvSpPr>
          <p:spPr>
            <a:xfrm>
              <a:off x="6150398" y="1083849"/>
              <a:ext cx="24339" cy="22923"/>
            </a:xfrm>
            <a:custGeom>
              <a:rect b="b" l="l" r="r" t="t"/>
              <a:pathLst>
                <a:path extrusionOk="0" h="1101" w="1169">
                  <a:moveTo>
                    <a:pt x="634" y="0"/>
                  </a:moveTo>
                  <a:cubicBezTo>
                    <a:pt x="301" y="0"/>
                    <a:pt x="34" y="234"/>
                    <a:pt x="34" y="534"/>
                  </a:cubicBezTo>
                  <a:cubicBezTo>
                    <a:pt x="1" y="834"/>
                    <a:pt x="267" y="1101"/>
                    <a:pt x="568" y="1101"/>
                  </a:cubicBezTo>
                  <a:cubicBezTo>
                    <a:pt x="868" y="1101"/>
                    <a:pt x="1135" y="867"/>
                    <a:pt x="1168" y="567"/>
                  </a:cubicBezTo>
                  <a:cubicBezTo>
                    <a:pt x="1168" y="267"/>
                    <a:pt x="935" y="0"/>
                    <a:pt x="6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9"/>
            <p:cNvSpPr/>
            <p:nvPr/>
          </p:nvSpPr>
          <p:spPr>
            <a:xfrm>
              <a:off x="6124706" y="1058699"/>
              <a:ext cx="49323" cy="14928"/>
            </a:xfrm>
            <a:custGeom>
              <a:rect b="b" l="l" r="r" t="t"/>
              <a:pathLst>
                <a:path extrusionOk="0" h="717" w="2369">
                  <a:moveTo>
                    <a:pt x="1139" y="1"/>
                  </a:moveTo>
                  <a:cubicBezTo>
                    <a:pt x="849" y="1"/>
                    <a:pt x="562" y="96"/>
                    <a:pt x="301" y="241"/>
                  </a:cubicBezTo>
                  <a:cubicBezTo>
                    <a:pt x="100" y="341"/>
                    <a:pt x="0" y="441"/>
                    <a:pt x="67" y="508"/>
                  </a:cubicBezTo>
                  <a:cubicBezTo>
                    <a:pt x="78" y="524"/>
                    <a:pt x="99" y="530"/>
                    <a:pt x="128" y="530"/>
                  </a:cubicBezTo>
                  <a:cubicBezTo>
                    <a:pt x="275" y="530"/>
                    <a:pt x="640" y="371"/>
                    <a:pt x="1096" y="371"/>
                  </a:cubicBezTo>
                  <a:cubicBezTo>
                    <a:pt x="1130" y="371"/>
                    <a:pt x="1165" y="372"/>
                    <a:pt x="1201" y="374"/>
                  </a:cubicBezTo>
                  <a:cubicBezTo>
                    <a:pt x="1778" y="435"/>
                    <a:pt x="2161" y="717"/>
                    <a:pt x="2276" y="717"/>
                  </a:cubicBezTo>
                  <a:cubicBezTo>
                    <a:pt x="2287" y="717"/>
                    <a:pt x="2296" y="714"/>
                    <a:pt x="2302" y="708"/>
                  </a:cubicBezTo>
                  <a:cubicBezTo>
                    <a:pt x="2369" y="674"/>
                    <a:pt x="2302" y="541"/>
                    <a:pt x="2135" y="374"/>
                  </a:cubicBezTo>
                  <a:cubicBezTo>
                    <a:pt x="1868" y="174"/>
                    <a:pt x="1568" y="41"/>
                    <a:pt x="1268" y="7"/>
                  </a:cubicBezTo>
                  <a:cubicBezTo>
                    <a:pt x="1225" y="3"/>
                    <a:pt x="1182" y="1"/>
                    <a:pt x="11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9"/>
            <p:cNvSpPr/>
            <p:nvPr/>
          </p:nvSpPr>
          <p:spPr>
            <a:xfrm>
              <a:off x="6211505" y="1065070"/>
              <a:ext cx="34062" cy="109076"/>
            </a:xfrm>
            <a:custGeom>
              <a:rect b="b" l="l" r="r" t="t"/>
              <a:pathLst>
                <a:path extrusionOk="0" h="5239" w="1636">
                  <a:moveTo>
                    <a:pt x="169" y="1"/>
                  </a:moveTo>
                  <a:cubicBezTo>
                    <a:pt x="169" y="1"/>
                    <a:pt x="168" y="1"/>
                    <a:pt x="168" y="2"/>
                  </a:cubicBezTo>
                  <a:cubicBezTo>
                    <a:pt x="101" y="2"/>
                    <a:pt x="435" y="1469"/>
                    <a:pt x="935" y="3237"/>
                  </a:cubicBezTo>
                  <a:cubicBezTo>
                    <a:pt x="1068" y="3671"/>
                    <a:pt x="1202" y="4071"/>
                    <a:pt x="1302" y="4471"/>
                  </a:cubicBezTo>
                  <a:cubicBezTo>
                    <a:pt x="1369" y="4605"/>
                    <a:pt x="1402" y="4772"/>
                    <a:pt x="1369" y="4938"/>
                  </a:cubicBezTo>
                  <a:cubicBezTo>
                    <a:pt x="1335" y="5072"/>
                    <a:pt x="1168" y="5072"/>
                    <a:pt x="1035" y="5072"/>
                  </a:cubicBezTo>
                  <a:cubicBezTo>
                    <a:pt x="668" y="5072"/>
                    <a:pt x="335" y="5105"/>
                    <a:pt x="1" y="5172"/>
                  </a:cubicBezTo>
                  <a:cubicBezTo>
                    <a:pt x="335" y="5239"/>
                    <a:pt x="668" y="5239"/>
                    <a:pt x="1035" y="5239"/>
                  </a:cubicBezTo>
                  <a:lnTo>
                    <a:pt x="1302" y="5239"/>
                  </a:lnTo>
                  <a:cubicBezTo>
                    <a:pt x="1402" y="5205"/>
                    <a:pt x="1502" y="5139"/>
                    <a:pt x="1569" y="5039"/>
                  </a:cubicBezTo>
                  <a:cubicBezTo>
                    <a:pt x="1635" y="4805"/>
                    <a:pt x="1635" y="4605"/>
                    <a:pt x="1535" y="4405"/>
                  </a:cubicBezTo>
                  <a:cubicBezTo>
                    <a:pt x="1435" y="3971"/>
                    <a:pt x="1302" y="3571"/>
                    <a:pt x="1202" y="3137"/>
                  </a:cubicBezTo>
                  <a:cubicBezTo>
                    <a:pt x="707" y="1422"/>
                    <a:pt x="213" y="1"/>
                    <a:pt x="1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9"/>
            <p:cNvSpPr/>
            <p:nvPr/>
          </p:nvSpPr>
          <p:spPr>
            <a:xfrm>
              <a:off x="6170531" y="1178288"/>
              <a:ext cx="40995" cy="39870"/>
            </a:xfrm>
            <a:custGeom>
              <a:rect b="b" l="l" r="r" t="t"/>
              <a:pathLst>
                <a:path extrusionOk="0" h="1915" w="1969">
                  <a:moveTo>
                    <a:pt x="134" y="1"/>
                  </a:moveTo>
                  <a:cubicBezTo>
                    <a:pt x="68" y="1"/>
                    <a:pt x="1" y="168"/>
                    <a:pt x="1" y="434"/>
                  </a:cubicBezTo>
                  <a:cubicBezTo>
                    <a:pt x="1" y="835"/>
                    <a:pt x="168" y="1168"/>
                    <a:pt x="435" y="1435"/>
                  </a:cubicBezTo>
                  <a:cubicBezTo>
                    <a:pt x="701" y="1702"/>
                    <a:pt x="1102" y="1869"/>
                    <a:pt x="1469" y="1902"/>
                  </a:cubicBezTo>
                  <a:cubicBezTo>
                    <a:pt x="1552" y="1910"/>
                    <a:pt x="1625" y="1915"/>
                    <a:pt x="1688" y="1915"/>
                  </a:cubicBezTo>
                  <a:cubicBezTo>
                    <a:pt x="1875" y="1915"/>
                    <a:pt x="1969" y="1877"/>
                    <a:pt x="1969" y="1802"/>
                  </a:cubicBezTo>
                  <a:cubicBezTo>
                    <a:pt x="1969" y="1702"/>
                    <a:pt x="1235" y="1735"/>
                    <a:pt x="701" y="1202"/>
                  </a:cubicBezTo>
                  <a:cubicBezTo>
                    <a:pt x="168" y="701"/>
                    <a:pt x="234" y="1"/>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9"/>
            <p:cNvSpPr/>
            <p:nvPr/>
          </p:nvSpPr>
          <p:spPr>
            <a:xfrm>
              <a:off x="6120542" y="1011250"/>
              <a:ext cx="60440" cy="15282"/>
            </a:xfrm>
            <a:custGeom>
              <a:rect b="b" l="l" r="r" t="t"/>
              <a:pathLst>
                <a:path extrusionOk="0" h="734" w="2903">
                  <a:moveTo>
                    <a:pt x="1495" y="1"/>
                  </a:moveTo>
                  <a:cubicBezTo>
                    <a:pt x="1104" y="1"/>
                    <a:pt x="717" y="92"/>
                    <a:pt x="367" y="285"/>
                  </a:cubicBezTo>
                  <a:cubicBezTo>
                    <a:pt x="134" y="418"/>
                    <a:pt x="0" y="585"/>
                    <a:pt x="34" y="652"/>
                  </a:cubicBezTo>
                  <a:cubicBezTo>
                    <a:pt x="70" y="713"/>
                    <a:pt x="175" y="734"/>
                    <a:pt x="329" y="734"/>
                  </a:cubicBezTo>
                  <a:cubicBezTo>
                    <a:pt x="594" y="734"/>
                    <a:pt x="1004" y="673"/>
                    <a:pt x="1468" y="652"/>
                  </a:cubicBezTo>
                  <a:cubicBezTo>
                    <a:pt x="1556" y="648"/>
                    <a:pt x="1642" y="646"/>
                    <a:pt x="1726" y="646"/>
                  </a:cubicBezTo>
                  <a:cubicBezTo>
                    <a:pt x="2056" y="646"/>
                    <a:pt x="2345" y="671"/>
                    <a:pt x="2551" y="671"/>
                  </a:cubicBezTo>
                  <a:cubicBezTo>
                    <a:pt x="2727" y="671"/>
                    <a:pt x="2842" y="653"/>
                    <a:pt x="2869" y="585"/>
                  </a:cubicBezTo>
                  <a:cubicBezTo>
                    <a:pt x="2902" y="518"/>
                    <a:pt x="2802" y="385"/>
                    <a:pt x="2535" y="218"/>
                  </a:cubicBezTo>
                  <a:cubicBezTo>
                    <a:pt x="2203" y="76"/>
                    <a:pt x="1847" y="1"/>
                    <a:pt x="14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9"/>
            <p:cNvSpPr/>
            <p:nvPr/>
          </p:nvSpPr>
          <p:spPr>
            <a:xfrm>
              <a:off x="6253873" y="1028781"/>
              <a:ext cx="45159" cy="16448"/>
            </a:xfrm>
            <a:custGeom>
              <a:rect b="b" l="l" r="r" t="t"/>
              <a:pathLst>
                <a:path extrusionOk="0" h="790" w="2169">
                  <a:moveTo>
                    <a:pt x="954" y="0"/>
                  </a:moveTo>
                  <a:cubicBezTo>
                    <a:pt x="718" y="0"/>
                    <a:pt x="482" y="56"/>
                    <a:pt x="268" y="177"/>
                  </a:cubicBezTo>
                  <a:cubicBezTo>
                    <a:pt x="67" y="277"/>
                    <a:pt x="1" y="410"/>
                    <a:pt x="34" y="510"/>
                  </a:cubicBezTo>
                  <a:cubicBezTo>
                    <a:pt x="101" y="644"/>
                    <a:pt x="568" y="577"/>
                    <a:pt x="1068" y="644"/>
                  </a:cubicBezTo>
                  <a:cubicBezTo>
                    <a:pt x="1446" y="669"/>
                    <a:pt x="1786" y="789"/>
                    <a:pt x="1973" y="789"/>
                  </a:cubicBezTo>
                  <a:cubicBezTo>
                    <a:pt x="2033" y="789"/>
                    <a:pt x="2078" y="777"/>
                    <a:pt x="2102" y="744"/>
                  </a:cubicBezTo>
                  <a:cubicBezTo>
                    <a:pt x="2169" y="677"/>
                    <a:pt x="2102" y="510"/>
                    <a:pt x="1935" y="344"/>
                  </a:cubicBezTo>
                  <a:cubicBezTo>
                    <a:pt x="1656" y="124"/>
                    <a:pt x="1305" y="0"/>
                    <a:pt x="9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9"/>
            <p:cNvSpPr/>
            <p:nvPr/>
          </p:nvSpPr>
          <p:spPr>
            <a:xfrm>
              <a:off x="5993437" y="901634"/>
              <a:ext cx="115322" cy="217028"/>
            </a:xfrm>
            <a:custGeom>
              <a:rect b="b" l="l" r="r" t="t"/>
              <a:pathLst>
                <a:path extrusionOk="0" h="10424" w="5539">
                  <a:moveTo>
                    <a:pt x="2924" y="1"/>
                  </a:moveTo>
                  <a:cubicBezTo>
                    <a:pt x="2417" y="1"/>
                    <a:pt x="1891" y="282"/>
                    <a:pt x="1435" y="546"/>
                  </a:cubicBezTo>
                  <a:cubicBezTo>
                    <a:pt x="768" y="980"/>
                    <a:pt x="301" y="1680"/>
                    <a:pt x="268" y="2481"/>
                  </a:cubicBezTo>
                  <a:cubicBezTo>
                    <a:pt x="1" y="5350"/>
                    <a:pt x="568" y="6417"/>
                    <a:pt x="568" y="9219"/>
                  </a:cubicBezTo>
                  <a:cubicBezTo>
                    <a:pt x="535" y="9419"/>
                    <a:pt x="568" y="9586"/>
                    <a:pt x="668" y="9753"/>
                  </a:cubicBezTo>
                  <a:cubicBezTo>
                    <a:pt x="940" y="10188"/>
                    <a:pt x="1411" y="10424"/>
                    <a:pt x="1901" y="10424"/>
                  </a:cubicBezTo>
                  <a:cubicBezTo>
                    <a:pt x="2013" y="10424"/>
                    <a:pt x="2125" y="10411"/>
                    <a:pt x="2236" y="10387"/>
                  </a:cubicBezTo>
                  <a:cubicBezTo>
                    <a:pt x="3370" y="10153"/>
                    <a:pt x="3303" y="9286"/>
                    <a:pt x="3570" y="8152"/>
                  </a:cubicBezTo>
                  <a:cubicBezTo>
                    <a:pt x="3837" y="7018"/>
                    <a:pt x="3904" y="5850"/>
                    <a:pt x="4170" y="4716"/>
                  </a:cubicBezTo>
                  <a:lnTo>
                    <a:pt x="4170" y="4649"/>
                  </a:lnTo>
                  <a:cubicBezTo>
                    <a:pt x="4337" y="3815"/>
                    <a:pt x="4804" y="3115"/>
                    <a:pt x="5505" y="2648"/>
                  </a:cubicBezTo>
                  <a:lnTo>
                    <a:pt x="5538" y="2648"/>
                  </a:lnTo>
                  <a:lnTo>
                    <a:pt x="5405" y="2448"/>
                  </a:lnTo>
                  <a:cubicBezTo>
                    <a:pt x="4938" y="1847"/>
                    <a:pt x="4170" y="513"/>
                    <a:pt x="3503" y="146"/>
                  </a:cubicBezTo>
                  <a:cubicBezTo>
                    <a:pt x="3316" y="43"/>
                    <a:pt x="3122" y="1"/>
                    <a:pt x="29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9"/>
            <p:cNvSpPr/>
            <p:nvPr/>
          </p:nvSpPr>
          <p:spPr>
            <a:xfrm>
              <a:off x="5974074" y="1076833"/>
              <a:ext cx="61065" cy="88256"/>
            </a:xfrm>
            <a:custGeom>
              <a:rect b="b" l="l" r="r" t="t"/>
              <a:pathLst>
                <a:path extrusionOk="0" h="4239" w="2933">
                  <a:moveTo>
                    <a:pt x="1855" y="1"/>
                  </a:moveTo>
                  <a:cubicBezTo>
                    <a:pt x="1094" y="1"/>
                    <a:pt x="193" y="346"/>
                    <a:pt x="97" y="1938"/>
                  </a:cubicBezTo>
                  <a:cubicBezTo>
                    <a:pt x="0" y="3919"/>
                    <a:pt x="1443" y="4238"/>
                    <a:pt x="2246" y="4238"/>
                  </a:cubicBezTo>
                  <a:cubicBezTo>
                    <a:pt x="2552" y="4238"/>
                    <a:pt x="2765" y="4192"/>
                    <a:pt x="2765" y="4173"/>
                  </a:cubicBezTo>
                  <a:cubicBezTo>
                    <a:pt x="2765" y="4107"/>
                    <a:pt x="2932" y="204"/>
                    <a:pt x="2932" y="204"/>
                  </a:cubicBezTo>
                  <a:cubicBezTo>
                    <a:pt x="2904" y="190"/>
                    <a:pt x="2418" y="1"/>
                    <a:pt x="1855"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9"/>
            <p:cNvSpPr/>
            <p:nvPr/>
          </p:nvSpPr>
          <p:spPr>
            <a:xfrm>
              <a:off x="5989981" y="1095384"/>
              <a:ext cx="25713" cy="50697"/>
            </a:xfrm>
            <a:custGeom>
              <a:rect b="b" l="l" r="r" t="t"/>
              <a:pathLst>
                <a:path extrusionOk="0" h="2435" w="1235">
                  <a:moveTo>
                    <a:pt x="847" y="0"/>
                  </a:moveTo>
                  <a:cubicBezTo>
                    <a:pt x="821" y="0"/>
                    <a:pt x="794" y="4"/>
                    <a:pt x="767" y="13"/>
                  </a:cubicBezTo>
                  <a:cubicBezTo>
                    <a:pt x="534" y="47"/>
                    <a:pt x="334" y="180"/>
                    <a:pt x="234" y="414"/>
                  </a:cubicBezTo>
                  <a:cubicBezTo>
                    <a:pt x="100" y="647"/>
                    <a:pt x="33" y="914"/>
                    <a:pt x="33" y="1181"/>
                  </a:cubicBezTo>
                  <a:cubicBezTo>
                    <a:pt x="0" y="1681"/>
                    <a:pt x="234" y="2148"/>
                    <a:pt x="667" y="2415"/>
                  </a:cubicBezTo>
                  <a:cubicBezTo>
                    <a:pt x="728" y="2427"/>
                    <a:pt x="789" y="2435"/>
                    <a:pt x="849" y="2435"/>
                  </a:cubicBezTo>
                  <a:cubicBezTo>
                    <a:pt x="952" y="2435"/>
                    <a:pt x="1050" y="2412"/>
                    <a:pt x="1134" y="2348"/>
                  </a:cubicBezTo>
                  <a:cubicBezTo>
                    <a:pt x="1201" y="2248"/>
                    <a:pt x="1234" y="2215"/>
                    <a:pt x="1234" y="2182"/>
                  </a:cubicBezTo>
                  <a:lnTo>
                    <a:pt x="1234" y="2182"/>
                  </a:lnTo>
                  <a:cubicBezTo>
                    <a:pt x="1234" y="2182"/>
                    <a:pt x="1168" y="2215"/>
                    <a:pt x="1101" y="2248"/>
                  </a:cubicBezTo>
                  <a:cubicBezTo>
                    <a:pt x="1034" y="2282"/>
                    <a:pt x="967" y="2298"/>
                    <a:pt x="905" y="2298"/>
                  </a:cubicBezTo>
                  <a:cubicBezTo>
                    <a:pt x="842" y="2298"/>
                    <a:pt x="784" y="2282"/>
                    <a:pt x="734" y="2248"/>
                  </a:cubicBezTo>
                  <a:cubicBezTo>
                    <a:pt x="367" y="2015"/>
                    <a:pt x="167" y="1581"/>
                    <a:pt x="234" y="1181"/>
                  </a:cubicBezTo>
                  <a:cubicBezTo>
                    <a:pt x="234" y="914"/>
                    <a:pt x="300" y="680"/>
                    <a:pt x="400" y="480"/>
                  </a:cubicBezTo>
                  <a:cubicBezTo>
                    <a:pt x="467" y="313"/>
                    <a:pt x="600" y="180"/>
                    <a:pt x="767" y="147"/>
                  </a:cubicBezTo>
                  <a:cubicBezTo>
                    <a:pt x="791" y="141"/>
                    <a:pt x="813" y="138"/>
                    <a:pt x="835" y="138"/>
                  </a:cubicBezTo>
                  <a:cubicBezTo>
                    <a:pt x="935" y="138"/>
                    <a:pt x="1013" y="198"/>
                    <a:pt x="1067" y="280"/>
                  </a:cubicBezTo>
                  <a:cubicBezTo>
                    <a:pt x="1101" y="347"/>
                    <a:pt x="1067" y="414"/>
                    <a:pt x="1067" y="414"/>
                  </a:cubicBezTo>
                  <a:cubicBezTo>
                    <a:pt x="1101" y="414"/>
                    <a:pt x="1134" y="380"/>
                    <a:pt x="1134" y="247"/>
                  </a:cubicBezTo>
                  <a:cubicBezTo>
                    <a:pt x="1101" y="180"/>
                    <a:pt x="1067" y="113"/>
                    <a:pt x="1034" y="80"/>
                  </a:cubicBezTo>
                  <a:cubicBezTo>
                    <a:pt x="985" y="31"/>
                    <a:pt x="919" y="0"/>
                    <a:pt x="847"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9"/>
            <p:cNvSpPr/>
            <p:nvPr/>
          </p:nvSpPr>
          <p:spPr>
            <a:xfrm>
              <a:off x="6051087" y="851687"/>
              <a:ext cx="341552" cy="173014"/>
            </a:xfrm>
            <a:custGeom>
              <a:rect b="b" l="l" r="r" t="t"/>
              <a:pathLst>
                <a:path extrusionOk="0" h="8310" w="16405">
                  <a:moveTo>
                    <a:pt x="4059" y="0"/>
                  </a:moveTo>
                  <a:cubicBezTo>
                    <a:pt x="3823" y="0"/>
                    <a:pt x="3592" y="24"/>
                    <a:pt x="3370" y="77"/>
                  </a:cubicBezTo>
                  <a:cubicBezTo>
                    <a:pt x="1969" y="377"/>
                    <a:pt x="0" y="1811"/>
                    <a:pt x="601" y="2979"/>
                  </a:cubicBezTo>
                  <a:cubicBezTo>
                    <a:pt x="434" y="3479"/>
                    <a:pt x="367" y="4013"/>
                    <a:pt x="401" y="4546"/>
                  </a:cubicBezTo>
                  <a:cubicBezTo>
                    <a:pt x="434" y="5047"/>
                    <a:pt x="734" y="5547"/>
                    <a:pt x="1168" y="5814"/>
                  </a:cubicBezTo>
                  <a:cubicBezTo>
                    <a:pt x="1228" y="5853"/>
                    <a:pt x="1292" y="5870"/>
                    <a:pt x="1360" y="5870"/>
                  </a:cubicBezTo>
                  <a:cubicBezTo>
                    <a:pt x="1818" y="5870"/>
                    <a:pt x="2451" y="5084"/>
                    <a:pt x="3236" y="4880"/>
                  </a:cubicBezTo>
                  <a:cubicBezTo>
                    <a:pt x="3411" y="4832"/>
                    <a:pt x="3600" y="4810"/>
                    <a:pt x="3800" y="4810"/>
                  </a:cubicBezTo>
                  <a:cubicBezTo>
                    <a:pt x="4974" y="4810"/>
                    <a:pt x="6503" y="5558"/>
                    <a:pt x="7472" y="6014"/>
                  </a:cubicBezTo>
                  <a:cubicBezTo>
                    <a:pt x="8607" y="6548"/>
                    <a:pt x="9641" y="7248"/>
                    <a:pt x="10808" y="7749"/>
                  </a:cubicBezTo>
                  <a:cubicBezTo>
                    <a:pt x="11582" y="8081"/>
                    <a:pt x="12415" y="8310"/>
                    <a:pt x="13239" y="8310"/>
                  </a:cubicBezTo>
                  <a:cubicBezTo>
                    <a:pt x="13657" y="8310"/>
                    <a:pt x="14073" y="8251"/>
                    <a:pt x="14477" y="8116"/>
                  </a:cubicBezTo>
                  <a:cubicBezTo>
                    <a:pt x="14944" y="7982"/>
                    <a:pt x="15345" y="7615"/>
                    <a:pt x="15512" y="7148"/>
                  </a:cubicBezTo>
                  <a:cubicBezTo>
                    <a:pt x="15548" y="6877"/>
                    <a:pt x="15407" y="6595"/>
                    <a:pt x="15201" y="6437"/>
                  </a:cubicBezTo>
                  <a:lnTo>
                    <a:pt x="15201" y="6437"/>
                  </a:lnTo>
                  <a:cubicBezTo>
                    <a:pt x="15866" y="6345"/>
                    <a:pt x="16405" y="5740"/>
                    <a:pt x="16379" y="5013"/>
                  </a:cubicBezTo>
                  <a:cubicBezTo>
                    <a:pt x="16326" y="4269"/>
                    <a:pt x="15679" y="3737"/>
                    <a:pt x="14997" y="3737"/>
                  </a:cubicBezTo>
                  <a:cubicBezTo>
                    <a:pt x="14913" y="3737"/>
                    <a:pt x="14828" y="3745"/>
                    <a:pt x="14744" y="3762"/>
                  </a:cubicBezTo>
                  <a:lnTo>
                    <a:pt x="14744" y="3762"/>
                  </a:lnTo>
                  <a:cubicBezTo>
                    <a:pt x="15189" y="3548"/>
                    <a:pt x="15452" y="3018"/>
                    <a:pt x="15311" y="2512"/>
                  </a:cubicBezTo>
                  <a:cubicBezTo>
                    <a:pt x="15078" y="1945"/>
                    <a:pt x="14544" y="1511"/>
                    <a:pt x="13910" y="1444"/>
                  </a:cubicBezTo>
                  <a:cubicBezTo>
                    <a:pt x="13813" y="1439"/>
                    <a:pt x="13716" y="1436"/>
                    <a:pt x="13618" y="1436"/>
                  </a:cubicBezTo>
                  <a:cubicBezTo>
                    <a:pt x="13115" y="1436"/>
                    <a:pt x="12612" y="1510"/>
                    <a:pt x="12109" y="1678"/>
                  </a:cubicBezTo>
                  <a:cubicBezTo>
                    <a:pt x="11542" y="1845"/>
                    <a:pt x="10942" y="1945"/>
                    <a:pt x="10341" y="1945"/>
                  </a:cubicBezTo>
                  <a:cubicBezTo>
                    <a:pt x="9441" y="1945"/>
                    <a:pt x="8640" y="1478"/>
                    <a:pt x="7806" y="1111"/>
                  </a:cubicBezTo>
                  <a:cubicBezTo>
                    <a:pt x="6712" y="662"/>
                    <a:pt x="5310" y="0"/>
                    <a:pt x="40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9"/>
            <p:cNvSpPr/>
            <p:nvPr/>
          </p:nvSpPr>
          <p:spPr>
            <a:xfrm>
              <a:off x="6075384" y="867197"/>
              <a:ext cx="284089" cy="98395"/>
            </a:xfrm>
            <a:custGeom>
              <a:rect b="b" l="l" r="r" t="t"/>
              <a:pathLst>
                <a:path extrusionOk="0" h="4726" w="13645">
                  <a:moveTo>
                    <a:pt x="2865" y="0"/>
                  </a:moveTo>
                  <a:cubicBezTo>
                    <a:pt x="2110" y="0"/>
                    <a:pt x="1374" y="271"/>
                    <a:pt x="802" y="766"/>
                  </a:cubicBezTo>
                  <a:cubicBezTo>
                    <a:pt x="301" y="1233"/>
                    <a:pt x="34" y="1833"/>
                    <a:pt x="34" y="2501"/>
                  </a:cubicBezTo>
                  <a:cubicBezTo>
                    <a:pt x="1" y="2667"/>
                    <a:pt x="34" y="2834"/>
                    <a:pt x="101" y="3001"/>
                  </a:cubicBezTo>
                  <a:cubicBezTo>
                    <a:pt x="101" y="3068"/>
                    <a:pt x="134" y="3134"/>
                    <a:pt x="168" y="3168"/>
                  </a:cubicBezTo>
                  <a:cubicBezTo>
                    <a:pt x="134" y="2968"/>
                    <a:pt x="134" y="2734"/>
                    <a:pt x="134" y="2501"/>
                  </a:cubicBezTo>
                  <a:cubicBezTo>
                    <a:pt x="168" y="1900"/>
                    <a:pt x="468" y="1333"/>
                    <a:pt x="902" y="933"/>
                  </a:cubicBezTo>
                  <a:cubicBezTo>
                    <a:pt x="1452" y="482"/>
                    <a:pt x="2115" y="257"/>
                    <a:pt x="2778" y="257"/>
                  </a:cubicBezTo>
                  <a:cubicBezTo>
                    <a:pt x="2999" y="257"/>
                    <a:pt x="3220" y="282"/>
                    <a:pt x="3437" y="332"/>
                  </a:cubicBezTo>
                  <a:cubicBezTo>
                    <a:pt x="4538" y="599"/>
                    <a:pt x="5505" y="1166"/>
                    <a:pt x="6272" y="2000"/>
                  </a:cubicBezTo>
                  <a:cubicBezTo>
                    <a:pt x="7106" y="2834"/>
                    <a:pt x="7840" y="3768"/>
                    <a:pt x="8807" y="4302"/>
                  </a:cubicBezTo>
                  <a:cubicBezTo>
                    <a:pt x="9354" y="4588"/>
                    <a:pt x="9947" y="4725"/>
                    <a:pt x="10534" y="4725"/>
                  </a:cubicBezTo>
                  <a:cubicBezTo>
                    <a:pt x="11524" y="4725"/>
                    <a:pt x="12499" y="4334"/>
                    <a:pt x="13210" y="3601"/>
                  </a:cubicBezTo>
                  <a:cubicBezTo>
                    <a:pt x="13344" y="3468"/>
                    <a:pt x="13444" y="3334"/>
                    <a:pt x="13544" y="3201"/>
                  </a:cubicBezTo>
                  <a:cubicBezTo>
                    <a:pt x="13611" y="3134"/>
                    <a:pt x="13644" y="3068"/>
                    <a:pt x="13644" y="3068"/>
                  </a:cubicBezTo>
                  <a:lnTo>
                    <a:pt x="13644" y="3068"/>
                  </a:lnTo>
                  <a:cubicBezTo>
                    <a:pt x="13611" y="3068"/>
                    <a:pt x="13477" y="3268"/>
                    <a:pt x="13177" y="3535"/>
                  </a:cubicBezTo>
                  <a:cubicBezTo>
                    <a:pt x="12710" y="3968"/>
                    <a:pt x="12143" y="4268"/>
                    <a:pt x="11543" y="4402"/>
                  </a:cubicBezTo>
                  <a:cubicBezTo>
                    <a:pt x="11244" y="4482"/>
                    <a:pt x="10938" y="4523"/>
                    <a:pt x="10632" y="4523"/>
                  </a:cubicBezTo>
                  <a:cubicBezTo>
                    <a:pt x="10048" y="4523"/>
                    <a:pt x="9466" y="4375"/>
                    <a:pt x="8941" y="4068"/>
                  </a:cubicBezTo>
                  <a:cubicBezTo>
                    <a:pt x="8040" y="3601"/>
                    <a:pt x="7306" y="2667"/>
                    <a:pt x="6472" y="1800"/>
                  </a:cubicBezTo>
                  <a:cubicBezTo>
                    <a:pt x="5672" y="933"/>
                    <a:pt x="4638" y="332"/>
                    <a:pt x="3503" y="65"/>
                  </a:cubicBezTo>
                  <a:cubicBezTo>
                    <a:pt x="3291" y="22"/>
                    <a:pt x="3077" y="0"/>
                    <a:pt x="286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9"/>
            <p:cNvSpPr/>
            <p:nvPr/>
          </p:nvSpPr>
          <p:spPr>
            <a:xfrm>
              <a:off x="6010114" y="930969"/>
              <a:ext cx="65292" cy="146635"/>
            </a:xfrm>
            <a:custGeom>
              <a:rect b="b" l="l" r="r" t="t"/>
              <a:pathLst>
                <a:path extrusionOk="0" h="7043" w="3136">
                  <a:moveTo>
                    <a:pt x="2253" y="0"/>
                  </a:moveTo>
                  <a:cubicBezTo>
                    <a:pt x="2095" y="0"/>
                    <a:pt x="1941" y="25"/>
                    <a:pt x="1802" y="71"/>
                  </a:cubicBezTo>
                  <a:cubicBezTo>
                    <a:pt x="1268" y="171"/>
                    <a:pt x="834" y="472"/>
                    <a:pt x="534" y="905"/>
                  </a:cubicBezTo>
                  <a:cubicBezTo>
                    <a:pt x="167" y="1406"/>
                    <a:pt x="0" y="2039"/>
                    <a:pt x="34" y="2640"/>
                  </a:cubicBezTo>
                  <a:cubicBezTo>
                    <a:pt x="34" y="3274"/>
                    <a:pt x="167" y="3874"/>
                    <a:pt x="401" y="4441"/>
                  </a:cubicBezTo>
                  <a:cubicBezTo>
                    <a:pt x="601" y="4875"/>
                    <a:pt x="734" y="5308"/>
                    <a:pt x="801" y="5809"/>
                  </a:cubicBezTo>
                  <a:cubicBezTo>
                    <a:pt x="834" y="6242"/>
                    <a:pt x="734" y="6676"/>
                    <a:pt x="534" y="7043"/>
                  </a:cubicBezTo>
                  <a:cubicBezTo>
                    <a:pt x="534" y="7043"/>
                    <a:pt x="634" y="6976"/>
                    <a:pt x="768" y="6776"/>
                  </a:cubicBezTo>
                  <a:cubicBezTo>
                    <a:pt x="934" y="6476"/>
                    <a:pt x="1001" y="6142"/>
                    <a:pt x="1001" y="5775"/>
                  </a:cubicBezTo>
                  <a:cubicBezTo>
                    <a:pt x="1001" y="4908"/>
                    <a:pt x="301" y="3874"/>
                    <a:pt x="301" y="2640"/>
                  </a:cubicBezTo>
                  <a:cubicBezTo>
                    <a:pt x="267" y="2073"/>
                    <a:pt x="434" y="1506"/>
                    <a:pt x="734" y="1039"/>
                  </a:cubicBezTo>
                  <a:cubicBezTo>
                    <a:pt x="1001" y="672"/>
                    <a:pt x="1401" y="372"/>
                    <a:pt x="1835" y="238"/>
                  </a:cubicBezTo>
                  <a:cubicBezTo>
                    <a:pt x="2000" y="183"/>
                    <a:pt x="2176" y="158"/>
                    <a:pt x="2350" y="158"/>
                  </a:cubicBezTo>
                  <a:cubicBezTo>
                    <a:pt x="2492" y="158"/>
                    <a:pt x="2634" y="175"/>
                    <a:pt x="2769" y="205"/>
                  </a:cubicBezTo>
                  <a:cubicBezTo>
                    <a:pt x="2969" y="238"/>
                    <a:pt x="3103" y="305"/>
                    <a:pt x="3103" y="305"/>
                  </a:cubicBezTo>
                  <a:cubicBezTo>
                    <a:pt x="3136" y="271"/>
                    <a:pt x="3003" y="171"/>
                    <a:pt x="2802" y="105"/>
                  </a:cubicBezTo>
                  <a:cubicBezTo>
                    <a:pt x="2624" y="33"/>
                    <a:pt x="2435" y="0"/>
                    <a:pt x="225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9"/>
            <p:cNvSpPr/>
            <p:nvPr/>
          </p:nvSpPr>
          <p:spPr>
            <a:xfrm>
              <a:off x="5000328" y="2733265"/>
              <a:ext cx="2511995" cy="794387"/>
            </a:xfrm>
            <a:custGeom>
              <a:rect b="b" l="l" r="r" t="t"/>
              <a:pathLst>
                <a:path extrusionOk="0" h="38155" w="120653">
                  <a:moveTo>
                    <a:pt x="85661" y="1668"/>
                  </a:moveTo>
                  <a:lnTo>
                    <a:pt x="85936" y="1714"/>
                  </a:lnTo>
                  <a:lnTo>
                    <a:pt x="85936" y="1714"/>
                  </a:lnTo>
                  <a:cubicBezTo>
                    <a:pt x="85754" y="1683"/>
                    <a:pt x="85661" y="1668"/>
                    <a:pt x="85661" y="1668"/>
                  </a:cubicBezTo>
                  <a:close/>
                  <a:moveTo>
                    <a:pt x="85936" y="1714"/>
                  </a:moveTo>
                  <a:lnTo>
                    <a:pt x="85936" y="1714"/>
                  </a:lnTo>
                  <a:cubicBezTo>
                    <a:pt x="86030" y="1730"/>
                    <a:pt x="86148" y="1751"/>
                    <a:pt x="86289" y="1775"/>
                  </a:cubicBezTo>
                  <a:lnTo>
                    <a:pt x="86289" y="1775"/>
                  </a:lnTo>
                  <a:cubicBezTo>
                    <a:pt x="86280" y="1773"/>
                    <a:pt x="86271" y="1771"/>
                    <a:pt x="86262" y="1769"/>
                  </a:cubicBezTo>
                  <a:lnTo>
                    <a:pt x="85936" y="1714"/>
                  </a:lnTo>
                  <a:close/>
                  <a:moveTo>
                    <a:pt x="86289" y="1775"/>
                  </a:moveTo>
                  <a:cubicBezTo>
                    <a:pt x="86689" y="1873"/>
                    <a:pt x="87281" y="1972"/>
                    <a:pt x="88063" y="2102"/>
                  </a:cubicBezTo>
                  <a:cubicBezTo>
                    <a:pt x="87289" y="1954"/>
                    <a:pt x="86693" y="1846"/>
                    <a:pt x="86289" y="1775"/>
                  </a:cubicBezTo>
                  <a:close/>
                  <a:moveTo>
                    <a:pt x="57908" y="1"/>
                  </a:moveTo>
                  <a:cubicBezTo>
                    <a:pt x="56307" y="1"/>
                    <a:pt x="53939" y="67"/>
                    <a:pt x="50903" y="201"/>
                  </a:cubicBezTo>
                  <a:cubicBezTo>
                    <a:pt x="47868" y="334"/>
                    <a:pt x="44165" y="601"/>
                    <a:pt x="39862" y="1068"/>
                  </a:cubicBezTo>
                  <a:cubicBezTo>
                    <a:pt x="37727" y="1335"/>
                    <a:pt x="35425" y="1635"/>
                    <a:pt x="32990" y="2002"/>
                  </a:cubicBezTo>
                  <a:cubicBezTo>
                    <a:pt x="30589" y="2402"/>
                    <a:pt x="28020" y="2869"/>
                    <a:pt x="25385" y="3470"/>
                  </a:cubicBezTo>
                  <a:cubicBezTo>
                    <a:pt x="22716" y="4070"/>
                    <a:pt x="19981" y="4804"/>
                    <a:pt x="17146" y="5705"/>
                  </a:cubicBezTo>
                  <a:cubicBezTo>
                    <a:pt x="14210" y="6639"/>
                    <a:pt x="11342" y="7806"/>
                    <a:pt x="8573" y="9207"/>
                  </a:cubicBezTo>
                  <a:cubicBezTo>
                    <a:pt x="7139" y="9974"/>
                    <a:pt x="5771" y="10842"/>
                    <a:pt x="4470" y="11842"/>
                  </a:cubicBezTo>
                  <a:cubicBezTo>
                    <a:pt x="3102" y="12843"/>
                    <a:pt x="1968" y="14111"/>
                    <a:pt x="1068" y="15545"/>
                  </a:cubicBezTo>
                  <a:cubicBezTo>
                    <a:pt x="967" y="15745"/>
                    <a:pt x="867" y="15945"/>
                    <a:pt x="767" y="16112"/>
                  </a:cubicBezTo>
                  <a:lnTo>
                    <a:pt x="500" y="16713"/>
                  </a:lnTo>
                  <a:lnTo>
                    <a:pt x="400" y="17046"/>
                  </a:lnTo>
                  <a:cubicBezTo>
                    <a:pt x="367" y="17146"/>
                    <a:pt x="334" y="17246"/>
                    <a:pt x="300" y="17346"/>
                  </a:cubicBezTo>
                  <a:lnTo>
                    <a:pt x="167" y="17980"/>
                  </a:lnTo>
                  <a:cubicBezTo>
                    <a:pt x="0" y="18847"/>
                    <a:pt x="67" y="19748"/>
                    <a:pt x="267" y="20615"/>
                  </a:cubicBezTo>
                  <a:cubicBezTo>
                    <a:pt x="701" y="22350"/>
                    <a:pt x="1835" y="23818"/>
                    <a:pt x="3136" y="25085"/>
                  </a:cubicBezTo>
                  <a:cubicBezTo>
                    <a:pt x="5771" y="27554"/>
                    <a:pt x="9140" y="29288"/>
                    <a:pt x="12576" y="30723"/>
                  </a:cubicBezTo>
                  <a:cubicBezTo>
                    <a:pt x="16145" y="32157"/>
                    <a:pt x="19848" y="33324"/>
                    <a:pt x="23584" y="34192"/>
                  </a:cubicBezTo>
                  <a:cubicBezTo>
                    <a:pt x="31456" y="36060"/>
                    <a:pt x="39462" y="37227"/>
                    <a:pt x="47534" y="37728"/>
                  </a:cubicBezTo>
                  <a:cubicBezTo>
                    <a:pt x="51822" y="38012"/>
                    <a:pt x="56128" y="38155"/>
                    <a:pt x="60433" y="38155"/>
                  </a:cubicBezTo>
                  <a:cubicBezTo>
                    <a:pt x="64200" y="38155"/>
                    <a:pt x="67966" y="38046"/>
                    <a:pt x="71718" y="37828"/>
                  </a:cubicBezTo>
                  <a:cubicBezTo>
                    <a:pt x="79257" y="37394"/>
                    <a:pt x="86729" y="36427"/>
                    <a:pt x="94101" y="34892"/>
                  </a:cubicBezTo>
                  <a:cubicBezTo>
                    <a:pt x="97536" y="34192"/>
                    <a:pt x="100905" y="33258"/>
                    <a:pt x="104241" y="32157"/>
                  </a:cubicBezTo>
                  <a:cubicBezTo>
                    <a:pt x="107377" y="31123"/>
                    <a:pt x="110412" y="29789"/>
                    <a:pt x="113314" y="28187"/>
                  </a:cubicBezTo>
                  <a:cubicBezTo>
                    <a:pt x="114682" y="27387"/>
                    <a:pt x="115950" y="26486"/>
                    <a:pt x="117150" y="25452"/>
                  </a:cubicBezTo>
                  <a:cubicBezTo>
                    <a:pt x="118318" y="24451"/>
                    <a:pt x="119285" y="23251"/>
                    <a:pt x="119952" y="21883"/>
                  </a:cubicBezTo>
                  <a:lnTo>
                    <a:pt x="120153" y="21349"/>
                  </a:lnTo>
                  <a:cubicBezTo>
                    <a:pt x="120253" y="21182"/>
                    <a:pt x="120286" y="20982"/>
                    <a:pt x="120353" y="20815"/>
                  </a:cubicBezTo>
                  <a:lnTo>
                    <a:pt x="120486" y="20282"/>
                  </a:lnTo>
                  <a:cubicBezTo>
                    <a:pt x="120486" y="20182"/>
                    <a:pt x="120519" y="20115"/>
                    <a:pt x="120519" y="20015"/>
                  </a:cubicBezTo>
                  <a:lnTo>
                    <a:pt x="120553" y="19748"/>
                  </a:lnTo>
                  <a:cubicBezTo>
                    <a:pt x="120653" y="19014"/>
                    <a:pt x="120586" y="18280"/>
                    <a:pt x="120386" y="17580"/>
                  </a:cubicBezTo>
                  <a:cubicBezTo>
                    <a:pt x="120186" y="16879"/>
                    <a:pt x="119852" y="16246"/>
                    <a:pt x="119485" y="15645"/>
                  </a:cubicBezTo>
                  <a:cubicBezTo>
                    <a:pt x="119085" y="15078"/>
                    <a:pt x="118651" y="14544"/>
                    <a:pt x="118151" y="14044"/>
                  </a:cubicBezTo>
                  <a:cubicBezTo>
                    <a:pt x="117217" y="13077"/>
                    <a:pt x="116183" y="12243"/>
                    <a:pt x="115082" y="11509"/>
                  </a:cubicBezTo>
                  <a:cubicBezTo>
                    <a:pt x="114048" y="10808"/>
                    <a:pt x="112947" y="10141"/>
                    <a:pt x="111813" y="9574"/>
                  </a:cubicBezTo>
                  <a:cubicBezTo>
                    <a:pt x="109778" y="8507"/>
                    <a:pt x="107677" y="7573"/>
                    <a:pt x="105509" y="6772"/>
                  </a:cubicBezTo>
                  <a:cubicBezTo>
                    <a:pt x="102040" y="5505"/>
                    <a:pt x="98504" y="4404"/>
                    <a:pt x="94901" y="3536"/>
                  </a:cubicBezTo>
                  <a:cubicBezTo>
                    <a:pt x="91932" y="2836"/>
                    <a:pt x="89631" y="2369"/>
                    <a:pt x="88063" y="2102"/>
                  </a:cubicBezTo>
                  <a:lnTo>
                    <a:pt x="88063" y="2102"/>
                  </a:lnTo>
                  <a:cubicBezTo>
                    <a:pt x="89631" y="2436"/>
                    <a:pt x="91932" y="2903"/>
                    <a:pt x="94868" y="3637"/>
                  </a:cubicBezTo>
                  <a:cubicBezTo>
                    <a:pt x="98470" y="4504"/>
                    <a:pt x="102006" y="5605"/>
                    <a:pt x="105442" y="6872"/>
                  </a:cubicBezTo>
                  <a:cubicBezTo>
                    <a:pt x="107610" y="7673"/>
                    <a:pt x="109712" y="8640"/>
                    <a:pt x="111747" y="9708"/>
                  </a:cubicBezTo>
                  <a:cubicBezTo>
                    <a:pt x="112881" y="10275"/>
                    <a:pt x="113948" y="10908"/>
                    <a:pt x="114982" y="11609"/>
                  </a:cubicBezTo>
                  <a:cubicBezTo>
                    <a:pt x="116083" y="12343"/>
                    <a:pt x="117117" y="13177"/>
                    <a:pt x="118051" y="14111"/>
                  </a:cubicBezTo>
                  <a:cubicBezTo>
                    <a:pt x="118518" y="14611"/>
                    <a:pt x="118952" y="15145"/>
                    <a:pt x="119352" y="15712"/>
                  </a:cubicBezTo>
                  <a:cubicBezTo>
                    <a:pt x="119719" y="16279"/>
                    <a:pt x="120019" y="16913"/>
                    <a:pt x="120219" y="17580"/>
                  </a:cubicBezTo>
                  <a:cubicBezTo>
                    <a:pt x="120419" y="18280"/>
                    <a:pt x="120486" y="18981"/>
                    <a:pt x="120386" y="19681"/>
                  </a:cubicBezTo>
                  <a:lnTo>
                    <a:pt x="120386" y="19948"/>
                  </a:lnTo>
                  <a:cubicBezTo>
                    <a:pt x="120386" y="20015"/>
                    <a:pt x="120353" y="20115"/>
                    <a:pt x="120319" y="20215"/>
                  </a:cubicBezTo>
                  <a:lnTo>
                    <a:pt x="120186" y="20715"/>
                  </a:lnTo>
                  <a:cubicBezTo>
                    <a:pt x="120153" y="20916"/>
                    <a:pt x="120086" y="21082"/>
                    <a:pt x="120019" y="21249"/>
                  </a:cubicBezTo>
                  <a:lnTo>
                    <a:pt x="119819" y="21749"/>
                  </a:lnTo>
                  <a:cubicBezTo>
                    <a:pt x="119152" y="23117"/>
                    <a:pt x="118218" y="24318"/>
                    <a:pt x="117050" y="25285"/>
                  </a:cubicBezTo>
                  <a:cubicBezTo>
                    <a:pt x="115849" y="26286"/>
                    <a:pt x="114582" y="27220"/>
                    <a:pt x="113248" y="27987"/>
                  </a:cubicBezTo>
                  <a:cubicBezTo>
                    <a:pt x="110346" y="29588"/>
                    <a:pt x="107310" y="30923"/>
                    <a:pt x="104174" y="31923"/>
                  </a:cubicBezTo>
                  <a:cubicBezTo>
                    <a:pt x="100872" y="33024"/>
                    <a:pt x="97470" y="33958"/>
                    <a:pt x="94067" y="34659"/>
                  </a:cubicBezTo>
                  <a:cubicBezTo>
                    <a:pt x="86695" y="36193"/>
                    <a:pt x="79223" y="37161"/>
                    <a:pt x="71718" y="37594"/>
                  </a:cubicBezTo>
                  <a:cubicBezTo>
                    <a:pt x="67966" y="37812"/>
                    <a:pt x="64208" y="37921"/>
                    <a:pt x="60445" y="37921"/>
                  </a:cubicBezTo>
                  <a:cubicBezTo>
                    <a:pt x="56145" y="37921"/>
                    <a:pt x="51839" y="37779"/>
                    <a:pt x="47534" y="37494"/>
                  </a:cubicBezTo>
                  <a:cubicBezTo>
                    <a:pt x="39495" y="36994"/>
                    <a:pt x="31489" y="35826"/>
                    <a:pt x="23650" y="33958"/>
                  </a:cubicBezTo>
                  <a:cubicBezTo>
                    <a:pt x="19914" y="33091"/>
                    <a:pt x="16245" y="31923"/>
                    <a:pt x="12676" y="30522"/>
                  </a:cubicBezTo>
                  <a:cubicBezTo>
                    <a:pt x="9240" y="29088"/>
                    <a:pt x="5904" y="27354"/>
                    <a:pt x="3269" y="24918"/>
                  </a:cubicBezTo>
                  <a:cubicBezTo>
                    <a:pt x="2002" y="23684"/>
                    <a:pt x="901" y="22216"/>
                    <a:pt x="467" y="20549"/>
                  </a:cubicBezTo>
                  <a:cubicBezTo>
                    <a:pt x="267" y="19715"/>
                    <a:pt x="234" y="18847"/>
                    <a:pt x="367" y="17980"/>
                  </a:cubicBezTo>
                  <a:lnTo>
                    <a:pt x="500" y="17380"/>
                  </a:lnTo>
                  <a:cubicBezTo>
                    <a:pt x="534" y="17280"/>
                    <a:pt x="534" y="17180"/>
                    <a:pt x="567" y="17079"/>
                  </a:cubicBezTo>
                  <a:lnTo>
                    <a:pt x="701" y="16779"/>
                  </a:lnTo>
                  <a:lnTo>
                    <a:pt x="934" y="16179"/>
                  </a:lnTo>
                  <a:cubicBezTo>
                    <a:pt x="1034" y="15979"/>
                    <a:pt x="1134" y="15812"/>
                    <a:pt x="1234" y="15645"/>
                  </a:cubicBezTo>
                  <a:cubicBezTo>
                    <a:pt x="2102" y="14211"/>
                    <a:pt x="3236" y="12977"/>
                    <a:pt x="4570" y="11976"/>
                  </a:cubicBezTo>
                  <a:cubicBezTo>
                    <a:pt x="5871" y="10975"/>
                    <a:pt x="7239" y="10108"/>
                    <a:pt x="8673" y="9341"/>
                  </a:cubicBezTo>
                  <a:cubicBezTo>
                    <a:pt x="11408" y="7940"/>
                    <a:pt x="14244" y="6772"/>
                    <a:pt x="17179" y="5838"/>
                  </a:cubicBezTo>
                  <a:cubicBezTo>
                    <a:pt x="19981" y="4904"/>
                    <a:pt x="22783" y="4204"/>
                    <a:pt x="25418" y="3603"/>
                  </a:cubicBezTo>
                  <a:cubicBezTo>
                    <a:pt x="28053" y="3003"/>
                    <a:pt x="30622" y="2536"/>
                    <a:pt x="33024" y="2135"/>
                  </a:cubicBezTo>
                  <a:cubicBezTo>
                    <a:pt x="35425" y="1735"/>
                    <a:pt x="37727" y="1435"/>
                    <a:pt x="39862" y="1168"/>
                  </a:cubicBezTo>
                  <a:cubicBezTo>
                    <a:pt x="44165" y="668"/>
                    <a:pt x="47868" y="401"/>
                    <a:pt x="50903" y="267"/>
                  </a:cubicBezTo>
                  <a:cubicBezTo>
                    <a:pt x="53939" y="101"/>
                    <a:pt x="56307" y="67"/>
                    <a:pt x="57908" y="34"/>
                  </a:cubicBezTo>
                  <a:lnTo>
                    <a:pt x="59709" y="1"/>
                  </a:ln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9"/>
            <p:cNvSpPr/>
            <p:nvPr/>
          </p:nvSpPr>
          <p:spPr>
            <a:xfrm>
              <a:off x="4809326" y="2013084"/>
              <a:ext cx="2957877" cy="934360"/>
            </a:xfrm>
            <a:custGeom>
              <a:rect b="b" l="l" r="r" t="t"/>
              <a:pathLst>
                <a:path extrusionOk="0" h="44878" w="142069">
                  <a:moveTo>
                    <a:pt x="71819" y="0"/>
                  </a:moveTo>
                  <a:lnTo>
                    <a:pt x="73920" y="67"/>
                  </a:lnTo>
                  <a:cubicBezTo>
                    <a:pt x="75755" y="100"/>
                    <a:pt x="78490" y="100"/>
                    <a:pt x="81993" y="300"/>
                  </a:cubicBezTo>
                  <a:cubicBezTo>
                    <a:pt x="91900" y="734"/>
                    <a:pt x="101740" y="2002"/>
                    <a:pt x="111447" y="4036"/>
                  </a:cubicBezTo>
                  <a:cubicBezTo>
                    <a:pt x="114483" y="4704"/>
                    <a:pt x="117685" y="5537"/>
                    <a:pt x="120954" y="6538"/>
                  </a:cubicBezTo>
                  <a:cubicBezTo>
                    <a:pt x="124356" y="7572"/>
                    <a:pt x="127659" y="8873"/>
                    <a:pt x="130861" y="10441"/>
                  </a:cubicBezTo>
                  <a:cubicBezTo>
                    <a:pt x="132529" y="11275"/>
                    <a:pt x="134163" y="12209"/>
                    <a:pt x="135698" y="13276"/>
                  </a:cubicBezTo>
                  <a:cubicBezTo>
                    <a:pt x="137299" y="14344"/>
                    <a:pt x="138733" y="15678"/>
                    <a:pt x="139934" y="17179"/>
                  </a:cubicBezTo>
                  <a:cubicBezTo>
                    <a:pt x="140535" y="17946"/>
                    <a:pt x="141002" y="18814"/>
                    <a:pt x="141368" y="19714"/>
                  </a:cubicBezTo>
                  <a:cubicBezTo>
                    <a:pt x="141469" y="19948"/>
                    <a:pt x="141535" y="20181"/>
                    <a:pt x="141602" y="20448"/>
                  </a:cubicBezTo>
                  <a:lnTo>
                    <a:pt x="141769" y="21149"/>
                  </a:lnTo>
                  <a:cubicBezTo>
                    <a:pt x="141802" y="21415"/>
                    <a:pt x="141835" y="21649"/>
                    <a:pt x="141835" y="21882"/>
                  </a:cubicBezTo>
                  <a:cubicBezTo>
                    <a:pt x="141869" y="22149"/>
                    <a:pt x="141869" y="22383"/>
                    <a:pt x="141869" y="22650"/>
                  </a:cubicBezTo>
                  <a:cubicBezTo>
                    <a:pt x="141802" y="24651"/>
                    <a:pt x="140835" y="26553"/>
                    <a:pt x="139500" y="28120"/>
                  </a:cubicBezTo>
                  <a:cubicBezTo>
                    <a:pt x="138133" y="29688"/>
                    <a:pt x="136498" y="31022"/>
                    <a:pt x="134730" y="32157"/>
                  </a:cubicBezTo>
                  <a:cubicBezTo>
                    <a:pt x="132929" y="33291"/>
                    <a:pt x="131061" y="34291"/>
                    <a:pt x="129093" y="35159"/>
                  </a:cubicBezTo>
                  <a:cubicBezTo>
                    <a:pt x="125057" y="36927"/>
                    <a:pt x="120854" y="38361"/>
                    <a:pt x="116551" y="39462"/>
                  </a:cubicBezTo>
                  <a:cubicBezTo>
                    <a:pt x="107845" y="41730"/>
                    <a:pt x="98571" y="43131"/>
                    <a:pt x="89031" y="43932"/>
                  </a:cubicBezTo>
                  <a:cubicBezTo>
                    <a:pt x="83085" y="44422"/>
                    <a:pt x="77126" y="44667"/>
                    <a:pt x="71170" y="44667"/>
                  </a:cubicBezTo>
                  <a:cubicBezTo>
                    <a:pt x="67804" y="44667"/>
                    <a:pt x="64439" y="44589"/>
                    <a:pt x="61078" y="44432"/>
                  </a:cubicBezTo>
                  <a:cubicBezTo>
                    <a:pt x="52405" y="44065"/>
                    <a:pt x="43765" y="43131"/>
                    <a:pt x="35226" y="41597"/>
                  </a:cubicBezTo>
                  <a:cubicBezTo>
                    <a:pt x="27087" y="40062"/>
                    <a:pt x="19448" y="37994"/>
                    <a:pt x="12710" y="34959"/>
                  </a:cubicBezTo>
                  <a:cubicBezTo>
                    <a:pt x="9374" y="33424"/>
                    <a:pt x="6239" y="31623"/>
                    <a:pt x="3770" y="29254"/>
                  </a:cubicBezTo>
                  <a:cubicBezTo>
                    <a:pt x="2569" y="28120"/>
                    <a:pt x="1569" y="26753"/>
                    <a:pt x="902" y="25218"/>
                  </a:cubicBezTo>
                  <a:cubicBezTo>
                    <a:pt x="268" y="23750"/>
                    <a:pt x="168" y="22083"/>
                    <a:pt x="568" y="20548"/>
                  </a:cubicBezTo>
                  <a:cubicBezTo>
                    <a:pt x="968" y="19080"/>
                    <a:pt x="1702" y="17713"/>
                    <a:pt x="2703" y="16579"/>
                  </a:cubicBezTo>
                  <a:cubicBezTo>
                    <a:pt x="3670" y="15478"/>
                    <a:pt x="4738" y="14511"/>
                    <a:pt x="5905" y="13677"/>
                  </a:cubicBezTo>
                  <a:cubicBezTo>
                    <a:pt x="7006" y="12843"/>
                    <a:pt x="8173" y="12109"/>
                    <a:pt x="9374" y="11442"/>
                  </a:cubicBezTo>
                  <a:cubicBezTo>
                    <a:pt x="10508" y="10775"/>
                    <a:pt x="11676" y="10207"/>
                    <a:pt x="12810" y="9707"/>
                  </a:cubicBezTo>
                  <a:cubicBezTo>
                    <a:pt x="16713" y="7973"/>
                    <a:pt x="20716" y="6538"/>
                    <a:pt x="24819" y="5437"/>
                  </a:cubicBezTo>
                  <a:cubicBezTo>
                    <a:pt x="28221" y="4503"/>
                    <a:pt x="30890" y="3936"/>
                    <a:pt x="32691" y="3569"/>
                  </a:cubicBezTo>
                  <a:cubicBezTo>
                    <a:pt x="33592" y="3369"/>
                    <a:pt x="34292" y="3236"/>
                    <a:pt x="34759" y="3136"/>
                  </a:cubicBezTo>
                  <a:cubicBezTo>
                    <a:pt x="35193" y="3069"/>
                    <a:pt x="35459" y="3002"/>
                    <a:pt x="35460" y="3002"/>
                  </a:cubicBezTo>
                  <a:lnTo>
                    <a:pt x="35460" y="3002"/>
                  </a:lnTo>
                  <a:cubicBezTo>
                    <a:pt x="35459" y="3002"/>
                    <a:pt x="34525" y="3136"/>
                    <a:pt x="32724" y="3503"/>
                  </a:cubicBezTo>
                  <a:cubicBezTo>
                    <a:pt x="30890" y="3870"/>
                    <a:pt x="28221" y="4437"/>
                    <a:pt x="24852" y="5337"/>
                  </a:cubicBezTo>
                  <a:cubicBezTo>
                    <a:pt x="20716" y="6438"/>
                    <a:pt x="16679" y="7839"/>
                    <a:pt x="12777" y="9574"/>
                  </a:cubicBezTo>
                  <a:cubicBezTo>
                    <a:pt x="11643" y="10107"/>
                    <a:pt x="10475" y="10674"/>
                    <a:pt x="9308" y="11308"/>
                  </a:cubicBezTo>
                  <a:cubicBezTo>
                    <a:pt x="8107" y="11975"/>
                    <a:pt x="6973" y="12709"/>
                    <a:pt x="5838" y="13543"/>
                  </a:cubicBezTo>
                  <a:cubicBezTo>
                    <a:pt x="4671" y="14377"/>
                    <a:pt x="3570" y="15378"/>
                    <a:pt x="2636" y="16479"/>
                  </a:cubicBezTo>
                  <a:cubicBezTo>
                    <a:pt x="1602" y="17646"/>
                    <a:pt x="835" y="19014"/>
                    <a:pt x="435" y="20515"/>
                  </a:cubicBezTo>
                  <a:cubicBezTo>
                    <a:pt x="1" y="22083"/>
                    <a:pt x="134" y="23784"/>
                    <a:pt x="768" y="25285"/>
                  </a:cubicBezTo>
                  <a:cubicBezTo>
                    <a:pt x="1435" y="26819"/>
                    <a:pt x="2436" y="28220"/>
                    <a:pt x="3704" y="29388"/>
                  </a:cubicBezTo>
                  <a:cubicBezTo>
                    <a:pt x="6172" y="31756"/>
                    <a:pt x="9341" y="33558"/>
                    <a:pt x="12677" y="35125"/>
                  </a:cubicBezTo>
                  <a:cubicBezTo>
                    <a:pt x="19381" y="38194"/>
                    <a:pt x="27087" y="40262"/>
                    <a:pt x="35226" y="41797"/>
                  </a:cubicBezTo>
                  <a:cubicBezTo>
                    <a:pt x="43765" y="43331"/>
                    <a:pt x="52405" y="44299"/>
                    <a:pt x="61078" y="44665"/>
                  </a:cubicBezTo>
                  <a:cubicBezTo>
                    <a:pt x="64363" y="44807"/>
                    <a:pt x="67651" y="44877"/>
                    <a:pt x="70941" y="44877"/>
                  </a:cubicBezTo>
                  <a:cubicBezTo>
                    <a:pt x="76973" y="44877"/>
                    <a:pt x="83009" y="44640"/>
                    <a:pt x="89031" y="44165"/>
                  </a:cubicBezTo>
                  <a:cubicBezTo>
                    <a:pt x="98571" y="43365"/>
                    <a:pt x="107845" y="41964"/>
                    <a:pt x="116584" y="39662"/>
                  </a:cubicBezTo>
                  <a:cubicBezTo>
                    <a:pt x="120887" y="38561"/>
                    <a:pt x="125090" y="37127"/>
                    <a:pt x="129160" y="35359"/>
                  </a:cubicBezTo>
                  <a:cubicBezTo>
                    <a:pt x="131128" y="34458"/>
                    <a:pt x="133029" y="33457"/>
                    <a:pt x="134864" y="32290"/>
                  </a:cubicBezTo>
                  <a:cubicBezTo>
                    <a:pt x="136665" y="31189"/>
                    <a:pt x="138266" y="29822"/>
                    <a:pt x="139667" y="28220"/>
                  </a:cubicBezTo>
                  <a:cubicBezTo>
                    <a:pt x="140334" y="27453"/>
                    <a:pt x="140901" y="26553"/>
                    <a:pt x="141335" y="25619"/>
                  </a:cubicBezTo>
                  <a:cubicBezTo>
                    <a:pt x="141769" y="24684"/>
                    <a:pt x="142036" y="23650"/>
                    <a:pt x="142069" y="22650"/>
                  </a:cubicBezTo>
                  <a:cubicBezTo>
                    <a:pt x="142069" y="22383"/>
                    <a:pt x="142069" y="22116"/>
                    <a:pt x="142036" y="21882"/>
                  </a:cubicBezTo>
                  <a:cubicBezTo>
                    <a:pt x="142036" y="21616"/>
                    <a:pt x="142002" y="21349"/>
                    <a:pt x="141969" y="21115"/>
                  </a:cubicBezTo>
                  <a:lnTo>
                    <a:pt x="141802" y="20381"/>
                  </a:lnTo>
                  <a:cubicBezTo>
                    <a:pt x="141735" y="20115"/>
                    <a:pt x="141635" y="19881"/>
                    <a:pt x="141535" y="19648"/>
                  </a:cubicBezTo>
                  <a:cubicBezTo>
                    <a:pt x="141202" y="18714"/>
                    <a:pt x="140701" y="17846"/>
                    <a:pt x="140101" y="17046"/>
                  </a:cubicBezTo>
                  <a:cubicBezTo>
                    <a:pt x="138867" y="15545"/>
                    <a:pt x="137432" y="14210"/>
                    <a:pt x="135831" y="13110"/>
                  </a:cubicBezTo>
                  <a:cubicBezTo>
                    <a:pt x="134263" y="12042"/>
                    <a:pt x="132629" y="11108"/>
                    <a:pt x="130961" y="10308"/>
                  </a:cubicBezTo>
                  <a:cubicBezTo>
                    <a:pt x="127725" y="8740"/>
                    <a:pt x="124423" y="7439"/>
                    <a:pt x="120987" y="6405"/>
                  </a:cubicBezTo>
                  <a:cubicBezTo>
                    <a:pt x="117718" y="5371"/>
                    <a:pt x="114549" y="4570"/>
                    <a:pt x="111480" y="3903"/>
                  </a:cubicBezTo>
                  <a:cubicBezTo>
                    <a:pt x="101774" y="1868"/>
                    <a:pt x="91900" y="634"/>
                    <a:pt x="81993" y="200"/>
                  </a:cubicBezTo>
                  <a:cubicBezTo>
                    <a:pt x="78490" y="34"/>
                    <a:pt x="75755" y="34"/>
                    <a:pt x="73920" y="0"/>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9"/>
            <p:cNvSpPr/>
            <p:nvPr/>
          </p:nvSpPr>
          <p:spPr>
            <a:xfrm>
              <a:off x="5231595" y="3356301"/>
              <a:ext cx="2098781" cy="663950"/>
            </a:xfrm>
            <a:custGeom>
              <a:rect b="b" l="l" r="r" t="t"/>
              <a:pathLst>
                <a:path extrusionOk="0" h="31890" w="100806">
                  <a:moveTo>
                    <a:pt x="48243" y="1"/>
                  </a:moveTo>
                  <a:cubicBezTo>
                    <a:pt x="45822" y="1"/>
                    <a:pt x="44532" y="30"/>
                    <a:pt x="44532" y="30"/>
                  </a:cubicBezTo>
                  <a:lnTo>
                    <a:pt x="52704" y="64"/>
                  </a:lnTo>
                  <a:cubicBezTo>
                    <a:pt x="60110" y="164"/>
                    <a:pt x="67482" y="831"/>
                    <a:pt x="74787" y="2065"/>
                  </a:cubicBezTo>
                  <a:cubicBezTo>
                    <a:pt x="77088" y="2499"/>
                    <a:pt x="79490" y="2999"/>
                    <a:pt x="81992" y="3633"/>
                  </a:cubicBezTo>
                  <a:cubicBezTo>
                    <a:pt x="84560" y="4267"/>
                    <a:pt x="87096" y="5101"/>
                    <a:pt x="89564" y="6068"/>
                  </a:cubicBezTo>
                  <a:cubicBezTo>
                    <a:pt x="92099" y="7069"/>
                    <a:pt x="94734" y="8303"/>
                    <a:pt x="97003" y="10138"/>
                  </a:cubicBezTo>
                  <a:cubicBezTo>
                    <a:pt x="98203" y="11038"/>
                    <a:pt x="99171" y="12172"/>
                    <a:pt x="99871" y="13473"/>
                  </a:cubicBezTo>
                  <a:cubicBezTo>
                    <a:pt x="100572" y="14841"/>
                    <a:pt x="100639" y="16442"/>
                    <a:pt x="100071" y="17876"/>
                  </a:cubicBezTo>
                  <a:cubicBezTo>
                    <a:pt x="99771" y="18577"/>
                    <a:pt x="99371" y="19244"/>
                    <a:pt x="98871" y="19845"/>
                  </a:cubicBezTo>
                  <a:cubicBezTo>
                    <a:pt x="98604" y="20145"/>
                    <a:pt x="98370" y="20445"/>
                    <a:pt x="98103" y="20712"/>
                  </a:cubicBezTo>
                  <a:cubicBezTo>
                    <a:pt x="97803" y="20979"/>
                    <a:pt x="97536" y="21279"/>
                    <a:pt x="97203" y="21512"/>
                  </a:cubicBezTo>
                  <a:cubicBezTo>
                    <a:pt x="95969" y="22513"/>
                    <a:pt x="94601" y="23380"/>
                    <a:pt x="93200" y="24114"/>
                  </a:cubicBezTo>
                  <a:cubicBezTo>
                    <a:pt x="90231" y="25582"/>
                    <a:pt x="87129" y="26749"/>
                    <a:pt x="83927" y="27617"/>
                  </a:cubicBezTo>
                  <a:cubicBezTo>
                    <a:pt x="77422" y="29451"/>
                    <a:pt x="70517" y="30552"/>
                    <a:pt x="63379" y="31153"/>
                  </a:cubicBezTo>
                  <a:cubicBezTo>
                    <a:pt x="59016" y="31530"/>
                    <a:pt x="54641" y="31723"/>
                    <a:pt x="50269" y="31723"/>
                  </a:cubicBezTo>
                  <a:cubicBezTo>
                    <a:pt x="47687" y="31723"/>
                    <a:pt x="45106" y="31656"/>
                    <a:pt x="42530" y="31520"/>
                  </a:cubicBezTo>
                  <a:cubicBezTo>
                    <a:pt x="36059" y="31253"/>
                    <a:pt x="29621" y="30486"/>
                    <a:pt x="23250" y="29218"/>
                  </a:cubicBezTo>
                  <a:cubicBezTo>
                    <a:pt x="20281" y="28651"/>
                    <a:pt x="17379" y="27884"/>
                    <a:pt x="14477" y="26983"/>
                  </a:cubicBezTo>
                  <a:cubicBezTo>
                    <a:pt x="11775" y="26149"/>
                    <a:pt x="9140" y="25048"/>
                    <a:pt x="6638" y="23714"/>
                  </a:cubicBezTo>
                  <a:cubicBezTo>
                    <a:pt x="5437" y="23047"/>
                    <a:pt x="4303" y="22313"/>
                    <a:pt x="3269" y="21446"/>
                  </a:cubicBezTo>
                  <a:cubicBezTo>
                    <a:pt x="2268" y="20645"/>
                    <a:pt x="1401" y="19644"/>
                    <a:pt x="767" y="18510"/>
                  </a:cubicBezTo>
                  <a:lnTo>
                    <a:pt x="667" y="18310"/>
                  </a:lnTo>
                  <a:lnTo>
                    <a:pt x="567" y="18077"/>
                  </a:lnTo>
                  <a:lnTo>
                    <a:pt x="400" y="17643"/>
                  </a:lnTo>
                  <a:cubicBezTo>
                    <a:pt x="300" y="17343"/>
                    <a:pt x="200" y="17043"/>
                    <a:pt x="133" y="16742"/>
                  </a:cubicBezTo>
                  <a:cubicBezTo>
                    <a:pt x="133" y="16409"/>
                    <a:pt x="67" y="16109"/>
                    <a:pt x="67" y="15808"/>
                  </a:cubicBezTo>
                  <a:lnTo>
                    <a:pt x="100" y="15341"/>
                  </a:lnTo>
                  <a:cubicBezTo>
                    <a:pt x="133" y="15208"/>
                    <a:pt x="167" y="15041"/>
                    <a:pt x="167" y="14908"/>
                  </a:cubicBezTo>
                  <a:cubicBezTo>
                    <a:pt x="300" y="14307"/>
                    <a:pt x="500" y="13740"/>
                    <a:pt x="801" y="13240"/>
                  </a:cubicBezTo>
                  <a:cubicBezTo>
                    <a:pt x="1067" y="12706"/>
                    <a:pt x="1434" y="12239"/>
                    <a:pt x="1801" y="11772"/>
                  </a:cubicBezTo>
                  <a:cubicBezTo>
                    <a:pt x="2569" y="10905"/>
                    <a:pt x="3436" y="10171"/>
                    <a:pt x="4370" y="9504"/>
                  </a:cubicBezTo>
                  <a:cubicBezTo>
                    <a:pt x="5237" y="8870"/>
                    <a:pt x="6171" y="8303"/>
                    <a:pt x="7138" y="7803"/>
                  </a:cubicBezTo>
                  <a:cubicBezTo>
                    <a:pt x="8906" y="6902"/>
                    <a:pt x="10708" y="6101"/>
                    <a:pt x="12576" y="5434"/>
                  </a:cubicBezTo>
                  <a:cubicBezTo>
                    <a:pt x="15578" y="4400"/>
                    <a:pt x="18647" y="3533"/>
                    <a:pt x="21749" y="2866"/>
                  </a:cubicBezTo>
                  <a:cubicBezTo>
                    <a:pt x="24317" y="2299"/>
                    <a:pt x="26319" y="1932"/>
                    <a:pt x="27686" y="1732"/>
                  </a:cubicBezTo>
                  <a:lnTo>
                    <a:pt x="29788" y="1398"/>
                  </a:lnTo>
                  <a:lnTo>
                    <a:pt x="29788" y="1398"/>
                  </a:lnTo>
                  <a:cubicBezTo>
                    <a:pt x="29788" y="1398"/>
                    <a:pt x="29021" y="1498"/>
                    <a:pt x="27686" y="1698"/>
                  </a:cubicBezTo>
                  <a:cubicBezTo>
                    <a:pt x="26319" y="1932"/>
                    <a:pt x="24317" y="2265"/>
                    <a:pt x="21749" y="2799"/>
                  </a:cubicBezTo>
                  <a:cubicBezTo>
                    <a:pt x="18613" y="3466"/>
                    <a:pt x="15544" y="4333"/>
                    <a:pt x="12542" y="5368"/>
                  </a:cubicBezTo>
                  <a:cubicBezTo>
                    <a:pt x="10674" y="6035"/>
                    <a:pt x="8873" y="6835"/>
                    <a:pt x="7105" y="7769"/>
                  </a:cubicBezTo>
                  <a:cubicBezTo>
                    <a:pt x="6138" y="8270"/>
                    <a:pt x="5204" y="8837"/>
                    <a:pt x="4336" y="9470"/>
                  </a:cubicBezTo>
                  <a:cubicBezTo>
                    <a:pt x="3369" y="10104"/>
                    <a:pt x="2535" y="10871"/>
                    <a:pt x="1768" y="11739"/>
                  </a:cubicBezTo>
                  <a:cubicBezTo>
                    <a:pt x="1368" y="12172"/>
                    <a:pt x="1034" y="12673"/>
                    <a:pt x="734" y="13206"/>
                  </a:cubicBezTo>
                  <a:cubicBezTo>
                    <a:pt x="434" y="13740"/>
                    <a:pt x="234" y="14307"/>
                    <a:pt x="100" y="14908"/>
                  </a:cubicBezTo>
                  <a:cubicBezTo>
                    <a:pt x="100" y="15074"/>
                    <a:pt x="33" y="15208"/>
                    <a:pt x="33" y="15375"/>
                  </a:cubicBezTo>
                  <a:lnTo>
                    <a:pt x="0" y="15842"/>
                  </a:lnTo>
                  <a:cubicBezTo>
                    <a:pt x="0" y="16142"/>
                    <a:pt x="0" y="16475"/>
                    <a:pt x="67" y="16776"/>
                  </a:cubicBezTo>
                  <a:cubicBezTo>
                    <a:pt x="167" y="17076"/>
                    <a:pt x="200" y="17409"/>
                    <a:pt x="300" y="17710"/>
                  </a:cubicBezTo>
                  <a:lnTo>
                    <a:pt x="500" y="18143"/>
                  </a:lnTo>
                  <a:lnTo>
                    <a:pt x="600" y="18377"/>
                  </a:lnTo>
                  <a:lnTo>
                    <a:pt x="701" y="18577"/>
                  </a:lnTo>
                  <a:cubicBezTo>
                    <a:pt x="1334" y="19711"/>
                    <a:pt x="2202" y="20745"/>
                    <a:pt x="3236" y="21579"/>
                  </a:cubicBezTo>
                  <a:cubicBezTo>
                    <a:pt x="4270" y="22413"/>
                    <a:pt x="5404" y="23180"/>
                    <a:pt x="6605" y="23847"/>
                  </a:cubicBezTo>
                  <a:cubicBezTo>
                    <a:pt x="9107" y="25182"/>
                    <a:pt x="11775" y="26282"/>
                    <a:pt x="14477" y="27116"/>
                  </a:cubicBezTo>
                  <a:cubicBezTo>
                    <a:pt x="17346" y="28050"/>
                    <a:pt x="20281" y="28784"/>
                    <a:pt x="23250" y="29385"/>
                  </a:cubicBezTo>
                  <a:cubicBezTo>
                    <a:pt x="29621" y="30619"/>
                    <a:pt x="36059" y="31420"/>
                    <a:pt x="42530" y="31686"/>
                  </a:cubicBezTo>
                  <a:cubicBezTo>
                    <a:pt x="45119" y="31823"/>
                    <a:pt x="47707" y="31890"/>
                    <a:pt x="50294" y="31890"/>
                  </a:cubicBezTo>
                  <a:cubicBezTo>
                    <a:pt x="54674" y="31890"/>
                    <a:pt x="59050" y="31697"/>
                    <a:pt x="63412" y="31319"/>
                  </a:cubicBezTo>
                  <a:cubicBezTo>
                    <a:pt x="70350" y="30786"/>
                    <a:pt x="77255" y="29618"/>
                    <a:pt x="83993" y="27784"/>
                  </a:cubicBezTo>
                  <a:cubicBezTo>
                    <a:pt x="87196" y="26916"/>
                    <a:pt x="90298" y="25715"/>
                    <a:pt x="93267" y="24248"/>
                  </a:cubicBezTo>
                  <a:cubicBezTo>
                    <a:pt x="94701" y="23514"/>
                    <a:pt x="96035" y="22647"/>
                    <a:pt x="97303" y="21646"/>
                  </a:cubicBezTo>
                  <a:cubicBezTo>
                    <a:pt x="97636" y="21379"/>
                    <a:pt x="97903" y="21112"/>
                    <a:pt x="98203" y="20845"/>
                  </a:cubicBezTo>
                  <a:cubicBezTo>
                    <a:pt x="98470" y="20578"/>
                    <a:pt x="98737" y="20245"/>
                    <a:pt x="99004" y="19978"/>
                  </a:cubicBezTo>
                  <a:cubicBezTo>
                    <a:pt x="99504" y="19344"/>
                    <a:pt x="99905" y="18677"/>
                    <a:pt x="100205" y="17943"/>
                  </a:cubicBezTo>
                  <a:cubicBezTo>
                    <a:pt x="100805" y="16509"/>
                    <a:pt x="100739" y="14841"/>
                    <a:pt x="100005" y="13473"/>
                  </a:cubicBezTo>
                  <a:cubicBezTo>
                    <a:pt x="99304" y="12139"/>
                    <a:pt x="98304" y="10972"/>
                    <a:pt x="97103" y="10071"/>
                  </a:cubicBezTo>
                  <a:cubicBezTo>
                    <a:pt x="94768" y="8236"/>
                    <a:pt x="92166" y="7002"/>
                    <a:pt x="89597" y="6001"/>
                  </a:cubicBezTo>
                  <a:cubicBezTo>
                    <a:pt x="87129" y="5001"/>
                    <a:pt x="84594" y="4200"/>
                    <a:pt x="81992" y="3533"/>
                  </a:cubicBezTo>
                  <a:cubicBezTo>
                    <a:pt x="79523" y="2899"/>
                    <a:pt x="77088" y="2399"/>
                    <a:pt x="74787" y="1998"/>
                  </a:cubicBezTo>
                  <a:cubicBezTo>
                    <a:pt x="67482" y="764"/>
                    <a:pt x="60110" y="97"/>
                    <a:pt x="52704" y="30"/>
                  </a:cubicBezTo>
                  <a:cubicBezTo>
                    <a:pt x="50948" y="8"/>
                    <a:pt x="49454" y="1"/>
                    <a:pt x="48243" y="1"/>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9"/>
            <p:cNvSpPr/>
            <p:nvPr/>
          </p:nvSpPr>
          <p:spPr>
            <a:xfrm>
              <a:off x="5523969" y="3948190"/>
              <a:ext cx="1461231" cy="462350"/>
            </a:xfrm>
            <a:custGeom>
              <a:rect b="b" l="l" r="r" t="t"/>
              <a:pathLst>
                <a:path extrusionOk="0" h="22207" w="70184">
                  <a:moveTo>
                    <a:pt x="70184" y="11096"/>
                  </a:moveTo>
                  <a:cubicBezTo>
                    <a:pt x="70150" y="11630"/>
                    <a:pt x="70050" y="12130"/>
                    <a:pt x="69850" y="12631"/>
                  </a:cubicBezTo>
                  <a:cubicBezTo>
                    <a:pt x="69950" y="12431"/>
                    <a:pt x="70017" y="12197"/>
                    <a:pt x="70084" y="11997"/>
                  </a:cubicBezTo>
                  <a:cubicBezTo>
                    <a:pt x="70117" y="11830"/>
                    <a:pt x="70150" y="11663"/>
                    <a:pt x="70150" y="11497"/>
                  </a:cubicBezTo>
                  <a:cubicBezTo>
                    <a:pt x="70184" y="11263"/>
                    <a:pt x="70184" y="11163"/>
                    <a:pt x="70184" y="11096"/>
                  </a:cubicBezTo>
                  <a:close/>
                  <a:moveTo>
                    <a:pt x="35203" y="1"/>
                  </a:moveTo>
                  <a:cubicBezTo>
                    <a:pt x="32347" y="1"/>
                    <a:pt x="29500" y="105"/>
                    <a:pt x="26653" y="322"/>
                  </a:cubicBezTo>
                  <a:cubicBezTo>
                    <a:pt x="24351" y="522"/>
                    <a:pt x="21983" y="789"/>
                    <a:pt x="19614" y="1156"/>
                  </a:cubicBezTo>
                  <a:cubicBezTo>
                    <a:pt x="17146" y="1523"/>
                    <a:pt x="14744" y="2057"/>
                    <a:pt x="12343" y="2690"/>
                  </a:cubicBezTo>
                  <a:cubicBezTo>
                    <a:pt x="11142" y="2991"/>
                    <a:pt x="9907" y="3391"/>
                    <a:pt x="8707" y="3824"/>
                  </a:cubicBezTo>
                  <a:cubicBezTo>
                    <a:pt x="7506" y="4291"/>
                    <a:pt x="6305" y="4792"/>
                    <a:pt x="5171" y="5392"/>
                  </a:cubicBezTo>
                  <a:cubicBezTo>
                    <a:pt x="4003" y="5993"/>
                    <a:pt x="2902" y="6727"/>
                    <a:pt x="1935" y="7627"/>
                  </a:cubicBezTo>
                  <a:cubicBezTo>
                    <a:pt x="1435" y="8061"/>
                    <a:pt x="1034" y="8595"/>
                    <a:pt x="701" y="9162"/>
                  </a:cubicBezTo>
                  <a:cubicBezTo>
                    <a:pt x="0" y="10362"/>
                    <a:pt x="0" y="11830"/>
                    <a:pt x="701" y="13031"/>
                  </a:cubicBezTo>
                  <a:cubicBezTo>
                    <a:pt x="1034" y="13598"/>
                    <a:pt x="1435" y="14132"/>
                    <a:pt x="1935" y="14599"/>
                  </a:cubicBezTo>
                  <a:cubicBezTo>
                    <a:pt x="2902" y="15466"/>
                    <a:pt x="3970" y="16233"/>
                    <a:pt x="5137" y="16834"/>
                  </a:cubicBezTo>
                  <a:cubicBezTo>
                    <a:pt x="6305" y="17401"/>
                    <a:pt x="7472" y="17935"/>
                    <a:pt x="8707" y="18368"/>
                  </a:cubicBezTo>
                  <a:cubicBezTo>
                    <a:pt x="9907" y="18802"/>
                    <a:pt x="11108" y="19202"/>
                    <a:pt x="12343" y="19502"/>
                  </a:cubicBezTo>
                  <a:cubicBezTo>
                    <a:pt x="14711" y="20169"/>
                    <a:pt x="17146" y="20670"/>
                    <a:pt x="19581" y="21037"/>
                  </a:cubicBezTo>
                  <a:cubicBezTo>
                    <a:pt x="21983" y="21437"/>
                    <a:pt x="24318" y="21704"/>
                    <a:pt x="26653" y="21871"/>
                  </a:cubicBezTo>
                  <a:cubicBezTo>
                    <a:pt x="29486" y="22089"/>
                    <a:pt x="32347" y="22207"/>
                    <a:pt x="35209" y="22207"/>
                  </a:cubicBezTo>
                  <a:cubicBezTo>
                    <a:pt x="36728" y="22207"/>
                    <a:pt x="38247" y="22174"/>
                    <a:pt x="39762" y="22104"/>
                  </a:cubicBezTo>
                  <a:cubicBezTo>
                    <a:pt x="43565" y="21971"/>
                    <a:pt x="47368" y="21570"/>
                    <a:pt x="51137" y="20970"/>
                  </a:cubicBezTo>
                  <a:cubicBezTo>
                    <a:pt x="58042" y="19869"/>
                    <a:pt x="63512" y="18035"/>
                    <a:pt x="66815" y="15866"/>
                  </a:cubicBezTo>
                  <a:cubicBezTo>
                    <a:pt x="68449" y="14799"/>
                    <a:pt x="69483" y="13598"/>
                    <a:pt x="69850" y="12631"/>
                  </a:cubicBezTo>
                  <a:lnTo>
                    <a:pt x="69850" y="12631"/>
                  </a:lnTo>
                  <a:cubicBezTo>
                    <a:pt x="69450" y="13598"/>
                    <a:pt x="68416" y="14766"/>
                    <a:pt x="66781" y="15833"/>
                  </a:cubicBezTo>
                  <a:cubicBezTo>
                    <a:pt x="63512" y="18001"/>
                    <a:pt x="58042" y="19803"/>
                    <a:pt x="51137" y="20937"/>
                  </a:cubicBezTo>
                  <a:cubicBezTo>
                    <a:pt x="47368" y="21537"/>
                    <a:pt x="43565" y="21904"/>
                    <a:pt x="39762" y="22037"/>
                  </a:cubicBezTo>
                  <a:cubicBezTo>
                    <a:pt x="38236" y="22107"/>
                    <a:pt x="36713" y="22140"/>
                    <a:pt x="35193" y="22140"/>
                  </a:cubicBezTo>
                  <a:cubicBezTo>
                    <a:pt x="32329" y="22140"/>
                    <a:pt x="29474" y="22022"/>
                    <a:pt x="26619" y="21804"/>
                  </a:cubicBezTo>
                  <a:cubicBezTo>
                    <a:pt x="24318" y="21604"/>
                    <a:pt x="21983" y="21337"/>
                    <a:pt x="19581" y="20970"/>
                  </a:cubicBezTo>
                  <a:cubicBezTo>
                    <a:pt x="17146" y="20603"/>
                    <a:pt x="14711" y="20069"/>
                    <a:pt x="12343" y="19436"/>
                  </a:cubicBezTo>
                  <a:cubicBezTo>
                    <a:pt x="11108" y="19135"/>
                    <a:pt x="9907" y="18735"/>
                    <a:pt x="8707" y="18301"/>
                  </a:cubicBezTo>
                  <a:cubicBezTo>
                    <a:pt x="7506" y="17868"/>
                    <a:pt x="6305" y="17334"/>
                    <a:pt x="5171" y="16767"/>
                  </a:cubicBezTo>
                  <a:cubicBezTo>
                    <a:pt x="4003" y="16167"/>
                    <a:pt x="2969" y="15399"/>
                    <a:pt x="2002" y="14532"/>
                  </a:cubicBezTo>
                  <a:cubicBezTo>
                    <a:pt x="1068" y="13631"/>
                    <a:pt x="234" y="12431"/>
                    <a:pt x="267" y="11096"/>
                  </a:cubicBezTo>
                  <a:cubicBezTo>
                    <a:pt x="301" y="9795"/>
                    <a:pt x="1068" y="8595"/>
                    <a:pt x="2002" y="7694"/>
                  </a:cubicBezTo>
                  <a:cubicBezTo>
                    <a:pt x="2969" y="6827"/>
                    <a:pt x="4037" y="6059"/>
                    <a:pt x="5204" y="5459"/>
                  </a:cubicBezTo>
                  <a:cubicBezTo>
                    <a:pt x="6372" y="4892"/>
                    <a:pt x="7539" y="4358"/>
                    <a:pt x="8740" y="3925"/>
                  </a:cubicBezTo>
                  <a:cubicBezTo>
                    <a:pt x="9941" y="3491"/>
                    <a:pt x="11175" y="3124"/>
                    <a:pt x="12376" y="2790"/>
                  </a:cubicBezTo>
                  <a:cubicBezTo>
                    <a:pt x="14744" y="2157"/>
                    <a:pt x="17179" y="1623"/>
                    <a:pt x="19614" y="1256"/>
                  </a:cubicBezTo>
                  <a:cubicBezTo>
                    <a:pt x="22016" y="856"/>
                    <a:pt x="24351" y="589"/>
                    <a:pt x="26653" y="422"/>
                  </a:cubicBezTo>
                  <a:cubicBezTo>
                    <a:pt x="29508" y="204"/>
                    <a:pt x="32362" y="86"/>
                    <a:pt x="35227" y="86"/>
                  </a:cubicBezTo>
                  <a:cubicBezTo>
                    <a:pt x="36746" y="86"/>
                    <a:pt x="38269" y="119"/>
                    <a:pt x="39795" y="188"/>
                  </a:cubicBezTo>
                  <a:cubicBezTo>
                    <a:pt x="43598" y="322"/>
                    <a:pt x="47368" y="689"/>
                    <a:pt x="51137" y="1289"/>
                  </a:cubicBezTo>
                  <a:cubicBezTo>
                    <a:pt x="58042" y="2390"/>
                    <a:pt x="63512" y="4225"/>
                    <a:pt x="66781" y="6360"/>
                  </a:cubicBezTo>
                  <a:cubicBezTo>
                    <a:pt x="68416" y="7460"/>
                    <a:pt x="69450" y="8628"/>
                    <a:pt x="69850" y="9595"/>
                  </a:cubicBezTo>
                  <a:cubicBezTo>
                    <a:pt x="70050" y="10062"/>
                    <a:pt x="70150" y="10596"/>
                    <a:pt x="70184" y="11096"/>
                  </a:cubicBezTo>
                  <a:cubicBezTo>
                    <a:pt x="70184" y="11063"/>
                    <a:pt x="70184" y="10930"/>
                    <a:pt x="70184" y="10696"/>
                  </a:cubicBezTo>
                  <a:cubicBezTo>
                    <a:pt x="70150" y="10529"/>
                    <a:pt x="70150" y="10362"/>
                    <a:pt x="70084" y="10196"/>
                  </a:cubicBezTo>
                  <a:cubicBezTo>
                    <a:pt x="70050" y="9996"/>
                    <a:pt x="69950" y="9762"/>
                    <a:pt x="69884" y="9562"/>
                  </a:cubicBezTo>
                  <a:cubicBezTo>
                    <a:pt x="69483" y="8595"/>
                    <a:pt x="68449" y="7394"/>
                    <a:pt x="66815" y="6326"/>
                  </a:cubicBezTo>
                  <a:cubicBezTo>
                    <a:pt x="63546" y="4158"/>
                    <a:pt x="58075" y="2323"/>
                    <a:pt x="51170" y="1223"/>
                  </a:cubicBezTo>
                  <a:cubicBezTo>
                    <a:pt x="47401" y="622"/>
                    <a:pt x="43598" y="255"/>
                    <a:pt x="39795" y="88"/>
                  </a:cubicBezTo>
                  <a:cubicBezTo>
                    <a:pt x="38261" y="30"/>
                    <a:pt x="36731" y="1"/>
                    <a:pt x="35203" y="1"/>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9"/>
            <p:cNvSpPr/>
            <p:nvPr/>
          </p:nvSpPr>
          <p:spPr>
            <a:xfrm>
              <a:off x="5002410" y="2805489"/>
              <a:ext cx="65292" cy="55340"/>
            </a:xfrm>
            <a:custGeom>
              <a:rect b="b" l="l" r="r" t="t"/>
              <a:pathLst>
                <a:path extrusionOk="0" h="2658" w="3136">
                  <a:moveTo>
                    <a:pt x="1801" y="1"/>
                  </a:moveTo>
                  <a:cubicBezTo>
                    <a:pt x="601" y="1"/>
                    <a:pt x="0" y="1435"/>
                    <a:pt x="834" y="2269"/>
                  </a:cubicBezTo>
                  <a:cubicBezTo>
                    <a:pt x="1103" y="2538"/>
                    <a:pt x="1434" y="2657"/>
                    <a:pt x="1760" y="2657"/>
                  </a:cubicBezTo>
                  <a:cubicBezTo>
                    <a:pt x="2447" y="2657"/>
                    <a:pt x="3113" y="2127"/>
                    <a:pt x="3136" y="1335"/>
                  </a:cubicBezTo>
                  <a:cubicBezTo>
                    <a:pt x="3136" y="601"/>
                    <a:pt x="2535" y="1"/>
                    <a:pt x="1801" y="1"/>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9"/>
            <p:cNvSpPr/>
            <p:nvPr/>
          </p:nvSpPr>
          <p:spPr>
            <a:xfrm>
              <a:off x="7518557" y="2824248"/>
              <a:ext cx="54882" cy="54882"/>
            </a:xfrm>
            <a:custGeom>
              <a:rect b="b" l="l" r="r" t="t"/>
              <a:pathLst>
                <a:path extrusionOk="0" h="2636" w="2636">
                  <a:moveTo>
                    <a:pt x="1301" y="0"/>
                  </a:moveTo>
                  <a:cubicBezTo>
                    <a:pt x="567" y="0"/>
                    <a:pt x="0" y="601"/>
                    <a:pt x="0" y="1335"/>
                  </a:cubicBezTo>
                  <a:cubicBezTo>
                    <a:pt x="0" y="2069"/>
                    <a:pt x="567" y="2636"/>
                    <a:pt x="1301" y="2636"/>
                  </a:cubicBezTo>
                  <a:cubicBezTo>
                    <a:pt x="2068" y="2636"/>
                    <a:pt x="2635" y="2069"/>
                    <a:pt x="2635" y="1335"/>
                  </a:cubicBezTo>
                  <a:cubicBezTo>
                    <a:pt x="2635" y="601"/>
                    <a:pt x="2068" y="0"/>
                    <a:pt x="1301" y="0"/>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9"/>
            <p:cNvSpPr/>
            <p:nvPr/>
          </p:nvSpPr>
          <p:spPr>
            <a:xfrm>
              <a:off x="6378189" y="3845152"/>
              <a:ext cx="65312" cy="56006"/>
            </a:xfrm>
            <a:custGeom>
              <a:rect b="b" l="l" r="r" t="t"/>
              <a:pathLst>
                <a:path extrusionOk="0" h="2690" w="3137">
                  <a:moveTo>
                    <a:pt x="1802" y="0"/>
                  </a:moveTo>
                  <a:cubicBezTo>
                    <a:pt x="601" y="0"/>
                    <a:pt x="1" y="1435"/>
                    <a:pt x="835" y="2302"/>
                  </a:cubicBezTo>
                  <a:cubicBezTo>
                    <a:pt x="1113" y="2569"/>
                    <a:pt x="1449" y="2689"/>
                    <a:pt x="1778" y="2689"/>
                  </a:cubicBezTo>
                  <a:cubicBezTo>
                    <a:pt x="2474" y="2689"/>
                    <a:pt x="3136" y="2151"/>
                    <a:pt x="3136" y="1335"/>
                  </a:cubicBezTo>
                  <a:cubicBezTo>
                    <a:pt x="3136" y="601"/>
                    <a:pt x="2536" y="0"/>
                    <a:pt x="1802" y="0"/>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9"/>
            <p:cNvSpPr/>
            <p:nvPr/>
          </p:nvSpPr>
          <p:spPr>
            <a:xfrm>
              <a:off x="5569106" y="3147186"/>
              <a:ext cx="32667" cy="27441"/>
            </a:xfrm>
            <a:custGeom>
              <a:rect b="b" l="l" r="r" t="t"/>
              <a:pathLst>
                <a:path extrusionOk="0" h="1318" w="1569">
                  <a:moveTo>
                    <a:pt x="901" y="0"/>
                  </a:moveTo>
                  <a:cubicBezTo>
                    <a:pt x="301" y="0"/>
                    <a:pt x="1" y="701"/>
                    <a:pt x="434" y="1135"/>
                  </a:cubicBezTo>
                  <a:cubicBezTo>
                    <a:pt x="561" y="1261"/>
                    <a:pt x="721" y="1318"/>
                    <a:pt x="881" y="1318"/>
                  </a:cubicBezTo>
                  <a:cubicBezTo>
                    <a:pt x="1226" y="1318"/>
                    <a:pt x="1568" y="1055"/>
                    <a:pt x="1568" y="668"/>
                  </a:cubicBezTo>
                  <a:cubicBezTo>
                    <a:pt x="1568" y="301"/>
                    <a:pt x="1268" y="0"/>
                    <a:pt x="901" y="0"/>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9"/>
            <p:cNvSpPr/>
            <p:nvPr/>
          </p:nvSpPr>
          <p:spPr>
            <a:xfrm>
              <a:off x="7292141" y="3482636"/>
              <a:ext cx="32667" cy="27899"/>
            </a:xfrm>
            <a:custGeom>
              <a:rect b="b" l="l" r="r" t="t"/>
              <a:pathLst>
                <a:path extrusionOk="0" h="1340" w="1569">
                  <a:moveTo>
                    <a:pt x="901" y="0"/>
                  </a:moveTo>
                  <a:cubicBezTo>
                    <a:pt x="334" y="0"/>
                    <a:pt x="1" y="734"/>
                    <a:pt x="434" y="1134"/>
                  </a:cubicBezTo>
                  <a:cubicBezTo>
                    <a:pt x="576" y="1276"/>
                    <a:pt x="747" y="1339"/>
                    <a:pt x="912" y="1339"/>
                  </a:cubicBezTo>
                  <a:cubicBezTo>
                    <a:pt x="1251" y="1339"/>
                    <a:pt x="1568" y="1071"/>
                    <a:pt x="1568" y="667"/>
                  </a:cubicBezTo>
                  <a:cubicBezTo>
                    <a:pt x="1568" y="300"/>
                    <a:pt x="1268" y="0"/>
                    <a:pt x="901" y="0"/>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9"/>
            <p:cNvSpPr/>
            <p:nvPr/>
          </p:nvSpPr>
          <p:spPr>
            <a:xfrm>
              <a:off x="6198326" y="4123640"/>
              <a:ext cx="32646" cy="27920"/>
            </a:xfrm>
            <a:custGeom>
              <a:rect b="b" l="l" r="r" t="t"/>
              <a:pathLst>
                <a:path extrusionOk="0" h="1341" w="1568">
                  <a:moveTo>
                    <a:pt x="901" y="1"/>
                  </a:moveTo>
                  <a:cubicBezTo>
                    <a:pt x="300" y="1"/>
                    <a:pt x="0" y="701"/>
                    <a:pt x="400" y="1135"/>
                  </a:cubicBezTo>
                  <a:cubicBezTo>
                    <a:pt x="542" y="1277"/>
                    <a:pt x="713" y="1340"/>
                    <a:pt x="879" y="1340"/>
                  </a:cubicBezTo>
                  <a:cubicBezTo>
                    <a:pt x="1221" y="1340"/>
                    <a:pt x="1546" y="1072"/>
                    <a:pt x="1568" y="668"/>
                  </a:cubicBezTo>
                  <a:cubicBezTo>
                    <a:pt x="1568" y="301"/>
                    <a:pt x="1268" y="1"/>
                    <a:pt x="901" y="1"/>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9"/>
            <p:cNvSpPr/>
            <p:nvPr/>
          </p:nvSpPr>
          <p:spPr>
            <a:xfrm>
              <a:off x="5501046" y="1704720"/>
              <a:ext cx="13908" cy="13908"/>
            </a:xfrm>
            <a:custGeom>
              <a:rect b="b" l="l" r="r" t="t"/>
              <a:pathLst>
                <a:path extrusionOk="0" h="668" w="668">
                  <a:moveTo>
                    <a:pt x="334" y="1"/>
                  </a:moveTo>
                  <a:cubicBezTo>
                    <a:pt x="134" y="1"/>
                    <a:pt x="1" y="134"/>
                    <a:pt x="1" y="334"/>
                  </a:cubicBezTo>
                  <a:cubicBezTo>
                    <a:pt x="1" y="501"/>
                    <a:pt x="134" y="668"/>
                    <a:pt x="334" y="668"/>
                  </a:cubicBezTo>
                  <a:cubicBezTo>
                    <a:pt x="501" y="668"/>
                    <a:pt x="668" y="501"/>
                    <a:pt x="668" y="334"/>
                  </a:cubicBezTo>
                  <a:cubicBezTo>
                    <a:pt x="668" y="134"/>
                    <a:pt x="501" y="1"/>
                    <a:pt x="334" y="1"/>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9"/>
            <p:cNvSpPr/>
            <p:nvPr/>
          </p:nvSpPr>
          <p:spPr>
            <a:xfrm>
              <a:off x="5701063" y="2115872"/>
              <a:ext cx="1056344" cy="726222"/>
            </a:xfrm>
            <a:custGeom>
              <a:rect b="b" l="l" r="r" t="t"/>
              <a:pathLst>
                <a:path extrusionOk="0" h="34881" w="50737">
                  <a:moveTo>
                    <a:pt x="50703" y="0"/>
                  </a:moveTo>
                  <a:cubicBezTo>
                    <a:pt x="42295" y="2003"/>
                    <a:pt x="33281" y="3049"/>
                    <a:pt x="24000" y="3049"/>
                  </a:cubicBezTo>
                  <a:cubicBezTo>
                    <a:pt x="16124" y="3049"/>
                    <a:pt x="8055" y="2296"/>
                    <a:pt x="0" y="734"/>
                  </a:cubicBezTo>
                  <a:lnTo>
                    <a:pt x="0" y="734"/>
                  </a:lnTo>
                  <a:lnTo>
                    <a:pt x="2002" y="31789"/>
                  </a:lnTo>
                  <a:cubicBezTo>
                    <a:pt x="10646" y="33810"/>
                    <a:pt x="18927" y="34880"/>
                    <a:pt x="27108" y="34880"/>
                  </a:cubicBezTo>
                  <a:cubicBezTo>
                    <a:pt x="34998" y="34880"/>
                    <a:pt x="42795" y="33885"/>
                    <a:pt x="50737" y="31789"/>
                  </a:cubicBezTo>
                  <a:lnTo>
                    <a:pt x="50703" y="0"/>
                  </a:ln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9"/>
            <p:cNvSpPr/>
            <p:nvPr/>
          </p:nvSpPr>
          <p:spPr>
            <a:xfrm>
              <a:off x="5701063" y="2115872"/>
              <a:ext cx="1056344" cy="726222"/>
            </a:xfrm>
            <a:custGeom>
              <a:rect b="b" l="l" r="r" t="t"/>
              <a:pathLst>
                <a:path extrusionOk="0" h="34881" w="50737">
                  <a:moveTo>
                    <a:pt x="50703" y="0"/>
                  </a:moveTo>
                  <a:cubicBezTo>
                    <a:pt x="42295" y="2003"/>
                    <a:pt x="33281" y="3049"/>
                    <a:pt x="24000" y="3049"/>
                  </a:cubicBezTo>
                  <a:cubicBezTo>
                    <a:pt x="16124" y="3049"/>
                    <a:pt x="8055" y="2296"/>
                    <a:pt x="0" y="734"/>
                  </a:cubicBezTo>
                  <a:lnTo>
                    <a:pt x="0" y="734"/>
                  </a:lnTo>
                  <a:lnTo>
                    <a:pt x="2002" y="31789"/>
                  </a:lnTo>
                  <a:cubicBezTo>
                    <a:pt x="10646" y="33810"/>
                    <a:pt x="18927" y="34880"/>
                    <a:pt x="27108" y="34880"/>
                  </a:cubicBezTo>
                  <a:cubicBezTo>
                    <a:pt x="34998" y="34880"/>
                    <a:pt x="42795" y="33885"/>
                    <a:pt x="50737" y="31789"/>
                  </a:cubicBezTo>
                  <a:lnTo>
                    <a:pt x="50703"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9"/>
            <p:cNvSpPr/>
            <p:nvPr/>
          </p:nvSpPr>
          <p:spPr>
            <a:xfrm>
              <a:off x="5808702" y="2679092"/>
              <a:ext cx="896613" cy="79428"/>
            </a:xfrm>
            <a:custGeom>
              <a:rect b="b" l="l" r="r" t="t"/>
              <a:pathLst>
                <a:path extrusionOk="0" h="3815" w="43065">
                  <a:moveTo>
                    <a:pt x="43065" y="1"/>
                  </a:moveTo>
                  <a:cubicBezTo>
                    <a:pt x="42998" y="1"/>
                    <a:pt x="42965" y="34"/>
                    <a:pt x="42931" y="34"/>
                  </a:cubicBezTo>
                  <a:lnTo>
                    <a:pt x="42598" y="168"/>
                  </a:lnTo>
                  <a:cubicBezTo>
                    <a:pt x="42331" y="234"/>
                    <a:pt x="41931" y="401"/>
                    <a:pt x="41397" y="568"/>
                  </a:cubicBezTo>
                  <a:cubicBezTo>
                    <a:pt x="40363" y="935"/>
                    <a:pt x="38829" y="1435"/>
                    <a:pt x="36927" y="1902"/>
                  </a:cubicBezTo>
                  <a:cubicBezTo>
                    <a:pt x="32300" y="3013"/>
                    <a:pt x="27558" y="3581"/>
                    <a:pt x="22781" y="3581"/>
                  </a:cubicBezTo>
                  <a:cubicBezTo>
                    <a:pt x="22393" y="3581"/>
                    <a:pt x="22005" y="3577"/>
                    <a:pt x="21616" y="3570"/>
                  </a:cubicBezTo>
                  <a:cubicBezTo>
                    <a:pt x="16479" y="3470"/>
                    <a:pt x="11342" y="2936"/>
                    <a:pt x="6305" y="2002"/>
                  </a:cubicBezTo>
                  <a:cubicBezTo>
                    <a:pt x="4371" y="1635"/>
                    <a:pt x="2769" y="1335"/>
                    <a:pt x="1702" y="1102"/>
                  </a:cubicBezTo>
                  <a:lnTo>
                    <a:pt x="468" y="835"/>
                  </a:lnTo>
                  <a:lnTo>
                    <a:pt x="134" y="801"/>
                  </a:lnTo>
                  <a:lnTo>
                    <a:pt x="1" y="801"/>
                  </a:lnTo>
                  <a:cubicBezTo>
                    <a:pt x="1" y="801"/>
                    <a:pt x="34" y="801"/>
                    <a:pt x="101" y="835"/>
                  </a:cubicBezTo>
                  <a:lnTo>
                    <a:pt x="434" y="901"/>
                  </a:lnTo>
                  <a:cubicBezTo>
                    <a:pt x="735" y="968"/>
                    <a:pt x="1168" y="1068"/>
                    <a:pt x="1702" y="1202"/>
                  </a:cubicBezTo>
                  <a:cubicBezTo>
                    <a:pt x="2769" y="1468"/>
                    <a:pt x="4337" y="1802"/>
                    <a:pt x="6272" y="2169"/>
                  </a:cubicBezTo>
                  <a:cubicBezTo>
                    <a:pt x="11342" y="3170"/>
                    <a:pt x="16479" y="3703"/>
                    <a:pt x="21650" y="3803"/>
                  </a:cubicBezTo>
                  <a:cubicBezTo>
                    <a:pt x="22020" y="3811"/>
                    <a:pt x="22391" y="3814"/>
                    <a:pt x="22761" y="3814"/>
                  </a:cubicBezTo>
                  <a:cubicBezTo>
                    <a:pt x="27556" y="3814"/>
                    <a:pt x="32318" y="3215"/>
                    <a:pt x="36994" y="2069"/>
                  </a:cubicBezTo>
                  <a:cubicBezTo>
                    <a:pt x="38495" y="1669"/>
                    <a:pt x="39996" y="1202"/>
                    <a:pt x="41464" y="668"/>
                  </a:cubicBezTo>
                  <a:cubicBezTo>
                    <a:pt x="41964" y="468"/>
                    <a:pt x="42364" y="301"/>
                    <a:pt x="42631" y="201"/>
                  </a:cubicBezTo>
                  <a:lnTo>
                    <a:pt x="42931" y="67"/>
                  </a:lnTo>
                  <a:cubicBezTo>
                    <a:pt x="42965" y="34"/>
                    <a:pt x="43032" y="34"/>
                    <a:pt x="43065" y="1"/>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9"/>
            <p:cNvSpPr/>
            <p:nvPr/>
          </p:nvSpPr>
          <p:spPr>
            <a:xfrm>
              <a:off x="6080943" y="2464667"/>
              <a:ext cx="129209" cy="248528"/>
            </a:xfrm>
            <a:custGeom>
              <a:rect b="b" l="l" r="r" t="t"/>
              <a:pathLst>
                <a:path extrusionOk="0" h="11937" w="6206">
                  <a:moveTo>
                    <a:pt x="3103" y="1"/>
                  </a:moveTo>
                  <a:cubicBezTo>
                    <a:pt x="2061" y="1"/>
                    <a:pt x="1018" y="109"/>
                    <a:pt x="1" y="326"/>
                  </a:cubicBezTo>
                  <a:lnTo>
                    <a:pt x="1" y="11367"/>
                  </a:lnTo>
                  <a:cubicBezTo>
                    <a:pt x="1123" y="11741"/>
                    <a:pt x="2297" y="11937"/>
                    <a:pt x="3471" y="11937"/>
                  </a:cubicBezTo>
                  <a:cubicBezTo>
                    <a:pt x="4391" y="11937"/>
                    <a:pt x="5311" y="11817"/>
                    <a:pt x="6205" y="11567"/>
                  </a:cubicBezTo>
                  <a:lnTo>
                    <a:pt x="6205" y="326"/>
                  </a:lnTo>
                  <a:cubicBezTo>
                    <a:pt x="5188" y="109"/>
                    <a:pt x="4145" y="1"/>
                    <a:pt x="3103" y="1"/>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9"/>
            <p:cNvSpPr/>
            <p:nvPr/>
          </p:nvSpPr>
          <p:spPr>
            <a:xfrm>
              <a:off x="6278878" y="2340185"/>
              <a:ext cx="141014" cy="367411"/>
            </a:xfrm>
            <a:custGeom>
              <a:rect b="b" l="l" r="r" t="t"/>
              <a:pathLst>
                <a:path extrusionOk="0" h="17647" w="6773">
                  <a:moveTo>
                    <a:pt x="3353" y="0"/>
                  </a:moveTo>
                  <a:cubicBezTo>
                    <a:pt x="2261" y="0"/>
                    <a:pt x="1168" y="100"/>
                    <a:pt x="101" y="301"/>
                  </a:cubicBezTo>
                  <a:lnTo>
                    <a:pt x="1" y="301"/>
                  </a:lnTo>
                  <a:lnTo>
                    <a:pt x="1" y="634"/>
                  </a:lnTo>
                  <a:cubicBezTo>
                    <a:pt x="101" y="7172"/>
                    <a:pt x="167" y="13043"/>
                    <a:pt x="234" y="17279"/>
                  </a:cubicBezTo>
                  <a:lnTo>
                    <a:pt x="234" y="17346"/>
                  </a:lnTo>
                  <a:lnTo>
                    <a:pt x="301" y="17346"/>
                  </a:lnTo>
                  <a:cubicBezTo>
                    <a:pt x="1201" y="17546"/>
                    <a:pt x="2102" y="17646"/>
                    <a:pt x="3036" y="17646"/>
                  </a:cubicBezTo>
                  <a:cubicBezTo>
                    <a:pt x="3737" y="17646"/>
                    <a:pt x="4437" y="17580"/>
                    <a:pt x="5104" y="17446"/>
                  </a:cubicBezTo>
                  <a:cubicBezTo>
                    <a:pt x="5538" y="17346"/>
                    <a:pt x="5938" y="17213"/>
                    <a:pt x="6338" y="17079"/>
                  </a:cubicBezTo>
                  <a:lnTo>
                    <a:pt x="6672" y="16946"/>
                  </a:lnTo>
                  <a:lnTo>
                    <a:pt x="6772" y="16879"/>
                  </a:lnTo>
                  <a:cubicBezTo>
                    <a:pt x="6739" y="16879"/>
                    <a:pt x="6672" y="16913"/>
                    <a:pt x="6639" y="16913"/>
                  </a:cubicBezTo>
                  <a:lnTo>
                    <a:pt x="6338" y="17046"/>
                  </a:lnTo>
                  <a:cubicBezTo>
                    <a:pt x="5938" y="17179"/>
                    <a:pt x="5505" y="17279"/>
                    <a:pt x="5104" y="17346"/>
                  </a:cubicBezTo>
                  <a:cubicBezTo>
                    <a:pt x="4404" y="17480"/>
                    <a:pt x="3737" y="17546"/>
                    <a:pt x="3036" y="17546"/>
                  </a:cubicBezTo>
                  <a:cubicBezTo>
                    <a:pt x="2157" y="17514"/>
                    <a:pt x="1279" y="17386"/>
                    <a:pt x="400" y="17225"/>
                  </a:cubicBezTo>
                  <a:lnTo>
                    <a:pt x="400" y="17225"/>
                  </a:lnTo>
                  <a:cubicBezTo>
                    <a:pt x="334" y="13025"/>
                    <a:pt x="267" y="7144"/>
                    <a:pt x="201" y="634"/>
                  </a:cubicBezTo>
                  <a:lnTo>
                    <a:pt x="201" y="521"/>
                  </a:lnTo>
                  <a:lnTo>
                    <a:pt x="201" y="521"/>
                  </a:lnTo>
                  <a:cubicBezTo>
                    <a:pt x="1246" y="313"/>
                    <a:pt x="2300" y="209"/>
                    <a:pt x="3353" y="209"/>
                  </a:cubicBezTo>
                  <a:cubicBezTo>
                    <a:pt x="4396" y="209"/>
                    <a:pt x="5438" y="311"/>
                    <a:pt x="6474" y="514"/>
                  </a:cubicBezTo>
                  <a:lnTo>
                    <a:pt x="6474" y="514"/>
                  </a:lnTo>
                  <a:cubicBezTo>
                    <a:pt x="6572" y="5218"/>
                    <a:pt x="6606" y="9324"/>
                    <a:pt x="6672" y="12209"/>
                  </a:cubicBezTo>
                  <a:cubicBezTo>
                    <a:pt x="6705" y="13677"/>
                    <a:pt x="6739" y="14844"/>
                    <a:pt x="6739" y="15645"/>
                  </a:cubicBezTo>
                  <a:cubicBezTo>
                    <a:pt x="6772" y="16045"/>
                    <a:pt x="6772" y="16345"/>
                    <a:pt x="6772" y="16579"/>
                  </a:cubicBezTo>
                  <a:lnTo>
                    <a:pt x="6772" y="15678"/>
                  </a:lnTo>
                  <a:lnTo>
                    <a:pt x="6772" y="12276"/>
                  </a:lnTo>
                  <a:cubicBezTo>
                    <a:pt x="6772" y="9307"/>
                    <a:pt x="6739" y="5204"/>
                    <a:pt x="6705" y="434"/>
                  </a:cubicBezTo>
                  <a:lnTo>
                    <a:pt x="6705" y="334"/>
                  </a:lnTo>
                  <a:lnTo>
                    <a:pt x="6605" y="301"/>
                  </a:lnTo>
                  <a:cubicBezTo>
                    <a:pt x="5538" y="100"/>
                    <a:pt x="4445" y="0"/>
                    <a:pt x="3353" y="0"/>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9"/>
            <p:cNvSpPr/>
            <p:nvPr/>
          </p:nvSpPr>
          <p:spPr>
            <a:xfrm>
              <a:off x="6489305" y="2295568"/>
              <a:ext cx="129209" cy="388730"/>
            </a:xfrm>
            <a:custGeom>
              <a:rect b="b" l="l" r="r" t="t"/>
              <a:pathLst>
                <a:path extrusionOk="0" h="18671" w="6206">
                  <a:moveTo>
                    <a:pt x="3103" y="0"/>
                  </a:moveTo>
                  <a:cubicBezTo>
                    <a:pt x="2061" y="0"/>
                    <a:pt x="1018" y="125"/>
                    <a:pt x="1" y="375"/>
                  </a:cubicBezTo>
                  <a:lnTo>
                    <a:pt x="1" y="18622"/>
                  </a:lnTo>
                  <a:cubicBezTo>
                    <a:pt x="533" y="18652"/>
                    <a:pt x="1054" y="18670"/>
                    <a:pt x="1562" y="18670"/>
                  </a:cubicBezTo>
                  <a:cubicBezTo>
                    <a:pt x="3318" y="18670"/>
                    <a:pt x="4912" y="18453"/>
                    <a:pt x="6205" y="17755"/>
                  </a:cubicBezTo>
                  <a:lnTo>
                    <a:pt x="6205" y="375"/>
                  </a:lnTo>
                  <a:cubicBezTo>
                    <a:pt x="5188" y="125"/>
                    <a:pt x="4145" y="0"/>
                    <a:pt x="3103" y="0"/>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9"/>
            <p:cNvSpPr/>
            <p:nvPr/>
          </p:nvSpPr>
          <p:spPr>
            <a:xfrm>
              <a:off x="5878157" y="2533394"/>
              <a:ext cx="129896" cy="153360"/>
            </a:xfrm>
            <a:custGeom>
              <a:rect b="b" l="l" r="r" t="t"/>
              <a:pathLst>
                <a:path extrusionOk="0" h="7366" w="6239">
                  <a:moveTo>
                    <a:pt x="773" y="210"/>
                  </a:moveTo>
                  <a:cubicBezTo>
                    <a:pt x="2565" y="210"/>
                    <a:pt x="4361" y="545"/>
                    <a:pt x="6005" y="1214"/>
                  </a:cubicBezTo>
                  <a:lnTo>
                    <a:pt x="6005" y="1214"/>
                  </a:lnTo>
                  <a:cubicBezTo>
                    <a:pt x="6006" y="3011"/>
                    <a:pt x="6038" y="4515"/>
                    <a:pt x="6038" y="5631"/>
                  </a:cubicBezTo>
                  <a:cubicBezTo>
                    <a:pt x="6072" y="6131"/>
                    <a:pt x="6038" y="6598"/>
                    <a:pt x="6072" y="6899"/>
                  </a:cubicBezTo>
                  <a:cubicBezTo>
                    <a:pt x="6101" y="7165"/>
                    <a:pt x="6104" y="7326"/>
                    <a:pt x="6105" y="7359"/>
                  </a:cubicBezTo>
                  <a:lnTo>
                    <a:pt x="6105" y="7359"/>
                  </a:lnTo>
                  <a:cubicBezTo>
                    <a:pt x="5953" y="7332"/>
                    <a:pt x="5827" y="7330"/>
                    <a:pt x="5671" y="7299"/>
                  </a:cubicBezTo>
                  <a:lnTo>
                    <a:pt x="4437" y="7199"/>
                  </a:lnTo>
                  <a:cubicBezTo>
                    <a:pt x="3903" y="7166"/>
                    <a:pt x="3236" y="7065"/>
                    <a:pt x="2502" y="6965"/>
                  </a:cubicBezTo>
                  <a:cubicBezTo>
                    <a:pt x="1725" y="6803"/>
                    <a:pt x="916" y="6579"/>
                    <a:pt x="167" y="6291"/>
                  </a:cubicBezTo>
                  <a:lnTo>
                    <a:pt x="167" y="6291"/>
                  </a:lnTo>
                  <a:lnTo>
                    <a:pt x="167" y="223"/>
                  </a:lnTo>
                  <a:lnTo>
                    <a:pt x="167" y="223"/>
                  </a:lnTo>
                  <a:cubicBezTo>
                    <a:pt x="369" y="214"/>
                    <a:pt x="571" y="210"/>
                    <a:pt x="773" y="210"/>
                  </a:cubicBezTo>
                  <a:close/>
                  <a:moveTo>
                    <a:pt x="937" y="0"/>
                  </a:moveTo>
                  <a:cubicBezTo>
                    <a:pt x="658" y="0"/>
                    <a:pt x="379" y="9"/>
                    <a:pt x="101" y="27"/>
                  </a:cubicBezTo>
                  <a:lnTo>
                    <a:pt x="1" y="27"/>
                  </a:lnTo>
                  <a:lnTo>
                    <a:pt x="1" y="127"/>
                  </a:lnTo>
                  <a:lnTo>
                    <a:pt x="1" y="6332"/>
                  </a:lnTo>
                  <a:lnTo>
                    <a:pt x="1" y="6398"/>
                  </a:lnTo>
                  <a:lnTo>
                    <a:pt x="34" y="6432"/>
                  </a:lnTo>
                  <a:cubicBezTo>
                    <a:pt x="834" y="6732"/>
                    <a:pt x="1668" y="6965"/>
                    <a:pt x="2502" y="7099"/>
                  </a:cubicBezTo>
                  <a:cubicBezTo>
                    <a:pt x="3236" y="7199"/>
                    <a:pt x="3903" y="7266"/>
                    <a:pt x="4437" y="7299"/>
                  </a:cubicBezTo>
                  <a:cubicBezTo>
                    <a:pt x="4971" y="7366"/>
                    <a:pt x="5404" y="7366"/>
                    <a:pt x="5671" y="7366"/>
                  </a:cubicBezTo>
                  <a:lnTo>
                    <a:pt x="6138" y="7366"/>
                  </a:lnTo>
                  <a:cubicBezTo>
                    <a:pt x="6127" y="7364"/>
                    <a:pt x="6117" y="7361"/>
                    <a:pt x="6106" y="7360"/>
                  </a:cubicBezTo>
                  <a:lnTo>
                    <a:pt x="6106" y="7360"/>
                  </a:lnTo>
                  <a:cubicBezTo>
                    <a:pt x="6138" y="7227"/>
                    <a:pt x="6139" y="7063"/>
                    <a:pt x="6172" y="6932"/>
                  </a:cubicBezTo>
                  <a:cubicBezTo>
                    <a:pt x="6205" y="6632"/>
                    <a:pt x="6205" y="6198"/>
                    <a:pt x="6205" y="5698"/>
                  </a:cubicBezTo>
                  <a:cubicBezTo>
                    <a:pt x="6205" y="4564"/>
                    <a:pt x="6238" y="2996"/>
                    <a:pt x="6238" y="1128"/>
                  </a:cubicBezTo>
                  <a:lnTo>
                    <a:pt x="6238" y="1061"/>
                  </a:lnTo>
                  <a:lnTo>
                    <a:pt x="6172" y="1061"/>
                  </a:lnTo>
                  <a:cubicBezTo>
                    <a:pt x="4526" y="368"/>
                    <a:pt x="2731" y="0"/>
                    <a:pt x="937" y="0"/>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9"/>
            <p:cNvSpPr/>
            <p:nvPr/>
          </p:nvSpPr>
          <p:spPr>
            <a:xfrm>
              <a:off x="5893439" y="2340185"/>
              <a:ext cx="172244" cy="12096"/>
            </a:xfrm>
            <a:custGeom>
              <a:rect b="b" l="l" r="r" t="t"/>
              <a:pathLst>
                <a:path extrusionOk="0" h="581" w="8273">
                  <a:moveTo>
                    <a:pt x="0" y="0"/>
                  </a:moveTo>
                  <a:cubicBezTo>
                    <a:pt x="401" y="134"/>
                    <a:pt x="801" y="201"/>
                    <a:pt x="1201" y="234"/>
                  </a:cubicBezTo>
                  <a:cubicBezTo>
                    <a:pt x="1935" y="334"/>
                    <a:pt x="2969" y="434"/>
                    <a:pt x="4103" y="501"/>
                  </a:cubicBezTo>
                  <a:cubicBezTo>
                    <a:pt x="5271" y="567"/>
                    <a:pt x="6305" y="567"/>
                    <a:pt x="7072" y="567"/>
                  </a:cubicBezTo>
                  <a:cubicBezTo>
                    <a:pt x="7179" y="576"/>
                    <a:pt x="7287" y="581"/>
                    <a:pt x="7394" y="581"/>
                  </a:cubicBezTo>
                  <a:cubicBezTo>
                    <a:pt x="7687" y="581"/>
                    <a:pt x="7980" y="550"/>
                    <a:pt x="8273" y="501"/>
                  </a:cubicBezTo>
                  <a:cubicBezTo>
                    <a:pt x="7980" y="452"/>
                    <a:pt x="7669" y="421"/>
                    <a:pt x="7366" y="421"/>
                  </a:cubicBezTo>
                  <a:cubicBezTo>
                    <a:pt x="7256" y="421"/>
                    <a:pt x="7146" y="425"/>
                    <a:pt x="7039" y="434"/>
                  </a:cubicBezTo>
                  <a:cubicBezTo>
                    <a:pt x="6305" y="401"/>
                    <a:pt x="5271" y="367"/>
                    <a:pt x="4137" y="301"/>
                  </a:cubicBezTo>
                  <a:cubicBezTo>
                    <a:pt x="3003" y="234"/>
                    <a:pt x="1968" y="134"/>
                    <a:pt x="1201" y="67"/>
                  </a:cubicBezTo>
                  <a:cubicBezTo>
                    <a:pt x="801" y="34"/>
                    <a:pt x="401" y="0"/>
                    <a:pt x="0" y="0"/>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9"/>
            <p:cNvSpPr/>
            <p:nvPr/>
          </p:nvSpPr>
          <p:spPr>
            <a:xfrm>
              <a:off x="5894834" y="2366751"/>
              <a:ext cx="151403" cy="12867"/>
            </a:xfrm>
            <a:custGeom>
              <a:rect b="b" l="l" r="r" t="t"/>
              <a:pathLst>
                <a:path extrusionOk="0" h="618" w="7272">
                  <a:moveTo>
                    <a:pt x="546" y="0"/>
                  </a:moveTo>
                  <a:cubicBezTo>
                    <a:pt x="367" y="0"/>
                    <a:pt x="184" y="9"/>
                    <a:pt x="0" y="25"/>
                  </a:cubicBezTo>
                  <a:cubicBezTo>
                    <a:pt x="367" y="125"/>
                    <a:pt x="701" y="159"/>
                    <a:pt x="1068" y="192"/>
                  </a:cubicBezTo>
                  <a:cubicBezTo>
                    <a:pt x="1735" y="259"/>
                    <a:pt x="2635" y="326"/>
                    <a:pt x="3636" y="426"/>
                  </a:cubicBezTo>
                  <a:cubicBezTo>
                    <a:pt x="4637" y="492"/>
                    <a:pt x="5537" y="559"/>
                    <a:pt x="6205" y="592"/>
                  </a:cubicBezTo>
                  <a:cubicBezTo>
                    <a:pt x="6388" y="609"/>
                    <a:pt x="6563" y="617"/>
                    <a:pt x="6738" y="617"/>
                  </a:cubicBezTo>
                  <a:cubicBezTo>
                    <a:pt x="6913" y="617"/>
                    <a:pt x="7089" y="609"/>
                    <a:pt x="7272" y="592"/>
                  </a:cubicBezTo>
                  <a:cubicBezTo>
                    <a:pt x="6938" y="492"/>
                    <a:pt x="6571" y="426"/>
                    <a:pt x="6205" y="426"/>
                  </a:cubicBezTo>
                  <a:cubicBezTo>
                    <a:pt x="5571" y="359"/>
                    <a:pt x="4670" y="259"/>
                    <a:pt x="3669" y="192"/>
                  </a:cubicBezTo>
                  <a:cubicBezTo>
                    <a:pt x="2635" y="125"/>
                    <a:pt x="1735" y="59"/>
                    <a:pt x="1068" y="25"/>
                  </a:cubicBezTo>
                  <a:cubicBezTo>
                    <a:pt x="901" y="9"/>
                    <a:pt x="726" y="0"/>
                    <a:pt x="546" y="0"/>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9"/>
            <p:cNvSpPr/>
            <p:nvPr/>
          </p:nvSpPr>
          <p:spPr>
            <a:xfrm>
              <a:off x="5852465" y="2288094"/>
              <a:ext cx="250027" cy="127814"/>
            </a:xfrm>
            <a:custGeom>
              <a:rect b="b" l="l" r="r" t="t"/>
              <a:pathLst>
                <a:path extrusionOk="0" h="6139" w="12009">
                  <a:moveTo>
                    <a:pt x="367" y="1"/>
                  </a:moveTo>
                  <a:lnTo>
                    <a:pt x="234" y="101"/>
                  </a:lnTo>
                  <a:lnTo>
                    <a:pt x="234" y="267"/>
                  </a:lnTo>
                  <a:lnTo>
                    <a:pt x="234" y="434"/>
                  </a:lnTo>
                  <a:lnTo>
                    <a:pt x="234" y="801"/>
                  </a:lnTo>
                  <a:lnTo>
                    <a:pt x="200" y="1502"/>
                  </a:lnTo>
                  <a:cubicBezTo>
                    <a:pt x="167" y="1969"/>
                    <a:pt x="167" y="2402"/>
                    <a:pt x="134" y="2869"/>
                  </a:cubicBezTo>
                  <a:cubicBezTo>
                    <a:pt x="67" y="3737"/>
                    <a:pt x="34" y="4604"/>
                    <a:pt x="0" y="5438"/>
                  </a:cubicBezTo>
                  <a:lnTo>
                    <a:pt x="0" y="5538"/>
                  </a:lnTo>
                  <a:lnTo>
                    <a:pt x="67" y="5538"/>
                  </a:lnTo>
                  <a:cubicBezTo>
                    <a:pt x="3436" y="5938"/>
                    <a:pt x="6305" y="6105"/>
                    <a:pt x="8340" y="6138"/>
                  </a:cubicBezTo>
                  <a:lnTo>
                    <a:pt x="10741" y="6138"/>
                  </a:lnTo>
                  <a:cubicBezTo>
                    <a:pt x="11008" y="6105"/>
                    <a:pt x="11242" y="6105"/>
                    <a:pt x="11375" y="6105"/>
                  </a:cubicBezTo>
                  <a:lnTo>
                    <a:pt x="10741" y="6105"/>
                  </a:lnTo>
                  <a:lnTo>
                    <a:pt x="8340" y="6038"/>
                  </a:lnTo>
                  <a:cubicBezTo>
                    <a:pt x="6326" y="5939"/>
                    <a:pt x="3496" y="5775"/>
                    <a:pt x="204" y="5384"/>
                  </a:cubicBezTo>
                  <a:lnTo>
                    <a:pt x="204" y="5384"/>
                  </a:lnTo>
                  <a:cubicBezTo>
                    <a:pt x="238" y="4577"/>
                    <a:pt x="302" y="3738"/>
                    <a:pt x="334" y="2869"/>
                  </a:cubicBezTo>
                  <a:cubicBezTo>
                    <a:pt x="367" y="2436"/>
                    <a:pt x="401" y="1969"/>
                    <a:pt x="434" y="1502"/>
                  </a:cubicBezTo>
                  <a:cubicBezTo>
                    <a:pt x="434" y="1268"/>
                    <a:pt x="467" y="1035"/>
                    <a:pt x="467" y="801"/>
                  </a:cubicBezTo>
                  <a:lnTo>
                    <a:pt x="501" y="468"/>
                  </a:lnTo>
                  <a:lnTo>
                    <a:pt x="501" y="301"/>
                  </a:lnTo>
                  <a:lnTo>
                    <a:pt x="501" y="249"/>
                  </a:lnTo>
                  <a:lnTo>
                    <a:pt x="501" y="249"/>
                  </a:lnTo>
                  <a:cubicBezTo>
                    <a:pt x="4051" y="646"/>
                    <a:pt x="7601" y="871"/>
                    <a:pt x="11150" y="871"/>
                  </a:cubicBezTo>
                  <a:cubicBezTo>
                    <a:pt x="11369" y="871"/>
                    <a:pt x="11587" y="870"/>
                    <a:pt x="11805" y="868"/>
                  </a:cubicBezTo>
                  <a:lnTo>
                    <a:pt x="11805" y="868"/>
                  </a:lnTo>
                  <a:cubicBezTo>
                    <a:pt x="11739" y="2457"/>
                    <a:pt x="11675" y="3756"/>
                    <a:pt x="11642" y="4671"/>
                  </a:cubicBezTo>
                  <a:cubicBezTo>
                    <a:pt x="11609" y="5138"/>
                    <a:pt x="11575" y="5505"/>
                    <a:pt x="11575" y="5738"/>
                  </a:cubicBezTo>
                  <a:lnTo>
                    <a:pt x="11575" y="6138"/>
                  </a:lnTo>
                  <a:cubicBezTo>
                    <a:pt x="11609" y="6005"/>
                    <a:pt x="11642" y="5905"/>
                    <a:pt x="11642" y="5771"/>
                  </a:cubicBezTo>
                  <a:cubicBezTo>
                    <a:pt x="11642" y="5505"/>
                    <a:pt x="11675" y="5171"/>
                    <a:pt x="11709" y="4737"/>
                  </a:cubicBezTo>
                  <a:cubicBezTo>
                    <a:pt x="11775" y="3770"/>
                    <a:pt x="11875" y="2436"/>
                    <a:pt x="12009" y="801"/>
                  </a:cubicBezTo>
                  <a:lnTo>
                    <a:pt x="12009" y="701"/>
                  </a:lnTo>
                  <a:lnTo>
                    <a:pt x="11909" y="701"/>
                  </a:lnTo>
                  <a:cubicBezTo>
                    <a:pt x="8039" y="701"/>
                    <a:pt x="4203" y="468"/>
                    <a:pt x="367" y="1"/>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9"/>
            <p:cNvSpPr/>
            <p:nvPr/>
          </p:nvSpPr>
          <p:spPr>
            <a:xfrm>
              <a:off x="6093456" y="2415886"/>
              <a:ext cx="29877" cy="48636"/>
            </a:xfrm>
            <a:custGeom>
              <a:rect b="b" l="l" r="r" t="t"/>
              <a:pathLst>
                <a:path extrusionOk="0" h="2336" w="1435">
                  <a:moveTo>
                    <a:pt x="0" y="0"/>
                  </a:moveTo>
                  <a:lnTo>
                    <a:pt x="0" y="0"/>
                  </a:lnTo>
                  <a:cubicBezTo>
                    <a:pt x="134" y="434"/>
                    <a:pt x="367" y="868"/>
                    <a:pt x="634" y="1235"/>
                  </a:cubicBezTo>
                  <a:cubicBezTo>
                    <a:pt x="834" y="1635"/>
                    <a:pt x="1101" y="2002"/>
                    <a:pt x="1435" y="2335"/>
                  </a:cubicBezTo>
                  <a:cubicBezTo>
                    <a:pt x="1301" y="1902"/>
                    <a:pt x="1101" y="1468"/>
                    <a:pt x="834" y="1101"/>
                  </a:cubicBezTo>
                  <a:cubicBezTo>
                    <a:pt x="601" y="701"/>
                    <a:pt x="334" y="334"/>
                    <a:pt x="0" y="0"/>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9"/>
            <p:cNvSpPr/>
            <p:nvPr/>
          </p:nvSpPr>
          <p:spPr>
            <a:xfrm>
              <a:off x="4716969" y="1623460"/>
              <a:ext cx="724369" cy="1050806"/>
            </a:xfrm>
            <a:custGeom>
              <a:rect b="b" l="l" r="r" t="t"/>
              <a:pathLst>
                <a:path extrusionOk="0" h="50471" w="34792">
                  <a:moveTo>
                    <a:pt x="0" y="1"/>
                  </a:moveTo>
                  <a:lnTo>
                    <a:pt x="5271" y="31957"/>
                  </a:lnTo>
                  <a:cubicBezTo>
                    <a:pt x="5271" y="31957"/>
                    <a:pt x="13343" y="47068"/>
                    <a:pt x="34792" y="50470"/>
                  </a:cubicBezTo>
                  <a:lnTo>
                    <a:pt x="31323" y="21916"/>
                  </a:lnTo>
                  <a:cubicBezTo>
                    <a:pt x="31323" y="21916"/>
                    <a:pt x="11509" y="15779"/>
                    <a:pt x="0" y="1"/>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9"/>
            <p:cNvSpPr/>
            <p:nvPr/>
          </p:nvSpPr>
          <p:spPr>
            <a:xfrm>
              <a:off x="4716969" y="1623460"/>
              <a:ext cx="724369" cy="1050806"/>
            </a:xfrm>
            <a:custGeom>
              <a:rect b="b" l="l" r="r" t="t"/>
              <a:pathLst>
                <a:path extrusionOk="0" h="50471" w="34792">
                  <a:moveTo>
                    <a:pt x="0" y="1"/>
                  </a:moveTo>
                  <a:lnTo>
                    <a:pt x="5271" y="31957"/>
                  </a:lnTo>
                  <a:cubicBezTo>
                    <a:pt x="5271" y="31957"/>
                    <a:pt x="13343" y="47068"/>
                    <a:pt x="34792" y="50470"/>
                  </a:cubicBezTo>
                  <a:lnTo>
                    <a:pt x="31323" y="21916"/>
                  </a:lnTo>
                  <a:cubicBezTo>
                    <a:pt x="31323" y="21916"/>
                    <a:pt x="11509" y="15779"/>
                    <a:pt x="0"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9"/>
            <p:cNvSpPr/>
            <p:nvPr/>
          </p:nvSpPr>
          <p:spPr>
            <a:xfrm>
              <a:off x="4774619" y="1803344"/>
              <a:ext cx="609089" cy="822994"/>
            </a:xfrm>
            <a:custGeom>
              <a:rect b="b" l="l" r="r" t="t"/>
              <a:pathLst>
                <a:path extrusionOk="0" h="39529" w="29255">
                  <a:moveTo>
                    <a:pt x="0" y="0"/>
                  </a:moveTo>
                  <a:cubicBezTo>
                    <a:pt x="0" y="34"/>
                    <a:pt x="0" y="67"/>
                    <a:pt x="0" y="100"/>
                  </a:cubicBezTo>
                  <a:lnTo>
                    <a:pt x="33" y="434"/>
                  </a:lnTo>
                  <a:lnTo>
                    <a:pt x="200" y="1668"/>
                  </a:lnTo>
                  <a:cubicBezTo>
                    <a:pt x="367" y="2769"/>
                    <a:pt x="600" y="4337"/>
                    <a:pt x="901" y="6271"/>
                  </a:cubicBezTo>
                  <a:lnTo>
                    <a:pt x="3336" y="21916"/>
                  </a:lnTo>
                  <a:cubicBezTo>
                    <a:pt x="4136" y="23350"/>
                    <a:pt x="5104" y="24685"/>
                    <a:pt x="6204" y="25919"/>
                  </a:cubicBezTo>
                  <a:cubicBezTo>
                    <a:pt x="8539" y="28587"/>
                    <a:pt x="11208" y="30889"/>
                    <a:pt x="14177" y="32824"/>
                  </a:cubicBezTo>
                  <a:cubicBezTo>
                    <a:pt x="15544" y="33691"/>
                    <a:pt x="16879" y="34458"/>
                    <a:pt x="18146" y="35159"/>
                  </a:cubicBezTo>
                  <a:cubicBezTo>
                    <a:pt x="19381" y="35893"/>
                    <a:pt x="20615" y="36393"/>
                    <a:pt x="21749" y="36927"/>
                  </a:cubicBezTo>
                  <a:cubicBezTo>
                    <a:pt x="22283" y="37160"/>
                    <a:pt x="22850" y="37394"/>
                    <a:pt x="23350" y="37594"/>
                  </a:cubicBezTo>
                  <a:lnTo>
                    <a:pt x="24818" y="38128"/>
                  </a:lnTo>
                  <a:cubicBezTo>
                    <a:pt x="25718" y="38528"/>
                    <a:pt x="26552" y="38728"/>
                    <a:pt x="27186" y="38928"/>
                  </a:cubicBezTo>
                  <a:lnTo>
                    <a:pt x="28687" y="39395"/>
                  </a:lnTo>
                  <a:lnTo>
                    <a:pt x="28904" y="39445"/>
                  </a:lnTo>
                  <a:lnTo>
                    <a:pt x="28904" y="39445"/>
                  </a:lnTo>
                  <a:lnTo>
                    <a:pt x="28754" y="39395"/>
                  </a:lnTo>
                  <a:lnTo>
                    <a:pt x="27253" y="38895"/>
                  </a:lnTo>
                  <a:cubicBezTo>
                    <a:pt x="26619" y="38661"/>
                    <a:pt x="25785" y="38428"/>
                    <a:pt x="24918" y="38061"/>
                  </a:cubicBezTo>
                  <a:lnTo>
                    <a:pt x="23450" y="37460"/>
                  </a:lnTo>
                  <a:cubicBezTo>
                    <a:pt x="22950" y="37294"/>
                    <a:pt x="22416" y="37060"/>
                    <a:pt x="21849" y="36793"/>
                  </a:cubicBezTo>
                  <a:cubicBezTo>
                    <a:pt x="20748" y="36293"/>
                    <a:pt x="19547" y="35693"/>
                    <a:pt x="18246" y="35025"/>
                  </a:cubicBezTo>
                  <a:cubicBezTo>
                    <a:pt x="16979" y="34392"/>
                    <a:pt x="15678" y="33558"/>
                    <a:pt x="14310" y="32690"/>
                  </a:cubicBezTo>
                  <a:cubicBezTo>
                    <a:pt x="11375" y="30756"/>
                    <a:pt x="8740" y="28454"/>
                    <a:pt x="6405" y="25819"/>
                  </a:cubicBezTo>
                  <a:cubicBezTo>
                    <a:pt x="5304" y="24585"/>
                    <a:pt x="4370" y="23250"/>
                    <a:pt x="3569" y="21849"/>
                  </a:cubicBezTo>
                  <a:lnTo>
                    <a:pt x="3569" y="21883"/>
                  </a:lnTo>
                  <a:cubicBezTo>
                    <a:pt x="2569" y="15645"/>
                    <a:pt x="1668" y="10174"/>
                    <a:pt x="1067" y="6238"/>
                  </a:cubicBezTo>
                  <a:cubicBezTo>
                    <a:pt x="701" y="4337"/>
                    <a:pt x="467" y="2769"/>
                    <a:pt x="300" y="1668"/>
                  </a:cubicBezTo>
                  <a:lnTo>
                    <a:pt x="100" y="401"/>
                  </a:lnTo>
                  <a:lnTo>
                    <a:pt x="33" y="100"/>
                  </a:lnTo>
                  <a:cubicBezTo>
                    <a:pt x="33" y="67"/>
                    <a:pt x="0" y="34"/>
                    <a:pt x="0" y="0"/>
                  </a:cubicBezTo>
                  <a:close/>
                  <a:moveTo>
                    <a:pt x="28904" y="39445"/>
                  </a:moveTo>
                  <a:lnTo>
                    <a:pt x="29154" y="39529"/>
                  </a:lnTo>
                  <a:lnTo>
                    <a:pt x="29254" y="39529"/>
                  </a:lnTo>
                  <a:lnTo>
                    <a:pt x="29121" y="39495"/>
                  </a:lnTo>
                  <a:lnTo>
                    <a:pt x="28904" y="39445"/>
                  </a:ln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9"/>
            <p:cNvSpPr/>
            <p:nvPr/>
          </p:nvSpPr>
          <p:spPr>
            <a:xfrm>
              <a:off x="4813511" y="1950582"/>
              <a:ext cx="530598" cy="556997"/>
            </a:xfrm>
            <a:custGeom>
              <a:rect b="b" l="l" r="r" t="t"/>
              <a:pathLst>
                <a:path extrusionOk="0" h="26753" w="25485">
                  <a:moveTo>
                    <a:pt x="25485" y="23183"/>
                  </a:moveTo>
                  <a:lnTo>
                    <a:pt x="25418" y="23250"/>
                  </a:lnTo>
                  <a:cubicBezTo>
                    <a:pt x="25485" y="23217"/>
                    <a:pt x="25485" y="23183"/>
                    <a:pt x="25485" y="23183"/>
                  </a:cubicBezTo>
                  <a:close/>
                  <a:moveTo>
                    <a:pt x="1001" y="0"/>
                  </a:moveTo>
                  <a:lnTo>
                    <a:pt x="967" y="200"/>
                  </a:lnTo>
                  <a:cubicBezTo>
                    <a:pt x="634" y="1601"/>
                    <a:pt x="400" y="2735"/>
                    <a:pt x="234" y="3536"/>
                  </a:cubicBezTo>
                  <a:lnTo>
                    <a:pt x="33" y="4403"/>
                  </a:lnTo>
                  <a:cubicBezTo>
                    <a:pt x="33" y="4503"/>
                    <a:pt x="0" y="4570"/>
                    <a:pt x="0" y="4637"/>
                  </a:cubicBezTo>
                  <a:lnTo>
                    <a:pt x="0" y="4703"/>
                  </a:lnTo>
                  <a:cubicBezTo>
                    <a:pt x="0" y="4703"/>
                    <a:pt x="0" y="4670"/>
                    <a:pt x="33" y="4637"/>
                  </a:cubicBezTo>
                  <a:lnTo>
                    <a:pt x="67" y="4403"/>
                  </a:lnTo>
                  <a:cubicBezTo>
                    <a:pt x="133" y="4203"/>
                    <a:pt x="200" y="3903"/>
                    <a:pt x="300" y="3536"/>
                  </a:cubicBezTo>
                  <a:cubicBezTo>
                    <a:pt x="460" y="2768"/>
                    <a:pt x="712" y="1723"/>
                    <a:pt x="1027" y="373"/>
                  </a:cubicBezTo>
                  <a:lnTo>
                    <a:pt x="1027" y="373"/>
                  </a:lnTo>
                  <a:cubicBezTo>
                    <a:pt x="2263" y="3945"/>
                    <a:pt x="4139" y="9343"/>
                    <a:pt x="6338" y="15678"/>
                  </a:cubicBezTo>
                  <a:lnTo>
                    <a:pt x="6405" y="15911"/>
                  </a:lnTo>
                  <a:lnTo>
                    <a:pt x="6538" y="15711"/>
                  </a:lnTo>
                  <a:lnTo>
                    <a:pt x="8990" y="10839"/>
                  </a:lnTo>
                  <a:lnTo>
                    <a:pt x="8990" y="10839"/>
                  </a:lnTo>
                  <a:lnTo>
                    <a:pt x="9473" y="12175"/>
                  </a:lnTo>
                  <a:cubicBezTo>
                    <a:pt x="10941" y="16145"/>
                    <a:pt x="12309" y="19881"/>
                    <a:pt x="13543" y="23217"/>
                  </a:cubicBezTo>
                  <a:lnTo>
                    <a:pt x="13610" y="23350"/>
                  </a:lnTo>
                  <a:lnTo>
                    <a:pt x="13710" y="23283"/>
                  </a:lnTo>
                  <a:lnTo>
                    <a:pt x="16806" y="21067"/>
                  </a:lnTo>
                  <a:lnTo>
                    <a:pt x="16806" y="21067"/>
                  </a:lnTo>
                  <a:cubicBezTo>
                    <a:pt x="18349" y="23233"/>
                    <a:pt x="19729" y="25138"/>
                    <a:pt x="20848" y="26686"/>
                  </a:cubicBezTo>
                  <a:lnTo>
                    <a:pt x="20915" y="26752"/>
                  </a:lnTo>
                  <a:lnTo>
                    <a:pt x="20948" y="26719"/>
                  </a:lnTo>
                  <a:lnTo>
                    <a:pt x="24317" y="24117"/>
                  </a:lnTo>
                  <a:lnTo>
                    <a:pt x="25185" y="23450"/>
                  </a:lnTo>
                  <a:lnTo>
                    <a:pt x="25418" y="23250"/>
                  </a:lnTo>
                  <a:lnTo>
                    <a:pt x="25185" y="23417"/>
                  </a:lnTo>
                  <a:lnTo>
                    <a:pt x="24251" y="24084"/>
                  </a:lnTo>
                  <a:lnTo>
                    <a:pt x="20914" y="26570"/>
                  </a:lnTo>
                  <a:lnTo>
                    <a:pt x="20914" y="26570"/>
                  </a:lnTo>
                  <a:lnTo>
                    <a:pt x="16879" y="20915"/>
                  </a:lnTo>
                  <a:lnTo>
                    <a:pt x="16812" y="20848"/>
                  </a:lnTo>
                  <a:lnTo>
                    <a:pt x="16745" y="20882"/>
                  </a:lnTo>
                  <a:lnTo>
                    <a:pt x="13689" y="23037"/>
                  </a:lnTo>
                  <a:lnTo>
                    <a:pt x="13689" y="23037"/>
                  </a:lnTo>
                  <a:cubicBezTo>
                    <a:pt x="12469" y="19706"/>
                    <a:pt x="11120" y="16021"/>
                    <a:pt x="9674" y="12142"/>
                  </a:cubicBezTo>
                  <a:lnTo>
                    <a:pt x="9107" y="10541"/>
                  </a:lnTo>
                  <a:lnTo>
                    <a:pt x="9006" y="10307"/>
                  </a:lnTo>
                  <a:lnTo>
                    <a:pt x="8906" y="10541"/>
                  </a:lnTo>
                  <a:lnTo>
                    <a:pt x="6456" y="15411"/>
                  </a:lnTo>
                  <a:lnTo>
                    <a:pt x="6456" y="15411"/>
                  </a:lnTo>
                  <a:cubicBezTo>
                    <a:pt x="4223" y="9074"/>
                    <a:pt x="2320" y="3693"/>
                    <a:pt x="1067" y="200"/>
                  </a:cubicBezTo>
                  <a:lnTo>
                    <a:pt x="1001" y="0"/>
                  </a:ln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9"/>
            <p:cNvSpPr/>
            <p:nvPr/>
          </p:nvSpPr>
          <p:spPr>
            <a:xfrm>
              <a:off x="5108653" y="2014458"/>
              <a:ext cx="220192" cy="99332"/>
            </a:xfrm>
            <a:custGeom>
              <a:rect b="b" l="l" r="r" t="t"/>
              <a:pathLst>
                <a:path extrusionOk="0" h="4771" w="10576">
                  <a:moveTo>
                    <a:pt x="1" y="1"/>
                  </a:moveTo>
                  <a:cubicBezTo>
                    <a:pt x="101" y="101"/>
                    <a:pt x="234" y="201"/>
                    <a:pt x="368" y="268"/>
                  </a:cubicBezTo>
                  <a:cubicBezTo>
                    <a:pt x="601" y="435"/>
                    <a:pt x="968" y="635"/>
                    <a:pt x="1435" y="902"/>
                  </a:cubicBezTo>
                  <a:cubicBezTo>
                    <a:pt x="2603" y="1602"/>
                    <a:pt x="3837" y="2236"/>
                    <a:pt x="5104" y="2803"/>
                  </a:cubicBezTo>
                  <a:cubicBezTo>
                    <a:pt x="6339" y="3370"/>
                    <a:pt x="7640" y="3870"/>
                    <a:pt x="8941" y="4304"/>
                  </a:cubicBezTo>
                  <a:cubicBezTo>
                    <a:pt x="9441" y="4471"/>
                    <a:pt x="9841" y="4604"/>
                    <a:pt x="10141" y="4671"/>
                  </a:cubicBezTo>
                  <a:cubicBezTo>
                    <a:pt x="10275" y="4738"/>
                    <a:pt x="10442" y="4771"/>
                    <a:pt x="10575" y="4771"/>
                  </a:cubicBezTo>
                  <a:cubicBezTo>
                    <a:pt x="10442" y="4704"/>
                    <a:pt x="10308" y="4638"/>
                    <a:pt x="10175" y="4604"/>
                  </a:cubicBezTo>
                  <a:cubicBezTo>
                    <a:pt x="9841" y="4471"/>
                    <a:pt x="9474" y="4337"/>
                    <a:pt x="9007" y="4171"/>
                  </a:cubicBezTo>
                  <a:cubicBezTo>
                    <a:pt x="8007" y="3804"/>
                    <a:pt x="6672" y="3270"/>
                    <a:pt x="5205" y="2603"/>
                  </a:cubicBezTo>
                  <a:cubicBezTo>
                    <a:pt x="3737" y="1936"/>
                    <a:pt x="2436" y="1268"/>
                    <a:pt x="1502" y="768"/>
                  </a:cubicBezTo>
                  <a:lnTo>
                    <a:pt x="401" y="201"/>
                  </a:lnTo>
                  <a:cubicBezTo>
                    <a:pt x="268" y="101"/>
                    <a:pt x="134" y="34"/>
                    <a:pt x="1" y="1"/>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9"/>
            <p:cNvSpPr/>
            <p:nvPr/>
          </p:nvSpPr>
          <p:spPr>
            <a:xfrm>
              <a:off x="5206590" y="2091554"/>
              <a:ext cx="140306" cy="50030"/>
            </a:xfrm>
            <a:custGeom>
              <a:rect b="b" l="l" r="r" t="t"/>
              <a:pathLst>
                <a:path extrusionOk="0" h="2403" w="6739">
                  <a:moveTo>
                    <a:pt x="0" y="1"/>
                  </a:moveTo>
                  <a:lnTo>
                    <a:pt x="0" y="1"/>
                  </a:lnTo>
                  <a:cubicBezTo>
                    <a:pt x="300" y="201"/>
                    <a:pt x="601" y="367"/>
                    <a:pt x="934" y="534"/>
                  </a:cubicBezTo>
                  <a:cubicBezTo>
                    <a:pt x="1701" y="901"/>
                    <a:pt x="2469" y="1201"/>
                    <a:pt x="3269" y="1502"/>
                  </a:cubicBezTo>
                  <a:cubicBezTo>
                    <a:pt x="4070" y="1768"/>
                    <a:pt x="4870" y="2035"/>
                    <a:pt x="5704" y="2235"/>
                  </a:cubicBezTo>
                  <a:cubicBezTo>
                    <a:pt x="6038" y="2336"/>
                    <a:pt x="6371" y="2402"/>
                    <a:pt x="6738" y="2402"/>
                  </a:cubicBezTo>
                  <a:cubicBezTo>
                    <a:pt x="6405" y="2269"/>
                    <a:pt x="6071" y="2169"/>
                    <a:pt x="5738" y="2069"/>
                  </a:cubicBezTo>
                  <a:cubicBezTo>
                    <a:pt x="5104" y="1902"/>
                    <a:pt x="4270" y="1635"/>
                    <a:pt x="3336" y="1301"/>
                  </a:cubicBezTo>
                  <a:cubicBezTo>
                    <a:pt x="2402" y="968"/>
                    <a:pt x="1601" y="634"/>
                    <a:pt x="1001" y="367"/>
                  </a:cubicBezTo>
                  <a:cubicBezTo>
                    <a:pt x="667" y="234"/>
                    <a:pt x="334" y="101"/>
                    <a:pt x="0" y="1"/>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9"/>
            <p:cNvSpPr/>
            <p:nvPr/>
          </p:nvSpPr>
          <p:spPr>
            <a:xfrm>
              <a:off x="5155894" y="2377682"/>
              <a:ext cx="15282" cy="20175"/>
            </a:xfrm>
            <a:custGeom>
              <a:rect b="b" l="l" r="r" t="t"/>
              <a:pathLst>
                <a:path extrusionOk="0" h="969" w="734">
                  <a:moveTo>
                    <a:pt x="367" y="1"/>
                  </a:moveTo>
                  <a:cubicBezTo>
                    <a:pt x="167" y="1"/>
                    <a:pt x="0" y="234"/>
                    <a:pt x="0" y="501"/>
                  </a:cubicBezTo>
                  <a:cubicBezTo>
                    <a:pt x="0" y="768"/>
                    <a:pt x="167" y="968"/>
                    <a:pt x="367" y="968"/>
                  </a:cubicBezTo>
                  <a:cubicBezTo>
                    <a:pt x="567" y="968"/>
                    <a:pt x="734" y="768"/>
                    <a:pt x="734" y="501"/>
                  </a:cubicBezTo>
                  <a:cubicBezTo>
                    <a:pt x="734" y="234"/>
                    <a:pt x="567" y="1"/>
                    <a:pt x="367" y="1"/>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9"/>
            <p:cNvSpPr/>
            <p:nvPr/>
          </p:nvSpPr>
          <p:spPr>
            <a:xfrm>
              <a:off x="4992687" y="2167255"/>
              <a:ext cx="15303" cy="20154"/>
            </a:xfrm>
            <a:custGeom>
              <a:rect b="b" l="l" r="r" t="t"/>
              <a:pathLst>
                <a:path extrusionOk="0" h="968" w="735">
                  <a:moveTo>
                    <a:pt x="367" y="0"/>
                  </a:moveTo>
                  <a:cubicBezTo>
                    <a:pt x="167" y="0"/>
                    <a:pt x="0" y="234"/>
                    <a:pt x="0" y="501"/>
                  </a:cubicBezTo>
                  <a:cubicBezTo>
                    <a:pt x="0" y="768"/>
                    <a:pt x="167" y="968"/>
                    <a:pt x="367" y="968"/>
                  </a:cubicBezTo>
                  <a:cubicBezTo>
                    <a:pt x="567" y="968"/>
                    <a:pt x="734" y="768"/>
                    <a:pt x="734" y="501"/>
                  </a:cubicBezTo>
                  <a:cubicBezTo>
                    <a:pt x="734" y="234"/>
                    <a:pt x="567" y="0"/>
                    <a:pt x="367" y="0"/>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9"/>
            <p:cNvSpPr/>
            <p:nvPr/>
          </p:nvSpPr>
          <p:spPr>
            <a:xfrm>
              <a:off x="4828084" y="1947792"/>
              <a:ext cx="14616" cy="20154"/>
            </a:xfrm>
            <a:custGeom>
              <a:rect b="b" l="l" r="r" t="t"/>
              <a:pathLst>
                <a:path extrusionOk="0" h="968" w="702">
                  <a:moveTo>
                    <a:pt x="334" y="1"/>
                  </a:moveTo>
                  <a:cubicBezTo>
                    <a:pt x="134" y="1"/>
                    <a:pt x="1" y="234"/>
                    <a:pt x="1" y="501"/>
                  </a:cubicBezTo>
                  <a:cubicBezTo>
                    <a:pt x="1" y="734"/>
                    <a:pt x="167" y="968"/>
                    <a:pt x="334" y="968"/>
                  </a:cubicBezTo>
                  <a:cubicBezTo>
                    <a:pt x="534" y="968"/>
                    <a:pt x="701" y="734"/>
                    <a:pt x="701" y="501"/>
                  </a:cubicBezTo>
                  <a:cubicBezTo>
                    <a:pt x="701" y="234"/>
                    <a:pt x="534" y="1"/>
                    <a:pt x="334" y="1"/>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9"/>
            <p:cNvSpPr/>
            <p:nvPr/>
          </p:nvSpPr>
          <p:spPr>
            <a:xfrm>
              <a:off x="6968516" y="1741530"/>
              <a:ext cx="659786" cy="976479"/>
            </a:xfrm>
            <a:custGeom>
              <a:rect b="b" l="l" r="r" t="t"/>
              <a:pathLst>
                <a:path extrusionOk="0" h="46901" w="31690">
                  <a:moveTo>
                    <a:pt x="31690" y="0"/>
                  </a:moveTo>
                  <a:cubicBezTo>
                    <a:pt x="21215" y="13443"/>
                    <a:pt x="2635" y="14211"/>
                    <a:pt x="2635" y="14211"/>
                  </a:cubicBezTo>
                  <a:lnTo>
                    <a:pt x="0" y="46901"/>
                  </a:lnTo>
                  <a:cubicBezTo>
                    <a:pt x="21315" y="46367"/>
                    <a:pt x="29054" y="32490"/>
                    <a:pt x="29054" y="32490"/>
                  </a:cubicBezTo>
                  <a:lnTo>
                    <a:pt x="31690" y="0"/>
                  </a:ln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9"/>
            <p:cNvSpPr/>
            <p:nvPr/>
          </p:nvSpPr>
          <p:spPr>
            <a:xfrm>
              <a:off x="7388683" y="1579009"/>
              <a:ext cx="239617" cy="909813"/>
            </a:xfrm>
            <a:custGeom>
              <a:rect b="b" l="l" r="r" t="t"/>
              <a:pathLst>
                <a:path extrusionOk="0" h="43699" w="11509">
                  <a:moveTo>
                    <a:pt x="4704" y="1"/>
                  </a:moveTo>
                  <a:lnTo>
                    <a:pt x="0" y="43699"/>
                  </a:lnTo>
                  <a:cubicBezTo>
                    <a:pt x="0" y="43699"/>
                    <a:pt x="8873" y="41898"/>
                    <a:pt x="9107" y="37027"/>
                  </a:cubicBezTo>
                  <a:cubicBezTo>
                    <a:pt x="9140" y="36627"/>
                    <a:pt x="10908" y="14912"/>
                    <a:pt x="11375" y="9508"/>
                  </a:cubicBezTo>
                  <a:cubicBezTo>
                    <a:pt x="11509" y="8374"/>
                    <a:pt x="11408" y="7206"/>
                    <a:pt x="11108" y="6105"/>
                  </a:cubicBezTo>
                  <a:cubicBezTo>
                    <a:pt x="10408" y="3870"/>
                    <a:pt x="8707" y="668"/>
                    <a:pt x="4704" y="1"/>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9"/>
            <p:cNvSpPr/>
            <p:nvPr/>
          </p:nvSpPr>
          <p:spPr>
            <a:xfrm>
              <a:off x="6968516" y="1741530"/>
              <a:ext cx="659786" cy="976479"/>
            </a:xfrm>
            <a:custGeom>
              <a:rect b="b" l="l" r="r" t="t"/>
              <a:pathLst>
                <a:path extrusionOk="0" h="46901" w="31690">
                  <a:moveTo>
                    <a:pt x="31690" y="0"/>
                  </a:moveTo>
                  <a:cubicBezTo>
                    <a:pt x="21215" y="13443"/>
                    <a:pt x="2635" y="14211"/>
                    <a:pt x="2635" y="14211"/>
                  </a:cubicBezTo>
                  <a:lnTo>
                    <a:pt x="0" y="46901"/>
                  </a:lnTo>
                  <a:cubicBezTo>
                    <a:pt x="21315" y="46367"/>
                    <a:pt x="29054" y="32490"/>
                    <a:pt x="29054" y="32490"/>
                  </a:cubicBezTo>
                  <a:lnTo>
                    <a:pt x="31690"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9"/>
            <p:cNvSpPr/>
            <p:nvPr/>
          </p:nvSpPr>
          <p:spPr>
            <a:xfrm>
              <a:off x="7083109" y="1913773"/>
              <a:ext cx="531993" cy="656684"/>
            </a:xfrm>
            <a:custGeom>
              <a:rect b="b" l="l" r="r" t="t"/>
              <a:pathLst>
                <a:path extrusionOk="0" h="31541" w="25552">
                  <a:moveTo>
                    <a:pt x="25552" y="0"/>
                  </a:moveTo>
                  <a:lnTo>
                    <a:pt x="25552" y="0"/>
                  </a:lnTo>
                  <a:cubicBezTo>
                    <a:pt x="23417" y="3102"/>
                    <a:pt x="22216" y="6738"/>
                    <a:pt x="22149" y="10508"/>
                  </a:cubicBezTo>
                  <a:cubicBezTo>
                    <a:pt x="22116" y="11608"/>
                    <a:pt x="22183" y="12709"/>
                    <a:pt x="21782" y="13710"/>
                  </a:cubicBezTo>
                  <a:cubicBezTo>
                    <a:pt x="21438" y="14570"/>
                    <a:pt x="20602" y="15306"/>
                    <a:pt x="19717" y="15306"/>
                  </a:cubicBezTo>
                  <a:cubicBezTo>
                    <a:pt x="19573" y="15306"/>
                    <a:pt x="19426" y="15287"/>
                    <a:pt x="19281" y="15244"/>
                  </a:cubicBezTo>
                  <a:cubicBezTo>
                    <a:pt x="18247" y="14977"/>
                    <a:pt x="17713" y="13677"/>
                    <a:pt x="16745" y="13076"/>
                  </a:cubicBezTo>
                  <a:cubicBezTo>
                    <a:pt x="16309" y="12834"/>
                    <a:pt x="15834" y="12709"/>
                    <a:pt x="15361" y="12709"/>
                  </a:cubicBezTo>
                  <a:cubicBezTo>
                    <a:pt x="14858" y="12709"/>
                    <a:pt x="14357" y="12850"/>
                    <a:pt x="13910" y="13143"/>
                  </a:cubicBezTo>
                  <a:cubicBezTo>
                    <a:pt x="13043" y="13677"/>
                    <a:pt x="12376" y="14477"/>
                    <a:pt x="12009" y="15411"/>
                  </a:cubicBezTo>
                  <a:cubicBezTo>
                    <a:pt x="11242" y="17179"/>
                    <a:pt x="11175" y="19214"/>
                    <a:pt x="10641" y="21048"/>
                  </a:cubicBezTo>
                  <a:cubicBezTo>
                    <a:pt x="10074" y="22916"/>
                    <a:pt x="8673" y="24784"/>
                    <a:pt x="6705" y="24851"/>
                  </a:cubicBezTo>
                  <a:cubicBezTo>
                    <a:pt x="6651" y="24854"/>
                    <a:pt x="6597" y="24855"/>
                    <a:pt x="6542" y="24855"/>
                  </a:cubicBezTo>
                  <a:cubicBezTo>
                    <a:pt x="5950" y="24855"/>
                    <a:pt x="5358" y="24714"/>
                    <a:pt x="4766" y="24714"/>
                  </a:cubicBezTo>
                  <a:cubicBezTo>
                    <a:pt x="4712" y="24714"/>
                    <a:pt x="4658" y="24715"/>
                    <a:pt x="4603" y="24718"/>
                  </a:cubicBezTo>
                  <a:cubicBezTo>
                    <a:pt x="3102" y="24751"/>
                    <a:pt x="1801" y="25852"/>
                    <a:pt x="1101" y="27220"/>
                  </a:cubicBezTo>
                  <a:cubicBezTo>
                    <a:pt x="400" y="28554"/>
                    <a:pt x="200" y="30055"/>
                    <a:pt x="0" y="31523"/>
                  </a:cubicBezTo>
                  <a:cubicBezTo>
                    <a:pt x="0" y="31523"/>
                    <a:pt x="185" y="31541"/>
                    <a:pt x="534" y="31541"/>
                  </a:cubicBezTo>
                  <a:cubicBezTo>
                    <a:pt x="2919" y="31541"/>
                    <a:pt x="12968" y="30703"/>
                    <a:pt x="24084" y="17579"/>
                  </a:cubicBezTo>
                  <a:lnTo>
                    <a:pt x="25552" y="0"/>
                  </a:ln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9"/>
            <p:cNvSpPr/>
            <p:nvPr/>
          </p:nvSpPr>
          <p:spPr>
            <a:xfrm>
              <a:off x="7220604" y="2308935"/>
              <a:ext cx="18780" cy="30585"/>
            </a:xfrm>
            <a:custGeom>
              <a:rect b="b" l="l" r="r" t="t"/>
              <a:pathLst>
                <a:path extrusionOk="0" h="1469" w="902">
                  <a:moveTo>
                    <a:pt x="435" y="0"/>
                  </a:moveTo>
                  <a:cubicBezTo>
                    <a:pt x="201" y="0"/>
                    <a:pt x="1" y="334"/>
                    <a:pt x="1" y="734"/>
                  </a:cubicBezTo>
                  <a:cubicBezTo>
                    <a:pt x="1" y="1134"/>
                    <a:pt x="201" y="1468"/>
                    <a:pt x="435" y="1468"/>
                  </a:cubicBezTo>
                  <a:cubicBezTo>
                    <a:pt x="701" y="1468"/>
                    <a:pt x="902" y="1134"/>
                    <a:pt x="902" y="734"/>
                  </a:cubicBezTo>
                  <a:cubicBezTo>
                    <a:pt x="902" y="334"/>
                    <a:pt x="701" y="0"/>
                    <a:pt x="435" y="0"/>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9"/>
            <p:cNvSpPr/>
            <p:nvPr/>
          </p:nvSpPr>
          <p:spPr>
            <a:xfrm>
              <a:off x="7331740" y="2027658"/>
              <a:ext cx="18759" cy="30585"/>
            </a:xfrm>
            <a:custGeom>
              <a:rect b="b" l="l" r="r" t="t"/>
              <a:pathLst>
                <a:path extrusionOk="0" h="1469" w="901">
                  <a:moveTo>
                    <a:pt x="467" y="1"/>
                  </a:moveTo>
                  <a:cubicBezTo>
                    <a:pt x="200" y="1"/>
                    <a:pt x="0" y="334"/>
                    <a:pt x="0" y="735"/>
                  </a:cubicBezTo>
                  <a:cubicBezTo>
                    <a:pt x="0" y="1135"/>
                    <a:pt x="200" y="1468"/>
                    <a:pt x="467" y="1468"/>
                  </a:cubicBezTo>
                  <a:cubicBezTo>
                    <a:pt x="701" y="1468"/>
                    <a:pt x="901" y="1168"/>
                    <a:pt x="901" y="735"/>
                  </a:cubicBezTo>
                  <a:cubicBezTo>
                    <a:pt x="901" y="334"/>
                    <a:pt x="701" y="1"/>
                    <a:pt x="467" y="1"/>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9"/>
            <p:cNvSpPr/>
            <p:nvPr/>
          </p:nvSpPr>
          <p:spPr>
            <a:xfrm>
              <a:off x="7092832" y="1946397"/>
              <a:ext cx="516711" cy="380610"/>
            </a:xfrm>
            <a:custGeom>
              <a:rect b="b" l="l" r="r" t="t"/>
              <a:pathLst>
                <a:path extrusionOk="0" h="18281" w="24818">
                  <a:moveTo>
                    <a:pt x="24818" y="1"/>
                  </a:moveTo>
                  <a:lnTo>
                    <a:pt x="24818" y="1"/>
                  </a:lnTo>
                  <a:cubicBezTo>
                    <a:pt x="24785" y="68"/>
                    <a:pt x="24751" y="134"/>
                    <a:pt x="24751" y="168"/>
                  </a:cubicBezTo>
                  <a:lnTo>
                    <a:pt x="24484" y="701"/>
                  </a:lnTo>
                  <a:lnTo>
                    <a:pt x="23484" y="2636"/>
                  </a:lnTo>
                  <a:cubicBezTo>
                    <a:pt x="22625" y="4320"/>
                    <a:pt x="21473" y="6722"/>
                    <a:pt x="20059" y="9551"/>
                  </a:cubicBezTo>
                  <a:lnTo>
                    <a:pt x="20059" y="9551"/>
                  </a:lnTo>
                  <a:lnTo>
                    <a:pt x="12142" y="4504"/>
                  </a:lnTo>
                  <a:lnTo>
                    <a:pt x="12042" y="4437"/>
                  </a:lnTo>
                  <a:lnTo>
                    <a:pt x="11975" y="4571"/>
                  </a:lnTo>
                  <a:cubicBezTo>
                    <a:pt x="11875" y="4838"/>
                    <a:pt x="11775" y="5105"/>
                    <a:pt x="11642" y="5405"/>
                  </a:cubicBezTo>
                  <a:lnTo>
                    <a:pt x="6540" y="18026"/>
                  </a:lnTo>
                  <a:lnTo>
                    <a:pt x="6540" y="18026"/>
                  </a:lnTo>
                  <a:cubicBezTo>
                    <a:pt x="4551" y="16918"/>
                    <a:pt x="2951" y="16069"/>
                    <a:pt x="1835" y="15479"/>
                  </a:cubicBezTo>
                  <a:cubicBezTo>
                    <a:pt x="1234" y="15145"/>
                    <a:pt x="634" y="14878"/>
                    <a:pt x="0" y="14645"/>
                  </a:cubicBezTo>
                  <a:lnTo>
                    <a:pt x="0" y="14645"/>
                  </a:lnTo>
                  <a:lnTo>
                    <a:pt x="100" y="14711"/>
                  </a:lnTo>
                  <a:lnTo>
                    <a:pt x="467" y="14878"/>
                  </a:lnTo>
                  <a:cubicBezTo>
                    <a:pt x="767" y="15012"/>
                    <a:pt x="1201" y="15278"/>
                    <a:pt x="1768" y="15579"/>
                  </a:cubicBezTo>
                  <a:cubicBezTo>
                    <a:pt x="2902" y="16179"/>
                    <a:pt x="4537" y="17080"/>
                    <a:pt x="6538" y="18214"/>
                  </a:cubicBezTo>
                  <a:lnTo>
                    <a:pt x="6638" y="18281"/>
                  </a:lnTo>
                  <a:lnTo>
                    <a:pt x="6672" y="18181"/>
                  </a:lnTo>
                  <a:lnTo>
                    <a:pt x="11842" y="5505"/>
                  </a:lnTo>
                  <a:cubicBezTo>
                    <a:pt x="11928" y="5246"/>
                    <a:pt x="12039" y="5013"/>
                    <a:pt x="12132" y="4782"/>
                  </a:cubicBezTo>
                  <a:lnTo>
                    <a:pt x="12132" y="4782"/>
                  </a:lnTo>
                  <a:lnTo>
                    <a:pt x="20048" y="9808"/>
                  </a:lnTo>
                  <a:lnTo>
                    <a:pt x="20148" y="9841"/>
                  </a:lnTo>
                  <a:lnTo>
                    <a:pt x="20181" y="9741"/>
                  </a:lnTo>
                  <a:lnTo>
                    <a:pt x="23584" y="2703"/>
                  </a:lnTo>
                  <a:cubicBezTo>
                    <a:pt x="23951" y="1869"/>
                    <a:pt x="24284" y="1202"/>
                    <a:pt x="24518" y="735"/>
                  </a:cubicBezTo>
                  <a:lnTo>
                    <a:pt x="24751" y="201"/>
                  </a:lnTo>
                  <a:cubicBezTo>
                    <a:pt x="24785" y="134"/>
                    <a:pt x="24785" y="68"/>
                    <a:pt x="24818" y="1"/>
                  </a:cubicBezTo>
                  <a:close/>
                </a:path>
              </a:pathLst>
            </a:custGeom>
            <a:solidFill>
              <a:srgbClr val="436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4" name="Google Shape;994;p29"/>
          <p:cNvSpPr txBox="1"/>
          <p:nvPr/>
        </p:nvSpPr>
        <p:spPr>
          <a:xfrm>
            <a:off x="732150" y="3158000"/>
            <a:ext cx="6781200" cy="79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E89AE"/>
                </a:solidFill>
                <a:latin typeface="Comfortaa Regular"/>
                <a:ea typeface="Comfortaa Regular"/>
                <a:cs typeface="Comfortaa Regular"/>
                <a:sym typeface="Comfortaa Regular"/>
              </a:rPr>
              <a:t>Ameeshi Gupta | Darren Chan | Koh Jia Cheng</a:t>
            </a:r>
            <a:endParaRPr>
              <a:solidFill>
                <a:srgbClr val="4E89AE"/>
              </a:solidFill>
              <a:latin typeface="Comfortaa Regular"/>
              <a:ea typeface="Comfortaa Regular"/>
              <a:cs typeface="Comfortaa Regular"/>
              <a:sym typeface="Comfortaa Regular"/>
            </a:endParaRPr>
          </a:p>
        </p:txBody>
      </p:sp>
      <p:sp>
        <p:nvSpPr>
          <p:cNvPr id="995" name="Google Shape;995;p29"/>
          <p:cNvSpPr/>
          <p:nvPr/>
        </p:nvSpPr>
        <p:spPr>
          <a:xfrm>
            <a:off x="1141475" y="4812025"/>
            <a:ext cx="8002500" cy="342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43658B"/>
                </a:solidFill>
                <a:latin typeface="Comfortaa"/>
                <a:ea typeface="Comfortaa"/>
                <a:cs typeface="Comfortaa"/>
                <a:sym typeface="Comfortaa"/>
              </a:rPr>
              <a:t>CZ1115 | AY20/21 S2</a:t>
            </a:r>
            <a:endParaRPr>
              <a:solidFill>
                <a:srgbClr val="43658B"/>
              </a:solidFill>
              <a:latin typeface="Comfortaa"/>
              <a:ea typeface="Comfortaa"/>
              <a:cs typeface="Comfortaa"/>
              <a:sym typeface="Comfortaa"/>
            </a:endParaRPr>
          </a:p>
        </p:txBody>
      </p:sp>
      <p:pic>
        <p:nvPicPr>
          <p:cNvPr id="996" name="Google Shape;996;p29"/>
          <p:cNvPicPr preferRelativeResize="0"/>
          <p:nvPr/>
        </p:nvPicPr>
        <p:blipFill rotWithShape="1">
          <a:blip r:embed="rId3">
            <a:alphaModFix/>
          </a:blip>
          <a:srcRect b="29036" l="0" r="0" t="28943"/>
          <a:stretch/>
        </p:blipFill>
        <p:spPr>
          <a:xfrm>
            <a:off x="0" y="4823457"/>
            <a:ext cx="1141478" cy="3200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sp>
        <p:nvSpPr>
          <p:cNvPr id="1439" name="Google Shape;1439;p38"/>
          <p:cNvSpPr txBox="1"/>
          <p:nvPr/>
        </p:nvSpPr>
        <p:spPr>
          <a:xfrm>
            <a:off x="2566575" y="1882188"/>
            <a:ext cx="1523700" cy="4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lfa Slab One"/>
                <a:ea typeface="Alfa Slab One"/>
                <a:cs typeface="Alfa Slab One"/>
                <a:sym typeface="Alfa Slab One"/>
              </a:rPr>
              <a:t>ROC</a:t>
            </a:r>
            <a:endParaRPr sz="1600">
              <a:solidFill>
                <a:schemeClr val="dk1"/>
              </a:solidFill>
              <a:latin typeface="Alfa Slab One"/>
              <a:ea typeface="Alfa Slab One"/>
              <a:cs typeface="Alfa Slab One"/>
              <a:sym typeface="Alfa Slab One"/>
            </a:endParaRPr>
          </a:p>
        </p:txBody>
      </p:sp>
      <p:sp>
        <p:nvSpPr>
          <p:cNvPr id="1440" name="Google Shape;1440;p38"/>
          <p:cNvSpPr txBox="1"/>
          <p:nvPr/>
        </p:nvSpPr>
        <p:spPr>
          <a:xfrm>
            <a:off x="5679625" y="2750813"/>
            <a:ext cx="1523700" cy="4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lfa Slab One"/>
                <a:ea typeface="Alfa Slab One"/>
                <a:cs typeface="Alfa Slab One"/>
                <a:sym typeface="Alfa Slab One"/>
              </a:rPr>
              <a:t>RFECV</a:t>
            </a:r>
            <a:endParaRPr sz="1600">
              <a:solidFill>
                <a:schemeClr val="dk1"/>
              </a:solidFill>
              <a:latin typeface="Alfa Slab One"/>
              <a:ea typeface="Alfa Slab One"/>
              <a:cs typeface="Alfa Slab One"/>
              <a:sym typeface="Alfa Slab One"/>
            </a:endParaRPr>
          </a:p>
        </p:txBody>
      </p:sp>
      <p:grpSp>
        <p:nvGrpSpPr>
          <p:cNvPr id="1441" name="Google Shape;1441;p38"/>
          <p:cNvGrpSpPr/>
          <p:nvPr/>
        </p:nvGrpSpPr>
        <p:grpSpPr>
          <a:xfrm rot="-4009619">
            <a:off x="1406451" y="1137728"/>
            <a:ext cx="711732" cy="832965"/>
            <a:chOff x="1996363" y="214037"/>
            <a:chExt cx="711748" cy="832984"/>
          </a:xfrm>
        </p:grpSpPr>
        <p:sp>
          <p:nvSpPr>
            <p:cNvPr id="1442" name="Google Shape;1442;p38"/>
            <p:cNvSpPr/>
            <p:nvPr/>
          </p:nvSpPr>
          <p:spPr>
            <a:xfrm rot="-1659290">
              <a:off x="2407827" y="728887"/>
              <a:ext cx="177219" cy="293786"/>
            </a:xfrm>
            <a:custGeom>
              <a:rect b="b" l="l" r="r" t="t"/>
              <a:pathLst>
                <a:path extrusionOk="0" h="7225" w="4638">
                  <a:moveTo>
                    <a:pt x="3319" y="0"/>
                  </a:moveTo>
                  <a:lnTo>
                    <a:pt x="1" y="3907"/>
                  </a:lnTo>
                  <a:lnTo>
                    <a:pt x="1664" y="7225"/>
                  </a:lnTo>
                  <a:cubicBezTo>
                    <a:pt x="4638" y="4218"/>
                    <a:pt x="3319" y="1"/>
                    <a:pt x="3319"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8"/>
            <p:cNvSpPr/>
            <p:nvPr/>
          </p:nvSpPr>
          <p:spPr>
            <a:xfrm rot="-1659290">
              <a:off x="2217673" y="821248"/>
              <a:ext cx="184937" cy="176638"/>
            </a:xfrm>
            <a:custGeom>
              <a:rect b="b" l="l" r="r" t="t"/>
              <a:pathLst>
                <a:path extrusionOk="0" h="4344" w="4840">
                  <a:moveTo>
                    <a:pt x="227" y="1"/>
                  </a:moveTo>
                  <a:lnTo>
                    <a:pt x="1" y="1605"/>
                  </a:lnTo>
                  <a:lnTo>
                    <a:pt x="3361" y="4344"/>
                  </a:lnTo>
                  <a:lnTo>
                    <a:pt x="4839" y="3857"/>
                  </a:lnTo>
                  <a:lnTo>
                    <a:pt x="227" y="1"/>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8"/>
            <p:cNvSpPr/>
            <p:nvPr/>
          </p:nvSpPr>
          <p:spPr>
            <a:xfrm rot="-1659290">
              <a:off x="2110246" y="377092"/>
              <a:ext cx="491115" cy="550406"/>
            </a:xfrm>
            <a:custGeom>
              <a:rect b="b" l="l" r="r" t="t"/>
              <a:pathLst>
                <a:path extrusionOk="0" h="13536" w="12853">
                  <a:moveTo>
                    <a:pt x="9181" y="0"/>
                  </a:moveTo>
                  <a:cubicBezTo>
                    <a:pt x="8221" y="0"/>
                    <a:pt x="7273" y="428"/>
                    <a:pt x="6645" y="1237"/>
                  </a:cubicBezTo>
                  <a:lnTo>
                    <a:pt x="0" y="9739"/>
                  </a:lnTo>
                  <a:lnTo>
                    <a:pt x="4662" y="13536"/>
                  </a:lnTo>
                  <a:lnTo>
                    <a:pt x="11635" y="5295"/>
                  </a:lnTo>
                  <a:cubicBezTo>
                    <a:pt x="12853" y="3858"/>
                    <a:pt x="12576" y="1683"/>
                    <a:pt x="11038" y="590"/>
                  </a:cubicBezTo>
                  <a:cubicBezTo>
                    <a:pt x="10475" y="193"/>
                    <a:pt x="9825" y="0"/>
                    <a:pt x="9181"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8"/>
            <p:cNvSpPr/>
            <p:nvPr/>
          </p:nvSpPr>
          <p:spPr>
            <a:xfrm rot="-1659290">
              <a:off x="2110246" y="377092"/>
              <a:ext cx="491115" cy="550406"/>
            </a:xfrm>
            <a:custGeom>
              <a:rect b="b" l="l" r="r" t="t"/>
              <a:pathLst>
                <a:path extrusionOk="0" h="13536" w="12853">
                  <a:moveTo>
                    <a:pt x="9181" y="0"/>
                  </a:moveTo>
                  <a:cubicBezTo>
                    <a:pt x="8221" y="0"/>
                    <a:pt x="7273" y="428"/>
                    <a:pt x="6645" y="1237"/>
                  </a:cubicBezTo>
                  <a:lnTo>
                    <a:pt x="0" y="9739"/>
                  </a:lnTo>
                  <a:lnTo>
                    <a:pt x="4662" y="13536"/>
                  </a:lnTo>
                  <a:lnTo>
                    <a:pt x="11635" y="5295"/>
                  </a:lnTo>
                  <a:cubicBezTo>
                    <a:pt x="12853" y="3858"/>
                    <a:pt x="12576" y="1683"/>
                    <a:pt x="11038" y="590"/>
                  </a:cubicBezTo>
                  <a:cubicBezTo>
                    <a:pt x="10475" y="193"/>
                    <a:pt x="9825" y="0"/>
                    <a:pt x="91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8"/>
            <p:cNvSpPr/>
            <p:nvPr/>
          </p:nvSpPr>
          <p:spPr>
            <a:xfrm rot="-1659290">
              <a:off x="2019958" y="721522"/>
              <a:ext cx="257460" cy="165049"/>
            </a:xfrm>
            <a:custGeom>
              <a:rect b="b" l="l" r="r" t="t"/>
              <a:pathLst>
                <a:path extrusionOk="0" h="4059" w="6738">
                  <a:moveTo>
                    <a:pt x="6267" y="1"/>
                  </a:moveTo>
                  <a:cubicBezTo>
                    <a:pt x="5074" y="1"/>
                    <a:pt x="1884" y="281"/>
                    <a:pt x="0" y="3101"/>
                  </a:cubicBezTo>
                  <a:lnTo>
                    <a:pt x="3579" y="4059"/>
                  </a:lnTo>
                  <a:lnTo>
                    <a:pt x="6737" y="18"/>
                  </a:lnTo>
                  <a:cubicBezTo>
                    <a:pt x="6737" y="18"/>
                    <a:pt x="6564" y="1"/>
                    <a:pt x="6267"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8"/>
            <p:cNvSpPr/>
            <p:nvPr/>
          </p:nvSpPr>
          <p:spPr>
            <a:xfrm rot="-1659290">
              <a:off x="2258953" y="264219"/>
              <a:ext cx="280271" cy="260199"/>
            </a:xfrm>
            <a:custGeom>
              <a:rect b="b" l="l" r="r" t="t"/>
              <a:pathLst>
                <a:path extrusionOk="0" h="6399" w="7335">
                  <a:moveTo>
                    <a:pt x="5360" y="1"/>
                  </a:moveTo>
                  <a:cubicBezTo>
                    <a:pt x="1912" y="1"/>
                    <a:pt x="1" y="2534"/>
                    <a:pt x="1" y="2534"/>
                  </a:cubicBezTo>
                  <a:cubicBezTo>
                    <a:pt x="20" y="2533"/>
                    <a:pt x="39" y="2533"/>
                    <a:pt x="59" y="2533"/>
                  </a:cubicBezTo>
                  <a:cubicBezTo>
                    <a:pt x="1751" y="2533"/>
                    <a:pt x="4767" y="5036"/>
                    <a:pt x="5024" y="6398"/>
                  </a:cubicBezTo>
                  <a:cubicBezTo>
                    <a:pt x="7334" y="3114"/>
                    <a:pt x="5915" y="22"/>
                    <a:pt x="5915" y="22"/>
                  </a:cubicBezTo>
                  <a:cubicBezTo>
                    <a:pt x="5726" y="8"/>
                    <a:pt x="5541" y="1"/>
                    <a:pt x="5360"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8"/>
            <p:cNvSpPr/>
            <p:nvPr/>
          </p:nvSpPr>
          <p:spPr>
            <a:xfrm rot="-1659290">
              <a:off x="2212558" y="288938"/>
              <a:ext cx="372052" cy="623761"/>
            </a:xfrm>
            <a:custGeom>
              <a:rect b="b" l="l" r="r" t="t"/>
              <a:pathLst>
                <a:path extrusionOk="0" h="15340" w="9737">
                  <a:moveTo>
                    <a:pt x="9636" y="0"/>
                  </a:moveTo>
                  <a:cubicBezTo>
                    <a:pt x="9636" y="0"/>
                    <a:pt x="9636" y="17"/>
                    <a:pt x="9636" y="51"/>
                  </a:cubicBezTo>
                  <a:cubicBezTo>
                    <a:pt x="9636" y="84"/>
                    <a:pt x="9644" y="126"/>
                    <a:pt x="9653" y="185"/>
                  </a:cubicBezTo>
                  <a:cubicBezTo>
                    <a:pt x="9661" y="252"/>
                    <a:pt x="9669" y="328"/>
                    <a:pt x="9678" y="420"/>
                  </a:cubicBezTo>
                  <a:cubicBezTo>
                    <a:pt x="9686" y="462"/>
                    <a:pt x="9686" y="513"/>
                    <a:pt x="9695" y="563"/>
                  </a:cubicBezTo>
                  <a:cubicBezTo>
                    <a:pt x="9695" y="613"/>
                    <a:pt x="9703" y="672"/>
                    <a:pt x="9703" y="731"/>
                  </a:cubicBezTo>
                  <a:cubicBezTo>
                    <a:pt x="9711" y="849"/>
                    <a:pt x="9720" y="983"/>
                    <a:pt x="9720" y="1126"/>
                  </a:cubicBezTo>
                  <a:cubicBezTo>
                    <a:pt x="9720" y="1269"/>
                    <a:pt x="9720" y="1420"/>
                    <a:pt x="9720" y="1588"/>
                  </a:cubicBezTo>
                  <a:cubicBezTo>
                    <a:pt x="9711" y="1672"/>
                    <a:pt x="9703" y="1764"/>
                    <a:pt x="9695" y="1848"/>
                  </a:cubicBezTo>
                  <a:cubicBezTo>
                    <a:pt x="9686" y="1941"/>
                    <a:pt x="9686" y="2033"/>
                    <a:pt x="9669" y="2125"/>
                  </a:cubicBezTo>
                  <a:cubicBezTo>
                    <a:pt x="9644" y="2310"/>
                    <a:pt x="9619" y="2512"/>
                    <a:pt x="9577" y="2722"/>
                  </a:cubicBezTo>
                  <a:cubicBezTo>
                    <a:pt x="9485" y="3134"/>
                    <a:pt x="9350" y="3579"/>
                    <a:pt x="9140" y="4024"/>
                  </a:cubicBezTo>
                  <a:cubicBezTo>
                    <a:pt x="9039" y="4251"/>
                    <a:pt x="8913" y="4478"/>
                    <a:pt x="8779" y="4704"/>
                  </a:cubicBezTo>
                  <a:cubicBezTo>
                    <a:pt x="8703" y="4814"/>
                    <a:pt x="8628" y="4923"/>
                    <a:pt x="8560" y="5040"/>
                  </a:cubicBezTo>
                  <a:cubicBezTo>
                    <a:pt x="8485" y="5158"/>
                    <a:pt x="8401" y="5259"/>
                    <a:pt x="8308" y="5368"/>
                  </a:cubicBezTo>
                  <a:cubicBezTo>
                    <a:pt x="7603" y="6233"/>
                    <a:pt x="6813" y="7174"/>
                    <a:pt x="5990" y="8165"/>
                  </a:cubicBezTo>
                  <a:cubicBezTo>
                    <a:pt x="4335" y="10148"/>
                    <a:pt x="2831" y="11937"/>
                    <a:pt x="1748" y="13239"/>
                  </a:cubicBezTo>
                  <a:cubicBezTo>
                    <a:pt x="1210" y="13886"/>
                    <a:pt x="773" y="14407"/>
                    <a:pt x="471" y="14768"/>
                  </a:cubicBezTo>
                  <a:cubicBezTo>
                    <a:pt x="320" y="14953"/>
                    <a:pt x="202" y="15096"/>
                    <a:pt x="118" y="15188"/>
                  </a:cubicBezTo>
                  <a:cubicBezTo>
                    <a:pt x="76" y="15239"/>
                    <a:pt x="51" y="15272"/>
                    <a:pt x="26" y="15297"/>
                  </a:cubicBezTo>
                  <a:cubicBezTo>
                    <a:pt x="9" y="15323"/>
                    <a:pt x="0" y="15339"/>
                    <a:pt x="0" y="15339"/>
                  </a:cubicBezTo>
                  <a:cubicBezTo>
                    <a:pt x="0" y="15339"/>
                    <a:pt x="9" y="15323"/>
                    <a:pt x="34" y="15306"/>
                  </a:cubicBezTo>
                  <a:cubicBezTo>
                    <a:pt x="51" y="15281"/>
                    <a:pt x="84" y="15239"/>
                    <a:pt x="126" y="15197"/>
                  </a:cubicBezTo>
                  <a:cubicBezTo>
                    <a:pt x="210" y="15096"/>
                    <a:pt x="328" y="14961"/>
                    <a:pt x="479" y="14777"/>
                  </a:cubicBezTo>
                  <a:cubicBezTo>
                    <a:pt x="782" y="14415"/>
                    <a:pt x="1227" y="13894"/>
                    <a:pt x="1773" y="13248"/>
                  </a:cubicBezTo>
                  <a:cubicBezTo>
                    <a:pt x="2857" y="11954"/>
                    <a:pt x="4360" y="10173"/>
                    <a:pt x="6015" y="8191"/>
                  </a:cubicBezTo>
                  <a:cubicBezTo>
                    <a:pt x="6838" y="7199"/>
                    <a:pt x="7628" y="6258"/>
                    <a:pt x="8334" y="5385"/>
                  </a:cubicBezTo>
                  <a:cubicBezTo>
                    <a:pt x="8418" y="5284"/>
                    <a:pt x="8510" y="5175"/>
                    <a:pt x="8586" y="5057"/>
                  </a:cubicBezTo>
                  <a:cubicBezTo>
                    <a:pt x="8653" y="4940"/>
                    <a:pt x="8728" y="4830"/>
                    <a:pt x="8804" y="4721"/>
                  </a:cubicBezTo>
                  <a:cubicBezTo>
                    <a:pt x="8938" y="4494"/>
                    <a:pt x="9064" y="4268"/>
                    <a:pt x="9165" y="4041"/>
                  </a:cubicBezTo>
                  <a:cubicBezTo>
                    <a:pt x="9375" y="3587"/>
                    <a:pt x="9510" y="3142"/>
                    <a:pt x="9594" y="2722"/>
                  </a:cubicBezTo>
                  <a:cubicBezTo>
                    <a:pt x="9644" y="2520"/>
                    <a:pt x="9669" y="2319"/>
                    <a:pt x="9695" y="2134"/>
                  </a:cubicBezTo>
                  <a:cubicBezTo>
                    <a:pt x="9711" y="2033"/>
                    <a:pt x="9711" y="1941"/>
                    <a:pt x="9720" y="1857"/>
                  </a:cubicBezTo>
                  <a:cubicBezTo>
                    <a:pt x="9728" y="1764"/>
                    <a:pt x="9737" y="1680"/>
                    <a:pt x="9737" y="1596"/>
                  </a:cubicBezTo>
                  <a:cubicBezTo>
                    <a:pt x="9737" y="1428"/>
                    <a:pt x="9737" y="1269"/>
                    <a:pt x="9737" y="1126"/>
                  </a:cubicBezTo>
                  <a:cubicBezTo>
                    <a:pt x="9737" y="983"/>
                    <a:pt x="9728" y="849"/>
                    <a:pt x="9720" y="731"/>
                  </a:cubicBezTo>
                  <a:cubicBezTo>
                    <a:pt x="9711" y="672"/>
                    <a:pt x="9711" y="622"/>
                    <a:pt x="9711" y="563"/>
                  </a:cubicBezTo>
                  <a:cubicBezTo>
                    <a:pt x="9703" y="513"/>
                    <a:pt x="9695" y="462"/>
                    <a:pt x="9686" y="420"/>
                  </a:cubicBezTo>
                  <a:cubicBezTo>
                    <a:pt x="9678" y="328"/>
                    <a:pt x="9669" y="252"/>
                    <a:pt x="9661" y="193"/>
                  </a:cubicBezTo>
                  <a:cubicBezTo>
                    <a:pt x="9653" y="126"/>
                    <a:pt x="9644" y="84"/>
                    <a:pt x="9644" y="51"/>
                  </a:cubicBezTo>
                  <a:cubicBezTo>
                    <a:pt x="9636" y="17"/>
                    <a:pt x="9636" y="0"/>
                    <a:pt x="9636"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8"/>
            <p:cNvSpPr/>
            <p:nvPr/>
          </p:nvSpPr>
          <p:spPr>
            <a:xfrm rot="-1659290">
              <a:off x="2292420" y="494562"/>
              <a:ext cx="133888" cy="123654"/>
            </a:xfrm>
            <a:custGeom>
              <a:rect b="b" l="l" r="r" t="t"/>
              <a:pathLst>
                <a:path extrusionOk="0" h="3041" w="3504">
                  <a:moveTo>
                    <a:pt x="1861" y="0"/>
                  </a:moveTo>
                  <a:cubicBezTo>
                    <a:pt x="1506" y="0"/>
                    <a:pt x="1141" y="120"/>
                    <a:pt x="832" y="365"/>
                  </a:cubicBezTo>
                  <a:cubicBezTo>
                    <a:pt x="152" y="911"/>
                    <a:pt x="0" y="1869"/>
                    <a:pt x="504" y="2507"/>
                  </a:cubicBezTo>
                  <a:cubicBezTo>
                    <a:pt x="787" y="2859"/>
                    <a:pt x="1207" y="3040"/>
                    <a:pt x="1643" y="3040"/>
                  </a:cubicBezTo>
                  <a:cubicBezTo>
                    <a:pt x="1998" y="3040"/>
                    <a:pt x="2363" y="2920"/>
                    <a:pt x="2672" y="2675"/>
                  </a:cubicBezTo>
                  <a:cubicBezTo>
                    <a:pt x="3352" y="2138"/>
                    <a:pt x="3503" y="1172"/>
                    <a:pt x="2999" y="533"/>
                  </a:cubicBezTo>
                  <a:cubicBezTo>
                    <a:pt x="2717" y="181"/>
                    <a:pt x="2296" y="0"/>
                    <a:pt x="1861" y="0"/>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8"/>
            <p:cNvSpPr/>
            <p:nvPr/>
          </p:nvSpPr>
          <p:spPr>
            <a:xfrm rot="-1659290">
              <a:off x="2299229" y="494335"/>
              <a:ext cx="119789" cy="124590"/>
            </a:xfrm>
            <a:custGeom>
              <a:rect b="b" l="l" r="r" t="t"/>
              <a:pathLst>
                <a:path extrusionOk="0" h="3064" w="3135">
                  <a:moveTo>
                    <a:pt x="2815" y="542"/>
                  </a:moveTo>
                  <a:cubicBezTo>
                    <a:pt x="2815" y="542"/>
                    <a:pt x="2815" y="551"/>
                    <a:pt x="2832" y="567"/>
                  </a:cubicBezTo>
                  <a:lnTo>
                    <a:pt x="2815" y="542"/>
                  </a:lnTo>
                  <a:close/>
                  <a:moveTo>
                    <a:pt x="1676" y="0"/>
                  </a:moveTo>
                  <a:cubicBezTo>
                    <a:pt x="1639" y="0"/>
                    <a:pt x="1601" y="2"/>
                    <a:pt x="1563" y="5"/>
                  </a:cubicBezTo>
                  <a:cubicBezTo>
                    <a:pt x="1345" y="21"/>
                    <a:pt x="1110" y="80"/>
                    <a:pt x="883" y="206"/>
                  </a:cubicBezTo>
                  <a:cubicBezTo>
                    <a:pt x="824" y="240"/>
                    <a:pt x="765" y="265"/>
                    <a:pt x="715" y="307"/>
                  </a:cubicBezTo>
                  <a:cubicBezTo>
                    <a:pt x="690" y="332"/>
                    <a:pt x="664" y="349"/>
                    <a:pt x="631" y="366"/>
                  </a:cubicBezTo>
                  <a:cubicBezTo>
                    <a:pt x="606" y="391"/>
                    <a:pt x="580" y="416"/>
                    <a:pt x="555" y="433"/>
                  </a:cubicBezTo>
                  <a:lnTo>
                    <a:pt x="522" y="467"/>
                  </a:lnTo>
                  <a:lnTo>
                    <a:pt x="480" y="509"/>
                  </a:lnTo>
                  <a:cubicBezTo>
                    <a:pt x="454" y="534"/>
                    <a:pt x="438" y="559"/>
                    <a:pt x="412" y="584"/>
                  </a:cubicBezTo>
                  <a:cubicBezTo>
                    <a:pt x="387" y="609"/>
                    <a:pt x="362" y="643"/>
                    <a:pt x="345" y="668"/>
                  </a:cubicBezTo>
                  <a:lnTo>
                    <a:pt x="312" y="710"/>
                  </a:lnTo>
                  <a:lnTo>
                    <a:pt x="278" y="752"/>
                  </a:lnTo>
                  <a:cubicBezTo>
                    <a:pt x="118" y="996"/>
                    <a:pt x="9" y="1298"/>
                    <a:pt x="9" y="1609"/>
                  </a:cubicBezTo>
                  <a:cubicBezTo>
                    <a:pt x="1" y="1928"/>
                    <a:pt x="102" y="2256"/>
                    <a:pt x="312" y="2525"/>
                  </a:cubicBezTo>
                  <a:cubicBezTo>
                    <a:pt x="522" y="2785"/>
                    <a:pt x="824" y="2970"/>
                    <a:pt x="1135" y="3029"/>
                  </a:cubicBezTo>
                  <a:cubicBezTo>
                    <a:pt x="1242" y="3053"/>
                    <a:pt x="1351" y="3064"/>
                    <a:pt x="1460" y="3064"/>
                  </a:cubicBezTo>
                  <a:cubicBezTo>
                    <a:pt x="1657" y="3064"/>
                    <a:pt x="1852" y="3027"/>
                    <a:pt x="2025" y="2962"/>
                  </a:cubicBezTo>
                  <a:lnTo>
                    <a:pt x="2076" y="2945"/>
                  </a:lnTo>
                  <a:lnTo>
                    <a:pt x="2126" y="2920"/>
                  </a:lnTo>
                  <a:cubicBezTo>
                    <a:pt x="2160" y="2903"/>
                    <a:pt x="2193" y="2886"/>
                    <a:pt x="2227" y="2878"/>
                  </a:cubicBezTo>
                  <a:cubicBezTo>
                    <a:pt x="2260" y="2852"/>
                    <a:pt x="2286" y="2836"/>
                    <a:pt x="2319" y="2819"/>
                  </a:cubicBezTo>
                  <a:lnTo>
                    <a:pt x="2361" y="2794"/>
                  </a:lnTo>
                  <a:lnTo>
                    <a:pt x="2403" y="2760"/>
                  </a:lnTo>
                  <a:cubicBezTo>
                    <a:pt x="2428" y="2743"/>
                    <a:pt x="2462" y="2726"/>
                    <a:pt x="2487" y="2701"/>
                  </a:cubicBezTo>
                  <a:cubicBezTo>
                    <a:pt x="2512" y="2684"/>
                    <a:pt x="2538" y="2659"/>
                    <a:pt x="2563" y="2642"/>
                  </a:cubicBezTo>
                  <a:cubicBezTo>
                    <a:pt x="2613" y="2600"/>
                    <a:pt x="2655" y="2550"/>
                    <a:pt x="2706" y="2500"/>
                  </a:cubicBezTo>
                  <a:cubicBezTo>
                    <a:pt x="2874" y="2315"/>
                    <a:pt x="2991" y="2088"/>
                    <a:pt x="3050" y="1886"/>
                  </a:cubicBezTo>
                  <a:cubicBezTo>
                    <a:pt x="3117" y="1676"/>
                    <a:pt x="3134" y="1475"/>
                    <a:pt x="3117" y="1298"/>
                  </a:cubicBezTo>
                  <a:cubicBezTo>
                    <a:pt x="3109" y="1214"/>
                    <a:pt x="3092" y="1130"/>
                    <a:pt x="3075" y="1063"/>
                  </a:cubicBezTo>
                  <a:cubicBezTo>
                    <a:pt x="3059" y="987"/>
                    <a:pt x="3033" y="920"/>
                    <a:pt x="3008" y="870"/>
                  </a:cubicBezTo>
                  <a:cubicBezTo>
                    <a:pt x="3000" y="845"/>
                    <a:pt x="2991" y="811"/>
                    <a:pt x="2975" y="786"/>
                  </a:cubicBezTo>
                  <a:cubicBezTo>
                    <a:pt x="2958" y="769"/>
                    <a:pt x="2949" y="744"/>
                    <a:pt x="2941" y="727"/>
                  </a:cubicBezTo>
                  <a:cubicBezTo>
                    <a:pt x="2924" y="702"/>
                    <a:pt x="2916" y="685"/>
                    <a:pt x="2907" y="668"/>
                  </a:cubicBezTo>
                  <a:cubicBezTo>
                    <a:pt x="2891" y="651"/>
                    <a:pt x="2882" y="635"/>
                    <a:pt x="2874" y="626"/>
                  </a:cubicBezTo>
                  <a:cubicBezTo>
                    <a:pt x="2857" y="601"/>
                    <a:pt x="2840" y="576"/>
                    <a:pt x="2832" y="567"/>
                  </a:cubicBezTo>
                  <a:lnTo>
                    <a:pt x="2832" y="567"/>
                  </a:lnTo>
                  <a:cubicBezTo>
                    <a:pt x="2840" y="584"/>
                    <a:pt x="2849" y="601"/>
                    <a:pt x="2865" y="626"/>
                  </a:cubicBezTo>
                  <a:cubicBezTo>
                    <a:pt x="2882" y="643"/>
                    <a:pt x="2891" y="651"/>
                    <a:pt x="2899" y="668"/>
                  </a:cubicBezTo>
                  <a:cubicBezTo>
                    <a:pt x="2907" y="685"/>
                    <a:pt x="2916" y="710"/>
                    <a:pt x="2933" y="727"/>
                  </a:cubicBezTo>
                  <a:cubicBezTo>
                    <a:pt x="2941" y="752"/>
                    <a:pt x="2949" y="769"/>
                    <a:pt x="2966" y="794"/>
                  </a:cubicBezTo>
                  <a:cubicBezTo>
                    <a:pt x="2975" y="819"/>
                    <a:pt x="2991" y="845"/>
                    <a:pt x="3000" y="870"/>
                  </a:cubicBezTo>
                  <a:cubicBezTo>
                    <a:pt x="3025" y="929"/>
                    <a:pt x="3042" y="996"/>
                    <a:pt x="3067" y="1063"/>
                  </a:cubicBezTo>
                  <a:cubicBezTo>
                    <a:pt x="3075" y="1139"/>
                    <a:pt x="3092" y="1214"/>
                    <a:pt x="3101" y="1298"/>
                  </a:cubicBezTo>
                  <a:cubicBezTo>
                    <a:pt x="3117" y="1475"/>
                    <a:pt x="3101" y="1668"/>
                    <a:pt x="3033" y="1878"/>
                  </a:cubicBezTo>
                  <a:cubicBezTo>
                    <a:pt x="2966" y="2080"/>
                    <a:pt x="2857" y="2298"/>
                    <a:pt x="2680" y="2483"/>
                  </a:cubicBezTo>
                  <a:cubicBezTo>
                    <a:pt x="2638" y="2525"/>
                    <a:pt x="2596" y="2575"/>
                    <a:pt x="2546" y="2617"/>
                  </a:cubicBezTo>
                  <a:cubicBezTo>
                    <a:pt x="2521" y="2642"/>
                    <a:pt x="2496" y="2659"/>
                    <a:pt x="2470" y="2684"/>
                  </a:cubicBezTo>
                  <a:cubicBezTo>
                    <a:pt x="2445" y="2701"/>
                    <a:pt x="2412" y="2718"/>
                    <a:pt x="2386" y="2743"/>
                  </a:cubicBezTo>
                  <a:lnTo>
                    <a:pt x="2344" y="2768"/>
                  </a:lnTo>
                  <a:lnTo>
                    <a:pt x="2302" y="2794"/>
                  </a:lnTo>
                  <a:cubicBezTo>
                    <a:pt x="2269" y="2810"/>
                    <a:pt x="2244" y="2827"/>
                    <a:pt x="2210" y="2852"/>
                  </a:cubicBezTo>
                  <a:cubicBezTo>
                    <a:pt x="2185" y="2861"/>
                    <a:pt x="2151" y="2878"/>
                    <a:pt x="2118" y="2894"/>
                  </a:cubicBezTo>
                  <a:lnTo>
                    <a:pt x="2067" y="2911"/>
                  </a:lnTo>
                  <a:lnTo>
                    <a:pt x="2017" y="2936"/>
                  </a:lnTo>
                  <a:cubicBezTo>
                    <a:pt x="1850" y="2995"/>
                    <a:pt x="1663" y="3031"/>
                    <a:pt x="1471" y="3031"/>
                  </a:cubicBezTo>
                  <a:cubicBezTo>
                    <a:pt x="1362" y="3031"/>
                    <a:pt x="1252" y="3019"/>
                    <a:pt x="1143" y="2995"/>
                  </a:cubicBezTo>
                  <a:cubicBezTo>
                    <a:pt x="832" y="2936"/>
                    <a:pt x="547" y="2760"/>
                    <a:pt x="337" y="2508"/>
                  </a:cubicBezTo>
                  <a:cubicBezTo>
                    <a:pt x="135" y="2248"/>
                    <a:pt x="34" y="1920"/>
                    <a:pt x="43" y="1618"/>
                  </a:cubicBezTo>
                  <a:cubicBezTo>
                    <a:pt x="51" y="1307"/>
                    <a:pt x="152" y="1013"/>
                    <a:pt x="312" y="777"/>
                  </a:cubicBezTo>
                  <a:lnTo>
                    <a:pt x="337" y="727"/>
                  </a:lnTo>
                  <a:lnTo>
                    <a:pt x="370" y="685"/>
                  </a:lnTo>
                  <a:cubicBezTo>
                    <a:pt x="396" y="660"/>
                    <a:pt x="412" y="635"/>
                    <a:pt x="438" y="601"/>
                  </a:cubicBezTo>
                  <a:cubicBezTo>
                    <a:pt x="463" y="576"/>
                    <a:pt x="480" y="551"/>
                    <a:pt x="505" y="525"/>
                  </a:cubicBezTo>
                  <a:lnTo>
                    <a:pt x="538" y="492"/>
                  </a:lnTo>
                  <a:lnTo>
                    <a:pt x="580" y="458"/>
                  </a:lnTo>
                  <a:lnTo>
                    <a:pt x="656" y="391"/>
                  </a:lnTo>
                  <a:cubicBezTo>
                    <a:pt x="681" y="374"/>
                    <a:pt x="706" y="349"/>
                    <a:pt x="732" y="332"/>
                  </a:cubicBezTo>
                  <a:cubicBezTo>
                    <a:pt x="790" y="290"/>
                    <a:pt x="841" y="265"/>
                    <a:pt x="900" y="231"/>
                  </a:cubicBezTo>
                  <a:cubicBezTo>
                    <a:pt x="1118" y="105"/>
                    <a:pt x="1353" y="47"/>
                    <a:pt x="1572" y="30"/>
                  </a:cubicBezTo>
                  <a:cubicBezTo>
                    <a:pt x="1615" y="26"/>
                    <a:pt x="1657" y="25"/>
                    <a:pt x="1699" y="25"/>
                  </a:cubicBezTo>
                  <a:cubicBezTo>
                    <a:pt x="1862" y="25"/>
                    <a:pt x="2016" y="50"/>
                    <a:pt x="2143" y="97"/>
                  </a:cubicBezTo>
                  <a:cubicBezTo>
                    <a:pt x="2227" y="114"/>
                    <a:pt x="2302" y="156"/>
                    <a:pt x="2370" y="181"/>
                  </a:cubicBezTo>
                  <a:cubicBezTo>
                    <a:pt x="2428" y="223"/>
                    <a:pt x="2487" y="248"/>
                    <a:pt x="2538" y="290"/>
                  </a:cubicBezTo>
                  <a:cubicBezTo>
                    <a:pt x="2563" y="307"/>
                    <a:pt x="2588" y="324"/>
                    <a:pt x="2605" y="341"/>
                  </a:cubicBezTo>
                  <a:cubicBezTo>
                    <a:pt x="2630" y="357"/>
                    <a:pt x="2647" y="374"/>
                    <a:pt x="2664" y="391"/>
                  </a:cubicBezTo>
                  <a:cubicBezTo>
                    <a:pt x="2680" y="408"/>
                    <a:pt x="2697" y="425"/>
                    <a:pt x="2714" y="433"/>
                  </a:cubicBezTo>
                  <a:cubicBezTo>
                    <a:pt x="2722" y="450"/>
                    <a:pt x="2739" y="458"/>
                    <a:pt x="2748" y="475"/>
                  </a:cubicBezTo>
                  <a:cubicBezTo>
                    <a:pt x="2765" y="500"/>
                    <a:pt x="2781" y="517"/>
                    <a:pt x="2798" y="525"/>
                  </a:cubicBezTo>
                  <a:cubicBezTo>
                    <a:pt x="2781" y="509"/>
                    <a:pt x="2765" y="492"/>
                    <a:pt x="2748" y="467"/>
                  </a:cubicBezTo>
                  <a:cubicBezTo>
                    <a:pt x="2739" y="458"/>
                    <a:pt x="2722" y="441"/>
                    <a:pt x="2714" y="425"/>
                  </a:cubicBezTo>
                  <a:cubicBezTo>
                    <a:pt x="2697" y="416"/>
                    <a:pt x="2680" y="399"/>
                    <a:pt x="2664" y="383"/>
                  </a:cubicBezTo>
                  <a:cubicBezTo>
                    <a:pt x="2647" y="366"/>
                    <a:pt x="2630" y="349"/>
                    <a:pt x="2613" y="332"/>
                  </a:cubicBezTo>
                  <a:cubicBezTo>
                    <a:pt x="2588" y="315"/>
                    <a:pt x="2563" y="299"/>
                    <a:pt x="2538" y="282"/>
                  </a:cubicBezTo>
                  <a:cubicBezTo>
                    <a:pt x="2496" y="240"/>
                    <a:pt x="2437" y="206"/>
                    <a:pt x="2370" y="173"/>
                  </a:cubicBezTo>
                  <a:cubicBezTo>
                    <a:pt x="2302" y="139"/>
                    <a:pt x="2227" y="105"/>
                    <a:pt x="2143" y="80"/>
                  </a:cubicBezTo>
                  <a:cubicBezTo>
                    <a:pt x="2011" y="32"/>
                    <a:pt x="1851" y="0"/>
                    <a:pt x="1676"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8"/>
            <p:cNvSpPr/>
            <p:nvPr/>
          </p:nvSpPr>
          <p:spPr>
            <a:xfrm rot="-1659290">
              <a:off x="2194935" y="870218"/>
              <a:ext cx="38" cy="41"/>
            </a:xfrm>
            <a:custGeom>
              <a:rect b="b" l="l" r="r" t="t"/>
              <a:pathLst>
                <a:path extrusionOk="0" h="1" w="1">
                  <a:moveTo>
                    <a:pt x="0" y="1"/>
                  </a:move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8"/>
            <p:cNvSpPr/>
            <p:nvPr/>
          </p:nvSpPr>
          <p:spPr>
            <a:xfrm rot="-1659290">
              <a:off x="2248512" y="517251"/>
              <a:ext cx="50437" cy="29521"/>
            </a:xfrm>
            <a:custGeom>
              <a:rect b="b" l="l" r="r" t="t"/>
              <a:pathLst>
                <a:path extrusionOk="0" h="726" w="1320">
                  <a:moveTo>
                    <a:pt x="11" y="0"/>
                  </a:moveTo>
                  <a:cubicBezTo>
                    <a:pt x="6" y="0"/>
                    <a:pt x="2" y="1"/>
                    <a:pt x="1" y="2"/>
                  </a:cubicBezTo>
                  <a:cubicBezTo>
                    <a:pt x="1" y="19"/>
                    <a:pt x="320" y="120"/>
                    <a:pt x="681" y="321"/>
                  </a:cubicBezTo>
                  <a:cubicBezTo>
                    <a:pt x="1029" y="516"/>
                    <a:pt x="1284" y="726"/>
                    <a:pt x="1309" y="726"/>
                  </a:cubicBezTo>
                  <a:cubicBezTo>
                    <a:pt x="1310" y="726"/>
                    <a:pt x="1311" y="725"/>
                    <a:pt x="1311" y="725"/>
                  </a:cubicBezTo>
                  <a:cubicBezTo>
                    <a:pt x="1320" y="725"/>
                    <a:pt x="1261" y="657"/>
                    <a:pt x="1160" y="573"/>
                  </a:cubicBezTo>
                  <a:cubicBezTo>
                    <a:pt x="1051" y="481"/>
                    <a:pt x="900" y="372"/>
                    <a:pt x="715" y="271"/>
                  </a:cubicBezTo>
                  <a:cubicBezTo>
                    <a:pt x="530" y="162"/>
                    <a:pt x="354" y="95"/>
                    <a:pt x="219" y="53"/>
                  </a:cubicBezTo>
                  <a:cubicBezTo>
                    <a:pt x="107" y="18"/>
                    <a:pt x="36" y="0"/>
                    <a:pt x="11"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8"/>
            <p:cNvSpPr/>
            <p:nvPr/>
          </p:nvSpPr>
          <p:spPr>
            <a:xfrm rot="-1659290">
              <a:off x="2427867" y="540508"/>
              <a:ext cx="51698" cy="51641"/>
            </a:xfrm>
            <a:custGeom>
              <a:rect b="b" l="l" r="r" t="t"/>
              <a:pathLst>
                <a:path extrusionOk="0" h="1270" w="1353">
                  <a:moveTo>
                    <a:pt x="0" y="1"/>
                  </a:moveTo>
                  <a:cubicBezTo>
                    <a:pt x="0" y="9"/>
                    <a:pt x="76" y="76"/>
                    <a:pt x="202" y="186"/>
                  </a:cubicBezTo>
                  <a:cubicBezTo>
                    <a:pt x="328" y="295"/>
                    <a:pt x="504" y="446"/>
                    <a:pt x="689" y="614"/>
                  </a:cubicBezTo>
                  <a:cubicBezTo>
                    <a:pt x="874" y="790"/>
                    <a:pt x="1033" y="958"/>
                    <a:pt x="1151" y="1076"/>
                  </a:cubicBezTo>
                  <a:cubicBezTo>
                    <a:pt x="1269" y="1194"/>
                    <a:pt x="1336" y="1269"/>
                    <a:pt x="1344" y="1269"/>
                  </a:cubicBezTo>
                  <a:cubicBezTo>
                    <a:pt x="1353" y="1261"/>
                    <a:pt x="1294" y="1177"/>
                    <a:pt x="1185" y="1051"/>
                  </a:cubicBezTo>
                  <a:cubicBezTo>
                    <a:pt x="1075" y="916"/>
                    <a:pt x="924" y="748"/>
                    <a:pt x="731" y="572"/>
                  </a:cubicBezTo>
                  <a:cubicBezTo>
                    <a:pt x="546" y="396"/>
                    <a:pt x="370" y="253"/>
                    <a:pt x="227" y="152"/>
                  </a:cubicBezTo>
                  <a:cubicBezTo>
                    <a:pt x="93" y="51"/>
                    <a:pt x="9" y="1"/>
                    <a:pt x="0"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8"/>
            <p:cNvSpPr/>
            <p:nvPr/>
          </p:nvSpPr>
          <p:spPr>
            <a:xfrm rot="-1659290">
              <a:off x="2236365" y="710916"/>
              <a:ext cx="184937" cy="160251"/>
            </a:xfrm>
            <a:custGeom>
              <a:rect b="b" l="l" r="r" t="t"/>
              <a:pathLst>
                <a:path extrusionOk="0" h="3941" w="4840">
                  <a:moveTo>
                    <a:pt x="1" y="0"/>
                  </a:moveTo>
                  <a:cubicBezTo>
                    <a:pt x="1" y="9"/>
                    <a:pt x="18" y="17"/>
                    <a:pt x="51" y="42"/>
                  </a:cubicBezTo>
                  <a:cubicBezTo>
                    <a:pt x="93" y="68"/>
                    <a:pt x="144" y="101"/>
                    <a:pt x="203" y="143"/>
                  </a:cubicBezTo>
                  <a:cubicBezTo>
                    <a:pt x="337" y="244"/>
                    <a:pt x="522" y="370"/>
                    <a:pt x="749" y="530"/>
                  </a:cubicBezTo>
                  <a:cubicBezTo>
                    <a:pt x="1211" y="849"/>
                    <a:pt x="1841" y="1311"/>
                    <a:pt x="2513" y="1857"/>
                  </a:cubicBezTo>
                  <a:cubicBezTo>
                    <a:pt x="3185" y="2403"/>
                    <a:pt x="3764" y="2924"/>
                    <a:pt x="4176" y="3310"/>
                  </a:cubicBezTo>
                  <a:cubicBezTo>
                    <a:pt x="4369" y="3503"/>
                    <a:pt x="4537" y="3655"/>
                    <a:pt x="4655" y="3772"/>
                  </a:cubicBezTo>
                  <a:cubicBezTo>
                    <a:pt x="4714" y="3823"/>
                    <a:pt x="4756" y="3865"/>
                    <a:pt x="4789" y="3898"/>
                  </a:cubicBezTo>
                  <a:cubicBezTo>
                    <a:pt x="4823" y="3923"/>
                    <a:pt x="4840" y="3940"/>
                    <a:pt x="4840" y="3940"/>
                  </a:cubicBezTo>
                  <a:cubicBezTo>
                    <a:pt x="4840" y="3940"/>
                    <a:pt x="4831" y="3923"/>
                    <a:pt x="4798" y="3890"/>
                  </a:cubicBezTo>
                  <a:cubicBezTo>
                    <a:pt x="4764" y="3856"/>
                    <a:pt x="4730" y="3806"/>
                    <a:pt x="4680" y="3755"/>
                  </a:cubicBezTo>
                  <a:cubicBezTo>
                    <a:pt x="4571" y="3638"/>
                    <a:pt x="4403" y="3478"/>
                    <a:pt x="4201" y="3277"/>
                  </a:cubicBezTo>
                  <a:cubicBezTo>
                    <a:pt x="3798" y="2882"/>
                    <a:pt x="3218" y="2353"/>
                    <a:pt x="2555" y="1807"/>
                  </a:cubicBezTo>
                  <a:cubicBezTo>
                    <a:pt x="1883" y="1269"/>
                    <a:pt x="1244" y="807"/>
                    <a:pt x="774" y="496"/>
                  </a:cubicBezTo>
                  <a:cubicBezTo>
                    <a:pt x="539" y="336"/>
                    <a:pt x="345" y="210"/>
                    <a:pt x="211" y="126"/>
                  </a:cubicBezTo>
                  <a:cubicBezTo>
                    <a:pt x="152" y="93"/>
                    <a:pt x="102" y="59"/>
                    <a:pt x="60" y="34"/>
                  </a:cubicBezTo>
                  <a:cubicBezTo>
                    <a:pt x="18" y="9"/>
                    <a:pt x="1" y="0"/>
                    <a:pt x="1"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8"/>
            <p:cNvSpPr/>
            <p:nvPr/>
          </p:nvSpPr>
          <p:spPr>
            <a:xfrm rot="-1659290">
              <a:off x="2292166" y="594889"/>
              <a:ext cx="10622" cy="10491"/>
            </a:xfrm>
            <a:custGeom>
              <a:rect b="b" l="l" r="r" t="t"/>
              <a:pathLst>
                <a:path extrusionOk="0" h="258" w="278">
                  <a:moveTo>
                    <a:pt x="153" y="1"/>
                  </a:moveTo>
                  <a:cubicBezTo>
                    <a:pt x="145" y="1"/>
                    <a:pt x="136" y="2"/>
                    <a:pt x="127" y="4"/>
                  </a:cubicBezTo>
                  <a:cubicBezTo>
                    <a:pt x="93" y="4"/>
                    <a:pt x="51" y="21"/>
                    <a:pt x="26" y="71"/>
                  </a:cubicBezTo>
                  <a:cubicBezTo>
                    <a:pt x="1" y="113"/>
                    <a:pt x="17" y="181"/>
                    <a:pt x="59" y="214"/>
                  </a:cubicBezTo>
                  <a:cubicBezTo>
                    <a:pt x="86" y="241"/>
                    <a:pt x="119" y="257"/>
                    <a:pt x="153" y="257"/>
                  </a:cubicBezTo>
                  <a:cubicBezTo>
                    <a:pt x="172" y="257"/>
                    <a:pt x="192" y="252"/>
                    <a:pt x="211" y="239"/>
                  </a:cubicBezTo>
                  <a:cubicBezTo>
                    <a:pt x="253" y="214"/>
                    <a:pt x="269" y="172"/>
                    <a:pt x="269" y="139"/>
                  </a:cubicBezTo>
                  <a:cubicBezTo>
                    <a:pt x="278" y="71"/>
                    <a:pt x="236" y="46"/>
                    <a:pt x="227" y="46"/>
                  </a:cubicBezTo>
                  <a:lnTo>
                    <a:pt x="227" y="46"/>
                  </a:lnTo>
                  <a:cubicBezTo>
                    <a:pt x="219" y="55"/>
                    <a:pt x="244" y="88"/>
                    <a:pt x="227" y="130"/>
                  </a:cubicBezTo>
                  <a:cubicBezTo>
                    <a:pt x="227" y="155"/>
                    <a:pt x="211" y="181"/>
                    <a:pt x="185" y="189"/>
                  </a:cubicBezTo>
                  <a:cubicBezTo>
                    <a:pt x="176" y="195"/>
                    <a:pt x="166" y="198"/>
                    <a:pt x="156" y="198"/>
                  </a:cubicBezTo>
                  <a:cubicBezTo>
                    <a:pt x="137" y="198"/>
                    <a:pt x="118" y="188"/>
                    <a:pt x="101" y="172"/>
                  </a:cubicBezTo>
                  <a:cubicBezTo>
                    <a:pt x="76" y="147"/>
                    <a:pt x="68" y="113"/>
                    <a:pt x="76" y="97"/>
                  </a:cubicBezTo>
                  <a:cubicBezTo>
                    <a:pt x="85" y="71"/>
                    <a:pt x="110" y="55"/>
                    <a:pt x="135" y="46"/>
                  </a:cubicBezTo>
                  <a:cubicBezTo>
                    <a:pt x="154" y="40"/>
                    <a:pt x="169" y="38"/>
                    <a:pt x="181" y="38"/>
                  </a:cubicBezTo>
                  <a:cubicBezTo>
                    <a:pt x="194" y="38"/>
                    <a:pt x="204" y="40"/>
                    <a:pt x="211" y="40"/>
                  </a:cubicBezTo>
                  <a:cubicBezTo>
                    <a:pt x="214" y="40"/>
                    <a:pt x="217" y="40"/>
                    <a:pt x="219" y="38"/>
                  </a:cubicBezTo>
                  <a:cubicBezTo>
                    <a:pt x="226" y="38"/>
                    <a:pt x="202" y="1"/>
                    <a:pt x="153"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8"/>
            <p:cNvSpPr/>
            <p:nvPr/>
          </p:nvSpPr>
          <p:spPr>
            <a:xfrm rot="-1659290">
              <a:off x="2337406" y="634182"/>
              <a:ext cx="10584" cy="10572"/>
            </a:xfrm>
            <a:custGeom>
              <a:rect b="b" l="l" r="r" t="t"/>
              <a:pathLst>
                <a:path extrusionOk="0" h="260" w="277">
                  <a:moveTo>
                    <a:pt x="138" y="0"/>
                  </a:moveTo>
                  <a:cubicBezTo>
                    <a:pt x="132" y="0"/>
                    <a:pt x="125" y="1"/>
                    <a:pt x="118" y="1"/>
                  </a:cubicBezTo>
                  <a:cubicBezTo>
                    <a:pt x="93" y="10"/>
                    <a:pt x="43" y="27"/>
                    <a:pt x="26" y="77"/>
                  </a:cubicBezTo>
                  <a:cubicBezTo>
                    <a:pt x="1" y="119"/>
                    <a:pt x="18" y="186"/>
                    <a:pt x="60" y="220"/>
                  </a:cubicBezTo>
                  <a:cubicBezTo>
                    <a:pt x="81" y="246"/>
                    <a:pt x="115" y="259"/>
                    <a:pt x="148" y="259"/>
                  </a:cubicBezTo>
                  <a:cubicBezTo>
                    <a:pt x="167" y="259"/>
                    <a:pt x="187" y="254"/>
                    <a:pt x="202" y="245"/>
                  </a:cubicBezTo>
                  <a:cubicBezTo>
                    <a:pt x="253" y="220"/>
                    <a:pt x="270" y="178"/>
                    <a:pt x="270" y="144"/>
                  </a:cubicBezTo>
                  <a:cubicBezTo>
                    <a:pt x="277" y="78"/>
                    <a:pt x="239" y="50"/>
                    <a:pt x="230" y="50"/>
                  </a:cubicBezTo>
                  <a:cubicBezTo>
                    <a:pt x="228" y="50"/>
                    <a:pt x="228" y="51"/>
                    <a:pt x="228" y="52"/>
                  </a:cubicBezTo>
                  <a:cubicBezTo>
                    <a:pt x="219" y="60"/>
                    <a:pt x="244" y="85"/>
                    <a:pt x="228" y="136"/>
                  </a:cubicBezTo>
                  <a:cubicBezTo>
                    <a:pt x="219" y="161"/>
                    <a:pt x="202" y="186"/>
                    <a:pt x="177" y="195"/>
                  </a:cubicBezTo>
                  <a:cubicBezTo>
                    <a:pt x="173" y="197"/>
                    <a:pt x="167" y="198"/>
                    <a:pt x="161" y="198"/>
                  </a:cubicBezTo>
                  <a:cubicBezTo>
                    <a:pt x="143" y="198"/>
                    <a:pt x="120" y="190"/>
                    <a:pt x="102" y="178"/>
                  </a:cubicBezTo>
                  <a:cubicBezTo>
                    <a:pt x="76" y="153"/>
                    <a:pt x="68" y="119"/>
                    <a:pt x="76" y="94"/>
                  </a:cubicBezTo>
                  <a:cubicBezTo>
                    <a:pt x="85" y="69"/>
                    <a:pt x="110" y="52"/>
                    <a:pt x="135" y="43"/>
                  </a:cubicBezTo>
                  <a:cubicBezTo>
                    <a:pt x="146" y="39"/>
                    <a:pt x="157" y="37"/>
                    <a:pt x="166" y="37"/>
                  </a:cubicBezTo>
                  <a:cubicBezTo>
                    <a:pt x="188" y="37"/>
                    <a:pt x="205" y="45"/>
                    <a:pt x="214" y="45"/>
                  </a:cubicBezTo>
                  <a:cubicBezTo>
                    <a:pt x="216" y="45"/>
                    <a:pt x="218" y="45"/>
                    <a:pt x="219" y="43"/>
                  </a:cubicBezTo>
                  <a:cubicBezTo>
                    <a:pt x="227" y="36"/>
                    <a:pt x="200" y="0"/>
                    <a:pt x="138"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8"/>
            <p:cNvSpPr/>
            <p:nvPr/>
          </p:nvSpPr>
          <p:spPr>
            <a:xfrm rot="-1659290">
              <a:off x="2396707" y="623537"/>
              <a:ext cx="10584" cy="10572"/>
            </a:xfrm>
            <a:custGeom>
              <a:rect b="b" l="l" r="r" t="t"/>
              <a:pathLst>
                <a:path extrusionOk="0" h="260" w="277">
                  <a:moveTo>
                    <a:pt x="135" y="1"/>
                  </a:moveTo>
                  <a:cubicBezTo>
                    <a:pt x="129" y="1"/>
                    <a:pt x="124" y="1"/>
                    <a:pt x="118" y="2"/>
                  </a:cubicBezTo>
                  <a:cubicBezTo>
                    <a:pt x="84" y="10"/>
                    <a:pt x="42" y="27"/>
                    <a:pt x="17" y="77"/>
                  </a:cubicBezTo>
                  <a:cubicBezTo>
                    <a:pt x="0" y="119"/>
                    <a:pt x="17" y="186"/>
                    <a:pt x="51" y="220"/>
                  </a:cubicBezTo>
                  <a:cubicBezTo>
                    <a:pt x="77" y="246"/>
                    <a:pt x="113" y="259"/>
                    <a:pt x="147" y="259"/>
                  </a:cubicBezTo>
                  <a:cubicBezTo>
                    <a:pt x="167" y="259"/>
                    <a:pt x="186" y="255"/>
                    <a:pt x="202" y="245"/>
                  </a:cubicBezTo>
                  <a:cubicBezTo>
                    <a:pt x="244" y="220"/>
                    <a:pt x="261" y="178"/>
                    <a:pt x="269" y="144"/>
                  </a:cubicBezTo>
                  <a:cubicBezTo>
                    <a:pt x="277" y="84"/>
                    <a:pt x="237" y="51"/>
                    <a:pt x="229" y="51"/>
                  </a:cubicBezTo>
                  <a:cubicBezTo>
                    <a:pt x="228" y="51"/>
                    <a:pt x="227" y="51"/>
                    <a:pt x="227" y="52"/>
                  </a:cubicBezTo>
                  <a:cubicBezTo>
                    <a:pt x="219" y="60"/>
                    <a:pt x="244" y="86"/>
                    <a:pt x="227" y="136"/>
                  </a:cubicBezTo>
                  <a:cubicBezTo>
                    <a:pt x="219" y="161"/>
                    <a:pt x="202" y="186"/>
                    <a:pt x="177" y="195"/>
                  </a:cubicBezTo>
                  <a:cubicBezTo>
                    <a:pt x="168" y="198"/>
                    <a:pt x="157" y="200"/>
                    <a:pt x="147" y="200"/>
                  </a:cubicBezTo>
                  <a:cubicBezTo>
                    <a:pt x="128" y="200"/>
                    <a:pt x="109" y="194"/>
                    <a:pt x="93" y="178"/>
                  </a:cubicBezTo>
                  <a:cubicBezTo>
                    <a:pt x="76" y="153"/>
                    <a:pt x="59" y="119"/>
                    <a:pt x="76" y="94"/>
                  </a:cubicBezTo>
                  <a:cubicBezTo>
                    <a:pt x="84" y="69"/>
                    <a:pt x="110" y="52"/>
                    <a:pt x="126" y="44"/>
                  </a:cubicBezTo>
                  <a:cubicBezTo>
                    <a:pt x="140" y="39"/>
                    <a:pt x="152" y="38"/>
                    <a:pt x="162" y="38"/>
                  </a:cubicBezTo>
                  <a:cubicBezTo>
                    <a:pt x="186" y="38"/>
                    <a:pt x="202" y="45"/>
                    <a:pt x="208" y="45"/>
                  </a:cubicBezTo>
                  <a:cubicBezTo>
                    <a:pt x="210" y="45"/>
                    <a:pt x="210" y="45"/>
                    <a:pt x="210" y="44"/>
                  </a:cubicBezTo>
                  <a:cubicBezTo>
                    <a:pt x="218" y="44"/>
                    <a:pt x="197" y="1"/>
                    <a:pt x="135"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8"/>
            <p:cNvSpPr/>
            <p:nvPr/>
          </p:nvSpPr>
          <p:spPr>
            <a:xfrm rot="-1659290">
              <a:off x="2421801" y="585684"/>
              <a:ext cx="10584" cy="10491"/>
            </a:xfrm>
            <a:custGeom>
              <a:rect b="b" l="l" r="r" t="t"/>
              <a:pathLst>
                <a:path extrusionOk="0" h="258" w="277">
                  <a:moveTo>
                    <a:pt x="143" y="1"/>
                  </a:moveTo>
                  <a:cubicBezTo>
                    <a:pt x="138" y="1"/>
                    <a:pt x="132" y="1"/>
                    <a:pt x="126" y="2"/>
                  </a:cubicBezTo>
                  <a:cubicBezTo>
                    <a:pt x="92" y="10"/>
                    <a:pt x="50" y="27"/>
                    <a:pt x="25" y="69"/>
                  </a:cubicBezTo>
                  <a:cubicBezTo>
                    <a:pt x="0" y="120"/>
                    <a:pt x="17" y="178"/>
                    <a:pt x="59" y="220"/>
                  </a:cubicBezTo>
                  <a:cubicBezTo>
                    <a:pt x="87" y="243"/>
                    <a:pt x="122" y="258"/>
                    <a:pt x="158" y="258"/>
                  </a:cubicBezTo>
                  <a:cubicBezTo>
                    <a:pt x="176" y="258"/>
                    <a:pt x="193" y="254"/>
                    <a:pt x="210" y="246"/>
                  </a:cubicBezTo>
                  <a:cubicBezTo>
                    <a:pt x="252" y="220"/>
                    <a:pt x="269" y="178"/>
                    <a:pt x="269" y="145"/>
                  </a:cubicBezTo>
                  <a:cubicBezTo>
                    <a:pt x="276" y="78"/>
                    <a:pt x="245" y="51"/>
                    <a:pt x="231" y="51"/>
                  </a:cubicBezTo>
                  <a:cubicBezTo>
                    <a:pt x="229" y="51"/>
                    <a:pt x="228" y="51"/>
                    <a:pt x="227" y="52"/>
                  </a:cubicBezTo>
                  <a:cubicBezTo>
                    <a:pt x="219" y="52"/>
                    <a:pt x="244" y="86"/>
                    <a:pt x="227" y="136"/>
                  </a:cubicBezTo>
                  <a:cubicBezTo>
                    <a:pt x="227" y="153"/>
                    <a:pt x="210" y="187"/>
                    <a:pt x="185" y="195"/>
                  </a:cubicBezTo>
                  <a:cubicBezTo>
                    <a:pt x="179" y="197"/>
                    <a:pt x="172" y="198"/>
                    <a:pt x="165" y="198"/>
                  </a:cubicBezTo>
                  <a:cubicBezTo>
                    <a:pt x="143" y="198"/>
                    <a:pt x="120" y="189"/>
                    <a:pt x="101" y="170"/>
                  </a:cubicBezTo>
                  <a:cubicBezTo>
                    <a:pt x="76" y="153"/>
                    <a:pt x="67" y="120"/>
                    <a:pt x="76" y="94"/>
                  </a:cubicBezTo>
                  <a:cubicBezTo>
                    <a:pt x="84" y="69"/>
                    <a:pt x="109" y="52"/>
                    <a:pt x="134" y="44"/>
                  </a:cubicBezTo>
                  <a:cubicBezTo>
                    <a:pt x="151" y="38"/>
                    <a:pt x="165" y="37"/>
                    <a:pt x="177" y="37"/>
                  </a:cubicBezTo>
                  <a:cubicBezTo>
                    <a:pt x="200" y="37"/>
                    <a:pt x="213" y="44"/>
                    <a:pt x="219" y="44"/>
                  </a:cubicBezTo>
                  <a:cubicBezTo>
                    <a:pt x="226" y="36"/>
                    <a:pt x="199" y="1"/>
                    <a:pt x="143"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8"/>
            <p:cNvSpPr/>
            <p:nvPr/>
          </p:nvSpPr>
          <p:spPr>
            <a:xfrm rot="-1659290">
              <a:off x="2281177" y="548313"/>
              <a:ext cx="10622" cy="10491"/>
            </a:xfrm>
            <a:custGeom>
              <a:rect b="b" l="l" r="r" t="t"/>
              <a:pathLst>
                <a:path extrusionOk="0" h="258" w="278">
                  <a:moveTo>
                    <a:pt x="146" y="1"/>
                  </a:moveTo>
                  <a:cubicBezTo>
                    <a:pt x="140" y="1"/>
                    <a:pt x="133" y="1"/>
                    <a:pt x="126" y="2"/>
                  </a:cubicBezTo>
                  <a:cubicBezTo>
                    <a:pt x="93" y="2"/>
                    <a:pt x="51" y="27"/>
                    <a:pt x="26" y="69"/>
                  </a:cubicBezTo>
                  <a:cubicBezTo>
                    <a:pt x="0" y="119"/>
                    <a:pt x="17" y="178"/>
                    <a:pt x="59" y="220"/>
                  </a:cubicBezTo>
                  <a:cubicBezTo>
                    <a:pt x="87" y="242"/>
                    <a:pt x="123" y="257"/>
                    <a:pt x="158" y="257"/>
                  </a:cubicBezTo>
                  <a:cubicBezTo>
                    <a:pt x="176" y="257"/>
                    <a:pt x="194" y="254"/>
                    <a:pt x="210" y="245"/>
                  </a:cubicBezTo>
                  <a:cubicBezTo>
                    <a:pt x="252" y="220"/>
                    <a:pt x="269" y="178"/>
                    <a:pt x="278" y="144"/>
                  </a:cubicBezTo>
                  <a:cubicBezTo>
                    <a:pt x="278" y="78"/>
                    <a:pt x="245" y="51"/>
                    <a:pt x="232" y="51"/>
                  </a:cubicBezTo>
                  <a:cubicBezTo>
                    <a:pt x="230" y="51"/>
                    <a:pt x="228" y="51"/>
                    <a:pt x="227" y="52"/>
                  </a:cubicBezTo>
                  <a:cubicBezTo>
                    <a:pt x="227" y="52"/>
                    <a:pt x="244" y="86"/>
                    <a:pt x="236" y="136"/>
                  </a:cubicBezTo>
                  <a:cubicBezTo>
                    <a:pt x="227" y="153"/>
                    <a:pt x="210" y="186"/>
                    <a:pt x="185" y="195"/>
                  </a:cubicBezTo>
                  <a:cubicBezTo>
                    <a:pt x="179" y="197"/>
                    <a:pt x="172" y="198"/>
                    <a:pt x="165" y="198"/>
                  </a:cubicBezTo>
                  <a:cubicBezTo>
                    <a:pt x="144" y="198"/>
                    <a:pt x="120" y="189"/>
                    <a:pt x="101" y="170"/>
                  </a:cubicBezTo>
                  <a:cubicBezTo>
                    <a:pt x="76" y="144"/>
                    <a:pt x="68" y="119"/>
                    <a:pt x="76" y="94"/>
                  </a:cubicBezTo>
                  <a:cubicBezTo>
                    <a:pt x="93" y="69"/>
                    <a:pt x="110" y="52"/>
                    <a:pt x="135" y="44"/>
                  </a:cubicBezTo>
                  <a:cubicBezTo>
                    <a:pt x="153" y="37"/>
                    <a:pt x="169" y="36"/>
                    <a:pt x="181" y="36"/>
                  </a:cubicBezTo>
                  <a:cubicBezTo>
                    <a:pt x="194" y="36"/>
                    <a:pt x="204" y="38"/>
                    <a:pt x="210" y="38"/>
                  </a:cubicBezTo>
                  <a:cubicBezTo>
                    <a:pt x="214" y="38"/>
                    <a:pt x="217" y="37"/>
                    <a:pt x="219" y="35"/>
                  </a:cubicBezTo>
                  <a:cubicBezTo>
                    <a:pt x="226" y="35"/>
                    <a:pt x="206" y="1"/>
                    <a:pt x="146"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8"/>
            <p:cNvSpPr/>
            <p:nvPr/>
          </p:nvSpPr>
          <p:spPr>
            <a:xfrm rot="-1659290">
              <a:off x="2416332" y="510271"/>
              <a:ext cx="10584" cy="10369"/>
            </a:xfrm>
            <a:custGeom>
              <a:rect b="b" l="l" r="r" t="t"/>
              <a:pathLst>
                <a:path extrusionOk="0" h="255" w="277">
                  <a:moveTo>
                    <a:pt x="129" y="1"/>
                  </a:moveTo>
                  <a:cubicBezTo>
                    <a:pt x="110" y="1"/>
                    <a:pt x="91" y="6"/>
                    <a:pt x="75" y="18"/>
                  </a:cubicBezTo>
                  <a:cubicBezTo>
                    <a:pt x="33" y="44"/>
                    <a:pt x="17" y="86"/>
                    <a:pt x="8" y="119"/>
                  </a:cubicBezTo>
                  <a:cubicBezTo>
                    <a:pt x="1" y="178"/>
                    <a:pt x="39" y="205"/>
                    <a:pt x="48" y="205"/>
                  </a:cubicBezTo>
                  <a:cubicBezTo>
                    <a:pt x="49" y="205"/>
                    <a:pt x="50" y="204"/>
                    <a:pt x="50" y="203"/>
                  </a:cubicBezTo>
                  <a:cubicBezTo>
                    <a:pt x="59" y="203"/>
                    <a:pt x="33" y="170"/>
                    <a:pt x="50" y="128"/>
                  </a:cubicBezTo>
                  <a:cubicBezTo>
                    <a:pt x="59" y="102"/>
                    <a:pt x="75" y="77"/>
                    <a:pt x="101" y="60"/>
                  </a:cubicBezTo>
                  <a:cubicBezTo>
                    <a:pt x="107" y="58"/>
                    <a:pt x="114" y="57"/>
                    <a:pt x="121" y="57"/>
                  </a:cubicBezTo>
                  <a:cubicBezTo>
                    <a:pt x="142" y="57"/>
                    <a:pt x="166" y="67"/>
                    <a:pt x="185" y="86"/>
                  </a:cubicBezTo>
                  <a:cubicBezTo>
                    <a:pt x="210" y="111"/>
                    <a:pt x="218" y="136"/>
                    <a:pt x="201" y="161"/>
                  </a:cubicBezTo>
                  <a:cubicBezTo>
                    <a:pt x="193" y="186"/>
                    <a:pt x="168" y="203"/>
                    <a:pt x="151" y="212"/>
                  </a:cubicBezTo>
                  <a:cubicBezTo>
                    <a:pt x="132" y="218"/>
                    <a:pt x="116" y="220"/>
                    <a:pt x="103" y="220"/>
                  </a:cubicBezTo>
                  <a:cubicBezTo>
                    <a:pt x="88" y="220"/>
                    <a:pt x="78" y="218"/>
                    <a:pt x="72" y="218"/>
                  </a:cubicBezTo>
                  <a:cubicBezTo>
                    <a:pt x="69" y="218"/>
                    <a:pt x="67" y="218"/>
                    <a:pt x="67" y="220"/>
                  </a:cubicBezTo>
                  <a:cubicBezTo>
                    <a:pt x="59" y="220"/>
                    <a:pt x="79" y="255"/>
                    <a:pt x="140" y="255"/>
                  </a:cubicBezTo>
                  <a:cubicBezTo>
                    <a:pt x="146" y="255"/>
                    <a:pt x="152" y="254"/>
                    <a:pt x="159" y="254"/>
                  </a:cubicBezTo>
                  <a:cubicBezTo>
                    <a:pt x="193" y="254"/>
                    <a:pt x="235" y="228"/>
                    <a:pt x="260" y="186"/>
                  </a:cubicBezTo>
                  <a:cubicBezTo>
                    <a:pt x="277" y="144"/>
                    <a:pt x="269" y="77"/>
                    <a:pt x="227" y="44"/>
                  </a:cubicBezTo>
                  <a:cubicBezTo>
                    <a:pt x="200" y="17"/>
                    <a:pt x="163" y="1"/>
                    <a:pt x="129"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8"/>
            <p:cNvSpPr/>
            <p:nvPr/>
          </p:nvSpPr>
          <p:spPr>
            <a:xfrm rot="-1659290">
              <a:off x="2365521" y="472117"/>
              <a:ext cx="10622" cy="10450"/>
            </a:xfrm>
            <a:custGeom>
              <a:rect b="b" l="l" r="r" t="t"/>
              <a:pathLst>
                <a:path extrusionOk="0" h="257" w="278">
                  <a:moveTo>
                    <a:pt x="130" y="0"/>
                  </a:moveTo>
                  <a:cubicBezTo>
                    <a:pt x="111" y="0"/>
                    <a:pt x="92" y="6"/>
                    <a:pt x="76" y="18"/>
                  </a:cubicBezTo>
                  <a:cubicBezTo>
                    <a:pt x="26" y="43"/>
                    <a:pt x="9" y="85"/>
                    <a:pt x="9" y="119"/>
                  </a:cubicBezTo>
                  <a:cubicBezTo>
                    <a:pt x="1" y="186"/>
                    <a:pt x="51" y="211"/>
                    <a:pt x="51" y="211"/>
                  </a:cubicBezTo>
                  <a:cubicBezTo>
                    <a:pt x="59" y="203"/>
                    <a:pt x="34" y="169"/>
                    <a:pt x="51" y="127"/>
                  </a:cubicBezTo>
                  <a:cubicBezTo>
                    <a:pt x="59" y="102"/>
                    <a:pt x="76" y="77"/>
                    <a:pt x="102" y="69"/>
                  </a:cubicBezTo>
                  <a:cubicBezTo>
                    <a:pt x="110" y="63"/>
                    <a:pt x="119" y="60"/>
                    <a:pt x="128" y="60"/>
                  </a:cubicBezTo>
                  <a:cubicBezTo>
                    <a:pt x="145" y="60"/>
                    <a:pt x="161" y="69"/>
                    <a:pt x="177" y="85"/>
                  </a:cubicBezTo>
                  <a:cubicBezTo>
                    <a:pt x="202" y="111"/>
                    <a:pt x="211" y="144"/>
                    <a:pt x="202" y="161"/>
                  </a:cubicBezTo>
                  <a:cubicBezTo>
                    <a:pt x="194" y="186"/>
                    <a:pt x="169" y="203"/>
                    <a:pt x="144" y="211"/>
                  </a:cubicBezTo>
                  <a:cubicBezTo>
                    <a:pt x="128" y="218"/>
                    <a:pt x="114" y="219"/>
                    <a:pt x="101" y="219"/>
                  </a:cubicBezTo>
                  <a:cubicBezTo>
                    <a:pt x="88" y="219"/>
                    <a:pt x="77" y="217"/>
                    <a:pt x="69" y="217"/>
                  </a:cubicBezTo>
                  <a:cubicBezTo>
                    <a:pt x="65" y="217"/>
                    <a:pt x="61" y="218"/>
                    <a:pt x="59" y="220"/>
                  </a:cubicBezTo>
                  <a:cubicBezTo>
                    <a:pt x="52" y="220"/>
                    <a:pt x="76" y="257"/>
                    <a:pt x="130" y="257"/>
                  </a:cubicBezTo>
                  <a:cubicBezTo>
                    <a:pt x="140" y="257"/>
                    <a:pt x="150" y="256"/>
                    <a:pt x="160" y="253"/>
                  </a:cubicBezTo>
                  <a:cubicBezTo>
                    <a:pt x="194" y="253"/>
                    <a:pt x="236" y="237"/>
                    <a:pt x="253" y="186"/>
                  </a:cubicBezTo>
                  <a:cubicBezTo>
                    <a:pt x="278" y="144"/>
                    <a:pt x="261" y="77"/>
                    <a:pt x="228" y="43"/>
                  </a:cubicBezTo>
                  <a:cubicBezTo>
                    <a:pt x="201" y="17"/>
                    <a:pt x="164" y="0"/>
                    <a:pt x="130"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8"/>
            <p:cNvSpPr/>
            <p:nvPr/>
          </p:nvSpPr>
          <p:spPr>
            <a:xfrm rot="-1659290">
              <a:off x="2306731" y="484298"/>
              <a:ext cx="10584" cy="10491"/>
            </a:xfrm>
            <a:custGeom>
              <a:rect b="b" l="l" r="r" t="t"/>
              <a:pathLst>
                <a:path extrusionOk="0" h="258" w="277">
                  <a:moveTo>
                    <a:pt x="123" y="0"/>
                  </a:moveTo>
                  <a:cubicBezTo>
                    <a:pt x="106" y="0"/>
                    <a:pt x="89" y="4"/>
                    <a:pt x="75" y="13"/>
                  </a:cubicBezTo>
                  <a:cubicBezTo>
                    <a:pt x="25" y="38"/>
                    <a:pt x="8" y="88"/>
                    <a:pt x="8" y="113"/>
                  </a:cubicBezTo>
                  <a:cubicBezTo>
                    <a:pt x="1" y="180"/>
                    <a:pt x="39" y="207"/>
                    <a:pt x="48" y="207"/>
                  </a:cubicBezTo>
                  <a:cubicBezTo>
                    <a:pt x="49" y="207"/>
                    <a:pt x="50" y="207"/>
                    <a:pt x="50" y="206"/>
                  </a:cubicBezTo>
                  <a:cubicBezTo>
                    <a:pt x="58" y="206"/>
                    <a:pt x="33" y="172"/>
                    <a:pt x="50" y="122"/>
                  </a:cubicBezTo>
                  <a:cubicBezTo>
                    <a:pt x="58" y="105"/>
                    <a:pt x="75" y="80"/>
                    <a:pt x="100" y="63"/>
                  </a:cubicBezTo>
                  <a:cubicBezTo>
                    <a:pt x="105" y="61"/>
                    <a:pt x="110" y="60"/>
                    <a:pt x="116" y="60"/>
                  </a:cubicBezTo>
                  <a:cubicBezTo>
                    <a:pt x="133" y="60"/>
                    <a:pt x="157" y="69"/>
                    <a:pt x="176" y="88"/>
                  </a:cubicBezTo>
                  <a:cubicBezTo>
                    <a:pt x="201" y="113"/>
                    <a:pt x="210" y="139"/>
                    <a:pt x="201" y="164"/>
                  </a:cubicBezTo>
                  <a:cubicBezTo>
                    <a:pt x="193" y="189"/>
                    <a:pt x="168" y="206"/>
                    <a:pt x="142" y="214"/>
                  </a:cubicBezTo>
                  <a:cubicBezTo>
                    <a:pt x="127" y="220"/>
                    <a:pt x="113" y="222"/>
                    <a:pt x="100" y="222"/>
                  </a:cubicBezTo>
                  <a:cubicBezTo>
                    <a:pt x="87" y="222"/>
                    <a:pt x="75" y="220"/>
                    <a:pt x="68" y="220"/>
                  </a:cubicBezTo>
                  <a:cubicBezTo>
                    <a:pt x="64" y="220"/>
                    <a:pt x="60" y="221"/>
                    <a:pt x="58" y="223"/>
                  </a:cubicBezTo>
                  <a:cubicBezTo>
                    <a:pt x="58" y="223"/>
                    <a:pt x="79" y="257"/>
                    <a:pt x="140" y="257"/>
                  </a:cubicBezTo>
                  <a:cubicBezTo>
                    <a:pt x="146" y="257"/>
                    <a:pt x="152" y="257"/>
                    <a:pt x="159" y="256"/>
                  </a:cubicBezTo>
                  <a:cubicBezTo>
                    <a:pt x="193" y="256"/>
                    <a:pt x="235" y="231"/>
                    <a:pt x="252" y="189"/>
                  </a:cubicBezTo>
                  <a:cubicBezTo>
                    <a:pt x="277" y="139"/>
                    <a:pt x="260" y="80"/>
                    <a:pt x="218" y="38"/>
                  </a:cubicBezTo>
                  <a:cubicBezTo>
                    <a:pt x="196" y="15"/>
                    <a:pt x="158" y="0"/>
                    <a:pt x="123"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8"/>
            <p:cNvSpPr/>
            <p:nvPr/>
          </p:nvSpPr>
          <p:spPr>
            <a:xfrm rot="-1659290">
              <a:off x="2225329" y="722322"/>
              <a:ext cx="188452" cy="235395"/>
            </a:xfrm>
            <a:custGeom>
              <a:rect b="b" l="l" r="r" t="t"/>
              <a:pathLst>
                <a:path extrusionOk="0" h="5789" w="4932">
                  <a:moveTo>
                    <a:pt x="4426" y="0"/>
                  </a:moveTo>
                  <a:cubicBezTo>
                    <a:pt x="4295" y="0"/>
                    <a:pt x="4167" y="59"/>
                    <a:pt x="4083" y="165"/>
                  </a:cubicBezTo>
                  <a:lnTo>
                    <a:pt x="118" y="5239"/>
                  </a:lnTo>
                  <a:cubicBezTo>
                    <a:pt x="0" y="5390"/>
                    <a:pt x="25" y="5600"/>
                    <a:pt x="176" y="5718"/>
                  </a:cubicBezTo>
                  <a:cubicBezTo>
                    <a:pt x="238" y="5765"/>
                    <a:pt x="313" y="5789"/>
                    <a:pt x="387" y="5789"/>
                  </a:cubicBezTo>
                  <a:cubicBezTo>
                    <a:pt x="484" y="5789"/>
                    <a:pt x="580" y="5748"/>
                    <a:pt x="647" y="5667"/>
                  </a:cubicBezTo>
                  <a:cubicBezTo>
                    <a:pt x="1386" y="4777"/>
                    <a:pt x="3889" y="1770"/>
                    <a:pt x="4763" y="711"/>
                  </a:cubicBezTo>
                  <a:cubicBezTo>
                    <a:pt x="4931" y="501"/>
                    <a:pt x="4881" y="199"/>
                    <a:pt x="4654" y="64"/>
                  </a:cubicBezTo>
                  <a:cubicBezTo>
                    <a:pt x="4582" y="21"/>
                    <a:pt x="4504" y="0"/>
                    <a:pt x="4426"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8"/>
            <p:cNvSpPr/>
            <p:nvPr/>
          </p:nvSpPr>
          <p:spPr>
            <a:xfrm rot="-1659290">
              <a:off x="2225329" y="722322"/>
              <a:ext cx="188452" cy="235395"/>
            </a:xfrm>
            <a:custGeom>
              <a:rect b="b" l="l" r="r" t="t"/>
              <a:pathLst>
                <a:path extrusionOk="0" h="5789" w="4932">
                  <a:moveTo>
                    <a:pt x="4426" y="0"/>
                  </a:moveTo>
                  <a:cubicBezTo>
                    <a:pt x="4295" y="0"/>
                    <a:pt x="4167" y="59"/>
                    <a:pt x="4083" y="165"/>
                  </a:cubicBezTo>
                  <a:lnTo>
                    <a:pt x="118" y="5239"/>
                  </a:lnTo>
                  <a:cubicBezTo>
                    <a:pt x="0" y="5390"/>
                    <a:pt x="25" y="5600"/>
                    <a:pt x="176" y="5718"/>
                  </a:cubicBezTo>
                  <a:cubicBezTo>
                    <a:pt x="238" y="5765"/>
                    <a:pt x="313" y="5789"/>
                    <a:pt x="387" y="5789"/>
                  </a:cubicBezTo>
                  <a:cubicBezTo>
                    <a:pt x="484" y="5789"/>
                    <a:pt x="580" y="5748"/>
                    <a:pt x="647" y="5667"/>
                  </a:cubicBezTo>
                  <a:cubicBezTo>
                    <a:pt x="1386" y="4777"/>
                    <a:pt x="3889" y="1770"/>
                    <a:pt x="4763" y="711"/>
                  </a:cubicBezTo>
                  <a:cubicBezTo>
                    <a:pt x="4931" y="501"/>
                    <a:pt x="4881" y="199"/>
                    <a:pt x="4654" y="64"/>
                  </a:cubicBezTo>
                  <a:cubicBezTo>
                    <a:pt x="4582" y="21"/>
                    <a:pt x="4504" y="0"/>
                    <a:pt x="44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8"/>
            <p:cNvSpPr/>
            <p:nvPr/>
          </p:nvSpPr>
          <p:spPr>
            <a:xfrm rot="-1659290">
              <a:off x="2254429" y="291166"/>
              <a:ext cx="184937" cy="82423"/>
            </a:xfrm>
            <a:custGeom>
              <a:rect b="b" l="l" r="r" t="t"/>
              <a:pathLst>
                <a:path extrusionOk="0" h="2027" w="4840">
                  <a:moveTo>
                    <a:pt x="4601" y="1"/>
                  </a:moveTo>
                  <a:cubicBezTo>
                    <a:pt x="4467" y="1"/>
                    <a:pt x="4280" y="9"/>
                    <a:pt x="4049" y="33"/>
                  </a:cubicBezTo>
                  <a:cubicBezTo>
                    <a:pt x="3806" y="58"/>
                    <a:pt x="3520" y="109"/>
                    <a:pt x="3209" y="184"/>
                  </a:cubicBezTo>
                  <a:cubicBezTo>
                    <a:pt x="2899" y="268"/>
                    <a:pt x="2563" y="369"/>
                    <a:pt x="2218" y="512"/>
                  </a:cubicBezTo>
                  <a:cubicBezTo>
                    <a:pt x="1874" y="663"/>
                    <a:pt x="1555" y="823"/>
                    <a:pt x="1277" y="991"/>
                  </a:cubicBezTo>
                  <a:cubicBezTo>
                    <a:pt x="1008" y="1159"/>
                    <a:pt x="765" y="1327"/>
                    <a:pt x="580" y="1478"/>
                  </a:cubicBezTo>
                  <a:cubicBezTo>
                    <a:pt x="202" y="1780"/>
                    <a:pt x="0" y="2007"/>
                    <a:pt x="17" y="2024"/>
                  </a:cubicBezTo>
                  <a:cubicBezTo>
                    <a:pt x="18" y="2026"/>
                    <a:pt x="20" y="2026"/>
                    <a:pt x="22" y="2026"/>
                  </a:cubicBezTo>
                  <a:cubicBezTo>
                    <a:pt x="62" y="2026"/>
                    <a:pt x="292" y="1840"/>
                    <a:pt x="656" y="1579"/>
                  </a:cubicBezTo>
                  <a:cubicBezTo>
                    <a:pt x="849" y="1444"/>
                    <a:pt x="1092" y="1293"/>
                    <a:pt x="1361" y="1134"/>
                  </a:cubicBezTo>
                  <a:cubicBezTo>
                    <a:pt x="1639" y="982"/>
                    <a:pt x="1949" y="823"/>
                    <a:pt x="2285" y="688"/>
                  </a:cubicBezTo>
                  <a:cubicBezTo>
                    <a:pt x="2621" y="546"/>
                    <a:pt x="2949" y="436"/>
                    <a:pt x="3251" y="352"/>
                  </a:cubicBezTo>
                  <a:cubicBezTo>
                    <a:pt x="3554" y="268"/>
                    <a:pt x="3831" y="201"/>
                    <a:pt x="4066" y="159"/>
                  </a:cubicBezTo>
                  <a:cubicBezTo>
                    <a:pt x="4537" y="75"/>
                    <a:pt x="4839" y="50"/>
                    <a:pt x="4839" y="25"/>
                  </a:cubicBezTo>
                  <a:cubicBezTo>
                    <a:pt x="4835" y="12"/>
                    <a:pt x="4751" y="1"/>
                    <a:pt x="46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8"/>
            <p:cNvSpPr/>
            <p:nvPr/>
          </p:nvSpPr>
          <p:spPr>
            <a:xfrm rot="-1659290">
              <a:off x="2031395" y="736746"/>
              <a:ext cx="217989" cy="102347"/>
            </a:xfrm>
            <a:custGeom>
              <a:rect b="b" l="l" r="r" t="t"/>
              <a:pathLst>
                <a:path extrusionOk="0" h="2517" w="5705">
                  <a:moveTo>
                    <a:pt x="4884" y="0"/>
                  </a:moveTo>
                  <a:cubicBezTo>
                    <a:pt x="4843" y="0"/>
                    <a:pt x="4800" y="1"/>
                    <a:pt x="4756" y="4"/>
                  </a:cubicBezTo>
                  <a:cubicBezTo>
                    <a:pt x="4680" y="4"/>
                    <a:pt x="4604" y="4"/>
                    <a:pt x="4529" y="12"/>
                  </a:cubicBezTo>
                  <a:cubicBezTo>
                    <a:pt x="4445" y="12"/>
                    <a:pt x="4361" y="21"/>
                    <a:pt x="4277" y="29"/>
                  </a:cubicBezTo>
                  <a:cubicBezTo>
                    <a:pt x="4100" y="46"/>
                    <a:pt x="3915" y="79"/>
                    <a:pt x="3722" y="113"/>
                  </a:cubicBezTo>
                  <a:cubicBezTo>
                    <a:pt x="3344" y="189"/>
                    <a:pt x="2924" y="306"/>
                    <a:pt x="2504" y="483"/>
                  </a:cubicBezTo>
                  <a:cubicBezTo>
                    <a:pt x="2093" y="659"/>
                    <a:pt x="1715" y="877"/>
                    <a:pt x="1395" y="1096"/>
                  </a:cubicBezTo>
                  <a:cubicBezTo>
                    <a:pt x="1236" y="1213"/>
                    <a:pt x="1085" y="1323"/>
                    <a:pt x="950" y="1440"/>
                  </a:cubicBezTo>
                  <a:cubicBezTo>
                    <a:pt x="883" y="1499"/>
                    <a:pt x="824" y="1549"/>
                    <a:pt x="765" y="1608"/>
                  </a:cubicBezTo>
                  <a:cubicBezTo>
                    <a:pt x="706" y="1659"/>
                    <a:pt x="648" y="1717"/>
                    <a:pt x="597" y="1768"/>
                  </a:cubicBezTo>
                  <a:cubicBezTo>
                    <a:pt x="488" y="1869"/>
                    <a:pt x="404" y="1969"/>
                    <a:pt x="328" y="2062"/>
                  </a:cubicBezTo>
                  <a:cubicBezTo>
                    <a:pt x="286" y="2104"/>
                    <a:pt x="253" y="2146"/>
                    <a:pt x="219" y="2188"/>
                  </a:cubicBezTo>
                  <a:cubicBezTo>
                    <a:pt x="194" y="2230"/>
                    <a:pt x="169" y="2263"/>
                    <a:pt x="144" y="2297"/>
                  </a:cubicBezTo>
                  <a:cubicBezTo>
                    <a:pt x="51" y="2431"/>
                    <a:pt x="1" y="2507"/>
                    <a:pt x="9" y="2515"/>
                  </a:cubicBezTo>
                  <a:cubicBezTo>
                    <a:pt x="10" y="2516"/>
                    <a:pt x="12" y="2517"/>
                    <a:pt x="13" y="2517"/>
                  </a:cubicBezTo>
                  <a:cubicBezTo>
                    <a:pt x="53" y="2517"/>
                    <a:pt x="278" y="2231"/>
                    <a:pt x="690" y="1860"/>
                  </a:cubicBezTo>
                  <a:cubicBezTo>
                    <a:pt x="740" y="1810"/>
                    <a:pt x="799" y="1759"/>
                    <a:pt x="858" y="1709"/>
                  </a:cubicBezTo>
                  <a:cubicBezTo>
                    <a:pt x="917" y="1659"/>
                    <a:pt x="984" y="1608"/>
                    <a:pt x="1051" y="1558"/>
                  </a:cubicBezTo>
                  <a:cubicBezTo>
                    <a:pt x="1177" y="1449"/>
                    <a:pt x="1328" y="1348"/>
                    <a:pt x="1488" y="1239"/>
                  </a:cubicBezTo>
                  <a:cubicBezTo>
                    <a:pt x="1807" y="1029"/>
                    <a:pt x="2177" y="827"/>
                    <a:pt x="2580" y="651"/>
                  </a:cubicBezTo>
                  <a:cubicBezTo>
                    <a:pt x="2983" y="483"/>
                    <a:pt x="3386" y="365"/>
                    <a:pt x="3756" y="273"/>
                  </a:cubicBezTo>
                  <a:cubicBezTo>
                    <a:pt x="3949" y="239"/>
                    <a:pt x="4125" y="197"/>
                    <a:pt x="4293" y="180"/>
                  </a:cubicBezTo>
                  <a:cubicBezTo>
                    <a:pt x="4377" y="172"/>
                    <a:pt x="4461" y="155"/>
                    <a:pt x="4537" y="147"/>
                  </a:cubicBezTo>
                  <a:cubicBezTo>
                    <a:pt x="4613" y="147"/>
                    <a:pt x="4688" y="138"/>
                    <a:pt x="4764" y="130"/>
                  </a:cubicBezTo>
                  <a:cubicBezTo>
                    <a:pt x="4957" y="119"/>
                    <a:pt x="5126" y="116"/>
                    <a:pt x="5265" y="116"/>
                  </a:cubicBezTo>
                  <a:cubicBezTo>
                    <a:pt x="5405" y="116"/>
                    <a:pt x="5515" y="119"/>
                    <a:pt x="5590" y="119"/>
                  </a:cubicBezTo>
                  <a:cubicBezTo>
                    <a:pt x="5665" y="119"/>
                    <a:pt x="5705" y="116"/>
                    <a:pt x="5705" y="105"/>
                  </a:cubicBezTo>
                  <a:cubicBezTo>
                    <a:pt x="5705" y="88"/>
                    <a:pt x="5621" y="71"/>
                    <a:pt x="5453" y="46"/>
                  </a:cubicBezTo>
                  <a:cubicBezTo>
                    <a:pt x="5411" y="37"/>
                    <a:pt x="5369" y="29"/>
                    <a:pt x="5318" y="21"/>
                  </a:cubicBezTo>
                  <a:cubicBezTo>
                    <a:pt x="5268" y="21"/>
                    <a:pt x="5218" y="21"/>
                    <a:pt x="5159" y="12"/>
                  </a:cubicBezTo>
                  <a:cubicBezTo>
                    <a:pt x="5076" y="6"/>
                    <a:pt x="4984" y="0"/>
                    <a:pt x="48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7" name="Google Shape;1467;p38"/>
          <p:cNvSpPr txBox="1"/>
          <p:nvPr>
            <p:ph type="title"/>
          </p:nvPr>
        </p:nvSpPr>
        <p:spPr>
          <a:xfrm>
            <a:off x="720000" y="540000"/>
            <a:ext cx="4868100" cy="5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Steps</a:t>
            </a:r>
            <a:endParaRPr/>
          </a:p>
        </p:txBody>
      </p:sp>
      <p:sp>
        <p:nvSpPr>
          <p:cNvPr id="1468" name="Google Shape;1468;p38"/>
          <p:cNvSpPr/>
          <p:nvPr/>
        </p:nvSpPr>
        <p:spPr>
          <a:xfrm rot="-1659290">
            <a:off x="5222041" y="2687254"/>
            <a:ext cx="227618" cy="106454"/>
          </a:xfrm>
          <a:custGeom>
            <a:rect b="b" l="l" r="r" t="t"/>
            <a:pathLst>
              <a:path extrusionOk="0" h="2618" w="5957">
                <a:moveTo>
                  <a:pt x="3630" y="0"/>
                </a:moveTo>
                <a:cubicBezTo>
                  <a:pt x="2141" y="0"/>
                  <a:pt x="0" y="1955"/>
                  <a:pt x="622" y="2502"/>
                </a:cubicBezTo>
                <a:cubicBezTo>
                  <a:pt x="712" y="2582"/>
                  <a:pt x="871" y="2618"/>
                  <a:pt x="1076" y="2618"/>
                </a:cubicBezTo>
                <a:cubicBezTo>
                  <a:pt x="2468" y="2618"/>
                  <a:pt x="5957" y="959"/>
                  <a:pt x="4192" y="116"/>
                </a:cubicBezTo>
                <a:cubicBezTo>
                  <a:pt x="4022" y="36"/>
                  <a:pt x="3832" y="0"/>
                  <a:pt x="3630" y="0"/>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9" name="Google Shape;1469;p38"/>
          <p:cNvGrpSpPr/>
          <p:nvPr/>
        </p:nvGrpSpPr>
        <p:grpSpPr>
          <a:xfrm>
            <a:off x="479027" y="2474491"/>
            <a:ext cx="1278915" cy="2395292"/>
            <a:chOff x="10519025" y="1649875"/>
            <a:chExt cx="733575" cy="1599100"/>
          </a:xfrm>
        </p:grpSpPr>
        <p:sp>
          <p:nvSpPr>
            <p:cNvPr id="1470" name="Google Shape;1470;p38"/>
            <p:cNvSpPr/>
            <p:nvPr/>
          </p:nvSpPr>
          <p:spPr>
            <a:xfrm>
              <a:off x="10623175" y="2080225"/>
              <a:ext cx="180000" cy="232750"/>
            </a:xfrm>
            <a:custGeom>
              <a:rect b="b" l="l" r="r" t="t"/>
              <a:pathLst>
                <a:path extrusionOk="0" h="9310" w="7200">
                  <a:moveTo>
                    <a:pt x="2538" y="1"/>
                  </a:moveTo>
                  <a:cubicBezTo>
                    <a:pt x="2554" y="135"/>
                    <a:pt x="1" y="3915"/>
                    <a:pt x="345" y="4654"/>
                  </a:cubicBezTo>
                  <a:cubicBezTo>
                    <a:pt x="832" y="5704"/>
                    <a:pt x="4142" y="7796"/>
                    <a:pt x="5503" y="8628"/>
                  </a:cubicBezTo>
                  <a:cubicBezTo>
                    <a:pt x="5360" y="8645"/>
                    <a:pt x="4713" y="8737"/>
                    <a:pt x="4403" y="8838"/>
                  </a:cubicBezTo>
                  <a:cubicBezTo>
                    <a:pt x="4058" y="8955"/>
                    <a:pt x="5184" y="9249"/>
                    <a:pt x="5461" y="9308"/>
                  </a:cubicBezTo>
                  <a:cubicBezTo>
                    <a:pt x="5466" y="9309"/>
                    <a:pt x="5471" y="9309"/>
                    <a:pt x="5476" y="9309"/>
                  </a:cubicBezTo>
                  <a:cubicBezTo>
                    <a:pt x="5582" y="9309"/>
                    <a:pt x="5791" y="9147"/>
                    <a:pt x="6015" y="8930"/>
                  </a:cubicBezTo>
                  <a:cubicBezTo>
                    <a:pt x="6057" y="8955"/>
                    <a:pt x="6083" y="8972"/>
                    <a:pt x="6083" y="8972"/>
                  </a:cubicBezTo>
                  <a:lnTo>
                    <a:pt x="6150" y="8796"/>
                  </a:lnTo>
                  <a:cubicBezTo>
                    <a:pt x="6469" y="8477"/>
                    <a:pt x="6780" y="8090"/>
                    <a:pt x="6847" y="7989"/>
                  </a:cubicBezTo>
                  <a:cubicBezTo>
                    <a:pt x="6906" y="7897"/>
                    <a:pt x="6897" y="7502"/>
                    <a:pt x="6881" y="7082"/>
                  </a:cubicBezTo>
                  <a:lnTo>
                    <a:pt x="7200" y="6326"/>
                  </a:lnTo>
                  <a:lnTo>
                    <a:pt x="6797" y="5998"/>
                  </a:lnTo>
                  <a:cubicBezTo>
                    <a:pt x="6797" y="5982"/>
                    <a:pt x="6797" y="5965"/>
                    <a:pt x="6797" y="5965"/>
                  </a:cubicBezTo>
                  <a:lnTo>
                    <a:pt x="6780" y="5990"/>
                  </a:lnTo>
                  <a:lnTo>
                    <a:pt x="4142" y="3865"/>
                  </a:lnTo>
                  <a:lnTo>
                    <a:pt x="5276" y="2000"/>
                  </a:lnTo>
                  <a:lnTo>
                    <a:pt x="2538" y="1"/>
                  </a:ln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8"/>
            <p:cNvSpPr/>
            <p:nvPr/>
          </p:nvSpPr>
          <p:spPr>
            <a:xfrm>
              <a:off x="11007075" y="2044525"/>
              <a:ext cx="190100" cy="245175"/>
            </a:xfrm>
            <a:custGeom>
              <a:rect b="b" l="l" r="r" t="t"/>
              <a:pathLst>
                <a:path extrusionOk="0" h="9807" w="7604">
                  <a:moveTo>
                    <a:pt x="3050" y="1"/>
                  </a:moveTo>
                  <a:lnTo>
                    <a:pt x="522" y="2193"/>
                  </a:lnTo>
                  <a:lnTo>
                    <a:pt x="3437" y="4562"/>
                  </a:lnTo>
                  <a:lnTo>
                    <a:pt x="421" y="6486"/>
                  </a:lnTo>
                  <a:lnTo>
                    <a:pt x="404" y="6469"/>
                  </a:lnTo>
                  <a:cubicBezTo>
                    <a:pt x="404" y="6469"/>
                    <a:pt x="404" y="6477"/>
                    <a:pt x="404" y="6502"/>
                  </a:cubicBezTo>
                  <a:lnTo>
                    <a:pt x="1" y="6822"/>
                  </a:lnTo>
                  <a:lnTo>
                    <a:pt x="320" y="7586"/>
                  </a:lnTo>
                  <a:cubicBezTo>
                    <a:pt x="295" y="8006"/>
                    <a:pt x="295" y="8401"/>
                    <a:pt x="354" y="8493"/>
                  </a:cubicBezTo>
                  <a:cubicBezTo>
                    <a:pt x="421" y="8594"/>
                    <a:pt x="732" y="8972"/>
                    <a:pt x="1042" y="9300"/>
                  </a:cubicBezTo>
                  <a:lnTo>
                    <a:pt x="1118" y="9476"/>
                  </a:lnTo>
                  <a:cubicBezTo>
                    <a:pt x="1118" y="9476"/>
                    <a:pt x="1143" y="9459"/>
                    <a:pt x="1185" y="9434"/>
                  </a:cubicBezTo>
                  <a:cubicBezTo>
                    <a:pt x="1397" y="9646"/>
                    <a:pt x="1601" y="9806"/>
                    <a:pt x="1716" y="9806"/>
                  </a:cubicBezTo>
                  <a:cubicBezTo>
                    <a:pt x="1725" y="9806"/>
                    <a:pt x="1732" y="9805"/>
                    <a:pt x="1740" y="9804"/>
                  </a:cubicBezTo>
                  <a:cubicBezTo>
                    <a:pt x="2008" y="9753"/>
                    <a:pt x="3134" y="9451"/>
                    <a:pt x="2790" y="9342"/>
                  </a:cubicBezTo>
                  <a:cubicBezTo>
                    <a:pt x="2487" y="9241"/>
                    <a:pt x="1840" y="9149"/>
                    <a:pt x="1698" y="9123"/>
                  </a:cubicBezTo>
                  <a:cubicBezTo>
                    <a:pt x="3050" y="8300"/>
                    <a:pt x="6435" y="6234"/>
                    <a:pt x="6847" y="5158"/>
                  </a:cubicBezTo>
                  <a:cubicBezTo>
                    <a:pt x="7603" y="3184"/>
                    <a:pt x="4999" y="1387"/>
                    <a:pt x="3050" y="1"/>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8"/>
            <p:cNvSpPr/>
            <p:nvPr/>
          </p:nvSpPr>
          <p:spPr>
            <a:xfrm>
              <a:off x="10843475" y="1712750"/>
              <a:ext cx="141800" cy="278825"/>
            </a:xfrm>
            <a:custGeom>
              <a:rect b="b" l="l" r="r" t="t"/>
              <a:pathLst>
                <a:path extrusionOk="0" h="11153" w="5672">
                  <a:moveTo>
                    <a:pt x="3218" y="1"/>
                  </a:moveTo>
                  <a:cubicBezTo>
                    <a:pt x="2172" y="1"/>
                    <a:pt x="1130" y="307"/>
                    <a:pt x="236" y="915"/>
                  </a:cubicBezTo>
                  <a:lnTo>
                    <a:pt x="1" y="1074"/>
                  </a:lnTo>
                  <a:lnTo>
                    <a:pt x="85" y="9307"/>
                  </a:lnTo>
                  <a:cubicBezTo>
                    <a:pt x="93" y="10273"/>
                    <a:pt x="849" y="11079"/>
                    <a:pt x="1815" y="11146"/>
                  </a:cubicBezTo>
                  <a:cubicBezTo>
                    <a:pt x="1866" y="11150"/>
                    <a:pt x="1916" y="11152"/>
                    <a:pt x="1965" y="11152"/>
                  </a:cubicBezTo>
                  <a:cubicBezTo>
                    <a:pt x="2959" y="11152"/>
                    <a:pt x="3791" y="10365"/>
                    <a:pt x="3831" y="9357"/>
                  </a:cubicBezTo>
                  <a:cubicBezTo>
                    <a:pt x="3873" y="8332"/>
                    <a:pt x="3907" y="7307"/>
                    <a:pt x="3907" y="7307"/>
                  </a:cubicBezTo>
                  <a:cubicBezTo>
                    <a:pt x="3907" y="7307"/>
                    <a:pt x="5453" y="7156"/>
                    <a:pt x="5562" y="5627"/>
                  </a:cubicBezTo>
                  <a:cubicBezTo>
                    <a:pt x="5671" y="4098"/>
                    <a:pt x="5621" y="570"/>
                    <a:pt x="5621" y="570"/>
                  </a:cubicBezTo>
                  <a:cubicBezTo>
                    <a:pt x="4863" y="190"/>
                    <a:pt x="4040" y="1"/>
                    <a:pt x="3218" y="1"/>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8"/>
            <p:cNvSpPr/>
            <p:nvPr/>
          </p:nvSpPr>
          <p:spPr>
            <a:xfrm>
              <a:off x="10815750" y="1676275"/>
              <a:ext cx="235250" cy="239950"/>
            </a:xfrm>
            <a:custGeom>
              <a:rect b="b" l="l" r="r" t="t"/>
              <a:pathLst>
                <a:path extrusionOk="0" h="9598" w="9410">
                  <a:moveTo>
                    <a:pt x="3478" y="0"/>
                  </a:moveTo>
                  <a:cubicBezTo>
                    <a:pt x="3285" y="0"/>
                    <a:pt x="3086" y="14"/>
                    <a:pt x="2857" y="47"/>
                  </a:cubicBezTo>
                  <a:cubicBezTo>
                    <a:pt x="2833" y="46"/>
                    <a:pt x="2808" y="45"/>
                    <a:pt x="2784" y="45"/>
                  </a:cubicBezTo>
                  <a:cubicBezTo>
                    <a:pt x="1880" y="45"/>
                    <a:pt x="1065" y="646"/>
                    <a:pt x="648" y="1374"/>
                  </a:cubicBezTo>
                  <a:cubicBezTo>
                    <a:pt x="219" y="2122"/>
                    <a:pt x="119" y="2987"/>
                    <a:pt x="85" y="3835"/>
                  </a:cubicBezTo>
                  <a:cubicBezTo>
                    <a:pt x="1" y="5490"/>
                    <a:pt x="102" y="7145"/>
                    <a:pt x="203" y="8800"/>
                  </a:cubicBezTo>
                  <a:cubicBezTo>
                    <a:pt x="211" y="8926"/>
                    <a:pt x="219" y="9060"/>
                    <a:pt x="303" y="9153"/>
                  </a:cubicBezTo>
                  <a:cubicBezTo>
                    <a:pt x="404" y="9253"/>
                    <a:pt x="564" y="9279"/>
                    <a:pt x="707" y="9304"/>
                  </a:cubicBezTo>
                  <a:cubicBezTo>
                    <a:pt x="2133" y="9499"/>
                    <a:pt x="3575" y="9598"/>
                    <a:pt x="5015" y="9598"/>
                  </a:cubicBezTo>
                  <a:cubicBezTo>
                    <a:pt x="6425" y="9598"/>
                    <a:pt x="7833" y="9503"/>
                    <a:pt x="9225" y="9312"/>
                  </a:cubicBezTo>
                  <a:cubicBezTo>
                    <a:pt x="9409" y="8976"/>
                    <a:pt x="9149" y="8573"/>
                    <a:pt x="8847" y="8321"/>
                  </a:cubicBezTo>
                  <a:cubicBezTo>
                    <a:pt x="8553" y="8061"/>
                    <a:pt x="8175" y="7825"/>
                    <a:pt x="8065" y="7464"/>
                  </a:cubicBezTo>
                  <a:cubicBezTo>
                    <a:pt x="7897" y="6885"/>
                    <a:pt x="8460" y="6280"/>
                    <a:pt x="8242" y="5717"/>
                  </a:cubicBezTo>
                  <a:cubicBezTo>
                    <a:pt x="8074" y="5297"/>
                    <a:pt x="7528" y="5095"/>
                    <a:pt x="7335" y="4684"/>
                  </a:cubicBezTo>
                  <a:cubicBezTo>
                    <a:pt x="7007" y="3995"/>
                    <a:pt x="7847" y="3163"/>
                    <a:pt x="7469" y="2500"/>
                  </a:cubicBezTo>
                  <a:cubicBezTo>
                    <a:pt x="7276" y="2155"/>
                    <a:pt x="6822" y="1996"/>
                    <a:pt x="6536" y="1710"/>
                  </a:cubicBezTo>
                  <a:cubicBezTo>
                    <a:pt x="6284" y="1449"/>
                    <a:pt x="6175" y="1105"/>
                    <a:pt x="5957" y="819"/>
                  </a:cubicBezTo>
                  <a:cubicBezTo>
                    <a:pt x="5612" y="383"/>
                    <a:pt x="5016" y="147"/>
                    <a:pt x="4428" y="80"/>
                  </a:cubicBezTo>
                  <a:cubicBezTo>
                    <a:pt x="4069" y="34"/>
                    <a:pt x="3781" y="0"/>
                    <a:pt x="3478"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8"/>
            <p:cNvSpPr/>
            <p:nvPr/>
          </p:nvSpPr>
          <p:spPr>
            <a:xfrm>
              <a:off x="10757800" y="1721100"/>
              <a:ext cx="130025" cy="190300"/>
            </a:xfrm>
            <a:custGeom>
              <a:rect b="b" l="l" r="r" t="t"/>
              <a:pathLst>
                <a:path extrusionOk="0" h="7612" w="5201">
                  <a:moveTo>
                    <a:pt x="2991" y="1"/>
                  </a:moveTo>
                  <a:cubicBezTo>
                    <a:pt x="2596" y="194"/>
                    <a:pt x="2428" y="665"/>
                    <a:pt x="2369" y="1101"/>
                  </a:cubicBezTo>
                  <a:cubicBezTo>
                    <a:pt x="2311" y="1538"/>
                    <a:pt x="2327" y="1992"/>
                    <a:pt x="2151" y="2395"/>
                  </a:cubicBezTo>
                  <a:cubicBezTo>
                    <a:pt x="1958" y="2815"/>
                    <a:pt x="1554" y="3143"/>
                    <a:pt x="1445" y="3605"/>
                  </a:cubicBezTo>
                  <a:cubicBezTo>
                    <a:pt x="1302" y="4193"/>
                    <a:pt x="1697" y="4898"/>
                    <a:pt x="1344" y="5394"/>
                  </a:cubicBezTo>
                  <a:cubicBezTo>
                    <a:pt x="1118" y="5713"/>
                    <a:pt x="672" y="5797"/>
                    <a:pt x="387" y="6066"/>
                  </a:cubicBezTo>
                  <a:cubicBezTo>
                    <a:pt x="0" y="6452"/>
                    <a:pt x="34" y="7074"/>
                    <a:pt x="101" y="7612"/>
                  </a:cubicBezTo>
                  <a:cubicBezTo>
                    <a:pt x="1798" y="7595"/>
                    <a:pt x="3503" y="7578"/>
                    <a:pt x="5200" y="7570"/>
                  </a:cubicBezTo>
                  <a:lnTo>
                    <a:pt x="2991" y="1"/>
                  </a:ln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8"/>
            <p:cNvSpPr/>
            <p:nvPr/>
          </p:nvSpPr>
          <p:spPr>
            <a:xfrm>
              <a:off x="10839075" y="1649875"/>
              <a:ext cx="67800" cy="60325"/>
            </a:xfrm>
            <a:custGeom>
              <a:rect b="b" l="l" r="r" t="t"/>
              <a:pathLst>
                <a:path extrusionOk="0" h="2413" w="2712">
                  <a:moveTo>
                    <a:pt x="1448" y="1"/>
                  </a:moveTo>
                  <a:cubicBezTo>
                    <a:pt x="913" y="1"/>
                    <a:pt x="398" y="343"/>
                    <a:pt x="168" y="825"/>
                  </a:cubicBezTo>
                  <a:cubicBezTo>
                    <a:pt x="51" y="1069"/>
                    <a:pt x="0" y="1355"/>
                    <a:pt x="84" y="1615"/>
                  </a:cubicBezTo>
                  <a:cubicBezTo>
                    <a:pt x="160" y="1867"/>
                    <a:pt x="370" y="2077"/>
                    <a:pt x="605" y="2211"/>
                  </a:cubicBezTo>
                  <a:cubicBezTo>
                    <a:pt x="843" y="2345"/>
                    <a:pt x="1118" y="2412"/>
                    <a:pt x="1393" y="2412"/>
                  </a:cubicBezTo>
                  <a:cubicBezTo>
                    <a:pt x="1672" y="2412"/>
                    <a:pt x="1952" y="2343"/>
                    <a:pt x="2193" y="2203"/>
                  </a:cubicBezTo>
                  <a:lnTo>
                    <a:pt x="2193" y="2203"/>
                  </a:lnTo>
                  <a:lnTo>
                    <a:pt x="1992" y="2239"/>
                  </a:lnTo>
                  <a:lnTo>
                    <a:pt x="1992" y="2239"/>
                  </a:lnTo>
                  <a:cubicBezTo>
                    <a:pt x="2401" y="2072"/>
                    <a:pt x="2712" y="1643"/>
                    <a:pt x="2705" y="1195"/>
                  </a:cubicBezTo>
                  <a:cubicBezTo>
                    <a:pt x="2697" y="607"/>
                    <a:pt x="2193" y="78"/>
                    <a:pt x="1605" y="11"/>
                  </a:cubicBezTo>
                  <a:cubicBezTo>
                    <a:pt x="1553" y="4"/>
                    <a:pt x="1500" y="1"/>
                    <a:pt x="1448"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8"/>
            <p:cNvSpPr/>
            <p:nvPr/>
          </p:nvSpPr>
          <p:spPr>
            <a:xfrm>
              <a:off x="10852925" y="1682900"/>
              <a:ext cx="51700" cy="30300"/>
            </a:xfrm>
            <a:custGeom>
              <a:rect b="b" l="l" r="r" t="t"/>
              <a:pathLst>
                <a:path extrusionOk="0" h="1212" w="2068">
                  <a:moveTo>
                    <a:pt x="2042" y="0"/>
                  </a:moveTo>
                  <a:lnTo>
                    <a:pt x="2042" y="0"/>
                  </a:lnTo>
                  <a:cubicBezTo>
                    <a:pt x="2025" y="0"/>
                    <a:pt x="2009" y="151"/>
                    <a:pt x="1899" y="361"/>
                  </a:cubicBezTo>
                  <a:cubicBezTo>
                    <a:pt x="1798" y="571"/>
                    <a:pt x="1588" y="840"/>
                    <a:pt x="1269" y="983"/>
                  </a:cubicBezTo>
                  <a:cubicBezTo>
                    <a:pt x="1081" y="1070"/>
                    <a:pt x="891" y="1101"/>
                    <a:pt x="720" y="1101"/>
                  </a:cubicBezTo>
                  <a:cubicBezTo>
                    <a:pt x="592" y="1101"/>
                    <a:pt x="476" y="1084"/>
                    <a:pt x="379" y="1058"/>
                  </a:cubicBezTo>
                  <a:cubicBezTo>
                    <a:pt x="172" y="1005"/>
                    <a:pt x="49" y="930"/>
                    <a:pt x="16" y="930"/>
                  </a:cubicBezTo>
                  <a:cubicBezTo>
                    <a:pt x="13" y="930"/>
                    <a:pt x="11" y="931"/>
                    <a:pt x="9" y="932"/>
                  </a:cubicBezTo>
                  <a:cubicBezTo>
                    <a:pt x="1" y="941"/>
                    <a:pt x="118" y="1058"/>
                    <a:pt x="354" y="1142"/>
                  </a:cubicBezTo>
                  <a:cubicBezTo>
                    <a:pt x="467" y="1183"/>
                    <a:pt x="612" y="1212"/>
                    <a:pt x="773" y="1212"/>
                  </a:cubicBezTo>
                  <a:cubicBezTo>
                    <a:pt x="944" y="1212"/>
                    <a:pt x="1133" y="1179"/>
                    <a:pt x="1320" y="1092"/>
                  </a:cubicBezTo>
                  <a:cubicBezTo>
                    <a:pt x="1672" y="932"/>
                    <a:pt x="1891" y="630"/>
                    <a:pt x="1975" y="395"/>
                  </a:cubicBezTo>
                  <a:cubicBezTo>
                    <a:pt x="2067" y="160"/>
                    <a:pt x="2059" y="0"/>
                    <a:pt x="2042" y="0"/>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8"/>
            <p:cNvSpPr/>
            <p:nvPr/>
          </p:nvSpPr>
          <p:spPr>
            <a:xfrm>
              <a:off x="10679675" y="1931300"/>
              <a:ext cx="435575" cy="479300"/>
            </a:xfrm>
            <a:custGeom>
              <a:rect b="b" l="l" r="r" t="t"/>
              <a:pathLst>
                <a:path extrusionOk="0" h="19172" w="17423">
                  <a:moveTo>
                    <a:pt x="6011" y="0"/>
                  </a:moveTo>
                  <a:cubicBezTo>
                    <a:pt x="5702" y="0"/>
                    <a:pt x="4444" y="64"/>
                    <a:pt x="3268" y="1035"/>
                  </a:cubicBezTo>
                  <a:cubicBezTo>
                    <a:pt x="3050" y="1211"/>
                    <a:pt x="1235" y="3622"/>
                    <a:pt x="0" y="6000"/>
                  </a:cubicBezTo>
                  <a:lnTo>
                    <a:pt x="3806" y="8747"/>
                  </a:lnTo>
                  <a:lnTo>
                    <a:pt x="4427" y="7638"/>
                  </a:lnTo>
                  <a:lnTo>
                    <a:pt x="4436" y="7705"/>
                  </a:lnTo>
                  <a:cubicBezTo>
                    <a:pt x="4486" y="8100"/>
                    <a:pt x="4604" y="8730"/>
                    <a:pt x="4696" y="9116"/>
                  </a:cubicBezTo>
                  <a:cubicBezTo>
                    <a:pt x="4990" y="10326"/>
                    <a:pt x="5150" y="11922"/>
                    <a:pt x="4528" y="12980"/>
                  </a:cubicBezTo>
                  <a:cubicBezTo>
                    <a:pt x="3167" y="15290"/>
                    <a:pt x="2983" y="18819"/>
                    <a:pt x="2983" y="18819"/>
                  </a:cubicBezTo>
                  <a:lnTo>
                    <a:pt x="15121" y="19171"/>
                  </a:lnTo>
                  <a:cubicBezTo>
                    <a:pt x="15121" y="19171"/>
                    <a:pt x="15457" y="16803"/>
                    <a:pt x="14323" y="14232"/>
                  </a:cubicBezTo>
                  <a:cubicBezTo>
                    <a:pt x="14323" y="14232"/>
                    <a:pt x="12660" y="10141"/>
                    <a:pt x="12668" y="10065"/>
                  </a:cubicBezTo>
                  <a:lnTo>
                    <a:pt x="12584" y="8503"/>
                  </a:lnTo>
                  <a:lnTo>
                    <a:pt x="13004" y="6495"/>
                  </a:lnTo>
                  <a:lnTo>
                    <a:pt x="14273" y="7856"/>
                  </a:lnTo>
                  <a:lnTo>
                    <a:pt x="17423" y="4656"/>
                  </a:lnTo>
                  <a:cubicBezTo>
                    <a:pt x="16306" y="3841"/>
                    <a:pt x="15239" y="2732"/>
                    <a:pt x="14281" y="1808"/>
                  </a:cubicBezTo>
                  <a:cubicBezTo>
                    <a:pt x="13147" y="716"/>
                    <a:pt x="12122" y="229"/>
                    <a:pt x="11551" y="187"/>
                  </a:cubicBezTo>
                  <a:cubicBezTo>
                    <a:pt x="11114" y="61"/>
                    <a:pt x="10812" y="35"/>
                    <a:pt x="10812" y="35"/>
                  </a:cubicBezTo>
                  <a:lnTo>
                    <a:pt x="6082" y="2"/>
                  </a:lnTo>
                  <a:cubicBezTo>
                    <a:pt x="6082" y="2"/>
                    <a:pt x="6057" y="0"/>
                    <a:pt x="6011" y="0"/>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8"/>
            <p:cNvSpPr/>
            <p:nvPr/>
          </p:nvSpPr>
          <p:spPr>
            <a:xfrm>
              <a:off x="10709500" y="1934700"/>
              <a:ext cx="147025" cy="126475"/>
            </a:xfrm>
            <a:custGeom>
              <a:rect b="b" l="l" r="r" t="t"/>
              <a:pathLst>
                <a:path extrusionOk="0" h="5059" w="5881">
                  <a:moveTo>
                    <a:pt x="5209" y="0"/>
                  </a:moveTo>
                  <a:cubicBezTo>
                    <a:pt x="5200" y="9"/>
                    <a:pt x="5293" y="109"/>
                    <a:pt x="5427" y="319"/>
                  </a:cubicBezTo>
                  <a:cubicBezTo>
                    <a:pt x="5553" y="521"/>
                    <a:pt x="5721" y="849"/>
                    <a:pt x="5763" y="1277"/>
                  </a:cubicBezTo>
                  <a:cubicBezTo>
                    <a:pt x="5788" y="1495"/>
                    <a:pt x="5780" y="1739"/>
                    <a:pt x="5704" y="1983"/>
                  </a:cubicBezTo>
                  <a:cubicBezTo>
                    <a:pt x="5629" y="2218"/>
                    <a:pt x="5494" y="2461"/>
                    <a:pt x="5301" y="2663"/>
                  </a:cubicBezTo>
                  <a:cubicBezTo>
                    <a:pt x="5099" y="2865"/>
                    <a:pt x="4839" y="3033"/>
                    <a:pt x="4537" y="3083"/>
                  </a:cubicBezTo>
                  <a:cubicBezTo>
                    <a:pt x="4408" y="3112"/>
                    <a:pt x="4275" y="3116"/>
                    <a:pt x="4137" y="3116"/>
                  </a:cubicBezTo>
                  <a:cubicBezTo>
                    <a:pt x="4078" y="3116"/>
                    <a:pt x="4018" y="3115"/>
                    <a:pt x="3958" y="3115"/>
                  </a:cubicBezTo>
                  <a:cubicBezTo>
                    <a:pt x="3827" y="3115"/>
                    <a:pt x="3692" y="3119"/>
                    <a:pt x="3554" y="3142"/>
                  </a:cubicBezTo>
                  <a:cubicBezTo>
                    <a:pt x="3386" y="3159"/>
                    <a:pt x="3209" y="3234"/>
                    <a:pt x="3075" y="3352"/>
                  </a:cubicBezTo>
                  <a:cubicBezTo>
                    <a:pt x="2940" y="3461"/>
                    <a:pt x="2848" y="3604"/>
                    <a:pt x="2772" y="3755"/>
                  </a:cubicBezTo>
                  <a:cubicBezTo>
                    <a:pt x="2621" y="4041"/>
                    <a:pt x="2529" y="4335"/>
                    <a:pt x="2378" y="4578"/>
                  </a:cubicBezTo>
                  <a:cubicBezTo>
                    <a:pt x="2302" y="4696"/>
                    <a:pt x="2210" y="4797"/>
                    <a:pt x="2100" y="4864"/>
                  </a:cubicBezTo>
                  <a:cubicBezTo>
                    <a:pt x="1995" y="4924"/>
                    <a:pt x="1889" y="4958"/>
                    <a:pt x="1777" y="4958"/>
                  </a:cubicBezTo>
                  <a:cubicBezTo>
                    <a:pt x="1765" y="4958"/>
                    <a:pt x="1752" y="4957"/>
                    <a:pt x="1739" y="4956"/>
                  </a:cubicBezTo>
                  <a:cubicBezTo>
                    <a:pt x="1728" y="4957"/>
                    <a:pt x="1718" y="4957"/>
                    <a:pt x="1707" y="4957"/>
                  </a:cubicBezTo>
                  <a:cubicBezTo>
                    <a:pt x="1468" y="4957"/>
                    <a:pt x="1252" y="4868"/>
                    <a:pt x="1067" y="4772"/>
                  </a:cubicBezTo>
                  <a:cubicBezTo>
                    <a:pt x="681" y="4587"/>
                    <a:pt x="412" y="4335"/>
                    <a:pt x="252" y="4150"/>
                  </a:cubicBezTo>
                  <a:cubicBezTo>
                    <a:pt x="84" y="3974"/>
                    <a:pt x="17" y="3856"/>
                    <a:pt x="9" y="3856"/>
                  </a:cubicBezTo>
                  <a:lnTo>
                    <a:pt x="9" y="3856"/>
                  </a:lnTo>
                  <a:cubicBezTo>
                    <a:pt x="0" y="3864"/>
                    <a:pt x="17" y="3889"/>
                    <a:pt x="51" y="3948"/>
                  </a:cubicBezTo>
                  <a:cubicBezTo>
                    <a:pt x="84" y="4007"/>
                    <a:pt x="135" y="4091"/>
                    <a:pt x="210" y="4184"/>
                  </a:cubicBezTo>
                  <a:cubicBezTo>
                    <a:pt x="370" y="4377"/>
                    <a:pt x="630" y="4646"/>
                    <a:pt x="1034" y="4856"/>
                  </a:cubicBezTo>
                  <a:cubicBezTo>
                    <a:pt x="1227" y="4956"/>
                    <a:pt x="1462" y="5057"/>
                    <a:pt x="1739" y="5057"/>
                  </a:cubicBezTo>
                  <a:cubicBezTo>
                    <a:pt x="1751" y="5058"/>
                    <a:pt x="1763" y="5058"/>
                    <a:pt x="1776" y="5058"/>
                  </a:cubicBezTo>
                  <a:cubicBezTo>
                    <a:pt x="1906" y="5058"/>
                    <a:pt x="2036" y="5018"/>
                    <a:pt x="2151" y="4956"/>
                  </a:cubicBezTo>
                  <a:cubicBezTo>
                    <a:pt x="2277" y="4881"/>
                    <a:pt x="2386" y="4763"/>
                    <a:pt x="2470" y="4637"/>
                  </a:cubicBezTo>
                  <a:cubicBezTo>
                    <a:pt x="2638" y="4377"/>
                    <a:pt x="2730" y="4083"/>
                    <a:pt x="2873" y="3805"/>
                  </a:cubicBezTo>
                  <a:cubicBezTo>
                    <a:pt x="2949" y="3671"/>
                    <a:pt x="3033" y="3537"/>
                    <a:pt x="3150" y="3436"/>
                  </a:cubicBezTo>
                  <a:cubicBezTo>
                    <a:pt x="3268" y="3343"/>
                    <a:pt x="3411" y="3276"/>
                    <a:pt x="3579" y="3259"/>
                  </a:cubicBezTo>
                  <a:cubicBezTo>
                    <a:pt x="3716" y="3238"/>
                    <a:pt x="3856" y="3236"/>
                    <a:pt x="3997" y="3236"/>
                  </a:cubicBezTo>
                  <a:cubicBezTo>
                    <a:pt x="4020" y="3236"/>
                    <a:pt x="4044" y="3236"/>
                    <a:pt x="4067" y="3236"/>
                  </a:cubicBezTo>
                  <a:cubicBezTo>
                    <a:pt x="4232" y="3236"/>
                    <a:pt x="4398" y="3234"/>
                    <a:pt x="4562" y="3201"/>
                  </a:cubicBezTo>
                  <a:cubicBezTo>
                    <a:pt x="4889" y="3142"/>
                    <a:pt x="5167" y="2957"/>
                    <a:pt x="5377" y="2739"/>
                  </a:cubicBezTo>
                  <a:cubicBezTo>
                    <a:pt x="5587" y="2520"/>
                    <a:pt x="5729" y="2268"/>
                    <a:pt x="5797" y="2008"/>
                  </a:cubicBezTo>
                  <a:cubicBezTo>
                    <a:pt x="5872" y="1747"/>
                    <a:pt x="5881" y="1495"/>
                    <a:pt x="5847" y="1269"/>
                  </a:cubicBezTo>
                  <a:cubicBezTo>
                    <a:pt x="5788" y="823"/>
                    <a:pt x="5603" y="496"/>
                    <a:pt x="5461" y="294"/>
                  </a:cubicBezTo>
                  <a:cubicBezTo>
                    <a:pt x="5393" y="193"/>
                    <a:pt x="5326" y="118"/>
                    <a:pt x="5284" y="67"/>
                  </a:cubicBezTo>
                  <a:cubicBezTo>
                    <a:pt x="5234" y="25"/>
                    <a:pt x="5209" y="0"/>
                    <a:pt x="5209"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8"/>
            <p:cNvSpPr/>
            <p:nvPr/>
          </p:nvSpPr>
          <p:spPr>
            <a:xfrm>
              <a:off x="10832350" y="2065700"/>
              <a:ext cx="45800" cy="44625"/>
            </a:xfrm>
            <a:custGeom>
              <a:rect b="b" l="l" r="r" t="t"/>
              <a:pathLst>
                <a:path extrusionOk="0" h="1785" w="1832">
                  <a:moveTo>
                    <a:pt x="941" y="1"/>
                  </a:moveTo>
                  <a:cubicBezTo>
                    <a:pt x="930" y="1"/>
                    <a:pt x="919" y="1"/>
                    <a:pt x="908" y="2"/>
                  </a:cubicBezTo>
                  <a:cubicBezTo>
                    <a:pt x="765" y="2"/>
                    <a:pt x="698" y="36"/>
                    <a:pt x="698" y="44"/>
                  </a:cubicBezTo>
                  <a:cubicBezTo>
                    <a:pt x="700" y="46"/>
                    <a:pt x="704" y="46"/>
                    <a:pt x="711" y="46"/>
                  </a:cubicBezTo>
                  <a:cubicBezTo>
                    <a:pt x="730" y="46"/>
                    <a:pt x="769" y="42"/>
                    <a:pt x="827" y="42"/>
                  </a:cubicBezTo>
                  <a:cubicBezTo>
                    <a:pt x="849" y="42"/>
                    <a:pt x="873" y="42"/>
                    <a:pt x="899" y="44"/>
                  </a:cubicBezTo>
                  <a:cubicBezTo>
                    <a:pt x="1034" y="52"/>
                    <a:pt x="1219" y="103"/>
                    <a:pt x="1403" y="254"/>
                  </a:cubicBezTo>
                  <a:cubicBezTo>
                    <a:pt x="1580" y="388"/>
                    <a:pt x="1739" y="649"/>
                    <a:pt x="1689" y="951"/>
                  </a:cubicBezTo>
                  <a:cubicBezTo>
                    <a:pt x="1655" y="1237"/>
                    <a:pt x="1437" y="1556"/>
                    <a:pt x="1101" y="1640"/>
                  </a:cubicBezTo>
                  <a:cubicBezTo>
                    <a:pt x="1041" y="1655"/>
                    <a:pt x="981" y="1662"/>
                    <a:pt x="921" y="1662"/>
                  </a:cubicBezTo>
                  <a:cubicBezTo>
                    <a:pt x="648" y="1662"/>
                    <a:pt x="391" y="1514"/>
                    <a:pt x="253" y="1321"/>
                  </a:cubicBezTo>
                  <a:cubicBezTo>
                    <a:pt x="68" y="1077"/>
                    <a:pt x="76" y="775"/>
                    <a:pt x="169" y="573"/>
                  </a:cubicBezTo>
                  <a:cubicBezTo>
                    <a:pt x="253" y="355"/>
                    <a:pt x="395" y="220"/>
                    <a:pt x="505" y="153"/>
                  </a:cubicBezTo>
                  <a:cubicBezTo>
                    <a:pt x="614" y="78"/>
                    <a:pt x="689" y="61"/>
                    <a:pt x="681" y="44"/>
                  </a:cubicBezTo>
                  <a:lnTo>
                    <a:pt x="681" y="44"/>
                  </a:lnTo>
                  <a:cubicBezTo>
                    <a:pt x="681" y="44"/>
                    <a:pt x="605" y="44"/>
                    <a:pt x="479" y="111"/>
                  </a:cubicBezTo>
                  <a:cubicBezTo>
                    <a:pt x="362" y="170"/>
                    <a:pt x="194" y="304"/>
                    <a:pt x="85" y="540"/>
                  </a:cubicBezTo>
                  <a:cubicBezTo>
                    <a:pt x="34" y="649"/>
                    <a:pt x="1" y="792"/>
                    <a:pt x="9" y="934"/>
                  </a:cubicBezTo>
                  <a:cubicBezTo>
                    <a:pt x="9" y="1086"/>
                    <a:pt x="59" y="1254"/>
                    <a:pt x="160" y="1388"/>
                  </a:cubicBezTo>
                  <a:cubicBezTo>
                    <a:pt x="319" y="1609"/>
                    <a:pt x="608" y="1784"/>
                    <a:pt x="924" y="1784"/>
                  </a:cubicBezTo>
                  <a:cubicBezTo>
                    <a:pt x="993" y="1784"/>
                    <a:pt x="1064" y="1776"/>
                    <a:pt x="1135" y="1758"/>
                  </a:cubicBezTo>
                  <a:cubicBezTo>
                    <a:pt x="1529" y="1648"/>
                    <a:pt x="1765" y="1296"/>
                    <a:pt x="1807" y="960"/>
                  </a:cubicBezTo>
                  <a:cubicBezTo>
                    <a:pt x="1832" y="792"/>
                    <a:pt x="1790" y="632"/>
                    <a:pt x="1723" y="498"/>
                  </a:cubicBezTo>
                  <a:cubicBezTo>
                    <a:pt x="1655" y="363"/>
                    <a:pt x="1555" y="254"/>
                    <a:pt x="1462" y="187"/>
                  </a:cubicBezTo>
                  <a:cubicBezTo>
                    <a:pt x="1269" y="48"/>
                    <a:pt x="1076" y="1"/>
                    <a:pt x="941"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8"/>
            <p:cNvSpPr/>
            <p:nvPr/>
          </p:nvSpPr>
          <p:spPr>
            <a:xfrm>
              <a:off x="10906475" y="1936325"/>
              <a:ext cx="157125" cy="87675"/>
            </a:xfrm>
            <a:custGeom>
              <a:rect b="b" l="l" r="r" t="t"/>
              <a:pathLst>
                <a:path extrusionOk="0" h="3507" w="6285">
                  <a:moveTo>
                    <a:pt x="294" y="1"/>
                  </a:moveTo>
                  <a:cubicBezTo>
                    <a:pt x="288" y="1"/>
                    <a:pt x="265" y="26"/>
                    <a:pt x="236" y="70"/>
                  </a:cubicBezTo>
                  <a:cubicBezTo>
                    <a:pt x="211" y="112"/>
                    <a:pt x="169" y="187"/>
                    <a:pt x="127" y="288"/>
                  </a:cubicBezTo>
                  <a:cubicBezTo>
                    <a:pt x="60" y="490"/>
                    <a:pt x="1" y="817"/>
                    <a:pt x="135" y="1195"/>
                  </a:cubicBezTo>
                  <a:cubicBezTo>
                    <a:pt x="261" y="1565"/>
                    <a:pt x="639" y="1943"/>
                    <a:pt x="1169" y="2027"/>
                  </a:cubicBezTo>
                  <a:cubicBezTo>
                    <a:pt x="1236" y="2040"/>
                    <a:pt x="1305" y="2045"/>
                    <a:pt x="1375" y="2045"/>
                  </a:cubicBezTo>
                  <a:cubicBezTo>
                    <a:pt x="1572" y="2045"/>
                    <a:pt x="1774" y="2003"/>
                    <a:pt x="1967" y="1985"/>
                  </a:cubicBezTo>
                  <a:cubicBezTo>
                    <a:pt x="2007" y="1979"/>
                    <a:pt x="2047" y="1977"/>
                    <a:pt x="2088" y="1977"/>
                  </a:cubicBezTo>
                  <a:cubicBezTo>
                    <a:pt x="2177" y="1977"/>
                    <a:pt x="2267" y="1990"/>
                    <a:pt x="2353" y="2018"/>
                  </a:cubicBezTo>
                  <a:cubicBezTo>
                    <a:pt x="2471" y="2060"/>
                    <a:pt x="2571" y="2144"/>
                    <a:pt x="2664" y="2254"/>
                  </a:cubicBezTo>
                  <a:cubicBezTo>
                    <a:pt x="2840" y="2472"/>
                    <a:pt x="2949" y="2741"/>
                    <a:pt x="3134" y="2959"/>
                  </a:cubicBezTo>
                  <a:cubicBezTo>
                    <a:pt x="3319" y="3178"/>
                    <a:pt x="3563" y="3320"/>
                    <a:pt x="3806" y="3404"/>
                  </a:cubicBezTo>
                  <a:cubicBezTo>
                    <a:pt x="4025" y="3478"/>
                    <a:pt x="4240" y="3506"/>
                    <a:pt x="4442" y="3506"/>
                  </a:cubicBezTo>
                  <a:cubicBezTo>
                    <a:pt x="4704" y="3506"/>
                    <a:pt x="4946" y="3458"/>
                    <a:pt x="5150" y="3396"/>
                  </a:cubicBezTo>
                  <a:cubicBezTo>
                    <a:pt x="5520" y="3287"/>
                    <a:pt x="5806" y="3152"/>
                    <a:pt x="5990" y="3060"/>
                  </a:cubicBezTo>
                  <a:cubicBezTo>
                    <a:pt x="6184" y="2959"/>
                    <a:pt x="6284" y="2909"/>
                    <a:pt x="6284" y="2900"/>
                  </a:cubicBezTo>
                  <a:cubicBezTo>
                    <a:pt x="6284" y="2900"/>
                    <a:pt x="6282" y="2899"/>
                    <a:pt x="6280" y="2899"/>
                  </a:cubicBezTo>
                  <a:cubicBezTo>
                    <a:pt x="6257" y="2899"/>
                    <a:pt x="6151" y="2941"/>
                    <a:pt x="5974" y="3018"/>
                  </a:cubicBezTo>
                  <a:cubicBezTo>
                    <a:pt x="5780" y="3094"/>
                    <a:pt x="5495" y="3220"/>
                    <a:pt x="5134" y="3312"/>
                  </a:cubicBezTo>
                  <a:cubicBezTo>
                    <a:pt x="4936" y="3363"/>
                    <a:pt x="4707" y="3403"/>
                    <a:pt x="4465" y="3403"/>
                  </a:cubicBezTo>
                  <a:cubicBezTo>
                    <a:pt x="4266" y="3403"/>
                    <a:pt x="4057" y="3376"/>
                    <a:pt x="3848" y="3304"/>
                  </a:cubicBezTo>
                  <a:cubicBezTo>
                    <a:pt x="3613" y="3220"/>
                    <a:pt x="3395" y="3085"/>
                    <a:pt x="3227" y="2884"/>
                  </a:cubicBezTo>
                  <a:cubicBezTo>
                    <a:pt x="3059" y="2682"/>
                    <a:pt x="2941" y="2413"/>
                    <a:pt x="2756" y="2178"/>
                  </a:cubicBezTo>
                  <a:cubicBezTo>
                    <a:pt x="2664" y="2060"/>
                    <a:pt x="2538" y="1960"/>
                    <a:pt x="2387" y="1909"/>
                  </a:cubicBezTo>
                  <a:cubicBezTo>
                    <a:pt x="2294" y="1871"/>
                    <a:pt x="2197" y="1858"/>
                    <a:pt x="2101" y="1858"/>
                  </a:cubicBezTo>
                  <a:cubicBezTo>
                    <a:pt x="2050" y="1858"/>
                    <a:pt x="2000" y="1861"/>
                    <a:pt x="1950" y="1867"/>
                  </a:cubicBezTo>
                  <a:cubicBezTo>
                    <a:pt x="1736" y="1887"/>
                    <a:pt x="1537" y="1931"/>
                    <a:pt x="1349" y="1931"/>
                  </a:cubicBezTo>
                  <a:cubicBezTo>
                    <a:pt x="1294" y="1931"/>
                    <a:pt x="1239" y="1927"/>
                    <a:pt x="1185" y="1918"/>
                  </a:cubicBezTo>
                  <a:cubicBezTo>
                    <a:pt x="698" y="1842"/>
                    <a:pt x="345" y="1506"/>
                    <a:pt x="211" y="1162"/>
                  </a:cubicBezTo>
                  <a:cubicBezTo>
                    <a:pt x="77" y="817"/>
                    <a:pt x="119" y="498"/>
                    <a:pt x="177" y="305"/>
                  </a:cubicBezTo>
                  <a:cubicBezTo>
                    <a:pt x="236" y="103"/>
                    <a:pt x="303" y="2"/>
                    <a:pt x="295" y="2"/>
                  </a:cubicBezTo>
                  <a:cubicBezTo>
                    <a:pt x="295" y="1"/>
                    <a:pt x="295" y="1"/>
                    <a:pt x="294"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8"/>
            <p:cNvSpPr/>
            <p:nvPr/>
          </p:nvSpPr>
          <p:spPr>
            <a:xfrm>
              <a:off x="10891775" y="2072400"/>
              <a:ext cx="129825" cy="187250"/>
            </a:xfrm>
            <a:custGeom>
              <a:rect b="b" l="l" r="r" t="t"/>
              <a:pathLst>
                <a:path extrusionOk="0" h="7490" w="5193">
                  <a:moveTo>
                    <a:pt x="2902" y="1"/>
                  </a:moveTo>
                  <a:cubicBezTo>
                    <a:pt x="2849" y="1"/>
                    <a:pt x="2794" y="4"/>
                    <a:pt x="2739" y="11"/>
                  </a:cubicBezTo>
                  <a:cubicBezTo>
                    <a:pt x="2412" y="53"/>
                    <a:pt x="2042" y="213"/>
                    <a:pt x="1815" y="549"/>
                  </a:cubicBezTo>
                  <a:cubicBezTo>
                    <a:pt x="1706" y="717"/>
                    <a:pt x="1647" y="927"/>
                    <a:pt x="1647" y="1137"/>
                  </a:cubicBezTo>
                  <a:cubicBezTo>
                    <a:pt x="1647" y="1347"/>
                    <a:pt x="1681" y="1557"/>
                    <a:pt x="1706" y="1767"/>
                  </a:cubicBezTo>
                  <a:cubicBezTo>
                    <a:pt x="1731" y="1977"/>
                    <a:pt x="1740" y="2195"/>
                    <a:pt x="1673" y="2397"/>
                  </a:cubicBezTo>
                  <a:cubicBezTo>
                    <a:pt x="1597" y="2599"/>
                    <a:pt x="1454" y="2767"/>
                    <a:pt x="1278" y="2909"/>
                  </a:cubicBezTo>
                  <a:cubicBezTo>
                    <a:pt x="1101" y="3061"/>
                    <a:pt x="900" y="3187"/>
                    <a:pt x="707" y="3338"/>
                  </a:cubicBezTo>
                  <a:cubicBezTo>
                    <a:pt x="513" y="3481"/>
                    <a:pt x="328" y="3665"/>
                    <a:pt x="211" y="3901"/>
                  </a:cubicBezTo>
                  <a:cubicBezTo>
                    <a:pt x="1" y="4388"/>
                    <a:pt x="160" y="4967"/>
                    <a:pt x="530" y="5295"/>
                  </a:cubicBezTo>
                  <a:cubicBezTo>
                    <a:pt x="715" y="5463"/>
                    <a:pt x="959" y="5530"/>
                    <a:pt x="1177" y="5572"/>
                  </a:cubicBezTo>
                  <a:cubicBezTo>
                    <a:pt x="1404" y="5614"/>
                    <a:pt x="1614" y="5648"/>
                    <a:pt x="1790" y="5757"/>
                  </a:cubicBezTo>
                  <a:cubicBezTo>
                    <a:pt x="2143" y="5967"/>
                    <a:pt x="2303" y="6370"/>
                    <a:pt x="2513" y="6690"/>
                  </a:cubicBezTo>
                  <a:cubicBezTo>
                    <a:pt x="2714" y="7017"/>
                    <a:pt x="3017" y="7269"/>
                    <a:pt x="3327" y="7378"/>
                  </a:cubicBezTo>
                  <a:cubicBezTo>
                    <a:pt x="3519" y="7456"/>
                    <a:pt x="3711" y="7489"/>
                    <a:pt x="3891" y="7489"/>
                  </a:cubicBezTo>
                  <a:cubicBezTo>
                    <a:pt x="4003" y="7489"/>
                    <a:pt x="4110" y="7476"/>
                    <a:pt x="4210" y="7454"/>
                  </a:cubicBezTo>
                  <a:cubicBezTo>
                    <a:pt x="4470" y="7395"/>
                    <a:pt x="4672" y="7286"/>
                    <a:pt x="4814" y="7177"/>
                  </a:cubicBezTo>
                  <a:cubicBezTo>
                    <a:pt x="4966" y="7068"/>
                    <a:pt x="5058" y="6950"/>
                    <a:pt x="5117" y="6874"/>
                  </a:cubicBezTo>
                  <a:cubicBezTo>
                    <a:pt x="5142" y="6841"/>
                    <a:pt x="5159" y="6807"/>
                    <a:pt x="5176" y="6782"/>
                  </a:cubicBezTo>
                  <a:cubicBezTo>
                    <a:pt x="5184" y="6765"/>
                    <a:pt x="5192" y="6748"/>
                    <a:pt x="5192" y="6748"/>
                  </a:cubicBezTo>
                  <a:cubicBezTo>
                    <a:pt x="5192" y="6748"/>
                    <a:pt x="5192" y="6748"/>
                    <a:pt x="5191" y="6748"/>
                  </a:cubicBezTo>
                  <a:cubicBezTo>
                    <a:pt x="5171" y="6748"/>
                    <a:pt x="5077" y="6929"/>
                    <a:pt x="4789" y="7135"/>
                  </a:cubicBezTo>
                  <a:cubicBezTo>
                    <a:pt x="4638" y="7236"/>
                    <a:pt x="4445" y="7336"/>
                    <a:pt x="4193" y="7387"/>
                  </a:cubicBezTo>
                  <a:cubicBezTo>
                    <a:pt x="4109" y="7404"/>
                    <a:pt x="4018" y="7414"/>
                    <a:pt x="3922" y="7414"/>
                  </a:cubicBezTo>
                  <a:cubicBezTo>
                    <a:pt x="3741" y="7414"/>
                    <a:pt x="3545" y="7380"/>
                    <a:pt x="3353" y="7303"/>
                  </a:cubicBezTo>
                  <a:cubicBezTo>
                    <a:pt x="3059" y="7185"/>
                    <a:pt x="2781" y="6958"/>
                    <a:pt x="2597" y="6631"/>
                  </a:cubicBezTo>
                  <a:cubicBezTo>
                    <a:pt x="2496" y="6471"/>
                    <a:pt x="2403" y="6303"/>
                    <a:pt x="2294" y="6127"/>
                  </a:cubicBezTo>
                  <a:cubicBezTo>
                    <a:pt x="2177" y="5950"/>
                    <a:pt x="2042" y="5774"/>
                    <a:pt x="1849" y="5656"/>
                  </a:cubicBezTo>
                  <a:cubicBezTo>
                    <a:pt x="1446" y="5421"/>
                    <a:pt x="933" y="5513"/>
                    <a:pt x="606" y="5203"/>
                  </a:cubicBezTo>
                  <a:cubicBezTo>
                    <a:pt x="278" y="4917"/>
                    <a:pt x="127" y="4379"/>
                    <a:pt x="320" y="3951"/>
                  </a:cubicBezTo>
                  <a:cubicBezTo>
                    <a:pt x="421" y="3741"/>
                    <a:pt x="589" y="3573"/>
                    <a:pt x="782" y="3430"/>
                  </a:cubicBezTo>
                  <a:cubicBezTo>
                    <a:pt x="967" y="3287"/>
                    <a:pt x="1169" y="3161"/>
                    <a:pt x="1353" y="3002"/>
                  </a:cubicBezTo>
                  <a:cubicBezTo>
                    <a:pt x="1538" y="2851"/>
                    <a:pt x="1698" y="2657"/>
                    <a:pt x="1773" y="2430"/>
                  </a:cubicBezTo>
                  <a:cubicBezTo>
                    <a:pt x="1849" y="2204"/>
                    <a:pt x="1841" y="1968"/>
                    <a:pt x="1815" y="1758"/>
                  </a:cubicBezTo>
                  <a:cubicBezTo>
                    <a:pt x="1790" y="1540"/>
                    <a:pt x="1748" y="1338"/>
                    <a:pt x="1757" y="1137"/>
                  </a:cubicBezTo>
                  <a:cubicBezTo>
                    <a:pt x="1757" y="944"/>
                    <a:pt x="1799" y="759"/>
                    <a:pt x="1899" y="608"/>
                  </a:cubicBezTo>
                  <a:cubicBezTo>
                    <a:pt x="2093" y="297"/>
                    <a:pt x="2437" y="137"/>
                    <a:pt x="2748" y="95"/>
                  </a:cubicBezTo>
                  <a:cubicBezTo>
                    <a:pt x="2811" y="85"/>
                    <a:pt x="2874" y="80"/>
                    <a:pt x="2935" y="80"/>
                  </a:cubicBezTo>
                  <a:cubicBezTo>
                    <a:pt x="3173" y="80"/>
                    <a:pt x="3391" y="151"/>
                    <a:pt x="3571" y="238"/>
                  </a:cubicBezTo>
                  <a:cubicBezTo>
                    <a:pt x="3806" y="347"/>
                    <a:pt x="3974" y="482"/>
                    <a:pt x="4109" y="599"/>
                  </a:cubicBezTo>
                  <a:cubicBezTo>
                    <a:pt x="4371" y="837"/>
                    <a:pt x="4489" y="1003"/>
                    <a:pt x="4503" y="1003"/>
                  </a:cubicBezTo>
                  <a:cubicBezTo>
                    <a:pt x="4503" y="1003"/>
                    <a:pt x="4503" y="1003"/>
                    <a:pt x="4504" y="1002"/>
                  </a:cubicBezTo>
                  <a:cubicBezTo>
                    <a:pt x="4504" y="1002"/>
                    <a:pt x="4478" y="960"/>
                    <a:pt x="4420" y="885"/>
                  </a:cubicBezTo>
                  <a:cubicBezTo>
                    <a:pt x="4369" y="809"/>
                    <a:pt x="4277" y="692"/>
                    <a:pt x="4142" y="566"/>
                  </a:cubicBezTo>
                  <a:cubicBezTo>
                    <a:pt x="4016" y="440"/>
                    <a:pt x="3840" y="297"/>
                    <a:pt x="3605" y="179"/>
                  </a:cubicBezTo>
                  <a:cubicBezTo>
                    <a:pt x="3409" y="81"/>
                    <a:pt x="3167" y="1"/>
                    <a:pt x="2902"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8"/>
            <p:cNvSpPr/>
            <p:nvPr/>
          </p:nvSpPr>
          <p:spPr>
            <a:xfrm>
              <a:off x="10802750" y="2201600"/>
              <a:ext cx="87375" cy="109275"/>
            </a:xfrm>
            <a:custGeom>
              <a:rect b="b" l="l" r="r" t="t"/>
              <a:pathLst>
                <a:path extrusionOk="0" h="4371" w="3495">
                  <a:moveTo>
                    <a:pt x="2" y="1"/>
                  </a:moveTo>
                  <a:cubicBezTo>
                    <a:pt x="1" y="1"/>
                    <a:pt x="1" y="1"/>
                    <a:pt x="0" y="1"/>
                  </a:cubicBezTo>
                  <a:cubicBezTo>
                    <a:pt x="0" y="1"/>
                    <a:pt x="0" y="26"/>
                    <a:pt x="25" y="68"/>
                  </a:cubicBezTo>
                  <a:cubicBezTo>
                    <a:pt x="42" y="119"/>
                    <a:pt x="84" y="177"/>
                    <a:pt x="151" y="245"/>
                  </a:cubicBezTo>
                  <a:cubicBezTo>
                    <a:pt x="270" y="371"/>
                    <a:pt x="514" y="490"/>
                    <a:pt x="822" y="490"/>
                  </a:cubicBezTo>
                  <a:cubicBezTo>
                    <a:pt x="842" y="490"/>
                    <a:pt x="862" y="489"/>
                    <a:pt x="882" y="488"/>
                  </a:cubicBezTo>
                  <a:cubicBezTo>
                    <a:pt x="1218" y="480"/>
                    <a:pt x="1596" y="329"/>
                    <a:pt x="2008" y="312"/>
                  </a:cubicBezTo>
                  <a:cubicBezTo>
                    <a:pt x="2030" y="311"/>
                    <a:pt x="2053" y="310"/>
                    <a:pt x="2076" y="310"/>
                  </a:cubicBezTo>
                  <a:cubicBezTo>
                    <a:pt x="2259" y="310"/>
                    <a:pt x="2456" y="344"/>
                    <a:pt x="2613" y="463"/>
                  </a:cubicBezTo>
                  <a:cubicBezTo>
                    <a:pt x="2789" y="589"/>
                    <a:pt x="2890" y="807"/>
                    <a:pt x="2907" y="1043"/>
                  </a:cubicBezTo>
                  <a:cubicBezTo>
                    <a:pt x="2957" y="1522"/>
                    <a:pt x="2755" y="1967"/>
                    <a:pt x="2730" y="2412"/>
                  </a:cubicBezTo>
                  <a:cubicBezTo>
                    <a:pt x="2713" y="2630"/>
                    <a:pt x="2747" y="2857"/>
                    <a:pt x="2839" y="3034"/>
                  </a:cubicBezTo>
                  <a:cubicBezTo>
                    <a:pt x="2932" y="3210"/>
                    <a:pt x="3066" y="3344"/>
                    <a:pt x="3167" y="3462"/>
                  </a:cubicBezTo>
                  <a:cubicBezTo>
                    <a:pt x="3394" y="3697"/>
                    <a:pt x="3461" y="3958"/>
                    <a:pt x="3436" y="4134"/>
                  </a:cubicBezTo>
                  <a:cubicBezTo>
                    <a:pt x="3402" y="4302"/>
                    <a:pt x="3301" y="4361"/>
                    <a:pt x="3310" y="4369"/>
                  </a:cubicBezTo>
                  <a:cubicBezTo>
                    <a:pt x="3310" y="4370"/>
                    <a:pt x="3311" y="4370"/>
                    <a:pt x="3312" y="4370"/>
                  </a:cubicBezTo>
                  <a:cubicBezTo>
                    <a:pt x="3328" y="4370"/>
                    <a:pt x="3431" y="4320"/>
                    <a:pt x="3478" y="4134"/>
                  </a:cubicBezTo>
                  <a:cubicBezTo>
                    <a:pt x="3495" y="4042"/>
                    <a:pt x="3495" y="3924"/>
                    <a:pt x="3461" y="3798"/>
                  </a:cubicBezTo>
                  <a:cubicBezTo>
                    <a:pt x="3419" y="3664"/>
                    <a:pt x="3335" y="3538"/>
                    <a:pt x="3234" y="3412"/>
                  </a:cubicBezTo>
                  <a:cubicBezTo>
                    <a:pt x="3125" y="3277"/>
                    <a:pt x="3007" y="3151"/>
                    <a:pt x="2932" y="2983"/>
                  </a:cubicBezTo>
                  <a:cubicBezTo>
                    <a:pt x="2848" y="2824"/>
                    <a:pt x="2823" y="2622"/>
                    <a:pt x="2839" y="2420"/>
                  </a:cubicBezTo>
                  <a:cubicBezTo>
                    <a:pt x="2865" y="2000"/>
                    <a:pt x="3075" y="1547"/>
                    <a:pt x="3024" y="1026"/>
                  </a:cubicBezTo>
                  <a:cubicBezTo>
                    <a:pt x="3007" y="774"/>
                    <a:pt x="2890" y="513"/>
                    <a:pt x="2680" y="362"/>
                  </a:cubicBezTo>
                  <a:cubicBezTo>
                    <a:pt x="2493" y="227"/>
                    <a:pt x="2272" y="193"/>
                    <a:pt x="2072" y="193"/>
                  </a:cubicBezTo>
                  <a:cubicBezTo>
                    <a:pt x="2047" y="193"/>
                    <a:pt x="2023" y="193"/>
                    <a:pt x="1999" y="194"/>
                  </a:cubicBezTo>
                  <a:cubicBezTo>
                    <a:pt x="1554" y="228"/>
                    <a:pt x="1193" y="387"/>
                    <a:pt x="882" y="404"/>
                  </a:cubicBezTo>
                  <a:cubicBezTo>
                    <a:pt x="851" y="407"/>
                    <a:pt x="820" y="408"/>
                    <a:pt x="790" y="408"/>
                  </a:cubicBezTo>
                  <a:cubicBezTo>
                    <a:pt x="514" y="408"/>
                    <a:pt x="298" y="309"/>
                    <a:pt x="176" y="211"/>
                  </a:cubicBezTo>
                  <a:cubicBezTo>
                    <a:pt x="47" y="98"/>
                    <a:pt x="19" y="1"/>
                    <a:pt x="2"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8"/>
            <p:cNvSpPr/>
            <p:nvPr/>
          </p:nvSpPr>
          <p:spPr>
            <a:xfrm>
              <a:off x="10532675" y="2339175"/>
              <a:ext cx="385375" cy="887325"/>
            </a:xfrm>
            <a:custGeom>
              <a:rect b="b" l="l" r="r" t="t"/>
              <a:pathLst>
                <a:path extrusionOk="0" h="35493" w="15415">
                  <a:moveTo>
                    <a:pt x="9299" y="0"/>
                  </a:moveTo>
                  <a:cubicBezTo>
                    <a:pt x="9064" y="345"/>
                    <a:pt x="0" y="34484"/>
                    <a:pt x="0" y="34484"/>
                  </a:cubicBezTo>
                  <a:lnTo>
                    <a:pt x="3201" y="35492"/>
                  </a:lnTo>
                  <a:lnTo>
                    <a:pt x="15415" y="3024"/>
                  </a:lnTo>
                  <a:lnTo>
                    <a:pt x="9299" y="0"/>
                  </a:ln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8"/>
            <p:cNvSpPr/>
            <p:nvPr/>
          </p:nvSpPr>
          <p:spPr>
            <a:xfrm>
              <a:off x="10903125" y="2364375"/>
              <a:ext cx="260650" cy="858750"/>
            </a:xfrm>
            <a:custGeom>
              <a:rect b="b" l="l" r="r" t="t"/>
              <a:pathLst>
                <a:path extrusionOk="0" h="34350" w="10426">
                  <a:moveTo>
                    <a:pt x="6183" y="0"/>
                  </a:moveTo>
                  <a:lnTo>
                    <a:pt x="1" y="1722"/>
                  </a:lnTo>
                  <a:lnTo>
                    <a:pt x="6729" y="34198"/>
                  </a:lnTo>
                  <a:lnTo>
                    <a:pt x="10425" y="34350"/>
                  </a:lnTo>
                  <a:lnTo>
                    <a:pt x="10425" y="34350"/>
                  </a:lnTo>
                  <a:lnTo>
                    <a:pt x="6183" y="0"/>
                  </a:ln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8"/>
            <p:cNvSpPr/>
            <p:nvPr/>
          </p:nvSpPr>
          <p:spPr>
            <a:xfrm>
              <a:off x="10601550" y="2307550"/>
              <a:ext cx="538900" cy="671550"/>
            </a:xfrm>
            <a:custGeom>
              <a:rect b="b" l="l" r="r" t="t"/>
              <a:pathLst>
                <a:path extrusionOk="0" h="26862" w="21556">
                  <a:moveTo>
                    <a:pt x="7316" y="0"/>
                  </a:moveTo>
                  <a:cubicBezTo>
                    <a:pt x="7147" y="0"/>
                    <a:pt x="6979" y="13"/>
                    <a:pt x="6813" y="39"/>
                  </a:cubicBezTo>
                  <a:lnTo>
                    <a:pt x="6712" y="56"/>
                  </a:lnTo>
                  <a:lnTo>
                    <a:pt x="0" y="24005"/>
                  </a:lnTo>
                  <a:lnTo>
                    <a:pt x="4957" y="26047"/>
                  </a:lnTo>
                  <a:lnTo>
                    <a:pt x="12064" y="5911"/>
                  </a:lnTo>
                  <a:lnTo>
                    <a:pt x="16373" y="26861"/>
                  </a:lnTo>
                  <a:lnTo>
                    <a:pt x="21556" y="25836"/>
                  </a:lnTo>
                  <a:lnTo>
                    <a:pt x="18019" y="434"/>
                  </a:lnTo>
                  <a:lnTo>
                    <a:pt x="17541" y="366"/>
                  </a:lnTo>
                  <a:cubicBezTo>
                    <a:pt x="17443" y="355"/>
                    <a:pt x="17344" y="350"/>
                    <a:pt x="17245" y="350"/>
                  </a:cubicBezTo>
                  <a:cubicBezTo>
                    <a:pt x="17047" y="350"/>
                    <a:pt x="16849" y="372"/>
                    <a:pt x="16659" y="417"/>
                  </a:cubicBezTo>
                  <a:lnTo>
                    <a:pt x="16331" y="492"/>
                  </a:lnTo>
                  <a:cubicBezTo>
                    <a:pt x="16150" y="539"/>
                    <a:pt x="15963" y="562"/>
                    <a:pt x="15777" y="562"/>
                  </a:cubicBezTo>
                  <a:cubicBezTo>
                    <a:pt x="15590" y="562"/>
                    <a:pt x="15403" y="539"/>
                    <a:pt x="15222" y="492"/>
                  </a:cubicBezTo>
                  <a:lnTo>
                    <a:pt x="14978" y="442"/>
                  </a:lnTo>
                  <a:cubicBezTo>
                    <a:pt x="14801" y="398"/>
                    <a:pt x="14619" y="377"/>
                    <a:pt x="14436" y="377"/>
                  </a:cubicBezTo>
                  <a:cubicBezTo>
                    <a:pt x="14272" y="377"/>
                    <a:pt x="14108" y="394"/>
                    <a:pt x="13945" y="425"/>
                  </a:cubicBezTo>
                  <a:lnTo>
                    <a:pt x="13366" y="543"/>
                  </a:lnTo>
                  <a:cubicBezTo>
                    <a:pt x="13205" y="578"/>
                    <a:pt x="13043" y="595"/>
                    <a:pt x="12880" y="595"/>
                  </a:cubicBezTo>
                  <a:cubicBezTo>
                    <a:pt x="12616" y="595"/>
                    <a:pt x="12352" y="550"/>
                    <a:pt x="12097" y="467"/>
                  </a:cubicBezTo>
                  <a:lnTo>
                    <a:pt x="11526" y="266"/>
                  </a:lnTo>
                  <a:cubicBezTo>
                    <a:pt x="11275" y="178"/>
                    <a:pt x="11014" y="134"/>
                    <a:pt x="10751" y="134"/>
                  </a:cubicBezTo>
                  <a:cubicBezTo>
                    <a:pt x="10609" y="134"/>
                    <a:pt x="10466" y="147"/>
                    <a:pt x="10325" y="173"/>
                  </a:cubicBezTo>
                  <a:lnTo>
                    <a:pt x="9787" y="266"/>
                  </a:lnTo>
                  <a:cubicBezTo>
                    <a:pt x="9647" y="293"/>
                    <a:pt x="9504" y="306"/>
                    <a:pt x="9363" y="306"/>
                  </a:cubicBezTo>
                  <a:cubicBezTo>
                    <a:pt x="9199" y="306"/>
                    <a:pt x="9037" y="289"/>
                    <a:pt x="8880" y="257"/>
                  </a:cubicBezTo>
                  <a:lnTo>
                    <a:pt x="7964" y="64"/>
                  </a:lnTo>
                  <a:cubicBezTo>
                    <a:pt x="7751" y="22"/>
                    <a:pt x="7533" y="0"/>
                    <a:pt x="7316"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8"/>
            <p:cNvSpPr/>
            <p:nvPr/>
          </p:nvSpPr>
          <p:spPr>
            <a:xfrm>
              <a:off x="10797275" y="2422700"/>
              <a:ext cx="198275" cy="28725"/>
            </a:xfrm>
            <a:custGeom>
              <a:rect b="b" l="l" r="r" t="t"/>
              <a:pathLst>
                <a:path extrusionOk="0" h="1149" w="7931">
                  <a:moveTo>
                    <a:pt x="7918" y="1"/>
                  </a:moveTo>
                  <a:cubicBezTo>
                    <a:pt x="7882" y="1"/>
                    <a:pt x="7779" y="17"/>
                    <a:pt x="7611" y="45"/>
                  </a:cubicBezTo>
                  <a:cubicBezTo>
                    <a:pt x="7393" y="78"/>
                    <a:pt x="7107" y="129"/>
                    <a:pt x="6771" y="187"/>
                  </a:cubicBezTo>
                  <a:cubicBezTo>
                    <a:pt x="6049" y="305"/>
                    <a:pt x="5066" y="465"/>
                    <a:pt x="3974" y="624"/>
                  </a:cubicBezTo>
                  <a:cubicBezTo>
                    <a:pt x="2874" y="784"/>
                    <a:pt x="1882" y="902"/>
                    <a:pt x="1160" y="986"/>
                  </a:cubicBezTo>
                  <a:cubicBezTo>
                    <a:pt x="824" y="1028"/>
                    <a:pt x="538" y="1061"/>
                    <a:pt x="311" y="1086"/>
                  </a:cubicBezTo>
                  <a:cubicBezTo>
                    <a:pt x="110" y="1112"/>
                    <a:pt x="1" y="1137"/>
                    <a:pt x="1" y="1145"/>
                  </a:cubicBezTo>
                  <a:cubicBezTo>
                    <a:pt x="1" y="1148"/>
                    <a:pt x="10" y="1149"/>
                    <a:pt x="28" y="1149"/>
                  </a:cubicBezTo>
                  <a:cubicBezTo>
                    <a:pt x="73" y="1149"/>
                    <a:pt x="169" y="1143"/>
                    <a:pt x="311" y="1137"/>
                  </a:cubicBezTo>
                  <a:cubicBezTo>
                    <a:pt x="522" y="1128"/>
                    <a:pt x="807" y="1103"/>
                    <a:pt x="1168" y="1070"/>
                  </a:cubicBezTo>
                  <a:cubicBezTo>
                    <a:pt x="1891" y="1011"/>
                    <a:pt x="2890" y="902"/>
                    <a:pt x="3991" y="742"/>
                  </a:cubicBezTo>
                  <a:cubicBezTo>
                    <a:pt x="5083" y="582"/>
                    <a:pt x="6074" y="406"/>
                    <a:pt x="6780" y="271"/>
                  </a:cubicBezTo>
                  <a:cubicBezTo>
                    <a:pt x="7141" y="196"/>
                    <a:pt x="7427" y="137"/>
                    <a:pt x="7620" y="87"/>
                  </a:cubicBezTo>
                  <a:cubicBezTo>
                    <a:pt x="7822" y="45"/>
                    <a:pt x="7931" y="11"/>
                    <a:pt x="7931" y="3"/>
                  </a:cubicBezTo>
                  <a:cubicBezTo>
                    <a:pt x="7929" y="1"/>
                    <a:pt x="7925" y="1"/>
                    <a:pt x="79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8"/>
            <p:cNvSpPr/>
            <p:nvPr/>
          </p:nvSpPr>
          <p:spPr>
            <a:xfrm>
              <a:off x="11071125" y="3213225"/>
              <a:ext cx="181475" cy="35425"/>
            </a:xfrm>
            <a:custGeom>
              <a:rect b="b" l="l" r="r" t="t"/>
              <a:pathLst>
                <a:path extrusionOk="0" h="1417" w="7259">
                  <a:moveTo>
                    <a:pt x="3915" y="1"/>
                  </a:moveTo>
                  <a:lnTo>
                    <a:pt x="1" y="118"/>
                  </a:lnTo>
                  <a:lnTo>
                    <a:pt x="34" y="1387"/>
                  </a:lnTo>
                  <a:lnTo>
                    <a:pt x="278" y="1395"/>
                  </a:lnTo>
                  <a:cubicBezTo>
                    <a:pt x="674" y="1405"/>
                    <a:pt x="1520" y="1416"/>
                    <a:pt x="2466" y="1416"/>
                  </a:cubicBezTo>
                  <a:cubicBezTo>
                    <a:pt x="4090" y="1416"/>
                    <a:pt x="6010" y="1382"/>
                    <a:pt x="6461" y="1244"/>
                  </a:cubicBezTo>
                  <a:cubicBezTo>
                    <a:pt x="7259" y="992"/>
                    <a:pt x="3932" y="387"/>
                    <a:pt x="3932" y="387"/>
                  </a:cubicBezTo>
                  <a:lnTo>
                    <a:pt x="3915" y="1"/>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8"/>
            <p:cNvSpPr/>
            <p:nvPr/>
          </p:nvSpPr>
          <p:spPr>
            <a:xfrm>
              <a:off x="11071350" y="3221250"/>
              <a:ext cx="35925" cy="25400"/>
            </a:xfrm>
            <a:custGeom>
              <a:rect b="b" l="l" r="r" t="t"/>
              <a:pathLst>
                <a:path extrusionOk="0" h="1016" w="1437">
                  <a:moveTo>
                    <a:pt x="142" y="0"/>
                  </a:moveTo>
                  <a:cubicBezTo>
                    <a:pt x="95" y="0"/>
                    <a:pt x="48" y="3"/>
                    <a:pt x="0" y="7"/>
                  </a:cubicBezTo>
                  <a:lnTo>
                    <a:pt x="34" y="1015"/>
                  </a:lnTo>
                  <a:lnTo>
                    <a:pt x="1437" y="999"/>
                  </a:lnTo>
                  <a:cubicBezTo>
                    <a:pt x="1378" y="705"/>
                    <a:pt x="1185" y="427"/>
                    <a:pt x="916" y="243"/>
                  </a:cubicBezTo>
                  <a:cubicBezTo>
                    <a:pt x="693" y="84"/>
                    <a:pt x="421" y="0"/>
                    <a:pt x="1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8"/>
            <p:cNvSpPr/>
            <p:nvPr/>
          </p:nvSpPr>
          <p:spPr>
            <a:xfrm>
              <a:off x="11071975" y="3231725"/>
              <a:ext cx="167200" cy="17250"/>
            </a:xfrm>
            <a:custGeom>
              <a:rect b="b" l="l" r="r" t="t"/>
              <a:pathLst>
                <a:path extrusionOk="0" h="690" w="6688">
                  <a:moveTo>
                    <a:pt x="5520" y="0"/>
                  </a:moveTo>
                  <a:cubicBezTo>
                    <a:pt x="5293" y="8"/>
                    <a:pt x="5192" y="470"/>
                    <a:pt x="5192" y="470"/>
                  </a:cubicBezTo>
                  <a:lnTo>
                    <a:pt x="9" y="571"/>
                  </a:lnTo>
                  <a:lnTo>
                    <a:pt x="0" y="647"/>
                  </a:lnTo>
                  <a:cubicBezTo>
                    <a:pt x="526" y="676"/>
                    <a:pt x="1228" y="689"/>
                    <a:pt x="1977" y="689"/>
                  </a:cubicBezTo>
                  <a:cubicBezTo>
                    <a:pt x="4034" y="689"/>
                    <a:pt x="6448" y="591"/>
                    <a:pt x="6553" y="462"/>
                  </a:cubicBezTo>
                  <a:cubicBezTo>
                    <a:pt x="6687" y="277"/>
                    <a:pt x="5520" y="0"/>
                    <a:pt x="55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8"/>
            <p:cNvSpPr/>
            <p:nvPr/>
          </p:nvSpPr>
          <p:spPr>
            <a:xfrm>
              <a:off x="11070500" y="3241575"/>
              <a:ext cx="165300" cy="4875"/>
            </a:xfrm>
            <a:custGeom>
              <a:rect b="b" l="l" r="r" t="t"/>
              <a:pathLst>
                <a:path extrusionOk="0" h="195" w="6612">
                  <a:moveTo>
                    <a:pt x="6545" y="1"/>
                  </a:moveTo>
                  <a:cubicBezTo>
                    <a:pt x="6486" y="1"/>
                    <a:pt x="6419" y="9"/>
                    <a:pt x="6351" y="9"/>
                  </a:cubicBezTo>
                  <a:cubicBezTo>
                    <a:pt x="6158" y="18"/>
                    <a:pt x="5923" y="26"/>
                    <a:pt x="5646" y="43"/>
                  </a:cubicBezTo>
                  <a:cubicBezTo>
                    <a:pt x="5041" y="68"/>
                    <a:pt x="4218" y="102"/>
                    <a:pt x="3310" y="127"/>
                  </a:cubicBezTo>
                  <a:cubicBezTo>
                    <a:pt x="2395" y="144"/>
                    <a:pt x="1572" y="152"/>
                    <a:pt x="975" y="160"/>
                  </a:cubicBezTo>
                  <a:lnTo>
                    <a:pt x="269" y="160"/>
                  </a:lnTo>
                  <a:cubicBezTo>
                    <a:pt x="194" y="160"/>
                    <a:pt x="135" y="169"/>
                    <a:pt x="76" y="169"/>
                  </a:cubicBezTo>
                  <a:lnTo>
                    <a:pt x="1" y="169"/>
                  </a:lnTo>
                  <a:cubicBezTo>
                    <a:pt x="1" y="177"/>
                    <a:pt x="26" y="177"/>
                    <a:pt x="76" y="177"/>
                  </a:cubicBezTo>
                  <a:cubicBezTo>
                    <a:pt x="127" y="177"/>
                    <a:pt x="194" y="177"/>
                    <a:pt x="261" y="186"/>
                  </a:cubicBezTo>
                  <a:cubicBezTo>
                    <a:pt x="454" y="186"/>
                    <a:pt x="698" y="186"/>
                    <a:pt x="975" y="194"/>
                  </a:cubicBezTo>
                  <a:cubicBezTo>
                    <a:pt x="1572" y="194"/>
                    <a:pt x="2395" y="194"/>
                    <a:pt x="3310" y="169"/>
                  </a:cubicBezTo>
                  <a:cubicBezTo>
                    <a:pt x="4218" y="144"/>
                    <a:pt x="5049" y="110"/>
                    <a:pt x="5646" y="76"/>
                  </a:cubicBezTo>
                  <a:cubicBezTo>
                    <a:pt x="5923" y="51"/>
                    <a:pt x="6158" y="43"/>
                    <a:pt x="6351" y="26"/>
                  </a:cubicBezTo>
                  <a:cubicBezTo>
                    <a:pt x="6419" y="18"/>
                    <a:pt x="6486" y="18"/>
                    <a:pt x="6545" y="9"/>
                  </a:cubicBezTo>
                  <a:cubicBezTo>
                    <a:pt x="6587" y="9"/>
                    <a:pt x="6612" y="1"/>
                    <a:pt x="6612"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8"/>
            <p:cNvSpPr/>
            <p:nvPr/>
          </p:nvSpPr>
          <p:spPr>
            <a:xfrm>
              <a:off x="11201125" y="3230450"/>
              <a:ext cx="9900" cy="14525"/>
            </a:xfrm>
            <a:custGeom>
              <a:rect b="b" l="l" r="r" t="t"/>
              <a:pathLst>
                <a:path extrusionOk="0" h="581" w="396">
                  <a:moveTo>
                    <a:pt x="385" y="0"/>
                  </a:moveTo>
                  <a:cubicBezTo>
                    <a:pt x="363" y="0"/>
                    <a:pt x="214" y="77"/>
                    <a:pt x="110" y="244"/>
                  </a:cubicBezTo>
                  <a:cubicBezTo>
                    <a:pt x="1" y="412"/>
                    <a:pt x="18" y="580"/>
                    <a:pt x="26" y="580"/>
                  </a:cubicBezTo>
                  <a:cubicBezTo>
                    <a:pt x="43" y="580"/>
                    <a:pt x="51" y="421"/>
                    <a:pt x="152" y="261"/>
                  </a:cubicBezTo>
                  <a:cubicBezTo>
                    <a:pt x="244" y="101"/>
                    <a:pt x="396" y="17"/>
                    <a:pt x="387" y="1"/>
                  </a:cubicBezTo>
                  <a:cubicBezTo>
                    <a:pt x="387" y="0"/>
                    <a:pt x="386" y="0"/>
                    <a:pt x="385" y="0"/>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8"/>
            <p:cNvSpPr/>
            <p:nvPr/>
          </p:nvSpPr>
          <p:spPr>
            <a:xfrm>
              <a:off x="11172350" y="3224550"/>
              <a:ext cx="5500" cy="7625"/>
            </a:xfrm>
            <a:custGeom>
              <a:rect b="b" l="l" r="r" t="t"/>
              <a:pathLst>
                <a:path extrusionOk="0" h="305" w="220">
                  <a:moveTo>
                    <a:pt x="207" y="1"/>
                  </a:moveTo>
                  <a:cubicBezTo>
                    <a:pt x="188" y="1"/>
                    <a:pt x="140" y="57"/>
                    <a:pt x="93" y="136"/>
                  </a:cubicBezTo>
                  <a:cubicBezTo>
                    <a:pt x="34" y="228"/>
                    <a:pt x="1" y="295"/>
                    <a:pt x="9" y="304"/>
                  </a:cubicBezTo>
                  <a:cubicBezTo>
                    <a:pt x="10" y="304"/>
                    <a:pt x="11" y="305"/>
                    <a:pt x="12" y="305"/>
                  </a:cubicBezTo>
                  <a:cubicBezTo>
                    <a:pt x="32" y="305"/>
                    <a:pt x="80" y="240"/>
                    <a:pt x="135" y="161"/>
                  </a:cubicBezTo>
                  <a:cubicBezTo>
                    <a:pt x="186" y="77"/>
                    <a:pt x="219" y="1"/>
                    <a:pt x="211" y="1"/>
                  </a:cubicBezTo>
                  <a:cubicBezTo>
                    <a:pt x="210" y="1"/>
                    <a:pt x="209" y="1"/>
                    <a:pt x="207"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8"/>
            <p:cNvSpPr/>
            <p:nvPr/>
          </p:nvSpPr>
          <p:spPr>
            <a:xfrm>
              <a:off x="11164375" y="3223275"/>
              <a:ext cx="6550" cy="5350"/>
            </a:xfrm>
            <a:custGeom>
              <a:rect b="b" l="l" r="r" t="t"/>
              <a:pathLst>
                <a:path extrusionOk="0" h="214" w="262">
                  <a:moveTo>
                    <a:pt x="246" y="1"/>
                  </a:moveTo>
                  <a:cubicBezTo>
                    <a:pt x="224" y="1"/>
                    <a:pt x="171" y="33"/>
                    <a:pt x="118" y="86"/>
                  </a:cubicBezTo>
                  <a:cubicBezTo>
                    <a:pt x="51" y="145"/>
                    <a:pt x="1" y="204"/>
                    <a:pt x="9" y="212"/>
                  </a:cubicBezTo>
                  <a:cubicBezTo>
                    <a:pt x="11" y="213"/>
                    <a:pt x="12" y="213"/>
                    <a:pt x="14" y="213"/>
                  </a:cubicBezTo>
                  <a:cubicBezTo>
                    <a:pt x="36" y="213"/>
                    <a:pt x="90" y="173"/>
                    <a:pt x="143" y="120"/>
                  </a:cubicBezTo>
                  <a:cubicBezTo>
                    <a:pt x="211" y="61"/>
                    <a:pt x="261" y="10"/>
                    <a:pt x="253" y="2"/>
                  </a:cubicBezTo>
                  <a:cubicBezTo>
                    <a:pt x="251" y="1"/>
                    <a:pt x="249" y="1"/>
                    <a:pt x="246"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8"/>
            <p:cNvSpPr/>
            <p:nvPr/>
          </p:nvSpPr>
          <p:spPr>
            <a:xfrm>
              <a:off x="11159350" y="3219450"/>
              <a:ext cx="10300" cy="1150"/>
            </a:xfrm>
            <a:custGeom>
              <a:rect b="b" l="l" r="r" t="t"/>
              <a:pathLst>
                <a:path extrusionOk="0" h="46" w="412">
                  <a:moveTo>
                    <a:pt x="293" y="1"/>
                  </a:moveTo>
                  <a:cubicBezTo>
                    <a:pt x="267" y="1"/>
                    <a:pt x="239" y="2"/>
                    <a:pt x="210" y="4"/>
                  </a:cubicBezTo>
                  <a:cubicBezTo>
                    <a:pt x="92" y="4"/>
                    <a:pt x="0" y="12"/>
                    <a:pt x="0" y="29"/>
                  </a:cubicBezTo>
                  <a:cubicBezTo>
                    <a:pt x="0" y="37"/>
                    <a:pt x="92" y="46"/>
                    <a:pt x="210" y="46"/>
                  </a:cubicBezTo>
                  <a:cubicBezTo>
                    <a:pt x="319" y="46"/>
                    <a:pt x="412" y="29"/>
                    <a:pt x="412" y="21"/>
                  </a:cubicBezTo>
                  <a:cubicBezTo>
                    <a:pt x="412" y="8"/>
                    <a:pt x="362" y="1"/>
                    <a:pt x="293"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8"/>
            <p:cNvSpPr/>
            <p:nvPr/>
          </p:nvSpPr>
          <p:spPr>
            <a:xfrm>
              <a:off x="11157450" y="3214025"/>
              <a:ext cx="11775" cy="1550"/>
            </a:xfrm>
            <a:custGeom>
              <a:rect b="b" l="l" r="r" t="t"/>
              <a:pathLst>
                <a:path extrusionOk="0" h="62" w="471">
                  <a:moveTo>
                    <a:pt x="15" y="0"/>
                  </a:moveTo>
                  <a:cubicBezTo>
                    <a:pt x="7" y="0"/>
                    <a:pt x="2" y="1"/>
                    <a:pt x="0" y="2"/>
                  </a:cubicBezTo>
                  <a:cubicBezTo>
                    <a:pt x="0" y="11"/>
                    <a:pt x="101" y="53"/>
                    <a:pt x="236" y="61"/>
                  </a:cubicBezTo>
                  <a:cubicBezTo>
                    <a:pt x="362" y="61"/>
                    <a:pt x="471" y="36"/>
                    <a:pt x="462" y="28"/>
                  </a:cubicBezTo>
                  <a:cubicBezTo>
                    <a:pt x="462" y="19"/>
                    <a:pt x="437" y="17"/>
                    <a:pt x="396" y="17"/>
                  </a:cubicBezTo>
                  <a:cubicBezTo>
                    <a:pt x="355" y="17"/>
                    <a:pt x="299" y="19"/>
                    <a:pt x="236" y="19"/>
                  </a:cubicBezTo>
                  <a:cubicBezTo>
                    <a:pt x="134" y="12"/>
                    <a:pt x="48" y="0"/>
                    <a:pt x="15" y="0"/>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8"/>
            <p:cNvSpPr/>
            <p:nvPr/>
          </p:nvSpPr>
          <p:spPr>
            <a:xfrm>
              <a:off x="11175725" y="3215575"/>
              <a:ext cx="18300" cy="10075"/>
            </a:xfrm>
            <a:custGeom>
              <a:rect b="b" l="l" r="r" t="t"/>
              <a:pathLst>
                <a:path extrusionOk="0" h="403" w="732">
                  <a:moveTo>
                    <a:pt x="500" y="46"/>
                  </a:moveTo>
                  <a:cubicBezTo>
                    <a:pt x="555" y="46"/>
                    <a:pt x="611" y="57"/>
                    <a:pt x="656" y="83"/>
                  </a:cubicBezTo>
                  <a:cubicBezTo>
                    <a:pt x="698" y="108"/>
                    <a:pt x="681" y="150"/>
                    <a:pt x="639" y="176"/>
                  </a:cubicBezTo>
                  <a:cubicBezTo>
                    <a:pt x="597" y="201"/>
                    <a:pt x="546" y="218"/>
                    <a:pt x="504" y="234"/>
                  </a:cubicBezTo>
                  <a:cubicBezTo>
                    <a:pt x="404" y="268"/>
                    <a:pt x="320" y="293"/>
                    <a:pt x="244" y="302"/>
                  </a:cubicBezTo>
                  <a:cubicBezTo>
                    <a:pt x="170" y="318"/>
                    <a:pt x="109" y="327"/>
                    <a:pt x="68" y="332"/>
                  </a:cubicBezTo>
                  <a:lnTo>
                    <a:pt x="68" y="332"/>
                  </a:lnTo>
                  <a:cubicBezTo>
                    <a:pt x="82" y="296"/>
                    <a:pt x="107" y="249"/>
                    <a:pt x="152" y="201"/>
                  </a:cubicBezTo>
                  <a:cubicBezTo>
                    <a:pt x="194" y="150"/>
                    <a:pt x="269" y="100"/>
                    <a:pt x="362" y="66"/>
                  </a:cubicBezTo>
                  <a:cubicBezTo>
                    <a:pt x="401" y="55"/>
                    <a:pt x="450" y="46"/>
                    <a:pt x="500" y="46"/>
                  </a:cubicBezTo>
                  <a:close/>
                  <a:moveTo>
                    <a:pt x="495" y="1"/>
                  </a:moveTo>
                  <a:cubicBezTo>
                    <a:pt x="325" y="1"/>
                    <a:pt x="180" y="97"/>
                    <a:pt x="118" y="184"/>
                  </a:cubicBezTo>
                  <a:cubicBezTo>
                    <a:pt x="79" y="239"/>
                    <a:pt x="54" y="293"/>
                    <a:pt x="44" y="335"/>
                  </a:cubicBezTo>
                  <a:lnTo>
                    <a:pt x="44" y="335"/>
                  </a:lnTo>
                  <a:cubicBezTo>
                    <a:pt x="16" y="338"/>
                    <a:pt x="0" y="340"/>
                    <a:pt x="0" y="344"/>
                  </a:cubicBezTo>
                  <a:cubicBezTo>
                    <a:pt x="0" y="347"/>
                    <a:pt x="14" y="350"/>
                    <a:pt x="41" y="351"/>
                  </a:cubicBezTo>
                  <a:lnTo>
                    <a:pt x="41" y="351"/>
                  </a:lnTo>
                  <a:cubicBezTo>
                    <a:pt x="34" y="388"/>
                    <a:pt x="34" y="402"/>
                    <a:pt x="42" y="402"/>
                  </a:cubicBezTo>
                  <a:cubicBezTo>
                    <a:pt x="43" y="403"/>
                    <a:pt x="43" y="403"/>
                    <a:pt x="43" y="403"/>
                  </a:cubicBezTo>
                  <a:cubicBezTo>
                    <a:pt x="47" y="403"/>
                    <a:pt x="49" y="383"/>
                    <a:pt x="60" y="352"/>
                  </a:cubicBezTo>
                  <a:lnTo>
                    <a:pt x="60" y="352"/>
                  </a:lnTo>
                  <a:cubicBezTo>
                    <a:pt x="62" y="352"/>
                    <a:pt x="64" y="352"/>
                    <a:pt x="66" y="352"/>
                  </a:cubicBezTo>
                  <a:cubicBezTo>
                    <a:pt x="110" y="352"/>
                    <a:pt x="173" y="348"/>
                    <a:pt x="252" y="335"/>
                  </a:cubicBezTo>
                  <a:cubicBezTo>
                    <a:pt x="328" y="327"/>
                    <a:pt x="420" y="302"/>
                    <a:pt x="513" y="276"/>
                  </a:cubicBezTo>
                  <a:cubicBezTo>
                    <a:pt x="563" y="260"/>
                    <a:pt x="614" y="243"/>
                    <a:pt x="664" y="209"/>
                  </a:cubicBezTo>
                  <a:cubicBezTo>
                    <a:pt x="689" y="192"/>
                    <a:pt x="714" y="176"/>
                    <a:pt x="723" y="134"/>
                  </a:cubicBezTo>
                  <a:cubicBezTo>
                    <a:pt x="731" y="100"/>
                    <a:pt x="714" y="66"/>
                    <a:pt x="681" y="41"/>
                  </a:cubicBezTo>
                  <a:cubicBezTo>
                    <a:pt x="617" y="13"/>
                    <a:pt x="554" y="1"/>
                    <a:pt x="495"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8"/>
            <p:cNvSpPr/>
            <p:nvPr/>
          </p:nvSpPr>
          <p:spPr>
            <a:xfrm>
              <a:off x="11168800" y="3213225"/>
              <a:ext cx="9475" cy="11175"/>
            </a:xfrm>
            <a:custGeom>
              <a:rect b="b" l="l" r="r" t="t"/>
              <a:pathLst>
                <a:path extrusionOk="0" h="447" w="379">
                  <a:moveTo>
                    <a:pt x="84" y="1"/>
                  </a:moveTo>
                  <a:cubicBezTo>
                    <a:pt x="25" y="9"/>
                    <a:pt x="0" y="76"/>
                    <a:pt x="8" y="110"/>
                  </a:cubicBezTo>
                  <a:cubicBezTo>
                    <a:pt x="17" y="152"/>
                    <a:pt x="34" y="186"/>
                    <a:pt x="50" y="219"/>
                  </a:cubicBezTo>
                  <a:cubicBezTo>
                    <a:pt x="92" y="270"/>
                    <a:pt x="134" y="320"/>
                    <a:pt x="176" y="354"/>
                  </a:cubicBezTo>
                  <a:cubicBezTo>
                    <a:pt x="260" y="421"/>
                    <a:pt x="319" y="446"/>
                    <a:pt x="319" y="446"/>
                  </a:cubicBezTo>
                  <a:cubicBezTo>
                    <a:pt x="328" y="438"/>
                    <a:pt x="269" y="404"/>
                    <a:pt x="202" y="328"/>
                  </a:cubicBezTo>
                  <a:cubicBezTo>
                    <a:pt x="168" y="295"/>
                    <a:pt x="126" y="253"/>
                    <a:pt x="92" y="194"/>
                  </a:cubicBezTo>
                  <a:cubicBezTo>
                    <a:pt x="59" y="144"/>
                    <a:pt x="34" y="60"/>
                    <a:pt x="92" y="51"/>
                  </a:cubicBezTo>
                  <a:cubicBezTo>
                    <a:pt x="97" y="51"/>
                    <a:pt x="101" y="50"/>
                    <a:pt x="106" y="50"/>
                  </a:cubicBezTo>
                  <a:cubicBezTo>
                    <a:pt x="161" y="50"/>
                    <a:pt x="222" y="97"/>
                    <a:pt x="260" y="144"/>
                  </a:cubicBezTo>
                  <a:cubicBezTo>
                    <a:pt x="303" y="194"/>
                    <a:pt x="328" y="244"/>
                    <a:pt x="336" y="286"/>
                  </a:cubicBezTo>
                  <a:cubicBezTo>
                    <a:pt x="353" y="387"/>
                    <a:pt x="336" y="446"/>
                    <a:pt x="345" y="446"/>
                  </a:cubicBezTo>
                  <a:cubicBezTo>
                    <a:pt x="345" y="446"/>
                    <a:pt x="378" y="387"/>
                    <a:pt x="370" y="286"/>
                  </a:cubicBezTo>
                  <a:cubicBezTo>
                    <a:pt x="361" y="236"/>
                    <a:pt x="336" y="177"/>
                    <a:pt x="294" y="118"/>
                  </a:cubicBezTo>
                  <a:cubicBezTo>
                    <a:pt x="244" y="68"/>
                    <a:pt x="185" y="1"/>
                    <a:pt x="84"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8"/>
            <p:cNvSpPr/>
            <p:nvPr/>
          </p:nvSpPr>
          <p:spPr>
            <a:xfrm>
              <a:off x="11071775" y="3220375"/>
              <a:ext cx="35500" cy="25425"/>
            </a:xfrm>
            <a:custGeom>
              <a:rect b="b" l="l" r="r" t="t"/>
              <a:pathLst>
                <a:path extrusionOk="0" h="1017" w="1420">
                  <a:moveTo>
                    <a:pt x="294" y="0"/>
                  </a:moveTo>
                  <a:cubicBezTo>
                    <a:pt x="202" y="0"/>
                    <a:pt x="126" y="0"/>
                    <a:pt x="76" y="9"/>
                  </a:cubicBezTo>
                  <a:cubicBezTo>
                    <a:pt x="34" y="17"/>
                    <a:pt x="0" y="26"/>
                    <a:pt x="0" y="26"/>
                  </a:cubicBezTo>
                  <a:cubicBezTo>
                    <a:pt x="2" y="28"/>
                    <a:pt x="9" y="28"/>
                    <a:pt x="21" y="28"/>
                  </a:cubicBezTo>
                  <a:cubicBezTo>
                    <a:pt x="42" y="28"/>
                    <a:pt x="78" y="26"/>
                    <a:pt x="128" y="26"/>
                  </a:cubicBezTo>
                  <a:cubicBezTo>
                    <a:pt x="173" y="26"/>
                    <a:pt x="229" y="28"/>
                    <a:pt x="294" y="34"/>
                  </a:cubicBezTo>
                  <a:cubicBezTo>
                    <a:pt x="462" y="42"/>
                    <a:pt x="706" y="101"/>
                    <a:pt x="924" y="252"/>
                  </a:cubicBezTo>
                  <a:cubicBezTo>
                    <a:pt x="1143" y="404"/>
                    <a:pt x="1269" y="605"/>
                    <a:pt x="1336" y="756"/>
                  </a:cubicBezTo>
                  <a:cubicBezTo>
                    <a:pt x="1395" y="916"/>
                    <a:pt x="1403" y="1017"/>
                    <a:pt x="1411" y="1017"/>
                  </a:cubicBezTo>
                  <a:cubicBezTo>
                    <a:pt x="1420" y="1017"/>
                    <a:pt x="1420" y="992"/>
                    <a:pt x="1411" y="941"/>
                  </a:cubicBezTo>
                  <a:cubicBezTo>
                    <a:pt x="1403" y="899"/>
                    <a:pt x="1395" y="824"/>
                    <a:pt x="1361" y="748"/>
                  </a:cubicBezTo>
                  <a:cubicBezTo>
                    <a:pt x="1311" y="588"/>
                    <a:pt x="1176" y="378"/>
                    <a:pt x="949" y="219"/>
                  </a:cubicBezTo>
                  <a:cubicBezTo>
                    <a:pt x="731" y="59"/>
                    <a:pt x="470" y="9"/>
                    <a:pt x="294" y="0"/>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8"/>
            <p:cNvSpPr/>
            <p:nvPr/>
          </p:nvSpPr>
          <p:spPr>
            <a:xfrm>
              <a:off x="11119225" y="3236475"/>
              <a:ext cx="28600" cy="1600"/>
            </a:xfrm>
            <a:custGeom>
              <a:rect b="b" l="l" r="r" t="t"/>
              <a:pathLst>
                <a:path extrusionOk="0" h="64" w="1144">
                  <a:moveTo>
                    <a:pt x="1113" y="1"/>
                  </a:moveTo>
                  <a:cubicBezTo>
                    <a:pt x="1036" y="1"/>
                    <a:pt x="823" y="13"/>
                    <a:pt x="572" y="20"/>
                  </a:cubicBezTo>
                  <a:cubicBezTo>
                    <a:pt x="501" y="22"/>
                    <a:pt x="434" y="23"/>
                    <a:pt x="371" y="23"/>
                  </a:cubicBezTo>
                  <a:cubicBezTo>
                    <a:pt x="259" y="23"/>
                    <a:pt x="163" y="21"/>
                    <a:pt x="97" y="21"/>
                  </a:cubicBezTo>
                  <a:cubicBezTo>
                    <a:pt x="36" y="21"/>
                    <a:pt x="1" y="22"/>
                    <a:pt x="1" y="28"/>
                  </a:cubicBezTo>
                  <a:cubicBezTo>
                    <a:pt x="1" y="36"/>
                    <a:pt x="200" y="63"/>
                    <a:pt x="470" y="63"/>
                  </a:cubicBezTo>
                  <a:cubicBezTo>
                    <a:pt x="503" y="63"/>
                    <a:pt x="537" y="63"/>
                    <a:pt x="572" y="62"/>
                  </a:cubicBezTo>
                  <a:cubicBezTo>
                    <a:pt x="891" y="62"/>
                    <a:pt x="1143" y="20"/>
                    <a:pt x="1143" y="3"/>
                  </a:cubicBezTo>
                  <a:cubicBezTo>
                    <a:pt x="1141" y="2"/>
                    <a:pt x="1131" y="1"/>
                    <a:pt x="1113"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8"/>
            <p:cNvSpPr/>
            <p:nvPr/>
          </p:nvSpPr>
          <p:spPr>
            <a:xfrm>
              <a:off x="11099900" y="3237550"/>
              <a:ext cx="3400" cy="5100"/>
            </a:xfrm>
            <a:custGeom>
              <a:rect b="b" l="l" r="r" t="t"/>
              <a:pathLst>
                <a:path extrusionOk="0" h="204" w="136">
                  <a:moveTo>
                    <a:pt x="19" y="1"/>
                  </a:moveTo>
                  <a:cubicBezTo>
                    <a:pt x="18" y="1"/>
                    <a:pt x="18" y="1"/>
                    <a:pt x="18" y="2"/>
                  </a:cubicBezTo>
                  <a:cubicBezTo>
                    <a:pt x="1" y="11"/>
                    <a:pt x="34" y="53"/>
                    <a:pt x="68" y="103"/>
                  </a:cubicBezTo>
                  <a:cubicBezTo>
                    <a:pt x="93" y="162"/>
                    <a:pt x="110" y="204"/>
                    <a:pt x="118" y="204"/>
                  </a:cubicBezTo>
                  <a:cubicBezTo>
                    <a:pt x="135" y="204"/>
                    <a:pt x="135" y="145"/>
                    <a:pt x="102" y="86"/>
                  </a:cubicBezTo>
                  <a:cubicBezTo>
                    <a:pt x="79" y="33"/>
                    <a:pt x="29" y="1"/>
                    <a:pt x="19"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8"/>
            <p:cNvSpPr/>
            <p:nvPr/>
          </p:nvSpPr>
          <p:spPr>
            <a:xfrm>
              <a:off x="11092550" y="3229350"/>
              <a:ext cx="4225" cy="3500"/>
            </a:xfrm>
            <a:custGeom>
              <a:rect b="b" l="l" r="r" t="t"/>
              <a:pathLst>
                <a:path extrusionOk="0" h="140" w="169">
                  <a:moveTo>
                    <a:pt x="14" y="1"/>
                  </a:moveTo>
                  <a:cubicBezTo>
                    <a:pt x="12" y="1"/>
                    <a:pt x="10" y="2"/>
                    <a:pt x="9" y="3"/>
                  </a:cubicBezTo>
                  <a:cubicBezTo>
                    <a:pt x="1" y="11"/>
                    <a:pt x="26" y="53"/>
                    <a:pt x="68" y="87"/>
                  </a:cubicBezTo>
                  <a:cubicBezTo>
                    <a:pt x="103" y="122"/>
                    <a:pt x="138" y="139"/>
                    <a:pt x="153" y="139"/>
                  </a:cubicBezTo>
                  <a:cubicBezTo>
                    <a:pt x="157" y="139"/>
                    <a:pt x="159" y="138"/>
                    <a:pt x="160" y="137"/>
                  </a:cubicBezTo>
                  <a:cubicBezTo>
                    <a:pt x="169" y="129"/>
                    <a:pt x="144" y="95"/>
                    <a:pt x="102" y="53"/>
                  </a:cubicBezTo>
                  <a:cubicBezTo>
                    <a:pt x="65" y="24"/>
                    <a:pt x="29" y="1"/>
                    <a:pt x="14"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8"/>
            <p:cNvSpPr/>
            <p:nvPr/>
          </p:nvSpPr>
          <p:spPr>
            <a:xfrm>
              <a:off x="11082325" y="3225350"/>
              <a:ext cx="5850" cy="2225"/>
            </a:xfrm>
            <a:custGeom>
              <a:rect b="b" l="l" r="r" t="t"/>
              <a:pathLst>
                <a:path extrusionOk="0" h="89" w="234">
                  <a:moveTo>
                    <a:pt x="70" y="1"/>
                  </a:moveTo>
                  <a:cubicBezTo>
                    <a:pt x="27" y="1"/>
                    <a:pt x="1" y="17"/>
                    <a:pt x="6" y="28"/>
                  </a:cubicBezTo>
                  <a:cubicBezTo>
                    <a:pt x="6" y="37"/>
                    <a:pt x="57" y="37"/>
                    <a:pt x="116" y="53"/>
                  </a:cubicBezTo>
                  <a:cubicBezTo>
                    <a:pt x="166" y="68"/>
                    <a:pt x="205" y="89"/>
                    <a:pt x="220" y="89"/>
                  </a:cubicBezTo>
                  <a:cubicBezTo>
                    <a:pt x="222" y="89"/>
                    <a:pt x="224" y="88"/>
                    <a:pt x="225" y="87"/>
                  </a:cubicBezTo>
                  <a:cubicBezTo>
                    <a:pt x="233" y="79"/>
                    <a:pt x="200" y="28"/>
                    <a:pt x="133" y="11"/>
                  </a:cubicBezTo>
                  <a:cubicBezTo>
                    <a:pt x="110" y="4"/>
                    <a:pt x="88" y="1"/>
                    <a:pt x="70"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8"/>
            <p:cNvSpPr/>
            <p:nvPr/>
          </p:nvSpPr>
          <p:spPr>
            <a:xfrm>
              <a:off x="11074925" y="3224200"/>
              <a:ext cx="3175" cy="1400"/>
            </a:xfrm>
            <a:custGeom>
              <a:rect b="b" l="l" r="r" t="t"/>
              <a:pathLst>
                <a:path extrusionOk="0" h="56" w="127">
                  <a:moveTo>
                    <a:pt x="24" y="1"/>
                  </a:moveTo>
                  <a:cubicBezTo>
                    <a:pt x="13" y="1"/>
                    <a:pt x="4" y="3"/>
                    <a:pt x="0" y="7"/>
                  </a:cubicBezTo>
                  <a:cubicBezTo>
                    <a:pt x="0" y="15"/>
                    <a:pt x="25" y="32"/>
                    <a:pt x="50" y="49"/>
                  </a:cubicBezTo>
                  <a:cubicBezTo>
                    <a:pt x="67" y="53"/>
                    <a:pt x="84" y="55"/>
                    <a:pt x="98" y="55"/>
                  </a:cubicBezTo>
                  <a:cubicBezTo>
                    <a:pt x="111" y="55"/>
                    <a:pt x="122" y="53"/>
                    <a:pt x="126" y="49"/>
                  </a:cubicBezTo>
                  <a:cubicBezTo>
                    <a:pt x="126" y="32"/>
                    <a:pt x="101" y="15"/>
                    <a:pt x="67" y="7"/>
                  </a:cubicBezTo>
                  <a:cubicBezTo>
                    <a:pt x="50" y="3"/>
                    <a:pt x="36" y="1"/>
                    <a:pt x="24"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8"/>
            <p:cNvSpPr/>
            <p:nvPr/>
          </p:nvSpPr>
          <p:spPr>
            <a:xfrm>
              <a:off x="10519025" y="3183625"/>
              <a:ext cx="101875" cy="63650"/>
            </a:xfrm>
            <a:custGeom>
              <a:rect b="b" l="l" r="r" t="t"/>
              <a:pathLst>
                <a:path extrusionOk="0" h="2546" w="4075">
                  <a:moveTo>
                    <a:pt x="580" y="0"/>
                  </a:moveTo>
                  <a:lnTo>
                    <a:pt x="0" y="2546"/>
                  </a:lnTo>
                  <a:lnTo>
                    <a:pt x="3906" y="2546"/>
                  </a:lnTo>
                  <a:lnTo>
                    <a:pt x="4074" y="891"/>
                  </a:lnTo>
                  <a:lnTo>
                    <a:pt x="580"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8"/>
            <p:cNvSpPr/>
            <p:nvPr/>
          </p:nvSpPr>
          <p:spPr>
            <a:xfrm>
              <a:off x="10521525" y="3234775"/>
              <a:ext cx="97275" cy="4325"/>
            </a:xfrm>
            <a:custGeom>
              <a:rect b="b" l="l" r="r" t="t"/>
              <a:pathLst>
                <a:path extrusionOk="0" h="173" w="3891">
                  <a:moveTo>
                    <a:pt x="861" y="1"/>
                  </a:moveTo>
                  <a:cubicBezTo>
                    <a:pt x="757" y="1"/>
                    <a:pt x="660" y="2"/>
                    <a:pt x="572" y="4"/>
                  </a:cubicBezTo>
                  <a:cubicBezTo>
                    <a:pt x="219" y="4"/>
                    <a:pt x="1" y="21"/>
                    <a:pt x="1" y="38"/>
                  </a:cubicBezTo>
                  <a:cubicBezTo>
                    <a:pt x="1" y="54"/>
                    <a:pt x="219" y="71"/>
                    <a:pt x="572" y="88"/>
                  </a:cubicBezTo>
                  <a:cubicBezTo>
                    <a:pt x="967" y="105"/>
                    <a:pt x="1429" y="122"/>
                    <a:pt x="1941" y="147"/>
                  </a:cubicBezTo>
                  <a:cubicBezTo>
                    <a:pt x="2479" y="164"/>
                    <a:pt x="2966" y="172"/>
                    <a:pt x="3319" y="172"/>
                  </a:cubicBezTo>
                  <a:cubicBezTo>
                    <a:pt x="3672" y="164"/>
                    <a:pt x="3890" y="147"/>
                    <a:pt x="3890" y="130"/>
                  </a:cubicBezTo>
                  <a:cubicBezTo>
                    <a:pt x="3890" y="113"/>
                    <a:pt x="3672" y="105"/>
                    <a:pt x="3319" y="88"/>
                  </a:cubicBezTo>
                  <a:cubicBezTo>
                    <a:pt x="2924" y="71"/>
                    <a:pt x="2462" y="46"/>
                    <a:pt x="1950" y="29"/>
                  </a:cubicBezTo>
                  <a:cubicBezTo>
                    <a:pt x="1547" y="10"/>
                    <a:pt x="1172" y="1"/>
                    <a:pt x="861"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8"/>
            <p:cNvSpPr/>
            <p:nvPr/>
          </p:nvSpPr>
          <p:spPr>
            <a:xfrm>
              <a:off x="10573625" y="3196000"/>
              <a:ext cx="4625" cy="41200"/>
            </a:xfrm>
            <a:custGeom>
              <a:rect b="b" l="l" r="r" t="t"/>
              <a:pathLst>
                <a:path extrusionOk="0" h="1648" w="185">
                  <a:moveTo>
                    <a:pt x="143" y="1"/>
                  </a:moveTo>
                  <a:cubicBezTo>
                    <a:pt x="118" y="1"/>
                    <a:pt x="59" y="371"/>
                    <a:pt x="34" y="816"/>
                  </a:cubicBezTo>
                  <a:cubicBezTo>
                    <a:pt x="0" y="1269"/>
                    <a:pt x="0" y="1639"/>
                    <a:pt x="34" y="1647"/>
                  </a:cubicBezTo>
                  <a:cubicBezTo>
                    <a:pt x="67" y="1647"/>
                    <a:pt x="118" y="1278"/>
                    <a:pt x="151" y="824"/>
                  </a:cubicBezTo>
                  <a:cubicBezTo>
                    <a:pt x="185" y="379"/>
                    <a:pt x="177" y="9"/>
                    <a:pt x="143"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8"/>
            <p:cNvSpPr/>
            <p:nvPr/>
          </p:nvSpPr>
          <p:spPr>
            <a:xfrm>
              <a:off x="10519025" y="3235700"/>
              <a:ext cx="98725" cy="11575"/>
            </a:xfrm>
            <a:custGeom>
              <a:rect b="b" l="l" r="r" t="t"/>
              <a:pathLst>
                <a:path extrusionOk="0" h="463" w="3949">
                  <a:moveTo>
                    <a:pt x="67" y="1"/>
                  </a:moveTo>
                  <a:lnTo>
                    <a:pt x="0" y="421"/>
                  </a:lnTo>
                  <a:lnTo>
                    <a:pt x="0" y="463"/>
                  </a:lnTo>
                  <a:lnTo>
                    <a:pt x="3906" y="463"/>
                  </a:lnTo>
                  <a:lnTo>
                    <a:pt x="3948" y="93"/>
                  </a:lnTo>
                  <a:lnTo>
                    <a:pt x="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8" name="Google Shape;1508;p38"/>
          <p:cNvSpPr txBox="1"/>
          <p:nvPr/>
        </p:nvSpPr>
        <p:spPr>
          <a:xfrm>
            <a:off x="6646550" y="3686300"/>
            <a:ext cx="1967400" cy="4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lfa Slab One"/>
                <a:ea typeface="Alfa Slab One"/>
                <a:cs typeface="Alfa Slab One"/>
                <a:sym typeface="Alfa Slab One"/>
              </a:rPr>
              <a:t>Data Transformation</a:t>
            </a:r>
            <a:endParaRPr sz="1600">
              <a:solidFill>
                <a:schemeClr val="dk1"/>
              </a:solidFill>
              <a:latin typeface="Alfa Slab One"/>
              <a:ea typeface="Alfa Slab One"/>
              <a:cs typeface="Alfa Slab One"/>
              <a:sym typeface="Alfa Slab One"/>
            </a:endParaRPr>
          </a:p>
        </p:txBody>
      </p:sp>
      <p:sp>
        <p:nvSpPr>
          <p:cNvPr id="1509" name="Google Shape;1509;p38"/>
          <p:cNvSpPr txBox="1"/>
          <p:nvPr/>
        </p:nvSpPr>
        <p:spPr>
          <a:xfrm>
            <a:off x="3664450" y="2912613"/>
            <a:ext cx="1523700" cy="4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lfa Slab One"/>
                <a:ea typeface="Alfa Slab One"/>
                <a:cs typeface="Alfa Slab One"/>
                <a:sym typeface="Alfa Slab One"/>
              </a:rPr>
              <a:t>Modelling</a:t>
            </a:r>
            <a:endParaRPr sz="1600">
              <a:solidFill>
                <a:schemeClr val="dk1"/>
              </a:solidFill>
              <a:latin typeface="Alfa Slab One"/>
              <a:ea typeface="Alfa Slab One"/>
              <a:cs typeface="Alfa Slab One"/>
              <a:sym typeface="Alfa Slab One"/>
            </a:endParaRPr>
          </a:p>
        </p:txBody>
      </p:sp>
      <p:sp>
        <p:nvSpPr>
          <p:cNvPr id="1510" name="Google Shape;1510;p38"/>
          <p:cNvSpPr/>
          <p:nvPr/>
        </p:nvSpPr>
        <p:spPr>
          <a:xfrm>
            <a:off x="2167225" y="1855400"/>
            <a:ext cx="6501700" cy="2058100"/>
          </a:xfrm>
          <a:custGeom>
            <a:rect b="b" l="l" r="r" t="t"/>
            <a:pathLst>
              <a:path extrusionOk="0" h="82324" w="260068">
                <a:moveTo>
                  <a:pt x="0" y="0"/>
                </a:moveTo>
                <a:cubicBezTo>
                  <a:pt x="1247" y="1351"/>
                  <a:pt x="4158" y="1871"/>
                  <a:pt x="7484" y="8108"/>
                </a:cubicBezTo>
                <a:cubicBezTo>
                  <a:pt x="10810" y="14345"/>
                  <a:pt x="6757" y="34302"/>
                  <a:pt x="19958" y="37420"/>
                </a:cubicBezTo>
                <a:cubicBezTo>
                  <a:pt x="33159" y="40538"/>
                  <a:pt x="66005" y="22660"/>
                  <a:pt x="86690" y="26818"/>
                </a:cubicBezTo>
                <a:cubicBezTo>
                  <a:pt x="107375" y="30976"/>
                  <a:pt x="121303" y="56026"/>
                  <a:pt x="144067" y="62366"/>
                </a:cubicBezTo>
                <a:cubicBezTo>
                  <a:pt x="166831" y="68707"/>
                  <a:pt x="203939" y="61535"/>
                  <a:pt x="223272" y="64861"/>
                </a:cubicBezTo>
                <a:cubicBezTo>
                  <a:pt x="242606" y="68187"/>
                  <a:pt x="253935" y="79414"/>
                  <a:pt x="260068" y="82324"/>
                </a:cubicBezTo>
              </a:path>
            </a:pathLst>
          </a:custGeom>
          <a:noFill/>
          <a:ln cap="flat" cmpd="sng" w="28575">
            <a:solidFill>
              <a:schemeClr val="accent1"/>
            </a:solidFill>
            <a:prstDash val="dash"/>
            <a:round/>
            <a:headEnd len="med" w="med" type="none"/>
            <a:tailEnd len="med" w="med" type="none"/>
          </a:ln>
        </p:spPr>
      </p:sp>
      <p:grpSp>
        <p:nvGrpSpPr>
          <p:cNvPr id="1511" name="Google Shape;1511;p38"/>
          <p:cNvGrpSpPr/>
          <p:nvPr/>
        </p:nvGrpSpPr>
        <p:grpSpPr>
          <a:xfrm>
            <a:off x="0" y="4810700"/>
            <a:ext cx="9144000" cy="342900"/>
            <a:chOff x="0" y="2452650"/>
            <a:chExt cx="9144000" cy="342900"/>
          </a:xfrm>
        </p:grpSpPr>
        <p:sp>
          <p:nvSpPr>
            <p:cNvPr id="1512" name="Google Shape;1512;p38"/>
            <p:cNvSpPr/>
            <p:nvPr/>
          </p:nvSpPr>
          <p:spPr>
            <a:xfrm>
              <a:off x="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Introduction</a:t>
              </a:r>
              <a:endParaRPr sz="1200">
                <a:solidFill>
                  <a:schemeClr val="accent2"/>
                </a:solidFill>
              </a:endParaRPr>
            </a:p>
          </p:txBody>
        </p:sp>
        <p:sp>
          <p:nvSpPr>
            <p:cNvPr id="1513" name="Google Shape;1513;p38"/>
            <p:cNvSpPr/>
            <p:nvPr/>
          </p:nvSpPr>
          <p:spPr>
            <a:xfrm>
              <a:off x="18288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Wrangling</a:t>
              </a:r>
              <a:endParaRPr sz="1200">
                <a:solidFill>
                  <a:schemeClr val="accent2"/>
                </a:solidFill>
              </a:endParaRPr>
            </a:p>
          </p:txBody>
        </p:sp>
        <p:sp>
          <p:nvSpPr>
            <p:cNvPr id="1514" name="Google Shape;1514;p38"/>
            <p:cNvSpPr/>
            <p:nvPr/>
          </p:nvSpPr>
          <p:spPr>
            <a:xfrm>
              <a:off x="36576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Analysis</a:t>
              </a:r>
              <a:endParaRPr sz="1200">
                <a:solidFill>
                  <a:schemeClr val="accent2"/>
                </a:solidFill>
              </a:endParaRPr>
            </a:p>
          </p:txBody>
        </p:sp>
        <p:sp>
          <p:nvSpPr>
            <p:cNvPr id="1515" name="Google Shape;1515;p38"/>
            <p:cNvSpPr/>
            <p:nvPr/>
          </p:nvSpPr>
          <p:spPr>
            <a:xfrm>
              <a:off x="54864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Machine Learning</a:t>
              </a:r>
              <a:endParaRPr sz="1200">
                <a:solidFill>
                  <a:schemeClr val="accent2"/>
                </a:solidFill>
              </a:endParaRPr>
            </a:p>
          </p:txBody>
        </p:sp>
        <p:sp>
          <p:nvSpPr>
            <p:cNvPr id="1516" name="Google Shape;1516;p38"/>
            <p:cNvSpPr/>
            <p:nvPr/>
          </p:nvSpPr>
          <p:spPr>
            <a:xfrm>
              <a:off x="7315200" y="2452650"/>
              <a:ext cx="18288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Conclusion</a:t>
              </a:r>
              <a:endParaRPr sz="1200">
                <a:solidFill>
                  <a:schemeClr val="accent2"/>
                </a:solidFill>
              </a:endParaRPr>
            </a:p>
          </p:txBody>
        </p:sp>
        <p:sp>
          <p:nvSpPr>
            <p:cNvPr id="1517" name="Google Shape;1517;p38"/>
            <p:cNvSpPr/>
            <p:nvPr/>
          </p:nvSpPr>
          <p:spPr>
            <a:xfrm>
              <a:off x="5495700" y="2464050"/>
              <a:ext cx="1974000" cy="320100"/>
            </a:xfrm>
            <a:prstGeom prst="chevron">
              <a:avLst>
                <a:gd fmla="val 50000"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A7D86D"/>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8"/>
                                        </p:tgtEl>
                                        <p:attrNameLst>
                                          <p:attrName>style.visibility</p:attrName>
                                        </p:attrNameLst>
                                      </p:cBhvr>
                                      <p:to>
                                        <p:strVal val="visible"/>
                                      </p:to>
                                    </p:set>
                                    <p:animEffect filter="fade" transition="in">
                                      <p:cBhvr>
                                        <p:cTn dur="1000"/>
                                        <p:tgtEl>
                                          <p:spTgt spid="15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0"/>
                                        </p:tgtEl>
                                        <p:attrNameLst>
                                          <p:attrName>style.visibility</p:attrName>
                                        </p:attrNameLst>
                                      </p:cBhvr>
                                      <p:to>
                                        <p:strVal val="visible"/>
                                      </p:to>
                                    </p:set>
                                    <p:animEffect filter="fade" transition="in">
                                      <p:cBhvr>
                                        <p:cTn dur="1000"/>
                                        <p:tgtEl>
                                          <p:spTgt spid="14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9"/>
                                        </p:tgtEl>
                                        <p:attrNameLst>
                                          <p:attrName>style.visibility</p:attrName>
                                        </p:attrNameLst>
                                      </p:cBhvr>
                                      <p:to>
                                        <p:strVal val="visible"/>
                                      </p:to>
                                    </p:set>
                                    <p:animEffect filter="fade" transition="in">
                                      <p:cBhvr>
                                        <p:cTn dur="1000"/>
                                        <p:tgtEl>
                                          <p:spTgt spid="15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9"/>
                                        </p:tgtEl>
                                        <p:attrNameLst>
                                          <p:attrName>style.visibility</p:attrName>
                                        </p:attrNameLst>
                                      </p:cBhvr>
                                      <p:to>
                                        <p:strVal val="visible"/>
                                      </p:to>
                                    </p:set>
                                    <p:animEffect filter="fade" transition="in">
                                      <p:cBhvr>
                                        <p:cTn dur="1000"/>
                                        <p:tgtEl>
                                          <p:spTgt spid="14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21" name="Shape 1521"/>
        <p:cNvGrpSpPr/>
        <p:nvPr/>
      </p:nvGrpSpPr>
      <p:grpSpPr>
        <a:xfrm>
          <a:off x="0" y="0"/>
          <a:ext cx="0" cy="0"/>
          <a:chOff x="0" y="0"/>
          <a:chExt cx="0" cy="0"/>
        </a:xfrm>
      </p:grpSpPr>
      <p:sp>
        <p:nvSpPr>
          <p:cNvPr id="1522" name="Google Shape;1522;p39"/>
          <p:cNvSpPr txBox="1"/>
          <p:nvPr>
            <p:ph type="title"/>
          </p:nvPr>
        </p:nvSpPr>
        <p:spPr>
          <a:xfrm>
            <a:off x="194100" y="302450"/>
            <a:ext cx="3662100" cy="4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a:t>
            </a:r>
            <a:endParaRPr/>
          </a:p>
        </p:txBody>
      </p:sp>
      <p:sp>
        <p:nvSpPr>
          <p:cNvPr id="1523" name="Google Shape;1523;p39"/>
          <p:cNvSpPr/>
          <p:nvPr/>
        </p:nvSpPr>
        <p:spPr>
          <a:xfrm>
            <a:off x="4531477" y="2881361"/>
            <a:ext cx="257038" cy="257223"/>
          </a:xfrm>
          <a:custGeom>
            <a:rect b="b" l="l" r="r" t="t"/>
            <a:pathLst>
              <a:path extrusionOk="0" h="15834" w="15825">
                <a:moveTo>
                  <a:pt x="2605" y="3952"/>
                </a:moveTo>
                <a:cubicBezTo>
                  <a:pt x="2963" y="3470"/>
                  <a:pt x="3379" y="3054"/>
                  <a:pt x="3836" y="2696"/>
                </a:cubicBezTo>
                <a:lnTo>
                  <a:pt x="3537" y="1099"/>
                </a:lnTo>
                <a:lnTo>
                  <a:pt x="6016" y="42"/>
                </a:lnTo>
                <a:lnTo>
                  <a:pt x="6965" y="1357"/>
                </a:lnTo>
                <a:cubicBezTo>
                  <a:pt x="7539" y="1274"/>
                  <a:pt x="8129" y="1265"/>
                  <a:pt x="8720" y="1340"/>
                </a:cubicBezTo>
                <a:lnTo>
                  <a:pt x="9643" y="1"/>
                </a:lnTo>
                <a:lnTo>
                  <a:pt x="12139" y="1007"/>
                </a:lnTo>
                <a:lnTo>
                  <a:pt x="11881" y="2613"/>
                </a:lnTo>
                <a:cubicBezTo>
                  <a:pt x="12356" y="2962"/>
                  <a:pt x="12780" y="3378"/>
                  <a:pt x="13138" y="3836"/>
                </a:cubicBezTo>
                <a:lnTo>
                  <a:pt x="14735" y="3545"/>
                </a:lnTo>
                <a:lnTo>
                  <a:pt x="15792" y="6016"/>
                </a:lnTo>
                <a:lnTo>
                  <a:pt x="14469" y="6973"/>
                </a:lnTo>
                <a:cubicBezTo>
                  <a:pt x="14552" y="7547"/>
                  <a:pt x="14560" y="8137"/>
                  <a:pt x="14494" y="8728"/>
                </a:cubicBezTo>
                <a:lnTo>
                  <a:pt x="15825" y="9651"/>
                </a:lnTo>
                <a:lnTo>
                  <a:pt x="14827" y="12147"/>
                </a:lnTo>
                <a:lnTo>
                  <a:pt x="13221" y="11889"/>
                </a:lnTo>
                <a:cubicBezTo>
                  <a:pt x="12863" y="12364"/>
                  <a:pt x="12447" y="12780"/>
                  <a:pt x="11990" y="13137"/>
                </a:cubicBezTo>
                <a:lnTo>
                  <a:pt x="12289" y="14743"/>
                </a:lnTo>
                <a:lnTo>
                  <a:pt x="9810" y="15791"/>
                </a:lnTo>
                <a:lnTo>
                  <a:pt x="8861" y="14477"/>
                </a:lnTo>
                <a:cubicBezTo>
                  <a:pt x="8287" y="14560"/>
                  <a:pt x="7697" y="14568"/>
                  <a:pt x="7106" y="14494"/>
                </a:cubicBezTo>
                <a:lnTo>
                  <a:pt x="6182" y="15833"/>
                </a:lnTo>
                <a:lnTo>
                  <a:pt x="3687" y="14826"/>
                </a:lnTo>
                <a:lnTo>
                  <a:pt x="3944" y="13229"/>
                </a:lnTo>
                <a:cubicBezTo>
                  <a:pt x="3470" y="12871"/>
                  <a:pt x="3046" y="12455"/>
                  <a:pt x="2688" y="11998"/>
                </a:cubicBezTo>
                <a:lnTo>
                  <a:pt x="1091" y="12289"/>
                </a:lnTo>
                <a:lnTo>
                  <a:pt x="34" y="9818"/>
                </a:lnTo>
                <a:lnTo>
                  <a:pt x="1357" y="8861"/>
                </a:lnTo>
                <a:cubicBezTo>
                  <a:pt x="1274" y="8287"/>
                  <a:pt x="1265" y="7696"/>
                  <a:pt x="1332" y="7114"/>
                </a:cubicBezTo>
                <a:lnTo>
                  <a:pt x="1" y="6182"/>
                </a:lnTo>
                <a:lnTo>
                  <a:pt x="999" y="3686"/>
                </a:lnTo>
                <a:close/>
                <a:moveTo>
                  <a:pt x="5284" y="6731"/>
                </a:moveTo>
                <a:cubicBezTo>
                  <a:pt x="4685" y="8204"/>
                  <a:pt x="5400" y="9884"/>
                  <a:pt x="6881" y="10483"/>
                </a:cubicBezTo>
                <a:cubicBezTo>
                  <a:pt x="8362" y="11074"/>
                  <a:pt x="10043" y="10359"/>
                  <a:pt x="10634" y="8878"/>
                </a:cubicBezTo>
                <a:cubicBezTo>
                  <a:pt x="11233" y="7405"/>
                  <a:pt x="10517" y="5725"/>
                  <a:pt x="9036" y="5126"/>
                </a:cubicBezTo>
                <a:cubicBezTo>
                  <a:pt x="7555" y="4535"/>
                  <a:pt x="5875" y="5250"/>
                  <a:pt x="5284" y="673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9"/>
          <p:cNvSpPr/>
          <p:nvPr/>
        </p:nvSpPr>
        <p:spPr>
          <a:xfrm>
            <a:off x="4531477" y="916348"/>
            <a:ext cx="257038" cy="257223"/>
          </a:xfrm>
          <a:custGeom>
            <a:rect b="b" l="l" r="r" t="t"/>
            <a:pathLst>
              <a:path extrusionOk="0" h="15834" w="15825">
                <a:moveTo>
                  <a:pt x="2605" y="3952"/>
                </a:moveTo>
                <a:cubicBezTo>
                  <a:pt x="2963" y="3470"/>
                  <a:pt x="3379" y="3054"/>
                  <a:pt x="3836" y="2696"/>
                </a:cubicBezTo>
                <a:lnTo>
                  <a:pt x="3537" y="1099"/>
                </a:lnTo>
                <a:lnTo>
                  <a:pt x="6016" y="42"/>
                </a:lnTo>
                <a:lnTo>
                  <a:pt x="6965" y="1357"/>
                </a:lnTo>
                <a:cubicBezTo>
                  <a:pt x="7539" y="1274"/>
                  <a:pt x="8129" y="1265"/>
                  <a:pt x="8720" y="1340"/>
                </a:cubicBezTo>
                <a:lnTo>
                  <a:pt x="9643" y="1"/>
                </a:lnTo>
                <a:lnTo>
                  <a:pt x="12139" y="1007"/>
                </a:lnTo>
                <a:lnTo>
                  <a:pt x="11881" y="2613"/>
                </a:lnTo>
                <a:cubicBezTo>
                  <a:pt x="12356" y="2962"/>
                  <a:pt x="12780" y="3378"/>
                  <a:pt x="13138" y="3836"/>
                </a:cubicBezTo>
                <a:lnTo>
                  <a:pt x="14735" y="3545"/>
                </a:lnTo>
                <a:lnTo>
                  <a:pt x="15792" y="6016"/>
                </a:lnTo>
                <a:lnTo>
                  <a:pt x="14469" y="6973"/>
                </a:lnTo>
                <a:cubicBezTo>
                  <a:pt x="14552" y="7547"/>
                  <a:pt x="14560" y="8137"/>
                  <a:pt x="14494" y="8728"/>
                </a:cubicBezTo>
                <a:lnTo>
                  <a:pt x="15825" y="9651"/>
                </a:lnTo>
                <a:lnTo>
                  <a:pt x="14827" y="12147"/>
                </a:lnTo>
                <a:lnTo>
                  <a:pt x="13221" y="11889"/>
                </a:lnTo>
                <a:cubicBezTo>
                  <a:pt x="12863" y="12364"/>
                  <a:pt x="12447" y="12780"/>
                  <a:pt x="11990" y="13137"/>
                </a:cubicBezTo>
                <a:lnTo>
                  <a:pt x="12289" y="14743"/>
                </a:lnTo>
                <a:lnTo>
                  <a:pt x="9810" y="15791"/>
                </a:lnTo>
                <a:lnTo>
                  <a:pt x="8861" y="14477"/>
                </a:lnTo>
                <a:cubicBezTo>
                  <a:pt x="8287" y="14560"/>
                  <a:pt x="7697" y="14568"/>
                  <a:pt x="7106" y="14494"/>
                </a:cubicBezTo>
                <a:lnTo>
                  <a:pt x="6182" y="15833"/>
                </a:lnTo>
                <a:lnTo>
                  <a:pt x="3687" y="14826"/>
                </a:lnTo>
                <a:lnTo>
                  <a:pt x="3944" y="13229"/>
                </a:lnTo>
                <a:cubicBezTo>
                  <a:pt x="3470" y="12871"/>
                  <a:pt x="3046" y="12455"/>
                  <a:pt x="2688" y="11998"/>
                </a:cubicBezTo>
                <a:lnTo>
                  <a:pt x="1091" y="12289"/>
                </a:lnTo>
                <a:lnTo>
                  <a:pt x="34" y="9818"/>
                </a:lnTo>
                <a:lnTo>
                  <a:pt x="1357" y="8861"/>
                </a:lnTo>
                <a:cubicBezTo>
                  <a:pt x="1274" y="8287"/>
                  <a:pt x="1265" y="7696"/>
                  <a:pt x="1332" y="7114"/>
                </a:cubicBezTo>
                <a:lnTo>
                  <a:pt x="1" y="6182"/>
                </a:lnTo>
                <a:lnTo>
                  <a:pt x="999" y="3686"/>
                </a:lnTo>
                <a:close/>
                <a:moveTo>
                  <a:pt x="5284" y="6731"/>
                </a:moveTo>
                <a:cubicBezTo>
                  <a:pt x="4685" y="8204"/>
                  <a:pt x="5400" y="9884"/>
                  <a:pt x="6881" y="10483"/>
                </a:cubicBezTo>
                <a:cubicBezTo>
                  <a:pt x="8362" y="11074"/>
                  <a:pt x="10043" y="10359"/>
                  <a:pt x="10634" y="8878"/>
                </a:cubicBezTo>
                <a:cubicBezTo>
                  <a:pt x="11233" y="7405"/>
                  <a:pt x="10517" y="5725"/>
                  <a:pt x="9036" y="5126"/>
                </a:cubicBezTo>
                <a:cubicBezTo>
                  <a:pt x="7555" y="4535"/>
                  <a:pt x="5875" y="5250"/>
                  <a:pt x="5284" y="673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9"/>
          <p:cNvSpPr/>
          <p:nvPr/>
        </p:nvSpPr>
        <p:spPr>
          <a:xfrm>
            <a:off x="8649374" y="1567471"/>
            <a:ext cx="169438" cy="17975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9"/>
          <p:cNvSpPr/>
          <p:nvPr/>
        </p:nvSpPr>
        <p:spPr>
          <a:xfrm>
            <a:off x="7514924" y="76199"/>
            <a:ext cx="169415" cy="179768"/>
          </a:xfrm>
          <a:custGeom>
            <a:rect b="b" l="l" r="r" t="t"/>
            <a:pathLst>
              <a:path extrusionOk="0" h="9264" w="9264">
                <a:moveTo>
                  <a:pt x="4632" y="1"/>
                </a:moveTo>
                <a:cubicBezTo>
                  <a:pt x="2072" y="1"/>
                  <a:pt x="0" y="2073"/>
                  <a:pt x="0" y="4632"/>
                </a:cubicBezTo>
                <a:cubicBezTo>
                  <a:pt x="0" y="7192"/>
                  <a:pt x="2072" y="9264"/>
                  <a:pt x="4632" y="9264"/>
                </a:cubicBezTo>
                <a:cubicBezTo>
                  <a:pt x="7192" y="9264"/>
                  <a:pt x="9264" y="7192"/>
                  <a:pt x="9264" y="4632"/>
                </a:cubicBezTo>
                <a:cubicBezTo>
                  <a:pt x="9264" y="2073"/>
                  <a:pt x="7192" y="1"/>
                  <a:pt x="46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9"/>
          <p:cNvSpPr/>
          <p:nvPr/>
        </p:nvSpPr>
        <p:spPr>
          <a:xfrm>
            <a:off x="1444274" y="125046"/>
            <a:ext cx="169438" cy="17975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9"/>
          <p:cNvSpPr/>
          <p:nvPr/>
        </p:nvSpPr>
        <p:spPr>
          <a:xfrm>
            <a:off x="307399" y="2391146"/>
            <a:ext cx="169438" cy="17975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9"/>
          <p:cNvSpPr/>
          <p:nvPr/>
        </p:nvSpPr>
        <p:spPr>
          <a:xfrm>
            <a:off x="3001599" y="2862871"/>
            <a:ext cx="169438" cy="17975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9"/>
          <p:cNvSpPr txBox="1"/>
          <p:nvPr>
            <p:ph idx="1" type="subTitle"/>
          </p:nvPr>
        </p:nvSpPr>
        <p:spPr>
          <a:xfrm>
            <a:off x="307400" y="1382807"/>
            <a:ext cx="3784800" cy="427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Generate Dummy Variables</a:t>
            </a:r>
            <a:endParaRPr/>
          </a:p>
        </p:txBody>
      </p:sp>
      <p:pic>
        <p:nvPicPr>
          <p:cNvPr id="1531" name="Google Shape;1531;p39"/>
          <p:cNvPicPr preferRelativeResize="0"/>
          <p:nvPr/>
        </p:nvPicPr>
        <p:blipFill>
          <a:blip r:embed="rId3">
            <a:alphaModFix/>
          </a:blip>
          <a:stretch>
            <a:fillRect/>
          </a:stretch>
        </p:blipFill>
        <p:spPr>
          <a:xfrm>
            <a:off x="5339688" y="1667125"/>
            <a:ext cx="2474825" cy="1771275"/>
          </a:xfrm>
          <a:prstGeom prst="rect">
            <a:avLst/>
          </a:prstGeom>
          <a:noFill/>
          <a:ln cap="flat" cmpd="sng" w="9525">
            <a:solidFill>
              <a:schemeClr val="dk2"/>
            </a:solidFill>
            <a:prstDash val="solid"/>
            <a:round/>
            <a:headEnd len="sm" w="sm" type="none"/>
            <a:tailEnd len="sm" w="sm" type="none"/>
          </a:ln>
        </p:spPr>
      </p:pic>
      <p:pic>
        <p:nvPicPr>
          <p:cNvPr id="1532" name="Google Shape;1532;p39"/>
          <p:cNvPicPr preferRelativeResize="0"/>
          <p:nvPr/>
        </p:nvPicPr>
        <p:blipFill>
          <a:blip r:embed="rId4">
            <a:alphaModFix/>
          </a:blip>
          <a:stretch>
            <a:fillRect/>
          </a:stretch>
        </p:blipFill>
        <p:spPr>
          <a:xfrm>
            <a:off x="5491238" y="625363"/>
            <a:ext cx="2171700" cy="752475"/>
          </a:xfrm>
          <a:prstGeom prst="rect">
            <a:avLst/>
          </a:prstGeom>
          <a:noFill/>
          <a:ln cap="flat" cmpd="sng" w="9525">
            <a:solidFill>
              <a:schemeClr val="dk2"/>
            </a:solidFill>
            <a:prstDash val="solid"/>
            <a:round/>
            <a:headEnd len="sm" w="sm" type="none"/>
            <a:tailEnd len="sm" w="sm" type="none"/>
          </a:ln>
        </p:spPr>
      </p:pic>
      <p:pic>
        <p:nvPicPr>
          <p:cNvPr id="1533" name="Google Shape;1533;p39"/>
          <p:cNvPicPr preferRelativeResize="0"/>
          <p:nvPr/>
        </p:nvPicPr>
        <p:blipFill>
          <a:blip r:embed="rId5">
            <a:alphaModFix/>
          </a:blip>
          <a:stretch>
            <a:fillRect/>
          </a:stretch>
        </p:blipFill>
        <p:spPr>
          <a:xfrm>
            <a:off x="5256425" y="3658351"/>
            <a:ext cx="2641341" cy="752475"/>
          </a:xfrm>
          <a:prstGeom prst="rect">
            <a:avLst/>
          </a:prstGeom>
          <a:noFill/>
          <a:ln cap="flat" cmpd="sng" w="9525">
            <a:solidFill>
              <a:schemeClr val="dk2"/>
            </a:solidFill>
            <a:prstDash val="solid"/>
            <a:round/>
            <a:headEnd len="sm" w="sm" type="none"/>
            <a:tailEnd len="sm" w="sm" type="none"/>
          </a:ln>
        </p:spPr>
      </p:pic>
      <p:grpSp>
        <p:nvGrpSpPr>
          <p:cNvPr id="1534" name="Google Shape;1534;p39"/>
          <p:cNvGrpSpPr/>
          <p:nvPr/>
        </p:nvGrpSpPr>
        <p:grpSpPr>
          <a:xfrm>
            <a:off x="0" y="4810700"/>
            <a:ext cx="9144000" cy="342900"/>
            <a:chOff x="0" y="2452650"/>
            <a:chExt cx="9144000" cy="342900"/>
          </a:xfrm>
        </p:grpSpPr>
        <p:sp>
          <p:nvSpPr>
            <p:cNvPr id="1535" name="Google Shape;1535;p39"/>
            <p:cNvSpPr/>
            <p:nvPr/>
          </p:nvSpPr>
          <p:spPr>
            <a:xfrm>
              <a:off x="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Introduction</a:t>
              </a:r>
              <a:endParaRPr sz="1200">
                <a:solidFill>
                  <a:schemeClr val="accent2"/>
                </a:solidFill>
              </a:endParaRPr>
            </a:p>
          </p:txBody>
        </p:sp>
        <p:sp>
          <p:nvSpPr>
            <p:cNvPr id="1536" name="Google Shape;1536;p39"/>
            <p:cNvSpPr/>
            <p:nvPr/>
          </p:nvSpPr>
          <p:spPr>
            <a:xfrm>
              <a:off x="18288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Wrangling</a:t>
              </a:r>
              <a:endParaRPr sz="1200">
                <a:solidFill>
                  <a:schemeClr val="accent2"/>
                </a:solidFill>
              </a:endParaRPr>
            </a:p>
          </p:txBody>
        </p:sp>
        <p:sp>
          <p:nvSpPr>
            <p:cNvPr id="1537" name="Google Shape;1537;p39"/>
            <p:cNvSpPr/>
            <p:nvPr/>
          </p:nvSpPr>
          <p:spPr>
            <a:xfrm>
              <a:off x="36576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Analysis</a:t>
              </a:r>
              <a:endParaRPr sz="1200">
                <a:solidFill>
                  <a:schemeClr val="accent2"/>
                </a:solidFill>
              </a:endParaRPr>
            </a:p>
          </p:txBody>
        </p:sp>
        <p:sp>
          <p:nvSpPr>
            <p:cNvPr id="1538" name="Google Shape;1538;p39"/>
            <p:cNvSpPr/>
            <p:nvPr/>
          </p:nvSpPr>
          <p:spPr>
            <a:xfrm>
              <a:off x="54864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Machine Learning</a:t>
              </a:r>
              <a:endParaRPr sz="1200">
                <a:solidFill>
                  <a:schemeClr val="accent2"/>
                </a:solidFill>
              </a:endParaRPr>
            </a:p>
          </p:txBody>
        </p:sp>
        <p:sp>
          <p:nvSpPr>
            <p:cNvPr id="1539" name="Google Shape;1539;p39"/>
            <p:cNvSpPr/>
            <p:nvPr/>
          </p:nvSpPr>
          <p:spPr>
            <a:xfrm>
              <a:off x="7315200" y="2452650"/>
              <a:ext cx="18288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Conclusion</a:t>
              </a:r>
              <a:endParaRPr sz="1200">
                <a:solidFill>
                  <a:schemeClr val="accent2"/>
                </a:solidFill>
              </a:endParaRPr>
            </a:p>
          </p:txBody>
        </p:sp>
        <p:sp>
          <p:nvSpPr>
            <p:cNvPr id="1540" name="Google Shape;1540;p39"/>
            <p:cNvSpPr/>
            <p:nvPr/>
          </p:nvSpPr>
          <p:spPr>
            <a:xfrm>
              <a:off x="5495700" y="2464050"/>
              <a:ext cx="1974000" cy="320100"/>
            </a:xfrm>
            <a:prstGeom prst="chevron">
              <a:avLst>
                <a:gd fmla="val 50000"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A7D86D"/>
                </a:solidFill>
              </a:endParaRPr>
            </a:p>
          </p:txBody>
        </p:sp>
      </p:grpSp>
      <p:sp>
        <p:nvSpPr>
          <p:cNvPr id="1541" name="Google Shape;1541;p39"/>
          <p:cNvSpPr txBox="1"/>
          <p:nvPr>
            <p:ph idx="1" type="subTitle"/>
          </p:nvPr>
        </p:nvSpPr>
        <p:spPr>
          <a:xfrm>
            <a:off x="449750" y="2724850"/>
            <a:ext cx="3500100" cy="4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Train-Test-Split with Stratify</a:t>
            </a:r>
            <a:endParaRPr/>
          </a:p>
        </p:txBody>
      </p:sp>
      <p:sp>
        <p:nvSpPr>
          <p:cNvPr id="1542" name="Google Shape;1542;p39"/>
          <p:cNvSpPr txBox="1"/>
          <p:nvPr>
            <p:ph idx="1" type="subTitle"/>
          </p:nvPr>
        </p:nvSpPr>
        <p:spPr>
          <a:xfrm>
            <a:off x="480200" y="3415075"/>
            <a:ext cx="3500100" cy="4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a:t>
            </a:r>
            <a:r>
              <a:rPr lang="en"/>
              <a:t>. Standardisation</a:t>
            </a:r>
            <a:endParaRPr/>
          </a:p>
        </p:txBody>
      </p:sp>
      <p:sp>
        <p:nvSpPr>
          <p:cNvPr id="1543" name="Google Shape;1543;p39"/>
          <p:cNvSpPr txBox="1"/>
          <p:nvPr/>
        </p:nvSpPr>
        <p:spPr>
          <a:xfrm>
            <a:off x="801000" y="1908713"/>
            <a:ext cx="42843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u="sng">
                <a:solidFill>
                  <a:schemeClr val="accent1"/>
                </a:solidFill>
                <a:latin typeface="Comfortaa"/>
                <a:ea typeface="Comfortaa"/>
                <a:cs typeface="Comfortaa"/>
                <a:sym typeface="Comfortaa"/>
              </a:rPr>
              <a:t>Reference Level:</a:t>
            </a:r>
            <a:br>
              <a:rPr b="1" lang="en" sz="1200">
                <a:solidFill>
                  <a:schemeClr val="accent1"/>
                </a:solidFill>
                <a:latin typeface="Comfortaa"/>
                <a:ea typeface="Comfortaa"/>
                <a:cs typeface="Comfortaa"/>
                <a:sym typeface="Comfortaa"/>
              </a:rPr>
            </a:br>
            <a:r>
              <a:rPr b="1" lang="en" sz="1200">
                <a:solidFill>
                  <a:schemeClr val="accent1"/>
                </a:solidFill>
                <a:latin typeface="Comfortaa"/>
                <a:ea typeface="Comfortaa"/>
                <a:cs typeface="Comfortaa"/>
                <a:sym typeface="Comfortaa"/>
              </a:rPr>
              <a:t>day_of_week_fri, month_apr, genre_combo_Action_</a:t>
            </a:r>
            <a:endParaRPr b="1"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0"/>
                                        </p:tgtEl>
                                        <p:attrNameLst>
                                          <p:attrName>style.visibility</p:attrName>
                                        </p:attrNameLst>
                                      </p:cBhvr>
                                      <p:to>
                                        <p:strVal val="visible"/>
                                      </p:to>
                                    </p:set>
                                    <p:animEffect filter="fade" transition="in">
                                      <p:cBhvr>
                                        <p:cTn dur="1000"/>
                                        <p:tgtEl>
                                          <p:spTgt spid="1530"/>
                                        </p:tgtEl>
                                      </p:cBhvr>
                                    </p:animEffect>
                                  </p:childTnLst>
                                </p:cTn>
                              </p:par>
                              <p:par>
                                <p:cTn fill="hold" nodeType="withEffect" presetClass="entr" presetID="10" presetSubtype="0">
                                  <p:stCondLst>
                                    <p:cond delay="0"/>
                                  </p:stCondLst>
                                  <p:childTnLst>
                                    <p:set>
                                      <p:cBhvr>
                                        <p:cTn dur="1" fill="hold">
                                          <p:stCondLst>
                                            <p:cond delay="0"/>
                                          </p:stCondLst>
                                        </p:cTn>
                                        <p:tgtEl>
                                          <p:spTgt spid="1532"/>
                                        </p:tgtEl>
                                        <p:attrNameLst>
                                          <p:attrName>style.visibility</p:attrName>
                                        </p:attrNameLst>
                                      </p:cBhvr>
                                      <p:to>
                                        <p:strVal val="visible"/>
                                      </p:to>
                                    </p:set>
                                    <p:animEffect filter="fade" transition="in">
                                      <p:cBhvr>
                                        <p:cTn dur="1000"/>
                                        <p:tgtEl>
                                          <p:spTgt spid="1532"/>
                                        </p:tgtEl>
                                      </p:cBhvr>
                                    </p:animEffect>
                                  </p:childTnLst>
                                </p:cTn>
                              </p:par>
                              <p:par>
                                <p:cTn fill="hold" nodeType="withEffect" presetClass="entr" presetID="10" presetSubtype="0">
                                  <p:stCondLst>
                                    <p:cond delay="0"/>
                                  </p:stCondLst>
                                  <p:childTnLst>
                                    <p:set>
                                      <p:cBhvr>
                                        <p:cTn dur="1" fill="hold">
                                          <p:stCondLst>
                                            <p:cond delay="0"/>
                                          </p:stCondLst>
                                        </p:cTn>
                                        <p:tgtEl>
                                          <p:spTgt spid="1543"/>
                                        </p:tgtEl>
                                        <p:attrNameLst>
                                          <p:attrName>style.visibility</p:attrName>
                                        </p:attrNameLst>
                                      </p:cBhvr>
                                      <p:to>
                                        <p:strVal val="visible"/>
                                      </p:to>
                                    </p:set>
                                    <p:animEffect filter="fade" transition="in">
                                      <p:cBhvr>
                                        <p:cTn dur="1000"/>
                                        <p:tgtEl>
                                          <p:spTgt spid="15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1"/>
                                        </p:tgtEl>
                                        <p:attrNameLst>
                                          <p:attrName>style.visibility</p:attrName>
                                        </p:attrNameLst>
                                      </p:cBhvr>
                                      <p:to>
                                        <p:strVal val="visible"/>
                                      </p:to>
                                    </p:set>
                                    <p:animEffect filter="fade" transition="in">
                                      <p:cBhvr>
                                        <p:cTn dur="1000"/>
                                        <p:tgtEl>
                                          <p:spTgt spid="1541"/>
                                        </p:tgtEl>
                                      </p:cBhvr>
                                    </p:animEffect>
                                  </p:childTnLst>
                                </p:cTn>
                              </p:par>
                              <p:par>
                                <p:cTn fill="hold" nodeType="withEffect" presetClass="entr" presetID="10" presetSubtype="0">
                                  <p:stCondLst>
                                    <p:cond delay="0"/>
                                  </p:stCondLst>
                                  <p:childTnLst>
                                    <p:set>
                                      <p:cBhvr>
                                        <p:cTn dur="1" fill="hold">
                                          <p:stCondLst>
                                            <p:cond delay="0"/>
                                          </p:stCondLst>
                                        </p:cTn>
                                        <p:tgtEl>
                                          <p:spTgt spid="1531"/>
                                        </p:tgtEl>
                                        <p:attrNameLst>
                                          <p:attrName>style.visibility</p:attrName>
                                        </p:attrNameLst>
                                      </p:cBhvr>
                                      <p:to>
                                        <p:strVal val="visible"/>
                                      </p:to>
                                    </p:set>
                                    <p:animEffect filter="fade" transition="in">
                                      <p:cBhvr>
                                        <p:cTn dur="1000"/>
                                        <p:tgtEl>
                                          <p:spTgt spid="15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2"/>
                                        </p:tgtEl>
                                        <p:attrNameLst>
                                          <p:attrName>style.visibility</p:attrName>
                                        </p:attrNameLst>
                                      </p:cBhvr>
                                      <p:to>
                                        <p:strVal val="visible"/>
                                      </p:to>
                                    </p:set>
                                    <p:animEffect filter="fade" transition="in">
                                      <p:cBhvr>
                                        <p:cTn dur="1000"/>
                                        <p:tgtEl>
                                          <p:spTgt spid="1542"/>
                                        </p:tgtEl>
                                      </p:cBhvr>
                                    </p:animEffect>
                                  </p:childTnLst>
                                </p:cTn>
                              </p:par>
                              <p:par>
                                <p:cTn fill="hold" nodeType="withEffect" presetClass="entr" presetID="10" presetSubtype="0">
                                  <p:stCondLst>
                                    <p:cond delay="0"/>
                                  </p:stCondLst>
                                  <p:childTnLst>
                                    <p:set>
                                      <p:cBhvr>
                                        <p:cTn dur="1" fill="hold">
                                          <p:stCondLst>
                                            <p:cond delay="0"/>
                                          </p:stCondLst>
                                        </p:cTn>
                                        <p:tgtEl>
                                          <p:spTgt spid="1533"/>
                                        </p:tgtEl>
                                        <p:attrNameLst>
                                          <p:attrName>style.visibility</p:attrName>
                                        </p:attrNameLst>
                                      </p:cBhvr>
                                      <p:to>
                                        <p:strVal val="visible"/>
                                      </p:to>
                                    </p:set>
                                    <p:animEffect filter="fade" transition="in">
                                      <p:cBhvr>
                                        <p:cTn dur="1000"/>
                                        <p:tgtEl>
                                          <p:spTgt spid="15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47" name="Shape 1547"/>
        <p:cNvGrpSpPr/>
        <p:nvPr/>
      </p:nvGrpSpPr>
      <p:grpSpPr>
        <a:xfrm>
          <a:off x="0" y="0"/>
          <a:ext cx="0" cy="0"/>
          <a:chOff x="0" y="0"/>
          <a:chExt cx="0" cy="0"/>
        </a:xfrm>
      </p:grpSpPr>
      <p:sp>
        <p:nvSpPr>
          <p:cNvPr id="1548" name="Google Shape;1548;p40"/>
          <p:cNvSpPr txBox="1"/>
          <p:nvPr>
            <p:ph type="title"/>
          </p:nvPr>
        </p:nvSpPr>
        <p:spPr>
          <a:xfrm>
            <a:off x="-9150" y="76200"/>
            <a:ext cx="9144000" cy="49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Recursive Feature Elimination Cross Validation</a:t>
            </a:r>
            <a:endParaRPr sz="2000"/>
          </a:p>
        </p:txBody>
      </p:sp>
      <p:sp>
        <p:nvSpPr>
          <p:cNvPr id="1549" name="Google Shape;1549;p40"/>
          <p:cNvSpPr txBox="1"/>
          <p:nvPr>
            <p:ph idx="3" type="title"/>
          </p:nvPr>
        </p:nvSpPr>
        <p:spPr>
          <a:xfrm>
            <a:off x="6160125" y="4084025"/>
            <a:ext cx="859200" cy="4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RFECV</a:t>
            </a:r>
            <a:endParaRPr sz="1400"/>
          </a:p>
        </p:txBody>
      </p:sp>
      <p:sp>
        <p:nvSpPr>
          <p:cNvPr id="1550" name="Google Shape;1550;p40"/>
          <p:cNvSpPr/>
          <p:nvPr/>
        </p:nvSpPr>
        <p:spPr>
          <a:xfrm>
            <a:off x="4760077" y="2881361"/>
            <a:ext cx="257038" cy="257223"/>
          </a:xfrm>
          <a:custGeom>
            <a:rect b="b" l="l" r="r" t="t"/>
            <a:pathLst>
              <a:path extrusionOk="0" h="15834" w="15825">
                <a:moveTo>
                  <a:pt x="2605" y="3952"/>
                </a:moveTo>
                <a:cubicBezTo>
                  <a:pt x="2963" y="3470"/>
                  <a:pt x="3379" y="3054"/>
                  <a:pt x="3836" y="2696"/>
                </a:cubicBezTo>
                <a:lnTo>
                  <a:pt x="3537" y="1099"/>
                </a:lnTo>
                <a:lnTo>
                  <a:pt x="6016" y="42"/>
                </a:lnTo>
                <a:lnTo>
                  <a:pt x="6965" y="1357"/>
                </a:lnTo>
                <a:cubicBezTo>
                  <a:pt x="7539" y="1274"/>
                  <a:pt x="8129" y="1265"/>
                  <a:pt x="8720" y="1340"/>
                </a:cubicBezTo>
                <a:lnTo>
                  <a:pt x="9643" y="1"/>
                </a:lnTo>
                <a:lnTo>
                  <a:pt x="12139" y="1007"/>
                </a:lnTo>
                <a:lnTo>
                  <a:pt x="11881" y="2613"/>
                </a:lnTo>
                <a:cubicBezTo>
                  <a:pt x="12356" y="2962"/>
                  <a:pt x="12780" y="3378"/>
                  <a:pt x="13138" y="3836"/>
                </a:cubicBezTo>
                <a:lnTo>
                  <a:pt x="14735" y="3545"/>
                </a:lnTo>
                <a:lnTo>
                  <a:pt x="15792" y="6016"/>
                </a:lnTo>
                <a:lnTo>
                  <a:pt x="14469" y="6973"/>
                </a:lnTo>
                <a:cubicBezTo>
                  <a:pt x="14552" y="7547"/>
                  <a:pt x="14560" y="8137"/>
                  <a:pt x="14494" y="8728"/>
                </a:cubicBezTo>
                <a:lnTo>
                  <a:pt x="15825" y="9651"/>
                </a:lnTo>
                <a:lnTo>
                  <a:pt x="14827" y="12147"/>
                </a:lnTo>
                <a:lnTo>
                  <a:pt x="13221" y="11889"/>
                </a:lnTo>
                <a:cubicBezTo>
                  <a:pt x="12863" y="12364"/>
                  <a:pt x="12447" y="12780"/>
                  <a:pt x="11990" y="13137"/>
                </a:cubicBezTo>
                <a:lnTo>
                  <a:pt x="12289" y="14743"/>
                </a:lnTo>
                <a:lnTo>
                  <a:pt x="9810" y="15791"/>
                </a:lnTo>
                <a:lnTo>
                  <a:pt x="8861" y="14477"/>
                </a:lnTo>
                <a:cubicBezTo>
                  <a:pt x="8287" y="14560"/>
                  <a:pt x="7697" y="14568"/>
                  <a:pt x="7106" y="14494"/>
                </a:cubicBezTo>
                <a:lnTo>
                  <a:pt x="6182" y="15833"/>
                </a:lnTo>
                <a:lnTo>
                  <a:pt x="3687" y="14826"/>
                </a:lnTo>
                <a:lnTo>
                  <a:pt x="3944" y="13229"/>
                </a:lnTo>
                <a:cubicBezTo>
                  <a:pt x="3470" y="12871"/>
                  <a:pt x="3046" y="12455"/>
                  <a:pt x="2688" y="11998"/>
                </a:cubicBezTo>
                <a:lnTo>
                  <a:pt x="1091" y="12289"/>
                </a:lnTo>
                <a:lnTo>
                  <a:pt x="34" y="9818"/>
                </a:lnTo>
                <a:lnTo>
                  <a:pt x="1357" y="8861"/>
                </a:lnTo>
                <a:cubicBezTo>
                  <a:pt x="1274" y="8287"/>
                  <a:pt x="1265" y="7696"/>
                  <a:pt x="1332" y="7114"/>
                </a:cubicBezTo>
                <a:lnTo>
                  <a:pt x="1" y="6182"/>
                </a:lnTo>
                <a:lnTo>
                  <a:pt x="999" y="3686"/>
                </a:lnTo>
                <a:close/>
                <a:moveTo>
                  <a:pt x="5284" y="6731"/>
                </a:moveTo>
                <a:cubicBezTo>
                  <a:pt x="4685" y="8204"/>
                  <a:pt x="5400" y="9884"/>
                  <a:pt x="6881" y="10483"/>
                </a:cubicBezTo>
                <a:cubicBezTo>
                  <a:pt x="8362" y="11074"/>
                  <a:pt x="10043" y="10359"/>
                  <a:pt x="10634" y="8878"/>
                </a:cubicBezTo>
                <a:cubicBezTo>
                  <a:pt x="11233" y="7405"/>
                  <a:pt x="10517" y="5725"/>
                  <a:pt x="9036" y="5126"/>
                </a:cubicBezTo>
                <a:cubicBezTo>
                  <a:pt x="7555" y="4535"/>
                  <a:pt x="5875" y="5250"/>
                  <a:pt x="5284" y="673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0"/>
          <p:cNvSpPr/>
          <p:nvPr/>
        </p:nvSpPr>
        <p:spPr>
          <a:xfrm>
            <a:off x="4531477" y="916348"/>
            <a:ext cx="257038" cy="257223"/>
          </a:xfrm>
          <a:custGeom>
            <a:rect b="b" l="l" r="r" t="t"/>
            <a:pathLst>
              <a:path extrusionOk="0" h="15834" w="15825">
                <a:moveTo>
                  <a:pt x="2605" y="3952"/>
                </a:moveTo>
                <a:cubicBezTo>
                  <a:pt x="2963" y="3470"/>
                  <a:pt x="3379" y="3054"/>
                  <a:pt x="3836" y="2696"/>
                </a:cubicBezTo>
                <a:lnTo>
                  <a:pt x="3537" y="1099"/>
                </a:lnTo>
                <a:lnTo>
                  <a:pt x="6016" y="42"/>
                </a:lnTo>
                <a:lnTo>
                  <a:pt x="6965" y="1357"/>
                </a:lnTo>
                <a:cubicBezTo>
                  <a:pt x="7539" y="1274"/>
                  <a:pt x="8129" y="1265"/>
                  <a:pt x="8720" y="1340"/>
                </a:cubicBezTo>
                <a:lnTo>
                  <a:pt x="9643" y="1"/>
                </a:lnTo>
                <a:lnTo>
                  <a:pt x="12139" y="1007"/>
                </a:lnTo>
                <a:lnTo>
                  <a:pt x="11881" y="2613"/>
                </a:lnTo>
                <a:cubicBezTo>
                  <a:pt x="12356" y="2962"/>
                  <a:pt x="12780" y="3378"/>
                  <a:pt x="13138" y="3836"/>
                </a:cubicBezTo>
                <a:lnTo>
                  <a:pt x="14735" y="3545"/>
                </a:lnTo>
                <a:lnTo>
                  <a:pt x="15792" y="6016"/>
                </a:lnTo>
                <a:lnTo>
                  <a:pt x="14469" y="6973"/>
                </a:lnTo>
                <a:cubicBezTo>
                  <a:pt x="14552" y="7547"/>
                  <a:pt x="14560" y="8137"/>
                  <a:pt x="14494" y="8728"/>
                </a:cubicBezTo>
                <a:lnTo>
                  <a:pt x="15825" y="9651"/>
                </a:lnTo>
                <a:lnTo>
                  <a:pt x="14827" y="12147"/>
                </a:lnTo>
                <a:lnTo>
                  <a:pt x="13221" y="11889"/>
                </a:lnTo>
                <a:cubicBezTo>
                  <a:pt x="12863" y="12364"/>
                  <a:pt x="12447" y="12780"/>
                  <a:pt x="11990" y="13137"/>
                </a:cubicBezTo>
                <a:lnTo>
                  <a:pt x="12289" y="14743"/>
                </a:lnTo>
                <a:lnTo>
                  <a:pt x="9810" y="15791"/>
                </a:lnTo>
                <a:lnTo>
                  <a:pt x="8861" y="14477"/>
                </a:lnTo>
                <a:cubicBezTo>
                  <a:pt x="8287" y="14560"/>
                  <a:pt x="7697" y="14568"/>
                  <a:pt x="7106" y="14494"/>
                </a:cubicBezTo>
                <a:lnTo>
                  <a:pt x="6182" y="15833"/>
                </a:lnTo>
                <a:lnTo>
                  <a:pt x="3687" y="14826"/>
                </a:lnTo>
                <a:lnTo>
                  <a:pt x="3944" y="13229"/>
                </a:lnTo>
                <a:cubicBezTo>
                  <a:pt x="3470" y="12871"/>
                  <a:pt x="3046" y="12455"/>
                  <a:pt x="2688" y="11998"/>
                </a:cubicBezTo>
                <a:lnTo>
                  <a:pt x="1091" y="12289"/>
                </a:lnTo>
                <a:lnTo>
                  <a:pt x="34" y="9818"/>
                </a:lnTo>
                <a:lnTo>
                  <a:pt x="1357" y="8861"/>
                </a:lnTo>
                <a:cubicBezTo>
                  <a:pt x="1274" y="8287"/>
                  <a:pt x="1265" y="7696"/>
                  <a:pt x="1332" y="7114"/>
                </a:cubicBezTo>
                <a:lnTo>
                  <a:pt x="1" y="6182"/>
                </a:lnTo>
                <a:lnTo>
                  <a:pt x="999" y="3686"/>
                </a:lnTo>
                <a:close/>
                <a:moveTo>
                  <a:pt x="5284" y="6731"/>
                </a:moveTo>
                <a:cubicBezTo>
                  <a:pt x="4685" y="8204"/>
                  <a:pt x="5400" y="9884"/>
                  <a:pt x="6881" y="10483"/>
                </a:cubicBezTo>
                <a:cubicBezTo>
                  <a:pt x="8362" y="11074"/>
                  <a:pt x="10043" y="10359"/>
                  <a:pt x="10634" y="8878"/>
                </a:cubicBezTo>
                <a:cubicBezTo>
                  <a:pt x="11233" y="7405"/>
                  <a:pt x="10517" y="5725"/>
                  <a:pt x="9036" y="5126"/>
                </a:cubicBezTo>
                <a:cubicBezTo>
                  <a:pt x="7555" y="4535"/>
                  <a:pt x="5875" y="5250"/>
                  <a:pt x="5284" y="673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0"/>
          <p:cNvSpPr/>
          <p:nvPr/>
        </p:nvSpPr>
        <p:spPr>
          <a:xfrm>
            <a:off x="8649374" y="1567471"/>
            <a:ext cx="169438" cy="17975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0"/>
          <p:cNvSpPr/>
          <p:nvPr/>
        </p:nvSpPr>
        <p:spPr>
          <a:xfrm>
            <a:off x="7514924" y="76199"/>
            <a:ext cx="169415" cy="179768"/>
          </a:xfrm>
          <a:custGeom>
            <a:rect b="b" l="l" r="r" t="t"/>
            <a:pathLst>
              <a:path extrusionOk="0" h="9264" w="9264">
                <a:moveTo>
                  <a:pt x="4632" y="1"/>
                </a:moveTo>
                <a:cubicBezTo>
                  <a:pt x="2072" y="1"/>
                  <a:pt x="0" y="2073"/>
                  <a:pt x="0" y="4632"/>
                </a:cubicBezTo>
                <a:cubicBezTo>
                  <a:pt x="0" y="7192"/>
                  <a:pt x="2072" y="9264"/>
                  <a:pt x="4632" y="9264"/>
                </a:cubicBezTo>
                <a:cubicBezTo>
                  <a:pt x="7192" y="9264"/>
                  <a:pt x="9264" y="7192"/>
                  <a:pt x="9264" y="4632"/>
                </a:cubicBezTo>
                <a:cubicBezTo>
                  <a:pt x="9264" y="2073"/>
                  <a:pt x="7192" y="1"/>
                  <a:pt x="46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0"/>
          <p:cNvSpPr/>
          <p:nvPr/>
        </p:nvSpPr>
        <p:spPr>
          <a:xfrm>
            <a:off x="1444274" y="125046"/>
            <a:ext cx="169438" cy="17975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0"/>
          <p:cNvSpPr/>
          <p:nvPr/>
        </p:nvSpPr>
        <p:spPr>
          <a:xfrm>
            <a:off x="307399" y="2391146"/>
            <a:ext cx="169438" cy="17975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0"/>
          <p:cNvSpPr/>
          <p:nvPr/>
        </p:nvSpPr>
        <p:spPr>
          <a:xfrm>
            <a:off x="3230199" y="2481871"/>
            <a:ext cx="169438" cy="17975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57" name="Google Shape;1557;p40"/>
          <p:cNvPicPr preferRelativeResize="0"/>
          <p:nvPr/>
        </p:nvPicPr>
        <p:blipFill>
          <a:blip r:embed="rId3">
            <a:alphaModFix/>
          </a:blip>
          <a:stretch>
            <a:fillRect/>
          </a:stretch>
        </p:blipFill>
        <p:spPr>
          <a:xfrm>
            <a:off x="2639175" y="615425"/>
            <a:ext cx="4026765" cy="2533675"/>
          </a:xfrm>
          <a:prstGeom prst="rect">
            <a:avLst/>
          </a:prstGeom>
          <a:noFill/>
          <a:ln cap="flat" cmpd="sng" w="9525">
            <a:solidFill>
              <a:schemeClr val="accent2"/>
            </a:solidFill>
            <a:prstDash val="solid"/>
            <a:round/>
            <a:headEnd len="sm" w="sm" type="none"/>
            <a:tailEnd len="sm" w="sm" type="none"/>
          </a:ln>
        </p:spPr>
      </p:pic>
      <p:sp>
        <p:nvSpPr>
          <p:cNvPr id="1558" name="Google Shape;1558;p40"/>
          <p:cNvSpPr txBox="1"/>
          <p:nvPr/>
        </p:nvSpPr>
        <p:spPr>
          <a:xfrm>
            <a:off x="5678625" y="4405425"/>
            <a:ext cx="20109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latin typeface="Comfortaa Regular"/>
                <a:ea typeface="Comfortaa Regular"/>
                <a:cs typeface="Comfortaa Regular"/>
                <a:sym typeface="Comfortaa Regular"/>
              </a:rPr>
              <a:t>Optimal Features: 104</a:t>
            </a:r>
            <a:endParaRPr sz="1200">
              <a:latin typeface="Comfortaa Regular"/>
              <a:ea typeface="Comfortaa Regular"/>
              <a:cs typeface="Comfortaa Regular"/>
              <a:sym typeface="Comfortaa Regular"/>
            </a:endParaRPr>
          </a:p>
        </p:txBody>
      </p:sp>
      <p:pic>
        <p:nvPicPr>
          <p:cNvPr id="1559" name="Google Shape;1559;p40"/>
          <p:cNvPicPr preferRelativeResize="0"/>
          <p:nvPr/>
        </p:nvPicPr>
        <p:blipFill>
          <a:blip r:embed="rId4">
            <a:alphaModFix/>
          </a:blip>
          <a:stretch>
            <a:fillRect/>
          </a:stretch>
        </p:blipFill>
        <p:spPr>
          <a:xfrm>
            <a:off x="1878599" y="4417324"/>
            <a:ext cx="1769205" cy="369300"/>
          </a:xfrm>
          <a:prstGeom prst="rect">
            <a:avLst/>
          </a:prstGeom>
          <a:noFill/>
          <a:ln>
            <a:noFill/>
          </a:ln>
        </p:spPr>
      </p:pic>
      <p:sp>
        <p:nvSpPr>
          <p:cNvPr id="1560" name="Google Shape;1560;p40"/>
          <p:cNvSpPr txBox="1"/>
          <p:nvPr>
            <p:ph idx="3" type="title"/>
          </p:nvPr>
        </p:nvSpPr>
        <p:spPr>
          <a:xfrm>
            <a:off x="2244000" y="4084025"/>
            <a:ext cx="859200" cy="4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Before</a:t>
            </a:r>
            <a:endParaRPr sz="1400"/>
          </a:p>
        </p:txBody>
      </p:sp>
      <p:pic>
        <p:nvPicPr>
          <p:cNvPr id="1561" name="Google Shape;1561;p40"/>
          <p:cNvPicPr preferRelativeResize="0"/>
          <p:nvPr/>
        </p:nvPicPr>
        <p:blipFill>
          <a:blip r:embed="rId5">
            <a:alphaModFix/>
          </a:blip>
          <a:stretch>
            <a:fillRect/>
          </a:stretch>
        </p:blipFill>
        <p:spPr>
          <a:xfrm>
            <a:off x="2251613" y="3277838"/>
            <a:ext cx="4640769" cy="743100"/>
          </a:xfrm>
          <a:prstGeom prst="rect">
            <a:avLst/>
          </a:prstGeom>
          <a:noFill/>
          <a:ln cap="flat" cmpd="sng" w="9525">
            <a:solidFill>
              <a:schemeClr val="accent2"/>
            </a:solidFill>
            <a:prstDash val="solid"/>
            <a:round/>
            <a:headEnd len="sm" w="sm" type="none"/>
            <a:tailEnd len="sm" w="sm" type="none"/>
          </a:ln>
        </p:spPr>
      </p:pic>
      <p:grpSp>
        <p:nvGrpSpPr>
          <p:cNvPr id="1562" name="Google Shape;1562;p40"/>
          <p:cNvGrpSpPr/>
          <p:nvPr/>
        </p:nvGrpSpPr>
        <p:grpSpPr>
          <a:xfrm>
            <a:off x="0" y="4810700"/>
            <a:ext cx="9144000" cy="342900"/>
            <a:chOff x="0" y="2452650"/>
            <a:chExt cx="9144000" cy="342900"/>
          </a:xfrm>
        </p:grpSpPr>
        <p:sp>
          <p:nvSpPr>
            <p:cNvPr id="1563" name="Google Shape;1563;p40"/>
            <p:cNvSpPr/>
            <p:nvPr/>
          </p:nvSpPr>
          <p:spPr>
            <a:xfrm>
              <a:off x="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Introduction</a:t>
              </a:r>
              <a:endParaRPr sz="1200">
                <a:solidFill>
                  <a:schemeClr val="accent2"/>
                </a:solidFill>
              </a:endParaRPr>
            </a:p>
          </p:txBody>
        </p:sp>
        <p:sp>
          <p:nvSpPr>
            <p:cNvPr id="1564" name="Google Shape;1564;p40"/>
            <p:cNvSpPr/>
            <p:nvPr/>
          </p:nvSpPr>
          <p:spPr>
            <a:xfrm>
              <a:off x="18288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Wrangling</a:t>
              </a:r>
              <a:endParaRPr sz="1200">
                <a:solidFill>
                  <a:schemeClr val="accent2"/>
                </a:solidFill>
              </a:endParaRPr>
            </a:p>
          </p:txBody>
        </p:sp>
        <p:sp>
          <p:nvSpPr>
            <p:cNvPr id="1565" name="Google Shape;1565;p40"/>
            <p:cNvSpPr/>
            <p:nvPr/>
          </p:nvSpPr>
          <p:spPr>
            <a:xfrm>
              <a:off x="36576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Analysis</a:t>
              </a:r>
              <a:endParaRPr sz="1200">
                <a:solidFill>
                  <a:schemeClr val="accent2"/>
                </a:solidFill>
              </a:endParaRPr>
            </a:p>
          </p:txBody>
        </p:sp>
        <p:sp>
          <p:nvSpPr>
            <p:cNvPr id="1566" name="Google Shape;1566;p40"/>
            <p:cNvSpPr/>
            <p:nvPr/>
          </p:nvSpPr>
          <p:spPr>
            <a:xfrm>
              <a:off x="54864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Machine Learning</a:t>
              </a:r>
              <a:endParaRPr sz="1200">
                <a:solidFill>
                  <a:schemeClr val="accent2"/>
                </a:solidFill>
              </a:endParaRPr>
            </a:p>
          </p:txBody>
        </p:sp>
        <p:sp>
          <p:nvSpPr>
            <p:cNvPr id="1567" name="Google Shape;1567;p40"/>
            <p:cNvSpPr/>
            <p:nvPr/>
          </p:nvSpPr>
          <p:spPr>
            <a:xfrm>
              <a:off x="7315200" y="2452650"/>
              <a:ext cx="18288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Conclusion</a:t>
              </a:r>
              <a:endParaRPr sz="1200">
                <a:solidFill>
                  <a:schemeClr val="accent2"/>
                </a:solidFill>
              </a:endParaRPr>
            </a:p>
          </p:txBody>
        </p:sp>
        <p:sp>
          <p:nvSpPr>
            <p:cNvPr id="1568" name="Google Shape;1568;p40"/>
            <p:cNvSpPr/>
            <p:nvPr/>
          </p:nvSpPr>
          <p:spPr>
            <a:xfrm>
              <a:off x="5495700" y="2464050"/>
              <a:ext cx="1974000" cy="320100"/>
            </a:xfrm>
            <a:prstGeom prst="chevron">
              <a:avLst>
                <a:gd fmla="val 50000"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A7D86D"/>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1"/>
                                        </p:tgtEl>
                                        <p:attrNameLst>
                                          <p:attrName>style.visibility</p:attrName>
                                        </p:attrNameLst>
                                      </p:cBhvr>
                                      <p:to>
                                        <p:strVal val="visible"/>
                                      </p:to>
                                    </p:set>
                                    <p:animEffect filter="fade" transition="in">
                                      <p:cBhvr>
                                        <p:cTn dur="1000"/>
                                        <p:tgtEl>
                                          <p:spTgt spid="1561"/>
                                        </p:tgtEl>
                                      </p:cBhvr>
                                    </p:animEffect>
                                  </p:childTnLst>
                                </p:cTn>
                              </p:par>
                              <p:par>
                                <p:cTn fill="hold" nodeType="withEffect" presetClass="entr" presetID="10" presetSubtype="0">
                                  <p:stCondLst>
                                    <p:cond delay="0"/>
                                  </p:stCondLst>
                                  <p:childTnLst>
                                    <p:set>
                                      <p:cBhvr>
                                        <p:cTn dur="1" fill="hold">
                                          <p:stCondLst>
                                            <p:cond delay="0"/>
                                          </p:stCondLst>
                                        </p:cTn>
                                        <p:tgtEl>
                                          <p:spTgt spid="1557"/>
                                        </p:tgtEl>
                                        <p:attrNameLst>
                                          <p:attrName>style.visibility</p:attrName>
                                        </p:attrNameLst>
                                      </p:cBhvr>
                                      <p:to>
                                        <p:strVal val="visible"/>
                                      </p:to>
                                    </p:set>
                                    <p:animEffect filter="fade" transition="in">
                                      <p:cBhvr>
                                        <p:cTn dur="1000"/>
                                        <p:tgtEl>
                                          <p:spTgt spid="15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0"/>
                                        </p:tgtEl>
                                        <p:attrNameLst>
                                          <p:attrName>style.visibility</p:attrName>
                                        </p:attrNameLst>
                                      </p:cBhvr>
                                      <p:to>
                                        <p:strVal val="visible"/>
                                      </p:to>
                                    </p:set>
                                    <p:animEffect filter="fade" transition="in">
                                      <p:cBhvr>
                                        <p:cTn dur="1000"/>
                                        <p:tgtEl>
                                          <p:spTgt spid="1560"/>
                                        </p:tgtEl>
                                      </p:cBhvr>
                                    </p:animEffect>
                                  </p:childTnLst>
                                </p:cTn>
                              </p:par>
                              <p:par>
                                <p:cTn fill="hold" nodeType="withEffect" presetClass="entr" presetID="10" presetSubtype="0">
                                  <p:stCondLst>
                                    <p:cond delay="0"/>
                                  </p:stCondLst>
                                  <p:childTnLst>
                                    <p:set>
                                      <p:cBhvr>
                                        <p:cTn dur="1" fill="hold">
                                          <p:stCondLst>
                                            <p:cond delay="0"/>
                                          </p:stCondLst>
                                        </p:cTn>
                                        <p:tgtEl>
                                          <p:spTgt spid="1559"/>
                                        </p:tgtEl>
                                        <p:attrNameLst>
                                          <p:attrName>style.visibility</p:attrName>
                                        </p:attrNameLst>
                                      </p:cBhvr>
                                      <p:to>
                                        <p:strVal val="visible"/>
                                      </p:to>
                                    </p:set>
                                    <p:animEffect filter="fade" transition="in">
                                      <p:cBhvr>
                                        <p:cTn dur="1000"/>
                                        <p:tgtEl>
                                          <p:spTgt spid="15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9"/>
                                        </p:tgtEl>
                                        <p:attrNameLst>
                                          <p:attrName>style.visibility</p:attrName>
                                        </p:attrNameLst>
                                      </p:cBhvr>
                                      <p:to>
                                        <p:strVal val="visible"/>
                                      </p:to>
                                    </p:set>
                                    <p:animEffect filter="fade" transition="in">
                                      <p:cBhvr>
                                        <p:cTn dur="1000"/>
                                        <p:tgtEl>
                                          <p:spTgt spid="1549"/>
                                        </p:tgtEl>
                                      </p:cBhvr>
                                    </p:animEffect>
                                  </p:childTnLst>
                                </p:cTn>
                              </p:par>
                              <p:par>
                                <p:cTn fill="hold" nodeType="withEffect" presetClass="entr" presetID="10" presetSubtype="0">
                                  <p:stCondLst>
                                    <p:cond delay="0"/>
                                  </p:stCondLst>
                                  <p:childTnLst>
                                    <p:set>
                                      <p:cBhvr>
                                        <p:cTn dur="1" fill="hold">
                                          <p:stCondLst>
                                            <p:cond delay="0"/>
                                          </p:stCondLst>
                                        </p:cTn>
                                        <p:tgtEl>
                                          <p:spTgt spid="1558"/>
                                        </p:tgtEl>
                                        <p:attrNameLst>
                                          <p:attrName>style.visibility</p:attrName>
                                        </p:attrNameLst>
                                      </p:cBhvr>
                                      <p:to>
                                        <p:strVal val="visible"/>
                                      </p:to>
                                    </p:set>
                                    <p:animEffect filter="fade" transition="in">
                                      <p:cBhvr>
                                        <p:cTn dur="1000"/>
                                        <p:tgtEl>
                                          <p:spTgt spid="15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72" name="Shape 1572"/>
        <p:cNvGrpSpPr/>
        <p:nvPr/>
      </p:nvGrpSpPr>
      <p:grpSpPr>
        <a:xfrm>
          <a:off x="0" y="0"/>
          <a:ext cx="0" cy="0"/>
          <a:chOff x="0" y="0"/>
          <a:chExt cx="0" cy="0"/>
        </a:xfrm>
      </p:grpSpPr>
      <p:sp>
        <p:nvSpPr>
          <p:cNvPr id="1573" name="Google Shape;1573;p41"/>
          <p:cNvSpPr txBox="1"/>
          <p:nvPr>
            <p:ph type="title"/>
          </p:nvPr>
        </p:nvSpPr>
        <p:spPr>
          <a:xfrm>
            <a:off x="720000" y="540000"/>
            <a:ext cx="3380400" cy="12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Fit and Model</a:t>
            </a:r>
            <a:endParaRPr/>
          </a:p>
        </p:txBody>
      </p:sp>
      <p:sp>
        <p:nvSpPr>
          <p:cNvPr id="1574" name="Google Shape;1574;p41"/>
          <p:cNvSpPr txBox="1"/>
          <p:nvPr>
            <p:ph idx="2" type="title"/>
          </p:nvPr>
        </p:nvSpPr>
        <p:spPr>
          <a:xfrm>
            <a:off x="719988" y="2160458"/>
            <a:ext cx="2973000" cy="42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Matrix</a:t>
            </a:r>
            <a:endParaRPr/>
          </a:p>
        </p:txBody>
      </p:sp>
      <p:sp>
        <p:nvSpPr>
          <p:cNvPr id="1575" name="Google Shape;1575;p41"/>
          <p:cNvSpPr txBox="1"/>
          <p:nvPr>
            <p:ph idx="3" type="title"/>
          </p:nvPr>
        </p:nvSpPr>
        <p:spPr>
          <a:xfrm>
            <a:off x="5160500" y="1428300"/>
            <a:ext cx="2973000" cy="67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Report</a:t>
            </a:r>
            <a:endParaRPr/>
          </a:p>
        </p:txBody>
      </p:sp>
      <p:sp>
        <p:nvSpPr>
          <p:cNvPr id="1576" name="Google Shape;1576;p41"/>
          <p:cNvSpPr/>
          <p:nvPr/>
        </p:nvSpPr>
        <p:spPr>
          <a:xfrm>
            <a:off x="4531477" y="2881361"/>
            <a:ext cx="257038" cy="257223"/>
          </a:xfrm>
          <a:custGeom>
            <a:rect b="b" l="l" r="r" t="t"/>
            <a:pathLst>
              <a:path extrusionOk="0" h="15834" w="15825">
                <a:moveTo>
                  <a:pt x="2605" y="3952"/>
                </a:moveTo>
                <a:cubicBezTo>
                  <a:pt x="2963" y="3470"/>
                  <a:pt x="3379" y="3054"/>
                  <a:pt x="3836" y="2696"/>
                </a:cubicBezTo>
                <a:lnTo>
                  <a:pt x="3537" y="1099"/>
                </a:lnTo>
                <a:lnTo>
                  <a:pt x="6016" y="42"/>
                </a:lnTo>
                <a:lnTo>
                  <a:pt x="6965" y="1357"/>
                </a:lnTo>
                <a:cubicBezTo>
                  <a:pt x="7539" y="1274"/>
                  <a:pt x="8129" y="1265"/>
                  <a:pt x="8720" y="1340"/>
                </a:cubicBezTo>
                <a:lnTo>
                  <a:pt x="9643" y="1"/>
                </a:lnTo>
                <a:lnTo>
                  <a:pt x="12139" y="1007"/>
                </a:lnTo>
                <a:lnTo>
                  <a:pt x="11881" y="2613"/>
                </a:lnTo>
                <a:cubicBezTo>
                  <a:pt x="12356" y="2962"/>
                  <a:pt x="12780" y="3378"/>
                  <a:pt x="13138" y="3836"/>
                </a:cubicBezTo>
                <a:lnTo>
                  <a:pt x="14735" y="3545"/>
                </a:lnTo>
                <a:lnTo>
                  <a:pt x="15792" y="6016"/>
                </a:lnTo>
                <a:lnTo>
                  <a:pt x="14469" y="6973"/>
                </a:lnTo>
                <a:cubicBezTo>
                  <a:pt x="14552" y="7547"/>
                  <a:pt x="14560" y="8137"/>
                  <a:pt x="14494" y="8728"/>
                </a:cubicBezTo>
                <a:lnTo>
                  <a:pt x="15825" y="9651"/>
                </a:lnTo>
                <a:lnTo>
                  <a:pt x="14827" y="12147"/>
                </a:lnTo>
                <a:lnTo>
                  <a:pt x="13221" y="11889"/>
                </a:lnTo>
                <a:cubicBezTo>
                  <a:pt x="12863" y="12364"/>
                  <a:pt x="12447" y="12780"/>
                  <a:pt x="11990" y="13137"/>
                </a:cubicBezTo>
                <a:lnTo>
                  <a:pt x="12289" y="14743"/>
                </a:lnTo>
                <a:lnTo>
                  <a:pt x="9810" y="15791"/>
                </a:lnTo>
                <a:lnTo>
                  <a:pt x="8861" y="14477"/>
                </a:lnTo>
                <a:cubicBezTo>
                  <a:pt x="8287" y="14560"/>
                  <a:pt x="7697" y="14568"/>
                  <a:pt x="7106" y="14494"/>
                </a:cubicBezTo>
                <a:lnTo>
                  <a:pt x="6182" y="15833"/>
                </a:lnTo>
                <a:lnTo>
                  <a:pt x="3687" y="14826"/>
                </a:lnTo>
                <a:lnTo>
                  <a:pt x="3944" y="13229"/>
                </a:lnTo>
                <a:cubicBezTo>
                  <a:pt x="3470" y="12871"/>
                  <a:pt x="3046" y="12455"/>
                  <a:pt x="2688" y="11998"/>
                </a:cubicBezTo>
                <a:lnTo>
                  <a:pt x="1091" y="12289"/>
                </a:lnTo>
                <a:lnTo>
                  <a:pt x="34" y="9818"/>
                </a:lnTo>
                <a:lnTo>
                  <a:pt x="1357" y="8861"/>
                </a:lnTo>
                <a:cubicBezTo>
                  <a:pt x="1274" y="8287"/>
                  <a:pt x="1265" y="7696"/>
                  <a:pt x="1332" y="7114"/>
                </a:cubicBezTo>
                <a:lnTo>
                  <a:pt x="1" y="6182"/>
                </a:lnTo>
                <a:lnTo>
                  <a:pt x="999" y="3686"/>
                </a:lnTo>
                <a:close/>
                <a:moveTo>
                  <a:pt x="5284" y="6731"/>
                </a:moveTo>
                <a:cubicBezTo>
                  <a:pt x="4685" y="8204"/>
                  <a:pt x="5400" y="9884"/>
                  <a:pt x="6881" y="10483"/>
                </a:cubicBezTo>
                <a:cubicBezTo>
                  <a:pt x="8362" y="11074"/>
                  <a:pt x="10043" y="10359"/>
                  <a:pt x="10634" y="8878"/>
                </a:cubicBezTo>
                <a:cubicBezTo>
                  <a:pt x="11233" y="7405"/>
                  <a:pt x="10517" y="5725"/>
                  <a:pt x="9036" y="5126"/>
                </a:cubicBezTo>
                <a:cubicBezTo>
                  <a:pt x="7555" y="4535"/>
                  <a:pt x="5875" y="5250"/>
                  <a:pt x="5284" y="673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1"/>
          <p:cNvSpPr/>
          <p:nvPr/>
        </p:nvSpPr>
        <p:spPr>
          <a:xfrm>
            <a:off x="4531477" y="916348"/>
            <a:ext cx="257038" cy="257223"/>
          </a:xfrm>
          <a:custGeom>
            <a:rect b="b" l="l" r="r" t="t"/>
            <a:pathLst>
              <a:path extrusionOk="0" h="15834" w="15825">
                <a:moveTo>
                  <a:pt x="2605" y="3952"/>
                </a:moveTo>
                <a:cubicBezTo>
                  <a:pt x="2963" y="3470"/>
                  <a:pt x="3379" y="3054"/>
                  <a:pt x="3836" y="2696"/>
                </a:cubicBezTo>
                <a:lnTo>
                  <a:pt x="3537" y="1099"/>
                </a:lnTo>
                <a:lnTo>
                  <a:pt x="6016" y="42"/>
                </a:lnTo>
                <a:lnTo>
                  <a:pt x="6965" y="1357"/>
                </a:lnTo>
                <a:cubicBezTo>
                  <a:pt x="7539" y="1274"/>
                  <a:pt x="8129" y="1265"/>
                  <a:pt x="8720" y="1340"/>
                </a:cubicBezTo>
                <a:lnTo>
                  <a:pt x="9643" y="1"/>
                </a:lnTo>
                <a:lnTo>
                  <a:pt x="12139" y="1007"/>
                </a:lnTo>
                <a:lnTo>
                  <a:pt x="11881" y="2613"/>
                </a:lnTo>
                <a:cubicBezTo>
                  <a:pt x="12356" y="2962"/>
                  <a:pt x="12780" y="3378"/>
                  <a:pt x="13138" y="3836"/>
                </a:cubicBezTo>
                <a:lnTo>
                  <a:pt x="14735" y="3545"/>
                </a:lnTo>
                <a:lnTo>
                  <a:pt x="15792" y="6016"/>
                </a:lnTo>
                <a:lnTo>
                  <a:pt x="14469" y="6973"/>
                </a:lnTo>
                <a:cubicBezTo>
                  <a:pt x="14552" y="7547"/>
                  <a:pt x="14560" y="8137"/>
                  <a:pt x="14494" y="8728"/>
                </a:cubicBezTo>
                <a:lnTo>
                  <a:pt x="15825" y="9651"/>
                </a:lnTo>
                <a:lnTo>
                  <a:pt x="14827" y="12147"/>
                </a:lnTo>
                <a:lnTo>
                  <a:pt x="13221" y="11889"/>
                </a:lnTo>
                <a:cubicBezTo>
                  <a:pt x="12863" y="12364"/>
                  <a:pt x="12447" y="12780"/>
                  <a:pt x="11990" y="13137"/>
                </a:cubicBezTo>
                <a:lnTo>
                  <a:pt x="12289" y="14743"/>
                </a:lnTo>
                <a:lnTo>
                  <a:pt x="9810" y="15791"/>
                </a:lnTo>
                <a:lnTo>
                  <a:pt x="8861" y="14477"/>
                </a:lnTo>
                <a:cubicBezTo>
                  <a:pt x="8287" y="14560"/>
                  <a:pt x="7697" y="14568"/>
                  <a:pt x="7106" y="14494"/>
                </a:cubicBezTo>
                <a:lnTo>
                  <a:pt x="6182" y="15833"/>
                </a:lnTo>
                <a:lnTo>
                  <a:pt x="3687" y="14826"/>
                </a:lnTo>
                <a:lnTo>
                  <a:pt x="3944" y="13229"/>
                </a:lnTo>
                <a:cubicBezTo>
                  <a:pt x="3470" y="12871"/>
                  <a:pt x="3046" y="12455"/>
                  <a:pt x="2688" y="11998"/>
                </a:cubicBezTo>
                <a:lnTo>
                  <a:pt x="1091" y="12289"/>
                </a:lnTo>
                <a:lnTo>
                  <a:pt x="34" y="9818"/>
                </a:lnTo>
                <a:lnTo>
                  <a:pt x="1357" y="8861"/>
                </a:lnTo>
                <a:cubicBezTo>
                  <a:pt x="1274" y="8287"/>
                  <a:pt x="1265" y="7696"/>
                  <a:pt x="1332" y="7114"/>
                </a:cubicBezTo>
                <a:lnTo>
                  <a:pt x="1" y="6182"/>
                </a:lnTo>
                <a:lnTo>
                  <a:pt x="999" y="3686"/>
                </a:lnTo>
                <a:close/>
                <a:moveTo>
                  <a:pt x="5284" y="6731"/>
                </a:moveTo>
                <a:cubicBezTo>
                  <a:pt x="4685" y="8204"/>
                  <a:pt x="5400" y="9884"/>
                  <a:pt x="6881" y="10483"/>
                </a:cubicBezTo>
                <a:cubicBezTo>
                  <a:pt x="8362" y="11074"/>
                  <a:pt x="10043" y="10359"/>
                  <a:pt x="10634" y="8878"/>
                </a:cubicBezTo>
                <a:cubicBezTo>
                  <a:pt x="11233" y="7405"/>
                  <a:pt x="10517" y="5725"/>
                  <a:pt x="9036" y="5126"/>
                </a:cubicBezTo>
                <a:cubicBezTo>
                  <a:pt x="7555" y="4535"/>
                  <a:pt x="5875" y="5250"/>
                  <a:pt x="5284" y="673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1"/>
          <p:cNvSpPr/>
          <p:nvPr/>
        </p:nvSpPr>
        <p:spPr>
          <a:xfrm>
            <a:off x="8649374" y="1567471"/>
            <a:ext cx="169438" cy="17975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1"/>
          <p:cNvSpPr/>
          <p:nvPr/>
        </p:nvSpPr>
        <p:spPr>
          <a:xfrm>
            <a:off x="3807576" y="1692690"/>
            <a:ext cx="88402" cy="93798"/>
          </a:xfrm>
          <a:custGeom>
            <a:rect b="b" l="l" r="r" t="t"/>
            <a:pathLst>
              <a:path extrusionOk="0" h="9264" w="9264">
                <a:moveTo>
                  <a:pt x="4632" y="1"/>
                </a:moveTo>
                <a:cubicBezTo>
                  <a:pt x="2072" y="1"/>
                  <a:pt x="0" y="2073"/>
                  <a:pt x="0" y="4632"/>
                </a:cubicBezTo>
                <a:cubicBezTo>
                  <a:pt x="0" y="7192"/>
                  <a:pt x="2072" y="9264"/>
                  <a:pt x="4632" y="9264"/>
                </a:cubicBezTo>
                <a:cubicBezTo>
                  <a:pt x="7192" y="9264"/>
                  <a:pt x="9264" y="7192"/>
                  <a:pt x="9264" y="4632"/>
                </a:cubicBezTo>
                <a:cubicBezTo>
                  <a:pt x="9264" y="2073"/>
                  <a:pt x="7192" y="1"/>
                  <a:pt x="46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1"/>
          <p:cNvSpPr/>
          <p:nvPr/>
        </p:nvSpPr>
        <p:spPr>
          <a:xfrm>
            <a:off x="7514924" y="76199"/>
            <a:ext cx="169415" cy="179768"/>
          </a:xfrm>
          <a:custGeom>
            <a:rect b="b" l="l" r="r" t="t"/>
            <a:pathLst>
              <a:path extrusionOk="0" h="9264" w="9264">
                <a:moveTo>
                  <a:pt x="4632" y="1"/>
                </a:moveTo>
                <a:cubicBezTo>
                  <a:pt x="2072" y="1"/>
                  <a:pt x="0" y="2073"/>
                  <a:pt x="0" y="4632"/>
                </a:cubicBezTo>
                <a:cubicBezTo>
                  <a:pt x="0" y="7192"/>
                  <a:pt x="2072" y="9264"/>
                  <a:pt x="4632" y="9264"/>
                </a:cubicBezTo>
                <a:cubicBezTo>
                  <a:pt x="7192" y="9264"/>
                  <a:pt x="9264" y="7192"/>
                  <a:pt x="9264" y="4632"/>
                </a:cubicBezTo>
                <a:cubicBezTo>
                  <a:pt x="9264" y="2073"/>
                  <a:pt x="7192" y="1"/>
                  <a:pt x="46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1"/>
          <p:cNvSpPr/>
          <p:nvPr/>
        </p:nvSpPr>
        <p:spPr>
          <a:xfrm>
            <a:off x="1444274" y="125046"/>
            <a:ext cx="169438" cy="17975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1"/>
          <p:cNvSpPr/>
          <p:nvPr/>
        </p:nvSpPr>
        <p:spPr>
          <a:xfrm>
            <a:off x="307399" y="2391146"/>
            <a:ext cx="169438" cy="17975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1"/>
          <p:cNvSpPr/>
          <p:nvPr/>
        </p:nvSpPr>
        <p:spPr>
          <a:xfrm>
            <a:off x="3001599" y="2481871"/>
            <a:ext cx="169438" cy="17975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1"/>
          <p:cNvSpPr txBox="1"/>
          <p:nvPr>
            <p:ph idx="4" type="subTitle"/>
          </p:nvPr>
        </p:nvSpPr>
        <p:spPr>
          <a:xfrm>
            <a:off x="720000" y="1173575"/>
            <a:ext cx="2588400" cy="81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Model is </a:t>
            </a:r>
            <a:r>
              <a:rPr b="1" lang="en" u="sng">
                <a:latin typeface="Comfortaa"/>
                <a:ea typeface="Comfortaa"/>
                <a:cs typeface="Comfortaa"/>
                <a:sym typeface="Comfortaa"/>
              </a:rPr>
              <a:t>0.96</a:t>
            </a:r>
            <a:r>
              <a:rPr lang="en"/>
              <a:t> right in predicting Profitable Film, which is what we want.</a:t>
            </a:r>
            <a:endParaRPr/>
          </a:p>
        </p:txBody>
      </p:sp>
      <p:pic>
        <p:nvPicPr>
          <p:cNvPr id="1585" name="Google Shape;1585;p41"/>
          <p:cNvPicPr preferRelativeResize="0"/>
          <p:nvPr/>
        </p:nvPicPr>
        <p:blipFill>
          <a:blip r:embed="rId3">
            <a:alphaModFix/>
          </a:blip>
          <a:stretch>
            <a:fillRect/>
          </a:stretch>
        </p:blipFill>
        <p:spPr>
          <a:xfrm>
            <a:off x="720001" y="2543201"/>
            <a:ext cx="2438478" cy="1714450"/>
          </a:xfrm>
          <a:prstGeom prst="rect">
            <a:avLst/>
          </a:prstGeom>
          <a:noFill/>
          <a:ln>
            <a:noFill/>
          </a:ln>
        </p:spPr>
      </p:pic>
      <p:graphicFrame>
        <p:nvGraphicFramePr>
          <p:cNvPr id="1586" name="Google Shape;1586;p41"/>
          <p:cNvGraphicFramePr/>
          <p:nvPr/>
        </p:nvGraphicFramePr>
        <p:xfrm>
          <a:off x="4512413" y="1874868"/>
          <a:ext cx="3000000" cy="3000000"/>
        </p:xfrm>
        <a:graphic>
          <a:graphicData uri="http://schemas.openxmlformats.org/drawingml/2006/table">
            <a:tbl>
              <a:tblPr>
                <a:noFill/>
                <a:tableStyleId>{D83EBD11-5A00-4A12-AB79-8E77DAD0BE27}</a:tableStyleId>
              </a:tblPr>
              <a:tblGrid>
                <a:gridCol w="704100"/>
                <a:gridCol w="704100"/>
                <a:gridCol w="704100"/>
                <a:gridCol w="704100"/>
                <a:gridCol w="704100"/>
              </a:tblGrid>
              <a:tr h="282925">
                <a:tc>
                  <a:txBody>
                    <a:bodyPr/>
                    <a:lstStyle/>
                    <a:p>
                      <a:pPr indent="0" lvl="0" marL="0" rtl="0" algn="ctr">
                        <a:spcBef>
                          <a:spcPts val="0"/>
                        </a:spcBef>
                        <a:spcAft>
                          <a:spcPts val="0"/>
                        </a:spcAft>
                        <a:buNone/>
                      </a:pPr>
                      <a:r>
                        <a:t/>
                      </a:r>
                      <a:endParaRPr sz="800">
                        <a:solidFill>
                          <a:schemeClr val="accent2"/>
                        </a:solidFill>
                        <a:latin typeface="Alfa Slab One"/>
                        <a:ea typeface="Alfa Slab One"/>
                        <a:cs typeface="Alfa Slab One"/>
                        <a:sym typeface="Alfa Slab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19050">
                      <a:solidFill>
                        <a:srgbClr val="FFFFFF"/>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Alfa Slab One"/>
                          <a:ea typeface="Alfa Slab One"/>
                          <a:cs typeface="Alfa Slab One"/>
                          <a:sym typeface="Alfa Slab One"/>
                        </a:rPr>
                        <a:t>Precision</a:t>
                      </a:r>
                      <a:endParaRPr sz="800">
                        <a:solidFill>
                          <a:schemeClr val="lt1"/>
                        </a:solidFill>
                        <a:latin typeface="Alfa Slab One"/>
                        <a:ea typeface="Alfa Slab One"/>
                        <a:cs typeface="Alfa Slab One"/>
                        <a:sym typeface="Alfa Slab One"/>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0000"/>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solidFill>
                            <a:schemeClr val="lt1"/>
                          </a:solidFill>
                          <a:latin typeface="Alfa Slab One"/>
                          <a:ea typeface="Alfa Slab One"/>
                          <a:cs typeface="Alfa Slab One"/>
                          <a:sym typeface="Alfa Slab One"/>
                        </a:rPr>
                        <a:t>Recall</a:t>
                      </a:r>
                      <a:endParaRPr sz="800">
                        <a:solidFill>
                          <a:schemeClr val="lt1"/>
                        </a:solidFill>
                        <a:latin typeface="Alfa Slab One"/>
                        <a:ea typeface="Alfa Slab One"/>
                        <a:cs typeface="Alfa Slab One"/>
                        <a:sym typeface="Alfa Slab One"/>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solidFill>
                            <a:schemeClr val="lt1"/>
                          </a:solidFill>
                          <a:latin typeface="Alfa Slab One"/>
                          <a:ea typeface="Alfa Slab One"/>
                          <a:cs typeface="Alfa Slab One"/>
                          <a:sym typeface="Alfa Slab One"/>
                        </a:rPr>
                        <a:t>FI-score</a:t>
                      </a:r>
                      <a:endParaRPr sz="800">
                        <a:solidFill>
                          <a:schemeClr val="lt1"/>
                        </a:solidFill>
                        <a:latin typeface="Alfa Slab One"/>
                        <a:ea typeface="Alfa Slab One"/>
                        <a:cs typeface="Alfa Slab One"/>
                        <a:sym typeface="Alfa Slab One"/>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solidFill>
                            <a:schemeClr val="lt1"/>
                          </a:solidFill>
                          <a:latin typeface="Alfa Slab One"/>
                          <a:ea typeface="Alfa Slab One"/>
                          <a:cs typeface="Alfa Slab One"/>
                          <a:sym typeface="Alfa Slab One"/>
                        </a:rPr>
                        <a:t>Support</a:t>
                      </a:r>
                      <a:endParaRPr sz="800">
                        <a:solidFill>
                          <a:schemeClr val="lt1"/>
                        </a:solidFill>
                        <a:latin typeface="Alfa Slab One"/>
                        <a:ea typeface="Alfa Slab One"/>
                        <a:cs typeface="Alfa Slab One"/>
                        <a:sym typeface="Alfa Slab One"/>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accent1"/>
                    </a:solidFill>
                  </a:tcPr>
                </a:tc>
              </a:tr>
              <a:tr h="335275">
                <a:tc>
                  <a:txBody>
                    <a:bodyPr/>
                    <a:lstStyle/>
                    <a:p>
                      <a:pPr indent="0" lvl="0" marL="0" rtl="0" algn="ctr">
                        <a:spcBef>
                          <a:spcPts val="0"/>
                        </a:spcBef>
                        <a:spcAft>
                          <a:spcPts val="0"/>
                        </a:spcAft>
                        <a:buNone/>
                      </a:pPr>
                      <a:r>
                        <a:rPr lang="en" sz="800">
                          <a:solidFill>
                            <a:schemeClr val="lt1"/>
                          </a:solidFill>
                          <a:latin typeface="Alfa Slab One"/>
                          <a:ea typeface="Alfa Slab One"/>
                          <a:cs typeface="Alfa Slab One"/>
                          <a:sym typeface="Alfa Slab One"/>
                        </a:rPr>
                        <a:t>0</a:t>
                      </a:r>
                      <a:endParaRPr sz="800">
                        <a:solidFill>
                          <a:schemeClr val="lt1"/>
                        </a:solidFill>
                        <a:latin typeface="Alfa Slab One"/>
                        <a:ea typeface="Alfa Slab One"/>
                        <a:cs typeface="Alfa Slab One"/>
                        <a:sym typeface="Alfa Slab One"/>
                      </a:endParaRPr>
                    </a:p>
                  </a:txBody>
                  <a:tcPr marT="91425" marB="91425" marR="91425" marL="91425" anchor="ctr">
                    <a:lnL cap="flat" cmpd="sng" w="19050">
                      <a:solidFill>
                        <a:srgbClr val="FFFFFF"/>
                      </a:solidFill>
                      <a:prstDash val="solid"/>
                      <a:round/>
                      <a:headEnd len="sm" w="sm" type="none"/>
                      <a:tailEnd len="sm" w="sm" type="none"/>
                    </a:lnL>
                    <a:lnR cap="flat" cmpd="sng" w="9525">
                      <a:solidFill>
                        <a:srgbClr val="FF0000"/>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800">
                          <a:solidFill>
                            <a:schemeClr val="accent6"/>
                          </a:solidFill>
                          <a:latin typeface="Comfortaa"/>
                          <a:ea typeface="Comfortaa"/>
                          <a:cs typeface="Comfortaa"/>
                          <a:sym typeface="Comfortaa"/>
                        </a:rPr>
                        <a:t>0.59</a:t>
                      </a:r>
                      <a:endParaRPr sz="800">
                        <a:solidFill>
                          <a:schemeClr val="accent6"/>
                        </a:solidFill>
                        <a:latin typeface="Comfortaa"/>
                        <a:ea typeface="Comfortaa"/>
                        <a:cs typeface="Comfortaa"/>
                        <a:sym typeface="Comfortaa"/>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800">
                          <a:solidFill>
                            <a:schemeClr val="accent6"/>
                          </a:solidFill>
                          <a:latin typeface="Comfortaa"/>
                          <a:ea typeface="Comfortaa"/>
                          <a:cs typeface="Comfortaa"/>
                          <a:sym typeface="Comfortaa"/>
                        </a:rPr>
                        <a:t>0.92</a:t>
                      </a:r>
                      <a:endParaRPr sz="800">
                        <a:solidFill>
                          <a:schemeClr val="accent6"/>
                        </a:solidFill>
                        <a:latin typeface="Comfortaa"/>
                        <a:ea typeface="Comfortaa"/>
                        <a:cs typeface="Comfortaa"/>
                        <a:sym typeface="Comfortaa"/>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800">
                          <a:solidFill>
                            <a:schemeClr val="accent6"/>
                          </a:solidFill>
                          <a:latin typeface="Comfortaa"/>
                          <a:ea typeface="Comfortaa"/>
                          <a:cs typeface="Comfortaa"/>
                          <a:sym typeface="Comfortaa"/>
                        </a:rPr>
                        <a:t>0.72</a:t>
                      </a:r>
                      <a:endParaRPr sz="800">
                        <a:solidFill>
                          <a:schemeClr val="accent6"/>
                        </a:solidFill>
                        <a:latin typeface="Comfortaa"/>
                        <a:ea typeface="Comfortaa"/>
                        <a:cs typeface="Comfortaa"/>
                        <a:sym typeface="Comforta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800">
                          <a:solidFill>
                            <a:schemeClr val="accent6"/>
                          </a:solidFill>
                          <a:latin typeface="Comfortaa"/>
                          <a:ea typeface="Comfortaa"/>
                          <a:cs typeface="Comfortaa"/>
                          <a:sym typeface="Comfortaa"/>
                        </a:rPr>
                        <a:t>303</a:t>
                      </a:r>
                      <a:endParaRPr sz="800">
                        <a:solidFill>
                          <a:schemeClr val="accent6"/>
                        </a:solidFill>
                        <a:latin typeface="Comfortaa"/>
                        <a:ea typeface="Comfortaa"/>
                        <a:cs typeface="Comfortaa"/>
                        <a:sym typeface="Comforta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r>
              <a:tr h="335275">
                <a:tc>
                  <a:txBody>
                    <a:bodyPr/>
                    <a:lstStyle/>
                    <a:p>
                      <a:pPr indent="0" lvl="0" marL="0" rtl="0" algn="ctr">
                        <a:spcBef>
                          <a:spcPts val="0"/>
                        </a:spcBef>
                        <a:spcAft>
                          <a:spcPts val="0"/>
                        </a:spcAft>
                        <a:buNone/>
                      </a:pPr>
                      <a:r>
                        <a:rPr lang="en" sz="800">
                          <a:solidFill>
                            <a:schemeClr val="lt1"/>
                          </a:solidFill>
                          <a:latin typeface="Alfa Slab One"/>
                          <a:ea typeface="Alfa Slab One"/>
                          <a:cs typeface="Alfa Slab One"/>
                          <a:sym typeface="Alfa Slab One"/>
                        </a:rPr>
                        <a:t>1</a:t>
                      </a:r>
                      <a:endParaRPr sz="800">
                        <a:solidFill>
                          <a:schemeClr val="lt1"/>
                        </a:solidFill>
                        <a:latin typeface="Alfa Slab One"/>
                        <a:ea typeface="Alfa Slab One"/>
                        <a:cs typeface="Alfa Slab One"/>
                        <a:sym typeface="Alfa Slab One"/>
                      </a:endParaRPr>
                    </a:p>
                  </a:txBody>
                  <a:tcPr marT="91425" marB="91425" marR="91425" marL="91425" anchor="ctr">
                    <a:lnL cap="flat" cmpd="sng" w="19050">
                      <a:solidFill>
                        <a:srgbClr val="FFFFFF"/>
                      </a:solidFill>
                      <a:prstDash val="solid"/>
                      <a:round/>
                      <a:headEnd len="sm" w="sm" type="none"/>
                      <a:tailEnd len="sm" w="sm" type="none"/>
                    </a:lnL>
                    <a:lnR cap="flat" cmpd="sng" w="9525">
                      <a:solidFill>
                        <a:srgbClr val="FF0000"/>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800">
                          <a:solidFill>
                            <a:schemeClr val="accent6"/>
                          </a:solidFill>
                          <a:latin typeface="Comfortaa"/>
                          <a:ea typeface="Comfortaa"/>
                          <a:cs typeface="Comfortaa"/>
                          <a:sym typeface="Comfortaa"/>
                        </a:rPr>
                        <a:t>0.96</a:t>
                      </a:r>
                      <a:endParaRPr sz="800">
                        <a:solidFill>
                          <a:schemeClr val="accent6"/>
                        </a:solidFill>
                        <a:latin typeface="Comfortaa"/>
                        <a:ea typeface="Comfortaa"/>
                        <a:cs typeface="Comfortaa"/>
                        <a:sym typeface="Comfortaa"/>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800">
                          <a:solidFill>
                            <a:schemeClr val="accent6"/>
                          </a:solidFill>
                          <a:latin typeface="Comfortaa"/>
                          <a:ea typeface="Comfortaa"/>
                          <a:cs typeface="Comfortaa"/>
                          <a:sym typeface="Comfortaa"/>
                        </a:rPr>
                        <a:t>0.75</a:t>
                      </a:r>
                      <a:endParaRPr sz="800">
                        <a:solidFill>
                          <a:schemeClr val="accent6"/>
                        </a:solidFill>
                        <a:latin typeface="Comfortaa"/>
                        <a:ea typeface="Comfortaa"/>
                        <a:cs typeface="Comfortaa"/>
                        <a:sym typeface="Comfortaa"/>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800">
                          <a:solidFill>
                            <a:schemeClr val="accent6"/>
                          </a:solidFill>
                          <a:latin typeface="Comfortaa"/>
                          <a:ea typeface="Comfortaa"/>
                          <a:cs typeface="Comfortaa"/>
                          <a:sym typeface="Comfortaa"/>
                        </a:rPr>
                        <a:t>0.84</a:t>
                      </a:r>
                      <a:endParaRPr sz="800">
                        <a:solidFill>
                          <a:schemeClr val="accent6"/>
                        </a:solidFill>
                        <a:latin typeface="Comfortaa"/>
                        <a:ea typeface="Comfortaa"/>
                        <a:cs typeface="Comfortaa"/>
                        <a:sym typeface="Comforta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FF0000"/>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800">
                          <a:solidFill>
                            <a:schemeClr val="accent6"/>
                          </a:solidFill>
                          <a:latin typeface="Comfortaa"/>
                          <a:ea typeface="Comfortaa"/>
                          <a:cs typeface="Comfortaa"/>
                          <a:sym typeface="Comfortaa"/>
                        </a:rPr>
                        <a:t>785</a:t>
                      </a:r>
                      <a:endParaRPr sz="800">
                        <a:solidFill>
                          <a:schemeClr val="accent6"/>
                        </a:solidFill>
                        <a:latin typeface="Comfortaa"/>
                        <a:ea typeface="Comfortaa"/>
                        <a:cs typeface="Comfortaa"/>
                        <a:sym typeface="Comforta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accent5"/>
                    </a:solidFill>
                  </a:tcPr>
                </a:tc>
              </a:tr>
              <a:tr h="356425">
                <a:tc>
                  <a:txBody>
                    <a:bodyPr/>
                    <a:lstStyle/>
                    <a:p>
                      <a:pPr indent="0" lvl="0" marL="0" rtl="0" algn="ctr">
                        <a:spcBef>
                          <a:spcPts val="0"/>
                        </a:spcBef>
                        <a:spcAft>
                          <a:spcPts val="0"/>
                        </a:spcAft>
                        <a:buNone/>
                      </a:pPr>
                      <a:r>
                        <a:rPr lang="en" sz="800">
                          <a:solidFill>
                            <a:schemeClr val="lt1"/>
                          </a:solidFill>
                          <a:latin typeface="Alfa Slab One"/>
                          <a:ea typeface="Alfa Slab One"/>
                          <a:cs typeface="Alfa Slab One"/>
                          <a:sym typeface="Alfa Slab One"/>
                        </a:rPr>
                        <a:t>Accuracy</a:t>
                      </a:r>
                      <a:endParaRPr sz="800">
                        <a:solidFill>
                          <a:schemeClr val="lt1"/>
                        </a:solidFill>
                        <a:latin typeface="Alfa Slab One"/>
                        <a:ea typeface="Alfa Slab One"/>
                        <a:cs typeface="Alfa Slab One"/>
                        <a:sym typeface="Alfa Slab One"/>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t/>
                      </a:r>
                      <a:endParaRPr sz="800">
                        <a:solidFill>
                          <a:schemeClr val="accent6"/>
                        </a:solidFill>
                        <a:latin typeface="Comfortaa"/>
                        <a:ea typeface="Comfortaa"/>
                        <a:cs typeface="Comfortaa"/>
                        <a:sym typeface="Comfortaa"/>
                      </a:endParaRPr>
                    </a:p>
                  </a:txBody>
                  <a:tcPr marT="91425" marB="91425" marR="91425" marL="91425" anchor="ctr">
                    <a:lnL cap="flat" cmpd="sng" w="19050">
                      <a:solidFill>
                        <a:srgbClr val="FFFFFF">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800">
                        <a:solidFill>
                          <a:schemeClr val="accent6"/>
                        </a:solidFill>
                        <a:latin typeface="Comfortaa"/>
                        <a:ea typeface="Comfortaa"/>
                        <a:cs typeface="Comfortaa"/>
                        <a:sym typeface="Comforta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FF0000"/>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800">
                          <a:solidFill>
                            <a:schemeClr val="accent6"/>
                          </a:solidFill>
                          <a:latin typeface="Comfortaa"/>
                          <a:ea typeface="Comfortaa"/>
                          <a:cs typeface="Comfortaa"/>
                          <a:sym typeface="Comfortaa"/>
                        </a:rPr>
                        <a:t>0.80</a:t>
                      </a:r>
                      <a:endParaRPr sz="800">
                        <a:solidFill>
                          <a:schemeClr val="accent6"/>
                        </a:solidFill>
                        <a:latin typeface="Comfortaa"/>
                        <a:ea typeface="Comfortaa"/>
                        <a:cs typeface="Comfortaa"/>
                        <a:sym typeface="Comfortaa"/>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800">
                          <a:solidFill>
                            <a:schemeClr val="accent6"/>
                          </a:solidFill>
                          <a:latin typeface="Comfortaa"/>
                          <a:ea typeface="Comfortaa"/>
                          <a:cs typeface="Comfortaa"/>
                          <a:sym typeface="Comfortaa"/>
                        </a:rPr>
                        <a:t>1088</a:t>
                      </a:r>
                      <a:endParaRPr sz="800">
                        <a:solidFill>
                          <a:schemeClr val="accent6"/>
                        </a:solidFill>
                        <a:latin typeface="Comfortaa"/>
                        <a:ea typeface="Comfortaa"/>
                        <a:cs typeface="Comfortaa"/>
                        <a:sym typeface="Comfortaa"/>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r>
              <a:tr h="397150">
                <a:tc>
                  <a:txBody>
                    <a:bodyPr/>
                    <a:lstStyle/>
                    <a:p>
                      <a:pPr indent="0" lvl="0" marL="0" rtl="0" algn="ctr">
                        <a:spcBef>
                          <a:spcPts val="0"/>
                        </a:spcBef>
                        <a:spcAft>
                          <a:spcPts val="0"/>
                        </a:spcAft>
                        <a:buNone/>
                      </a:pPr>
                      <a:r>
                        <a:rPr lang="en" sz="800">
                          <a:solidFill>
                            <a:schemeClr val="lt1"/>
                          </a:solidFill>
                          <a:latin typeface="Alfa Slab One"/>
                          <a:ea typeface="Alfa Slab One"/>
                          <a:cs typeface="Alfa Slab One"/>
                          <a:sym typeface="Alfa Slab One"/>
                        </a:rPr>
                        <a:t>Macro Avg</a:t>
                      </a:r>
                      <a:endParaRPr sz="800">
                        <a:solidFill>
                          <a:schemeClr val="lt1"/>
                        </a:solidFill>
                        <a:latin typeface="Alfa Slab One"/>
                        <a:ea typeface="Alfa Slab One"/>
                        <a:cs typeface="Alfa Slab One"/>
                        <a:sym typeface="Alfa Slab One"/>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800">
                          <a:solidFill>
                            <a:schemeClr val="accent6"/>
                          </a:solidFill>
                          <a:latin typeface="Comfortaa"/>
                          <a:ea typeface="Comfortaa"/>
                          <a:cs typeface="Comfortaa"/>
                          <a:sym typeface="Comfortaa"/>
                        </a:rPr>
                        <a:t>0.77</a:t>
                      </a:r>
                      <a:endParaRPr sz="800">
                        <a:solidFill>
                          <a:schemeClr val="accent6"/>
                        </a:solidFill>
                        <a:latin typeface="Comfortaa"/>
                        <a:ea typeface="Comfortaa"/>
                        <a:cs typeface="Comfortaa"/>
                        <a:sym typeface="Comfortaa"/>
                      </a:endParaRPr>
                    </a:p>
                  </a:txBody>
                  <a:tcPr marT="91425" marB="91425" marR="91425" marL="91425" anchor="ctr">
                    <a:lnL cap="flat" cmpd="sng" w="19050">
                      <a:solidFill>
                        <a:srgbClr val="FFFFFF">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800">
                          <a:solidFill>
                            <a:schemeClr val="accent6"/>
                          </a:solidFill>
                          <a:latin typeface="Comfortaa"/>
                          <a:ea typeface="Comfortaa"/>
                          <a:cs typeface="Comfortaa"/>
                          <a:sym typeface="Comfortaa"/>
                        </a:rPr>
                        <a:t>0.83</a:t>
                      </a:r>
                      <a:endParaRPr sz="800">
                        <a:solidFill>
                          <a:schemeClr val="accent6"/>
                        </a:solidFill>
                        <a:latin typeface="Comfortaa"/>
                        <a:ea typeface="Comfortaa"/>
                        <a:cs typeface="Comfortaa"/>
                        <a:sym typeface="Comforta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800">
                          <a:solidFill>
                            <a:schemeClr val="accent6"/>
                          </a:solidFill>
                          <a:latin typeface="Comfortaa"/>
                          <a:ea typeface="Comfortaa"/>
                          <a:cs typeface="Comfortaa"/>
                          <a:sym typeface="Comfortaa"/>
                        </a:rPr>
                        <a:t>0.78</a:t>
                      </a:r>
                      <a:endParaRPr sz="800">
                        <a:solidFill>
                          <a:schemeClr val="accent6"/>
                        </a:solidFill>
                        <a:latin typeface="Comfortaa"/>
                        <a:ea typeface="Comfortaa"/>
                        <a:cs typeface="Comfortaa"/>
                        <a:sym typeface="Comforta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800">
                          <a:solidFill>
                            <a:schemeClr val="accent6"/>
                          </a:solidFill>
                          <a:latin typeface="Comfortaa"/>
                          <a:ea typeface="Comfortaa"/>
                          <a:cs typeface="Comfortaa"/>
                          <a:sym typeface="Comfortaa"/>
                        </a:rPr>
                        <a:t>1088</a:t>
                      </a:r>
                      <a:endParaRPr sz="800">
                        <a:solidFill>
                          <a:schemeClr val="accent6"/>
                        </a:solidFill>
                        <a:latin typeface="Comfortaa"/>
                        <a:ea typeface="Comfortaa"/>
                        <a:cs typeface="Comfortaa"/>
                        <a:sym typeface="Comforta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r>
              <a:tr h="397150">
                <a:tc>
                  <a:txBody>
                    <a:bodyPr/>
                    <a:lstStyle/>
                    <a:p>
                      <a:pPr indent="0" lvl="0" marL="0" rtl="0" algn="ctr">
                        <a:spcBef>
                          <a:spcPts val="0"/>
                        </a:spcBef>
                        <a:spcAft>
                          <a:spcPts val="0"/>
                        </a:spcAft>
                        <a:buNone/>
                      </a:pPr>
                      <a:r>
                        <a:rPr lang="en" sz="800">
                          <a:solidFill>
                            <a:schemeClr val="lt1"/>
                          </a:solidFill>
                          <a:latin typeface="Alfa Slab One"/>
                          <a:ea typeface="Alfa Slab One"/>
                          <a:cs typeface="Alfa Slab One"/>
                          <a:sym typeface="Alfa Slab One"/>
                        </a:rPr>
                        <a:t>Weighted Avg</a:t>
                      </a:r>
                      <a:endParaRPr sz="800">
                        <a:solidFill>
                          <a:schemeClr val="lt1"/>
                        </a:solidFill>
                        <a:latin typeface="Alfa Slab One"/>
                        <a:ea typeface="Alfa Slab One"/>
                        <a:cs typeface="Alfa Slab One"/>
                        <a:sym typeface="Alfa Slab One"/>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800">
                          <a:solidFill>
                            <a:schemeClr val="accent6"/>
                          </a:solidFill>
                          <a:latin typeface="Comfortaa"/>
                          <a:ea typeface="Comfortaa"/>
                          <a:cs typeface="Comfortaa"/>
                          <a:sym typeface="Comfortaa"/>
                        </a:rPr>
                        <a:t>0.86</a:t>
                      </a:r>
                      <a:endParaRPr sz="800">
                        <a:solidFill>
                          <a:schemeClr val="accent6"/>
                        </a:solidFill>
                        <a:latin typeface="Comfortaa"/>
                        <a:ea typeface="Comfortaa"/>
                        <a:cs typeface="Comfortaa"/>
                        <a:sym typeface="Comfortaa"/>
                      </a:endParaRPr>
                    </a:p>
                  </a:txBody>
                  <a:tcPr marT="91425" marB="91425" marR="91425" marL="91425" anchor="ctr">
                    <a:lnL cap="flat" cmpd="sng" w="19050">
                      <a:solidFill>
                        <a:srgbClr val="FFFFFF">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800">
                          <a:solidFill>
                            <a:schemeClr val="accent6"/>
                          </a:solidFill>
                          <a:latin typeface="Comfortaa"/>
                          <a:ea typeface="Comfortaa"/>
                          <a:cs typeface="Comfortaa"/>
                          <a:sym typeface="Comfortaa"/>
                        </a:rPr>
                        <a:t>0.80</a:t>
                      </a:r>
                      <a:endParaRPr sz="800">
                        <a:solidFill>
                          <a:schemeClr val="accent6"/>
                        </a:solidFill>
                        <a:latin typeface="Comfortaa"/>
                        <a:ea typeface="Comfortaa"/>
                        <a:cs typeface="Comfortaa"/>
                        <a:sym typeface="Comforta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800">
                          <a:solidFill>
                            <a:schemeClr val="accent6"/>
                          </a:solidFill>
                          <a:latin typeface="Comfortaa"/>
                          <a:ea typeface="Comfortaa"/>
                          <a:cs typeface="Comfortaa"/>
                          <a:sym typeface="Comfortaa"/>
                        </a:rPr>
                        <a:t>0.81</a:t>
                      </a:r>
                      <a:endParaRPr sz="800">
                        <a:solidFill>
                          <a:schemeClr val="accent6"/>
                        </a:solidFill>
                        <a:latin typeface="Comfortaa"/>
                        <a:ea typeface="Comfortaa"/>
                        <a:cs typeface="Comfortaa"/>
                        <a:sym typeface="Comforta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800">
                          <a:solidFill>
                            <a:schemeClr val="accent6"/>
                          </a:solidFill>
                          <a:latin typeface="Comfortaa"/>
                          <a:ea typeface="Comfortaa"/>
                          <a:cs typeface="Comfortaa"/>
                          <a:sym typeface="Comfortaa"/>
                        </a:rPr>
                        <a:t>1088</a:t>
                      </a:r>
                      <a:endParaRPr sz="800">
                        <a:solidFill>
                          <a:schemeClr val="accent6"/>
                        </a:solidFill>
                        <a:latin typeface="Comfortaa"/>
                        <a:ea typeface="Comfortaa"/>
                        <a:cs typeface="Comfortaa"/>
                        <a:sym typeface="Comforta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r>
            </a:tbl>
          </a:graphicData>
        </a:graphic>
      </p:graphicFrame>
      <p:grpSp>
        <p:nvGrpSpPr>
          <p:cNvPr id="1587" name="Google Shape;1587;p41"/>
          <p:cNvGrpSpPr/>
          <p:nvPr/>
        </p:nvGrpSpPr>
        <p:grpSpPr>
          <a:xfrm>
            <a:off x="0" y="4810700"/>
            <a:ext cx="9144000" cy="342900"/>
            <a:chOff x="0" y="2452650"/>
            <a:chExt cx="9144000" cy="342900"/>
          </a:xfrm>
        </p:grpSpPr>
        <p:sp>
          <p:nvSpPr>
            <p:cNvPr id="1588" name="Google Shape;1588;p41"/>
            <p:cNvSpPr/>
            <p:nvPr/>
          </p:nvSpPr>
          <p:spPr>
            <a:xfrm>
              <a:off x="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Introduction</a:t>
              </a:r>
              <a:endParaRPr sz="1200">
                <a:solidFill>
                  <a:schemeClr val="accent2"/>
                </a:solidFill>
              </a:endParaRPr>
            </a:p>
          </p:txBody>
        </p:sp>
        <p:sp>
          <p:nvSpPr>
            <p:cNvPr id="1589" name="Google Shape;1589;p41"/>
            <p:cNvSpPr/>
            <p:nvPr/>
          </p:nvSpPr>
          <p:spPr>
            <a:xfrm>
              <a:off x="18288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Wrangling</a:t>
              </a:r>
              <a:endParaRPr sz="1200">
                <a:solidFill>
                  <a:schemeClr val="accent2"/>
                </a:solidFill>
              </a:endParaRPr>
            </a:p>
          </p:txBody>
        </p:sp>
        <p:sp>
          <p:nvSpPr>
            <p:cNvPr id="1590" name="Google Shape;1590;p41"/>
            <p:cNvSpPr/>
            <p:nvPr/>
          </p:nvSpPr>
          <p:spPr>
            <a:xfrm>
              <a:off x="36576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Analysis</a:t>
              </a:r>
              <a:endParaRPr sz="1200">
                <a:solidFill>
                  <a:schemeClr val="accent2"/>
                </a:solidFill>
              </a:endParaRPr>
            </a:p>
          </p:txBody>
        </p:sp>
        <p:sp>
          <p:nvSpPr>
            <p:cNvPr id="1591" name="Google Shape;1591;p41"/>
            <p:cNvSpPr/>
            <p:nvPr/>
          </p:nvSpPr>
          <p:spPr>
            <a:xfrm>
              <a:off x="54864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Machine Learning</a:t>
              </a:r>
              <a:endParaRPr sz="1200">
                <a:solidFill>
                  <a:schemeClr val="accent2"/>
                </a:solidFill>
              </a:endParaRPr>
            </a:p>
          </p:txBody>
        </p:sp>
        <p:sp>
          <p:nvSpPr>
            <p:cNvPr id="1592" name="Google Shape;1592;p41"/>
            <p:cNvSpPr/>
            <p:nvPr/>
          </p:nvSpPr>
          <p:spPr>
            <a:xfrm>
              <a:off x="7315200" y="2452650"/>
              <a:ext cx="18288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Conclusion</a:t>
              </a:r>
              <a:endParaRPr sz="1200">
                <a:solidFill>
                  <a:schemeClr val="accent2"/>
                </a:solidFill>
              </a:endParaRPr>
            </a:p>
          </p:txBody>
        </p:sp>
        <p:sp>
          <p:nvSpPr>
            <p:cNvPr id="1593" name="Google Shape;1593;p41"/>
            <p:cNvSpPr/>
            <p:nvPr/>
          </p:nvSpPr>
          <p:spPr>
            <a:xfrm>
              <a:off x="5495700" y="2464050"/>
              <a:ext cx="1974000" cy="320100"/>
            </a:xfrm>
            <a:prstGeom prst="chevron">
              <a:avLst>
                <a:gd fmla="val 50000"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A7D86D"/>
                </a:solidFill>
              </a:endParaRPr>
            </a:p>
          </p:txBody>
        </p:sp>
      </p:grpSp>
      <p:sp>
        <p:nvSpPr>
          <p:cNvPr id="1594" name="Google Shape;1594;p41"/>
          <p:cNvSpPr txBox="1"/>
          <p:nvPr>
            <p:ph idx="4" type="subTitle"/>
          </p:nvPr>
        </p:nvSpPr>
        <p:spPr>
          <a:xfrm>
            <a:off x="4233800" y="4107988"/>
            <a:ext cx="4300500" cy="34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latin typeface="Comfortaa"/>
                <a:ea typeface="Comfortaa"/>
                <a:cs typeface="Comfortaa"/>
                <a:sym typeface="Comfortaa"/>
              </a:rPr>
              <a:t>Opportunity</a:t>
            </a:r>
            <a:r>
              <a:rPr b="1" lang="en">
                <a:latin typeface="Comfortaa"/>
                <a:ea typeface="Comfortaa"/>
                <a:cs typeface="Comfortaa"/>
                <a:sym typeface="Comfortaa"/>
              </a:rPr>
              <a:t> Lost is better than Money Lost!</a:t>
            </a:r>
            <a:endParaRPr b="1">
              <a:latin typeface="Comfortaa"/>
              <a:ea typeface="Comfortaa"/>
              <a:cs typeface="Comfortaa"/>
              <a:sym typeface="Comforta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4"/>
                                        </p:tgtEl>
                                        <p:attrNameLst>
                                          <p:attrName>style.visibility</p:attrName>
                                        </p:attrNameLst>
                                      </p:cBhvr>
                                      <p:to>
                                        <p:strVal val="visible"/>
                                      </p:to>
                                    </p:set>
                                    <p:animEffect filter="fade" transition="in">
                                      <p:cBhvr>
                                        <p:cTn dur="1000"/>
                                        <p:tgtEl>
                                          <p:spTgt spid="15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4"/>
                                        </p:tgtEl>
                                        <p:attrNameLst>
                                          <p:attrName>style.visibility</p:attrName>
                                        </p:attrNameLst>
                                      </p:cBhvr>
                                      <p:to>
                                        <p:strVal val="visible"/>
                                      </p:to>
                                    </p:set>
                                    <p:animEffect filter="fade" transition="in">
                                      <p:cBhvr>
                                        <p:cTn dur="1000"/>
                                        <p:tgtEl>
                                          <p:spTgt spid="1574"/>
                                        </p:tgtEl>
                                      </p:cBhvr>
                                    </p:animEffect>
                                  </p:childTnLst>
                                </p:cTn>
                              </p:par>
                              <p:par>
                                <p:cTn fill="hold" nodeType="withEffect" presetClass="entr" presetID="10" presetSubtype="0">
                                  <p:stCondLst>
                                    <p:cond delay="0"/>
                                  </p:stCondLst>
                                  <p:childTnLst>
                                    <p:set>
                                      <p:cBhvr>
                                        <p:cTn dur="1" fill="hold">
                                          <p:stCondLst>
                                            <p:cond delay="0"/>
                                          </p:stCondLst>
                                        </p:cTn>
                                        <p:tgtEl>
                                          <p:spTgt spid="1585"/>
                                        </p:tgtEl>
                                        <p:attrNameLst>
                                          <p:attrName>style.visibility</p:attrName>
                                        </p:attrNameLst>
                                      </p:cBhvr>
                                      <p:to>
                                        <p:strVal val="visible"/>
                                      </p:to>
                                    </p:set>
                                    <p:animEffect filter="fade" transition="in">
                                      <p:cBhvr>
                                        <p:cTn dur="1000"/>
                                        <p:tgtEl>
                                          <p:spTgt spid="15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5"/>
                                        </p:tgtEl>
                                        <p:attrNameLst>
                                          <p:attrName>style.visibility</p:attrName>
                                        </p:attrNameLst>
                                      </p:cBhvr>
                                      <p:to>
                                        <p:strVal val="visible"/>
                                      </p:to>
                                    </p:set>
                                    <p:animEffect filter="fade" transition="in">
                                      <p:cBhvr>
                                        <p:cTn dur="1000"/>
                                        <p:tgtEl>
                                          <p:spTgt spid="1575"/>
                                        </p:tgtEl>
                                      </p:cBhvr>
                                    </p:animEffect>
                                  </p:childTnLst>
                                </p:cTn>
                              </p:par>
                              <p:par>
                                <p:cTn fill="hold" nodeType="withEffect" presetClass="entr" presetID="10" presetSubtype="0">
                                  <p:stCondLst>
                                    <p:cond delay="0"/>
                                  </p:stCondLst>
                                  <p:childTnLst>
                                    <p:set>
                                      <p:cBhvr>
                                        <p:cTn dur="1" fill="hold">
                                          <p:stCondLst>
                                            <p:cond delay="0"/>
                                          </p:stCondLst>
                                        </p:cTn>
                                        <p:tgtEl>
                                          <p:spTgt spid="1586"/>
                                        </p:tgtEl>
                                        <p:attrNameLst>
                                          <p:attrName>style.visibility</p:attrName>
                                        </p:attrNameLst>
                                      </p:cBhvr>
                                      <p:to>
                                        <p:strVal val="visible"/>
                                      </p:to>
                                    </p:set>
                                    <p:animEffect filter="fade" transition="in">
                                      <p:cBhvr>
                                        <p:cTn dur="1000"/>
                                        <p:tgtEl>
                                          <p:spTgt spid="15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4"/>
                                        </p:tgtEl>
                                        <p:attrNameLst>
                                          <p:attrName>style.visibility</p:attrName>
                                        </p:attrNameLst>
                                      </p:cBhvr>
                                      <p:to>
                                        <p:strVal val="visible"/>
                                      </p:to>
                                    </p:set>
                                    <p:animEffect filter="fade" transition="in">
                                      <p:cBhvr>
                                        <p:cTn dur="1000"/>
                                        <p:tgtEl>
                                          <p:spTgt spid="15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98" name="Shape 1598"/>
        <p:cNvGrpSpPr/>
        <p:nvPr/>
      </p:nvGrpSpPr>
      <p:grpSpPr>
        <a:xfrm>
          <a:off x="0" y="0"/>
          <a:ext cx="0" cy="0"/>
          <a:chOff x="0" y="0"/>
          <a:chExt cx="0" cy="0"/>
        </a:xfrm>
      </p:grpSpPr>
      <p:pic>
        <p:nvPicPr>
          <p:cNvPr id="1599" name="Google Shape;1599;p42"/>
          <p:cNvPicPr preferRelativeResize="0"/>
          <p:nvPr/>
        </p:nvPicPr>
        <p:blipFill>
          <a:blip r:embed="rId3">
            <a:alphaModFix/>
          </a:blip>
          <a:stretch>
            <a:fillRect/>
          </a:stretch>
        </p:blipFill>
        <p:spPr>
          <a:xfrm>
            <a:off x="1247288" y="1320163"/>
            <a:ext cx="6631624" cy="2475150"/>
          </a:xfrm>
          <a:prstGeom prst="rect">
            <a:avLst/>
          </a:prstGeom>
          <a:noFill/>
          <a:ln cap="flat" cmpd="sng" w="9525">
            <a:solidFill>
              <a:schemeClr val="accent2"/>
            </a:solidFill>
            <a:prstDash val="solid"/>
            <a:round/>
            <a:headEnd len="sm" w="sm" type="none"/>
            <a:tailEnd len="sm" w="sm" type="none"/>
          </a:ln>
        </p:spPr>
      </p:pic>
      <p:sp>
        <p:nvSpPr>
          <p:cNvPr id="1600" name="Google Shape;1600;p42"/>
          <p:cNvSpPr txBox="1"/>
          <p:nvPr>
            <p:ph type="title"/>
          </p:nvPr>
        </p:nvSpPr>
        <p:spPr>
          <a:xfrm>
            <a:off x="720000" y="540000"/>
            <a:ext cx="3439500" cy="4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ROC and Recall Curve </a:t>
            </a:r>
            <a:endParaRPr/>
          </a:p>
        </p:txBody>
      </p:sp>
      <p:sp>
        <p:nvSpPr>
          <p:cNvPr id="1601" name="Google Shape;1601;p42"/>
          <p:cNvSpPr/>
          <p:nvPr/>
        </p:nvSpPr>
        <p:spPr>
          <a:xfrm>
            <a:off x="8649374" y="1567471"/>
            <a:ext cx="169438" cy="17975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2"/>
          <p:cNvSpPr/>
          <p:nvPr/>
        </p:nvSpPr>
        <p:spPr>
          <a:xfrm>
            <a:off x="7514924" y="76199"/>
            <a:ext cx="169415" cy="179768"/>
          </a:xfrm>
          <a:custGeom>
            <a:rect b="b" l="l" r="r" t="t"/>
            <a:pathLst>
              <a:path extrusionOk="0" h="9264" w="9264">
                <a:moveTo>
                  <a:pt x="4632" y="1"/>
                </a:moveTo>
                <a:cubicBezTo>
                  <a:pt x="2072" y="1"/>
                  <a:pt x="0" y="2073"/>
                  <a:pt x="0" y="4632"/>
                </a:cubicBezTo>
                <a:cubicBezTo>
                  <a:pt x="0" y="7192"/>
                  <a:pt x="2072" y="9264"/>
                  <a:pt x="4632" y="9264"/>
                </a:cubicBezTo>
                <a:cubicBezTo>
                  <a:pt x="7192" y="9264"/>
                  <a:pt x="9264" y="7192"/>
                  <a:pt x="9264" y="4632"/>
                </a:cubicBezTo>
                <a:cubicBezTo>
                  <a:pt x="9264" y="2073"/>
                  <a:pt x="7192" y="1"/>
                  <a:pt x="46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2"/>
          <p:cNvSpPr/>
          <p:nvPr/>
        </p:nvSpPr>
        <p:spPr>
          <a:xfrm>
            <a:off x="1444274" y="125046"/>
            <a:ext cx="169438" cy="17975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2"/>
          <p:cNvSpPr/>
          <p:nvPr/>
        </p:nvSpPr>
        <p:spPr>
          <a:xfrm>
            <a:off x="307399" y="2391146"/>
            <a:ext cx="169438" cy="17975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2"/>
          <p:cNvSpPr/>
          <p:nvPr/>
        </p:nvSpPr>
        <p:spPr>
          <a:xfrm>
            <a:off x="3001599" y="2481871"/>
            <a:ext cx="169438" cy="17975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6" name="Google Shape;1606;p42"/>
          <p:cNvGrpSpPr/>
          <p:nvPr/>
        </p:nvGrpSpPr>
        <p:grpSpPr>
          <a:xfrm>
            <a:off x="0" y="4810700"/>
            <a:ext cx="9144000" cy="342900"/>
            <a:chOff x="0" y="2452650"/>
            <a:chExt cx="9144000" cy="342900"/>
          </a:xfrm>
        </p:grpSpPr>
        <p:sp>
          <p:nvSpPr>
            <p:cNvPr id="1607" name="Google Shape;1607;p42"/>
            <p:cNvSpPr/>
            <p:nvPr/>
          </p:nvSpPr>
          <p:spPr>
            <a:xfrm>
              <a:off x="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Introduction</a:t>
              </a:r>
              <a:endParaRPr sz="1200">
                <a:solidFill>
                  <a:schemeClr val="accent2"/>
                </a:solidFill>
              </a:endParaRPr>
            </a:p>
          </p:txBody>
        </p:sp>
        <p:sp>
          <p:nvSpPr>
            <p:cNvPr id="1608" name="Google Shape;1608;p42"/>
            <p:cNvSpPr/>
            <p:nvPr/>
          </p:nvSpPr>
          <p:spPr>
            <a:xfrm>
              <a:off x="18288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Wrangling</a:t>
              </a:r>
              <a:endParaRPr sz="1200">
                <a:solidFill>
                  <a:schemeClr val="accent2"/>
                </a:solidFill>
              </a:endParaRPr>
            </a:p>
          </p:txBody>
        </p:sp>
        <p:sp>
          <p:nvSpPr>
            <p:cNvPr id="1609" name="Google Shape;1609;p42"/>
            <p:cNvSpPr/>
            <p:nvPr/>
          </p:nvSpPr>
          <p:spPr>
            <a:xfrm>
              <a:off x="36576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Analysis</a:t>
              </a:r>
              <a:endParaRPr sz="1200">
                <a:solidFill>
                  <a:schemeClr val="accent2"/>
                </a:solidFill>
              </a:endParaRPr>
            </a:p>
          </p:txBody>
        </p:sp>
        <p:sp>
          <p:nvSpPr>
            <p:cNvPr id="1610" name="Google Shape;1610;p42"/>
            <p:cNvSpPr/>
            <p:nvPr/>
          </p:nvSpPr>
          <p:spPr>
            <a:xfrm>
              <a:off x="54864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Machine Learning</a:t>
              </a:r>
              <a:endParaRPr sz="1200">
                <a:solidFill>
                  <a:schemeClr val="accent2"/>
                </a:solidFill>
              </a:endParaRPr>
            </a:p>
          </p:txBody>
        </p:sp>
        <p:sp>
          <p:nvSpPr>
            <p:cNvPr id="1611" name="Google Shape;1611;p42"/>
            <p:cNvSpPr/>
            <p:nvPr/>
          </p:nvSpPr>
          <p:spPr>
            <a:xfrm>
              <a:off x="7315200" y="2452650"/>
              <a:ext cx="18288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Conclusion</a:t>
              </a:r>
              <a:endParaRPr sz="1200">
                <a:solidFill>
                  <a:schemeClr val="accent2"/>
                </a:solidFill>
              </a:endParaRPr>
            </a:p>
          </p:txBody>
        </p:sp>
        <p:sp>
          <p:nvSpPr>
            <p:cNvPr id="1612" name="Google Shape;1612;p42"/>
            <p:cNvSpPr/>
            <p:nvPr/>
          </p:nvSpPr>
          <p:spPr>
            <a:xfrm>
              <a:off x="5495700" y="2464050"/>
              <a:ext cx="1974000" cy="320100"/>
            </a:xfrm>
            <a:prstGeom prst="chevron">
              <a:avLst>
                <a:gd fmla="val 50000"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A7D86D"/>
                </a:solidFill>
              </a:endParaRPr>
            </a:p>
          </p:txBody>
        </p:sp>
      </p:grpSp>
      <p:sp>
        <p:nvSpPr>
          <p:cNvPr id="1613" name="Google Shape;1613;p42"/>
          <p:cNvSpPr txBox="1"/>
          <p:nvPr/>
        </p:nvSpPr>
        <p:spPr>
          <a:xfrm>
            <a:off x="2843575" y="4102913"/>
            <a:ext cx="4482900" cy="400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000"/>
              </a:spcAft>
              <a:buNone/>
            </a:pPr>
            <a:r>
              <a:rPr b="1" lang="en">
                <a:solidFill>
                  <a:schemeClr val="accent1"/>
                </a:solidFill>
                <a:latin typeface="Comfortaa"/>
                <a:ea typeface="Comfortaa"/>
                <a:cs typeface="Comfortaa"/>
                <a:sym typeface="Comfortaa"/>
              </a:rPr>
              <a:t>Good Precision and Recall</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9"/>
                                        </p:tgtEl>
                                        <p:attrNameLst>
                                          <p:attrName>style.visibility</p:attrName>
                                        </p:attrNameLst>
                                      </p:cBhvr>
                                      <p:to>
                                        <p:strVal val="visible"/>
                                      </p:to>
                                    </p:set>
                                    <p:animEffect filter="fade" transition="in">
                                      <p:cBhvr>
                                        <p:cTn dur="1000"/>
                                        <p:tgtEl>
                                          <p:spTgt spid="15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3"/>
                                        </p:tgtEl>
                                        <p:attrNameLst>
                                          <p:attrName>style.visibility</p:attrName>
                                        </p:attrNameLst>
                                      </p:cBhvr>
                                      <p:to>
                                        <p:strVal val="visible"/>
                                      </p:to>
                                    </p:set>
                                    <p:animEffect filter="fade" transition="in">
                                      <p:cBhvr>
                                        <p:cTn dur="1000"/>
                                        <p:tgtEl>
                                          <p:spTgt spid="16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17" name="Shape 1617"/>
        <p:cNvGrpSpPr/>
        <p:nvPr/>
      </p:nvGrpSpPr>
      <p:grpSpPr>
        <a:xfrm>
          <a:off x="0" y="0"/>
          <a:ext cx="0" cy="0"/>
          <a:chOff x="0" y="0"/>
          <a:chExt cx="0" cy="0"/>
        </a:xfrm>
      </p:grpSpPr>
      <p:sp>
        <p:nvSpPr>
          <p:cNvPr id="1618" name="Google Shape;1618;p43"/>
          <p:cNvSpPr txBox="1"/>
          <p:nvPr>
            <p:ph type="title"/>
          </p:nvPr>
        </p:nvSpPr>
        <p:spPr>
          <a:xfrm>
            <a:off x="2844563" y="0"/>
            <a:ext cx="3439500" cy="4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Interpreting</a:t>
            </a:r>
            <a:r>
              <a:rPr lang="en"/>
              <a:t> Result</a:t>
            </a:r>
            <a:endParaRPr/>
          </a:p>
        </p:txBody>
      </p:sp>
      <p:sp>
        <p:nvSpPr>
          <p:cNvPr id="1619" name="Google Shape;1619;p43"/>
          <p:cNvSpPr/>
          <p:nvPr/>
        </p:nvSpPr>
        <p:spPr>
          <a:xfrm>
            <a:off x="8649374" y="1567471"/>
            <a:ext cx="169438" cy="17975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3"/>
          <p:cNvSpPr/>
          <p:nvPr/>
        </p:nvSpPr>
        <p:spPr>
          <a:xfrm>
            <a:off x="7514924" y="76199"/>
            <a:ext cx="169415" cy="179768"/>
          </a:xfrm>
          <a:custGeom>
            <a:rect b="b" l="l" r="r" t="t"/>
            <a:pathLst>
              <a:path extrusionOk="0" h="9264" w="9264">
                <a:moveTo>
                  <a:pt x="4632" y="1"/>
                </a:moveTo>
                <a:cubicBezTo>
                  <a:pt x="2072" y="1"/>
                  <a:pt x="0" y="2073"/>
                  <a:pt x="0" y="4632"/>
                </a:cubicBezTo>
                <a:cubicBezTo>
                  <a:pt x="0" y="7192"/>
                  <a:pt x="2072" y="9264"/>
                  <a:pt x="4632" y="9264"/>
                </a:cubicBezTo>
                <a:cubicBezTo>
                  <a:pt x="7192" y="9264"/>
                  <a:pt x="9264" y="7192"/>
                  <a:pt x="9264" y="4632"/>
                </a:cubicBezTo>
                <a:cubicBezTo>
                  <a:pt x="9264" y="2073"/>
                  <a:pt x="7192" y="1"/>
                  <a:pt x="46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3"/>
          <p:cNvSpPr/>
          <p:nvPr/>
        </p:nvSpPr>
        <p:spPr>
          <a:xfrm>
            <a:off x="1444274" y="125046"/>
            <a:ext cx="169438" cy="17975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3"/>
          <p:cNvSpPr/>
          <p:nvPr/>
        </p:nvSpPr>
        <p:spPr>
          <a:xfrm>
            <a:off x="2590649" y="1515671"/>
            <a:ext cx="169438" cy="17975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3"/>
          <p:cNvSpPr/>
          <p:nvPr/>
        </p:nvSpPr>
        <p:spPr>
          <a:xfrm>
            <a:off x="3001599" y="2405671"/>
            <a:ext cx="169438" cy="17975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24" name="Google Shape;1624;p43"/>
          <p:cNvPicPr preferRelativeResize="0"/>
          <p:nvPr/>
        </p:nvPicPr>
        <p:blipFill>
          <a:blip r:embed="rId3">
            <a:alphaModFix/>
          </a:blip>
          <a:stretch>
            <a:fillRect/>
          </a:stretch>
        </p:blipFill>
        <p:spPr>
          <a:xfrm>
            <a:off x="343365" y="664675"/>
            <a:ext cx="3150128" cy="1829706"/>
          </a:xfrm>
          <a:prstGeom prst="rect">
            <a:avLst/>
          </a:prstGeom>
          <a:noFill/>
          <a:ln>
            <a:noFill/>
          </a:ln>
        </p:spPr>
      </p:pic>
      <p:pic>
        <p:nvPicPr>
          <p:cNvPr id="1625" name="Google Shape;1625;p43"/>
          <p:cNvPicPr preferRelativeResize="0"/>
          <p:nvPr/>
        </p:nvPicPr>
        <p:blipFill>
          <a:blip r:embed="rId4">
            <a:alphaModFix/>
          </a:blip>
          <a:stretch>
            <a:fillRect/>
          </a:stretch>
        </p:blipFill>
        <p:spPr>
          <a:xfrm>
            <a:off x="293303" y="2416984"/>
            <a:ext cx="3250235" cy="1086619"/>
          </a:xfrm>
          <a:prstGeom prst="rect">
            <a:avLst/>
          </a:prstGeom>
          <a:noFill/>
          <a:ln>
            <a:noFill/>
          </a:ln>
        </p:spPr>
      </p:pic>
      <p:pic>
        <p:nvPicPr>
          <p:cNvPr id="1626" name="Google Shape;1626;p43"/>
          <p:cNvPicPr preferRelativeResize="0"/>
          <p:nvPr/>
        </p:nvPicPr>
        <p:blipFill>
          <a:blip r:embed="rId5">
            <a:alphaModFix/>
          </a:blip>
          <a:stretch>
            <a:fillRect/>
          </a:stretch>
        </p:blipFill>
        <p:spPr>
          <a:xfrm>
            <a:off x="275412" y="3435655"/>
            <a:ext cx="3250224" cy="1106050"/>
          </a:xfrm>
          <a:prstGeom prst="rect">
            <a:avLst/>
          </a:prstGeom>
          <a:noFill/>
          <a:ln>
            <a:noFill/>
          </a:ln>
        </p:spPr>
      </p:pic>
      <p:sp>
        <p:nvSpPr>
          <p:cNvPr id="1627" name="Google Shape;1627;p43"/>
          <p:cNvSpPr txBox="1"/>
          <p:nvPr/>
        </p:nvSpPr>
        <p:spPr>
          <a:xfrm>
            <a:off x="3543550" y="1425625"/>
            <a:ext cx="1027500" cy="307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omfortaa Regular"/>
                <a:ea typeface="Comfortaa Regular"/>
                <a:cs typeface="Comfortaa Regular"/>
                <a:sym typeface="Comfortaa Regular"/>
              </a:rPr>
              <a:t>Exp(0.53) -&gt; 1.69</a:t>
            </a:r>
            <a:endParaRPr sz="800">
              <a:latin typeface="Comfortaa Regular"/>
              <a:ea typeface="Comfortaa Regular"/>
              <a:cs typeface="Comfortaa Regular"/>
              <a:sym typeface="Comfortaa Regular"/>
            </a:endParaRPr>
          </a:p>
        </p:txBody>
      </p:sp>
      <p:sp>
        <p:nvSpPr>
          <p:cNvPr id="1628" name="Google Shape;1628;p43"/>
          <p:cNvSpPr txBox="1"/>
          <p:nvPr>
            <p:ph idx="1" type="subTitle"/>
          </p:nvPr>
        </p:nvSpPr>
        <p:spPr>
          <a:xfrm>
            <a:off x="5004900" y="2123925"/>
            <a:ext cx="3813900" cy="6444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t>1.  </a:t>
            </a:r>
            <a:r>
              <a:rPr lang="en"/>
              <a:t>For Categorical, odds ratio is to a referenced Categorical Data</a:t>
            </a:r>
            <a:endParaRPr/>
          </a:p>
        </p:txBody>
      </p:sp>
      <p:sp>
        <p:nvSpPr>
          <p:cNvPr id="1629" name="Google Shape;1629;p43"/>
          <p:cNvSpPr txBox="1"/>
          <p:nvPr>
            <p:ph idx="2" type="title"/>
          </p:nvPr>
        </p:nvSpPr>
        <p:spPr>
          <a:xfrm>
            <a:off x="5043050" y="1619170"/>
            <a:ext cx="2973000" cy="42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Explanation</a:t>
            </a:r>
            <a:endParaRPr/>
          </a:p>
        </p:txBody>
      </p:sp>
      <p:grpSp>
        <p:nvGrpSpPr>
          <p:cNvPr id="1630" name="Google Shape;1630;p43"/>
          <p:cNvGrpSpPr/>
          <p:nvPr/>
        </p:nvGrpSpPr>
        <p:grpSpPr>
          <a:xfrm>
            <a:off x="0" y="4810700"/>
            <a:ext cx="9144000" cy="342900"/>
            <a:chOff x="0" y="2452650"/>
            <a:chExt cx="9144000" cy="342900"/>
          </a:xfrm>
        </p:grpSpPr>
        <p:sp>
          <p:nvSpPr>
            <p:cNvPr id="1631" name="Google Shape;1631;p43"/>
            <p:cNvSpPr/>
            <p:nvPr/>
          </p:nvSpPr>
          <p:spPr>
            <a:xfrm>
              <a:off x="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Introduction</a:t>
              </a:r>
              <a:endParaRPr sz="1200">
                <a:solidFill>
                  <a:schemeClr val="accent2"/>
                </a:solidFill>
              </a:endParaRPr>
            </a:p>
          </p:txBody>
        </p:sp>
        <p:sp>
          <p:nvSpPr>
            <p:cNvPr id="1632" name="Google Shape;1632;p43"/>
            <p:cNvSpPr/>
            <p:nvPr/>
          </p:nvSpPr>
          <p:spPr>
            <a:xfrm>
              <a:off x="18288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Wrangling</a:t>
              </a:r>
              <a:endParaRPr sz="1200">
                <a:solidFill>
                  <a:schemeClr val="accent2"/>
                </a:solidFill>
              </a:endParaRPr>
            </a:p>
          </p:txBody>
        </p:sp>
        <p:sp>
          <p:nvSpPr>
            <p:cNvPr id="1633" name="Google Shape;1633;p43"/>
            <p:cNvSpPr/>
            <p:nvPr/>
          </p:nvSpPr>
          <p:spPr>
            <a:xfrm>
              <a:off x="36576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Analysis</a:t>
              </a:r>
              <a:endParaRPr sz="1200">
                <a:solidFill>
                  <a:schemeClr val="accent2"/>
                </a:solidFill>
              </a:endParaRPr>
            </a:p>
          </p:txBody>
        </p:sp>
        <p:sp>
          <p:nvSpPr>
            <p:cNvPr id="1634" name="Google Shape;1634;p43"/>
            <p:cNvSpPr/>
            <p:nvPr/>
          </p:nvSpPr>
          <p:spPr>
            <a:xfrm>
              <a:off x="54864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Machine Learning</a:t>
              </a:r>
              <a:endParaRPr sz="1200">
                <a:solidFill>
                  <a:schemeClr val="accent2"/>
                </a:solidFill>
              </a:endParaRPr>
            </a:p>
          </p:txBody>
        </p:sp>
        <p:sp>
          <p:nvSpPr>
            <p:cNvPr id="1635" name="Google Shape;1635;p43"/>
            <p:cNvSpPr/>
            <p:nvPr/>
          </p:nvSpPr>
          <p:spPr>
            <a:xfrm>
              <a:off x="7315200" y="2452650"/>
              <a:ext cx="18288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Conclusion</a:t>
              </a:r>
              <a:endParaRPr sz="1200">
                <a:solidFill>
                  <a:schemeClr val="accent2"/>
                </a:solidFill>
              </a:endParaRPr>
            </a:p>
          </p:txBody>
        </p:sp>
        <p:sp>
          <p:nvSpPr>
            <p:cNvPr id="1636" name="Google Shape;1636;p43"/>
            <p:cNvSpPr/>
            <p:nvPr/>
          </p:nvSpPr>
          <p:spPr>
            <a:xfrm>
              <a:off x="5495700" y="2464050"/>
              <a:ext cx="1974000" cy="320100"/>
            </a:xfrm>
            <a:prstGeom prst="chevron">
              <a:avLst>
                <a:gd fmla="val 50000"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A7D86D"/>
                </a:solidFill>
              </a:endParaRPr>
            </a:p>
          </p:txBody>
        </p:sp>
      </p:grpSp>
      <p:sp>
        <p:nvSpPr>
          <p:cNvPr id="1637" name="Google Shape;1637;p43"/>
          <p:cNvSpPr txBox="1"/>
          <p:nvPr/>
        </p:nvSpPr>
        <p:spPr>
          <a:xfrm>
            <a:off x="3543550" y="907400"/>
            <a:ext cx="1085700" cy="307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omfortaa Regular"/>
                <a:ea typeface="Comfortaa Regular"/>
                <a:cs typeface="Comfortaa Regular"/>
                <a:sym typeface="Comfortaa Regular"/>
              </a:rPr>
              <a:t>Exp(-0.85) -&gt; 0.42</a:t>
            </a:r>
            <a:endParaRPr sz="800">
              <a:latin typeface="Comfortaa Regular"/>
              <a:ea typeface="Comfortaa Regular"/>
              <a:cs typeface="Comfortaa Regular"/>
              <a:sym typeface="Comfortaa Regular"/>
            </a:endParaRPr>
          </a:p>
        </p:txBody>
      </p:sp>
      <p:sp>
        <p:nvSpPr>
          <p:cNvPr id="1638" name="Google Shape;1638;p43"/>
          <p:cNvSpPr txBox="1"/>
          <p:nvPr>
            <p:ph idx="1" type="subTitle"/>
          </p:nvPr>
        </p:nvSpPr>
        <p:spPr>
          <a:xfrm>
            <a:off x="5004900" y="2784363"/>
            <a:ext cx="3813900" cy="6444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t>2.  </a:t>
            </a:r>
            <a:r>
              <a:rPr lang="en"/>
              <a:t>Numerical is in terms of SD, odds to increase Profitability.</a:t>
            </a:r>
            <a:endParaRPr/>
          </a:p>
        </p:txBody>
      </p:sp>
      <p:sp>
        <p:nvSpPr>
          <p:cNvPr id="1639" name="Google Shape;1639;p43"/>
          <p:cNvSpPr txBox="1"/>
          <p:nvPr/>
        </p:nvSpPr>
        <p:spPr>
          <a:xfrm>
            <a:off x="5029550" y="353485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a:solidFill>
                  <a:schemeClr val="accent1"/>
                </a:solidFill>
                <a:latin typeface="Comfortaa Regular"/>
                <a:ea typeface="Comfortaa Regular"/>
                <a:cs typeface="Comfortaa Regular"/>
                <a:sym typeface="Comfortaa Regular"/>
              </a:rPr>
              <a:t>3.  </a:t>
            </a:r>
            <a:r>
              <a:rPr lang="en">
                <a:solidFill>
                  <a:schemeClr val="accent1"/>
                </a:solidFill>
                <a:latin typeface="Comfortaa Regular"/>
                <a:ea typeface="Comfortaa Regular"/>
                <a:cs typeface="Comfortaa Regular"/>
                <a:sym typeface="Comfortaa Regular"/>
              </a:rPr>
              <a:t>Matches with EDA insights</a:t>
            </a:r>
            <a:endParaRPr/>
          </a:p>
        </p:txBody>
      </p:sp>
      <p:sp>
        <p:nvSpPr>
          <p:cNvPr id="1640" name="Google Shape;1640;p43"/>
          <p:cNvSpPr txBox="1"/>
          <p:nvPr/>
        </p:nvSpPr>
        <p:spPr>
          <a:xfrm>
            <a:off x="3543550" y="3435650"/>
            <a:ext cx="1027500" cy="307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omfortaa Regular"/>
                <a:ea typeface="Comfortaa Regular"/>
                <a:cs typeface="Comfortaa Regular"/>
                <a:sym typeface="Comfortaa Regular"/>
              </a:rPr>
              <a:t>Exp(1.055) -&gt; 2.87</a:t>
            </a:r>
            <a:endParaRPr sz="800">
              <a:latin typeface="Comfortaa Regular"/>
              <a:ea typeface="Comfortaa Regular"/>
              <a:cs typeface="Comfortaa Regular"/>
              <a:sym typeface="Comfortaa Regul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8"/>
                                        </p:tgtEl>
                                        <p:attrNameLst>
                                          <p:attrName>style.visibility</p:attrName>
                                        </p:attrNameLst>
                                      </p:cBhvr>
                                      <p:to>
                                        <p:strVal val="visible"/>
                                      </p:to>
                                    </p:set>
                                    <p:animEffect filter="fade" transition="in">
                                      <p:cBhvr>
                                        <p:cTn dur="500"/>
                                        <p:tgtEl>
                                          <p:spTgt spid="16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0"/>
                                        </p:tgtEl>
                                        <p:attrNameLst>
                                          <p:attrName>style.visibility</p:attrName>
                                        </p:attrNameLst>
                                      </p:cBhvr>
                                      <p:to>
                                        <p:strVal val="visible"/>
                                      </p:to>
                                    </p:set>
                                    <p:animEffect filter="fade" transition="in">
                                      <p:cBhvr>
                                        <p:cTn dur="1000"/>
                                        <p:tgtEl>
                                          <p:spTgt spid="16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8"/>
                                        </p:tgtEl>
                                        <p:attrNameLst>
                                          <p:attrName>style.visibility</p:attrName>
                                        </p:attrNameLst>
                                      </p:cBhvr>
                                      <p:to>
                                        <p:strVal val="visible"/>
                                      </p:to>
                                    </p:set>
                                    <p:animEffect filter="fade" transition="in">
                                      <p:cBhvr>
                                        <p:cTn dur="1000"/>
                                        <p:tgtEl>
                                          <p:spTgt spid="16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7"/>
                                        </p:tgtEl>
                                        <p:attrNameLst>
                                          <p:attrName>style.visibility</p:attrName>
                                        </p:attrNameLst>
                                      </p:cBhvr>
                                      <p:to>
                                        <p:strVal val="visible"/>
                                      </p:to>
                                    </p:set>
                                    <p:animEffect filter="fade" transition="in">
                                      <p:cBhvr>
                                        <p:cTn dur="1000"/>
                                        <p:tgtEl>
                                          <p:spTgt spid="16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7"/>
                                        </p:tgtEl>
                                        <p:attrNameLst>
                                          <p:attrName>style.visibility</p:attrName>
                                        </p:attrNameLst>
                                      </p:cBhvr>
                                      <p:to>
                                        <p:strVal val="visible"/>
                                      </p:to>
                                    </p:set>
                                    <p:animEffect filter="fade" transition="in">
                                      <p:cBhvr>
                                        <p:cTn dur="1000"/>
                                        <p:tgtEl>
                                          <p:spTgt spid="16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9"/>
                                        </p:tgtEl>
                                        <p:attrNameLst>
                                          <p:attrName>style.visibility</p:attrName>
                                        </p:attrNameLst>
                                      </p:cBhvr>
                                      <p:to>
                                        <p:strVal val="visible"/>
                                      </p:to>
                                    </p:set>
                                    <p:animEffect filter="fade" transition="in">
                                      <p:cBhvr>
                                        <p:cTn dur="1000"/>
                                        <p:tgtEl>
                                          <p:spTgt spid="16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44" name="Shape 1644"/>
        <p:cNvGrpSpPr/>
        <p:nvPr/>
      </p:nvGrpSpPr>
      <p:grpSpPr>
        <a:xfrm>
          <a:off x="0" y="0"/>
          <a:ext cx="0" cy="0"/>
          <a:chOff x="0" y="0"/>
          <a:chExt cx="0" cy="0"/>
        </a:xfrm>
      </p:grpSpPr>
      <p:sp>
        <p:nvSpPr>
          <p:cNvPr id="1645" name="Google Shape;1645;p44"/>
          <p:cNvSpPr txBox="1"/>
          <p:nvPr>
            <p:ph type="title"/>
          </p:nvPr>
        </p:nvSpPr>
        <p:spPr>
          <a:xfrm>
            <a:off x="181225" y="168725"/>
            <a:ext cx="3933600" cy="63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Conclusion</a:t>
            </a:r>
            <a:endParaRPr sz="3200"/>
          </a:p>
        </p:txBody>
      </p:sp>
      <p:sp>
        <p:nvSpPr>
          <p:cNvPr id="1646" name="Google Shape;1646;p44"/>
          <p:cNvSpPr/>
          <p:nvPr/>
        </p:nvSpPr>
        <p:spPr>
          <a:xfrm>
            <a:off x="232277" y="1754536"/>
            <a:ext cx="257038" cy="257223"/>
          </a:xfrm>
          <a:custGeom>
            <a:rect b="b" l="l" r="r" t="t"/>
            <a:pathLst>
              <a:path extrusionOk="0" h="15834" w="15825">
                <a:moveTo>
                  <a:pt x="2605" y="3952"/>
                </a:moveTo>
                <a:cubicBezTo>
                  <a:pt x="2963" y="3470"/>
                  <a:pt x="3379" y="3054"/>
                  <a:pt x="3836" y="2696"/>
                </a:cubicBezTo>
                <a:lnTo>
                  <a:pt x="3537" y="1099"/>
                </a:lnTo>
                <a:lnTo>
                  <a:pt x="6016" y="42"/>
                </a:lnTo>
                <a:lnTo>
                  <a:pt x="6965" y="1357"/>
                </a:lnTo>
                <a:cubicBezTo>
                  <a:pt x="7539" y="1274"/>
                  <a:pt x="8129" y="1265"/>
                  <a:pt x="8720" y="1340"/>
                </a:cubicBezTo>
                <a:lnTo>
                  <a:pt x="9643" y="1"/>
                </a:lnTo>
                <a:lnTo>
                  <a:pt x="12139" y="1007"/>
                </a:lnTo>
                <a:lnTo>
                  <a:pt x="11881" y="2613"/>
                </a:lnTo>
                <a:cubicBezTo>
                  <a:pt x="12356" y="2962"/>
                  <a:pt x="12780" y="3378"/>
                  <a:pt x="13138" y="3836"/>
                </a:cubicBezTo>
                <a:lnTo>
                  <a:pt x="14735" y="3545"/>
                </a:lnTo>
                <a:lnTo>
                  <a:pt x="15792" y="6016"/>
                </a:lnTo>
                <a:lnTo>
                  <a:pt x="14469" y="6973"/>
                </a:lnTo>
                <a:cubicBezTo>
                  <a:pt x="14552" y="7547"/>
                  <a:pt x="14560" y="8137"/>
                  <a:pt x="14494" y="8728"/>
                </a:cubicBezTo>
                <a:lnTo>
                  <a:pt x="15825" y="9651"/>
                </a:lnTo>
                <a:lnTo>
                  <a:pt x="14827" y="12147"/>
                </a:lnTo>
                <a:lnTo>
                  <a:pt x="13221" y="11889"/>
                </a:lnTo>
                <a:cubicBezTo>
                  <a:pt x="12863" y="12364"/>
                  <a:pt x="12447" y="12780"/>
                  <a:pt x="11990" y="13137"/>
                </a:cubicBezTo>
                <a:lnTo>
                  <a:pt x="12289" y="14743"/>
                </a:lnTo>
                <a:lnTo>
                  <a:pt x="9810" y="15791"/>
                </a:lnTo>
                <a:lnTo>
                  <a:pt x="8861" y="14477"/>
                </a:lnTo>
                <a:cubicBezTo>
                  <a:pt x="8287" y="14560"/>
                  <a:pt x="7697" y="14568"/>
                  <a:pt x="7106" y="14494"/>
                </a:cubicBezTo>
                <a:lnTo>
                  <a:pt x="6182" y="15833"/>
                </a:lnTo>
                <a:lnTo>
                  <a:pt x="3687" y="14826"/>
                </a:lnTo>
                <a:lnTo>
                  <a:pt x="3944" y="13229"/>
                </a:lnTo>
                <a:cubicBezTo>
                  <a:pt x="3470" y="12871"/>
                  <a:pt x="3046" y="12455"/>
                  <a:pt x="2688" y="11998"/>
                </a:cubicBezTo>
                <a:lnTo>
                  <a:pt x="1091" y="12289"/>
                </a:lnTo>
                <a:lnTo>
                  <a:pt x="34" y="9818"/>
                </a:lnTo>
                <a:lnTo>
                  <a:pt x="1357" y="8861"/>
                </a:lnTo>
                <a:cubicBezTo>
                  <a:pt x="1274" y="8287"/>
                  <a:pt x="1265" y="7696"/>
                  <a:pt x="1332" y="7114"/>
                </a:cubicBezTo>
                <a:lnTo>
                  <a:pt x="1" y="6182"/>
                </a:lnTo>
                <a:lnTo>
                  <a:pt x="999" y="3686"/>
                </a:lnTo>
                <a:close/>
                <a:moveTo>
                  <a:pt x="5284" y="6731"/>
                </a:moveTo>
                <a:cubicBezTo>
                  <a:pt x="4685" y="8204"/>
                  <a:pt x="5400" y="9884"/>
                  <a:pt x="6881" y="10483"/>
                </a:cubicBezTo>
                <a:cubicBezTo>
                  <a:pt x="8362" y="11074"/>
                  <a:pt x="10043" y="10359"/>
                  <a:pt x="10634" y="8878"/>
                </a:cubicBezTo>
                <a:cubicBezTo>
                  <a:pt x="11233" y="7405"/>
                  <a:pt x="10517" y="5725"/>
                  <a:pt x="9036" y="5126"/>
                </a:cubicBezTo>
                <a:cubicBezTo>
                  <a:pt x="7555" y="4535"/>
                  <a:pt x="5875" y="5250"/>
                  <a:pt x="5284" y="673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4"/>
          <p:cNvSpPr/>
          <p:nvPr/>
        </p:nvSpPr>
        <p:spPr>
          <a:xfrm>
            <a:off x="7514924" y="76199"/>
            <a:ext cx="169415" cy="179768"/>
          </a:xfrm>
          <a:custGeom>
            <a:rect b="b" l="l" r="r" t="t"/>
            <a:pathLst>
              <a:path extrusionOk="0" h="9264" w="9264">
                <a:moveTo>
                  <a:pt x="4632" y="1"/>
                </a:moveTo>
                <a:cubicBezTo>
                  <a:pt x="2072" y="1"/>
                  <a:pt x="0" y="2073"/>
                  <a:pt x="0" y="4632"/>
                </a:cubicBezTo>
                <a:cubicBezTo>
                  <a:pt x="0" y="7192"/>
                  <a:pt x="2072" y="9264"/>
                  <a:pt x="4632" y="9264"/>
                </a:cubicBezTo>
                <a:cubicBezTo>
                  <a:pt x="7192" y="9264"/>
                  <a:pt x="9264" y="7192"/>
                  <a:pt x="9264" y="4632"/>
                </a:cubicBezTo>
                <a:cubicBezTo>
                  <a:pt x="9264" y="2073"/>
                  <a:pt x="7192" y="1"/>
                  <a:pt x="46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4"/>
          <p:cNvSpPr/>
          <p:nvPr/>
        </p:nvSpPr>
        <p:spPr>
          <a:xfrm>
            <a:off x="1444274" y="125046"/>
            <a:ext cx="169438" cy="17975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4"/>
          <p:cNvSpPr/>
          <p:nvPr/>
        </p:nvSpPr>
        <p:spPr>
          <a:xfrm>
            <a:off x="307399" y="2391146"/>
            <a:ext cx="169438" cy="17975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4"/>
          <p:cNvSpPr/>
          <p:nvPr/>
        </p:nvSpPr>
        <p:spPr>
          <a:xfrm>
            <a:off x="3277421" y="2710471"/>
            <a:ext cx="190971" cy="17975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4"/>
          <p:cNvSpPr txBox="1"/>
          <p:nvPr>
            <p:ph idx="4" type="subTitle"/>
          </p:nvPr>
        </p:nvSpPr>
        <p:spPr>
          <a:xfrm>
            <a:off x="156075" y="1578975"/>
            <a:ext cx="8160900" cy="30015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 u="sng">
                <a:latin typeface="Comfortaa"/>
                <a:ea typeface="Comfortaa"/>
                <a:cs typeface="Comfortaa"/>
                <a:sym typeface="Comfortaa"/>
              </a:rPr>
              <a:t>Production Studio</a:t>
            </a:r>
            <a:r>
              <a:rPr b="1" lang="en">
                <a:latin typeface="Comfortaa"/>
                <a:ea typeface="Comfortaa"/>
                <a:cs typeface="Comfortaa"/>
                <a:sym typeface="Comfortaa"/>
              </a:rPr>
              <a:t>, </a:t>
            </a:r>
            <a:r>
              <a:rPr b="1" lang="en" u="sng">
                <a:latin typeface="Comfortaa"/>
                <a:ea typeface="Comfortaa"/>
                <a:cs typeface="Comfortaa"/>
                <a:sym typeface="Comfortaa"/>
              </a:rPr>
              <a:t>Director</a:t>
            </a:r>
            <a:r>
              <a:rPr b="1" lang="en">
                <a:latin typeface="Comfortaa"/>
                <a:ea typeface="Comfortaa"/>
                <a:cs typeface="Comfortaa"/>
                <a:sym typeface="Comfortaa"/>
              </a:rPr>
              <a:t> &amp; </a:t>
            </a:r>
            <a:r>
              <a:rPr b="1" lang="en" u="sng">
                <a:latin typeface="Comfortaa"/>
                <a:ea typeface="Comfortaa"/>
                <a:cs typeface="Comfortaa"/>
                <a:sym typeface="Comfortaa"/>
              </a:rPr>
              <a:t>Cast</a:t>
            </a:r>
            <a:r>
              <a:rPr lang="en"/>
              <a:t> are Important for Profitability </a:t>
            </a:r>
            <a:br>
              <a:rPr lang="en"/>
            </a:br>
            <a:r>
              <a:rPr lang="en"/>
              <a:t>(1 out of top 5)</a:t>
            </a:r>
            <a:endParaRPr/>
          </a:p>
          <a:p>
            <a:pPr indent="-317500" lvl="0" marL="457200" rtl="0" algn="l">
              <a:lnSpc>
                <a:spcPct val="150000"/>
              </a:lnSpc>
              <a:spcBef>
                <a:spcPts val="1000"/>
              </a:spcBef>
              <a:spcAft>
                <a:spcPts val="0"/>
              </a:spcAft>
              <a:buSzPts val="1400"/>
              <a:buChar char="-"/>
            </a:pPr>
            <a:r>
              <a:rPr b="1" lang="en" u="sng">
                <a:latin typeface="Comfortaa"/>
                <a:ea typeface="Comfortaa"/>
                <a:cs typeface="Comfortaa"/>
                <a:sym typeface="Comfortaa"/>
              </a:rPr>
              <a:t>Higher Runtime</a:t>
            </a:r>
            <a:r>
              <a:rPr lang="en"/>
              <a:t> has a Higher Probability of Profitability</a:t>
            </a:r>
            <a:br>
              <a:rPr lang="en"/>
            </a:br>
            <a:r>
              <a:rPr lang="en"/>
              <a:t> (&gt;123 min)</a:t>
            </a:r>
            <a:endParaRPr/>
          </a:p>
          <a:p>
            <a:pPr indent="-317500" lvl="0" marL="457200" rtl="0" algn="l">
              <a:lnSpc>
                <a:spcPct val="150000"/>
              </a:lnSpc>
              <a:spcBef>
                <a:spcPts val="1000"/>
              </a:spcBef>
              <a:spcAft>
                <a:spcPts val="0"/>
              </a:spcAft>
              <a:buSzPts val="1400"/>
              <a:buChar char="-"/>
            </a:pPr>
            <a:r>
              <a:rPr b="1" lang="en" u="sng">
                <a:latin typeface="Comfortaa"/>
                <a:ea typeface="Comfortaa"/>
                <a:cs typeface="Comfortaa"/>
                <a:sym typeface="Comfortaa"/>
              </a:rPr>
              <a:t>Higher Budget does not</a:t>
            </a:r>
            <a:r>
              <a:rPr lang="en"/>
              <a:t> Translate to Higher Profitability</a:t>
            </a:r>
            <a:endParaRPr/>
          </a:p>
          <a:p>
            <a:pPr indent="-317500" lvl="0" marL="457200" rtl="0" algn="l">
              <a:lnSpc>
                <a:spcPct val="150000"/>
              </a:lnSpc>
              <a:spcBef>
                <a:spcPts val="1000"/>
              </a:spcBef>
              <a:spcAft>
                <a:spcPts val="0"/>
              </a:spcAft>
              <a:buSzPts val="1400"/>
              <a:buChar char="-"/>
            </a:pPr>
            <a:r>
              <a:rPr b="1" lang="en" u="sng">
                <a:latin typeface="Comfortaa"/>
                <a:ea typeface="Comfortaa"/>
                <a:cs typeface="Comfortaa"/>
                <a:sym typeface="Comfortaa"/>
              </a:rPr>
              <a:t>Science</a:t>
            </a:r>
            <a:r>
              <a:rPr b="1" lang="en" u="sng">
                <a:latin typeface="Comfortaa"/>
                <a:ea typeface="Comfortaa"/>
                <a:cs typeface="Comfortaa"/>
                <a:sym typeface="Comfortaa"/>
              </a:rPr>
              <a:t> &amp; Adventure and  Family &amp; Comedy genres</a:t>
            </a:r>
            <a:r>
              <a:rPr lang="en"/>
              <a:t> are expected to be profitable</a:t>
            </a:r>
            <a:endParaRPr/>
          </a:p>
          <a:p>
            <a:pPr indent="-317500" lvl="0" marL="457200" rtl="0" algn="l">
              <a:lnSpc>
                <a:spcPct val="150000"/>
              </a:lnSpc>
              <a:spcBef>
                <a:spcPts val="1000"/>
              </a:spcBef>
              <a:spcAft>
                <a:spcPts val="1000"/>
              </a:spcAft>
              <a:buSzPts val="1400"/>
              <a:buChar char="-"/>
            </a:pPr>
            <a:r>
              <a:rPr lang="en"/>
              <a:t>Release Date can be </a:t>
            </a:r>
            <a:r>
              <a:rPr b="1" lang="en" u="sng">
                <a:latin typeface="Comfortaa"/>
                <a:ea typeface="Comfortaa"/>
                <a:cs typeface="Comfortaa"/>
                <a:sym typeface="Comfortaa"/>
              </a:rPr>
              <a:t>Dec for higher Profitability.</a:t>
            </a:r>
            <a:endParaRPr b="1" u="sng">
              <a:latin typeface="Comfortaa"/>
              <a:ea typeface="Comfortaa"/>
              <a:cs typeface="Comfortaa"/>
              <a:sym typeface="Comfortaa"/>
            </a:endParaRPr>
          </a:p>
        </p:txBody>
      </p:sp>
      <p:sp>
        <p:nvSpPr>
          <p:cNvPr id="1652" name="Google Shape;1652;p44"/>
          <p:cNvSpPr txBox="1"/>
          <p:nvPr>
            <p:ph idx="1" type="subTitle"/>
          </p:nvPr>
        </p:nvSpPr>
        <p:spPr>
          <a:xfrm>
            <a:off x="181225" y="858200"/>
            <a:ext cx="5496000" cy="34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900"/>
              </a:spcAft>
              <a:buNone/>
            </a:pPr>
            <a:r>
              <a:rPr b="1" i="1" lang="en">
                <a:latin typeface="Comfortaa"/>
                <a:ea typeface="Comfortaa"/>
                <a:cs typeface="Comfortaa"/>
                <a:sym typeface="Comfortaa"/>
              </a:rPr>
              <a:t>Problem Solved </a:t>
            </a:r>
            <a:r>
              <a:rPr i="1" lang="en"/>
              <a:t>- </a:t>
            </a:r>
            <a:r>
              <a:rPr i="1" lang="en"/>
              <a:t>Key Insights from EDA &amp; Modelling</a:t>
            </a:r>
            <a:endParaRPr i="1"/>
          </a:p>
        </p:txBody>
      </p:sp>
      <p:grpSp>
        <p:nvGrpSpPr>
          <p:cNvPr id="1653" name="Google Shape;1653;p44"/>
          <p:cNvGrpSpPr/>
          <p:nvPr/>
        </p:nvGrpSpPr>
        <p:grpSpPr>
          <a:xfrm>
            <a:off x="0" y="4810700"/>
            <a:ext cx="9144000" cy="342900"/>
            <a:chOff x="0" y="2452650"/>
            <a:chExt cx="9144000" cy="342900"/>
          </a:xfrm>
        </p:grpSpPr>
        <p:sp>
          <p:nvSpPr>
            <p:cNvPr id="1654" name="Google Shape;1654;p44"/>
            <p:cNvSpPr/>
            <p:nvPr/>
          </p:nvSpPr>
          <p:spPr>
            <a:xfrm>
              <a:off x="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Introduction</a:t>
              </a:r>
              <a:endParaRPr sz="1200">
                <a:solidFill>
                  <a:schemeClr val="accent2"/>
                </a:solidFill>
              </a:endParaRPr>
            </a:p>
          </p:txBody>
        </p:sp>
        <p:sp>
          <p:nvSpPr>
            <p:cNvPr id="1655" name="Google Shape;1655;p44"/>
            <p:cNvSpPr/>
            <p:nvPr/>
          </p:nvSpPr>
          <p:spPr>
            <a:xfrm>
              <a:off x="18288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Wrangling</a:t>
              </a:r>
              <a:endParaRPr sz="1200">
                <a:solidFill>
                  <a:schemeClr val="accent2"/>
                </a:solidFill>
              </a:endParaRPr>
            </a:p>
          </p:txBody>
        </p:sp>
        <p:sp>
          <p:nvSpPr>
            <p:cNvPr id="1656" name="Google Shape;1656;p44"/>
            <p:cNvSpPr/>
            <p:nvPr/>
          </p:nvSpPr>
          <p:spPr>
            <a:xfrm>
              <a:off x="36576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Analysis</a:t>
              </a:r>
              <a:endParaRPr sz="1200">
                <a:solidFill>
                  <a:schemeClr val="accent2"/>
                </a:solidFill>
              </a:endParaRPr>
            </a:p>
          </p:txBody>
        </p:sp>
        <p:sp>
          <p:nvSpPr>
            <p:cNvPr id="1657" name="Google Shape;1657;p44"/>
            <p:cNvSpPr/>
            <p:nvPr/>
          </p:nvSpPr>
          <p:spPr>
            <a:xfrm>
              <a:off x="54864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Machine Learning</a:t>
              </a:r>
              <a:endParaRPr sz="1200">
                <a:solidFill>
                  <a:schemeClr val="accent2"/>
                </a:solidFill>
              </a:endParaRPr>
            </a:p>
          </p:txBody>
        </p:sp>
        <p:sp>
          <p:nvSpPr>
            <p:cNvPr id="1658" name="Google Shape;1658;p44"/>
            <p:cNvSpPr/>
            <p:nvPr/>
          </p:nvSpPr>
          <p:spPr>
            <a:xfrm>
              <a:off x="7315200" y="2452650"/>
              <a:ext cx="18288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Conclusion</a:t>
              </a:r>
              <a:endParaRPr sz="1200">
                <a:solidFill>
                  <a:schemeClr val="accent2"/>
                </a:solidFill>
              </a:endParaRPr>
            </a:p>
          </p:txBody>
        </p:sp>
        <p:sp>
          <p:nvSpPr>
            <p:cNvPr id="1659" name="Google Shape;1659;p44"/>
            <p:cNvSpPr/>
            <p:nvPr/>
          </p:nvSpPr>
          <p:spPr>
            <a:xfrm>
              <a:off x="7315200" y="2464050"/>
              <a:ext cx="1828800" cy="320100"/>
            </a:xfrm>
            <a:prstGeom prst="chevron">
              <a:avLst>
                <a:gd fmla="val 50000"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A7D86D"/>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1">
                                            <p:txEl>
                                              <p:pRg end="0" st="0"/>
                                            </p:txEl>
                                          </p:spTgt>
                                        </p:tgtEl>
                                        <p:attrNameLst>
                                          <p:attrName>style.visibility</p:attrName>
                                        </p:attrNameLst>
                                      </p:cBhvr>
                                      <p:to>
                                        <p:strVal val="visible"/>
                                      </p:to>
                                    </p:set>
                                    <p:animEffect filter="fade" transition="in">
                                      <p:cBhvr>
                                        <p:cTn dur="1000"/>
                                        <p:tgtEl>
                                          <p:spTgt spid="16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1">
                                            <p:txEl>
                                              <p:pRg end="1" st="1"/>
                                            </p:txEl>
                                          </p:spTgt>
                                        </p:tgtEl>
                                        <p:attrNameLst>
                                          <p:attrName>style.visibility</p:attrName>
                                        </p:attrNameLst>
                                      </p:cBhvr>
                                      <p:to>
                                        <p:strVal val="visible"/>
                                      </p:to>
                                    </p:set>
                                    <p:animEffect filter="fade" transition="in">
                                      <p:cBhvr>
                                        <p:cTn dur="1000"/>
                                        <p:tgtEl>
                                          <p:spTgt spid="16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1">
                                            <p:txEl>
                                              <p:pRg end="2" st="2"/>
                                            </p:txEl>
                                          </p:spTgt>
                                        </p:tgtEl>
                                        <p:attrNameLst>
                                          <p:attrName>style.visibility</p:attrName>
                                        </p:attrNameLst>
                                      </p:cBhvr>
                                      <p:to>
                                        <p:strVal val="visible"/>
                                      </p:to>
                                    </p:set>
                                    <p:animEffect filter="fade" transition="in">
                                      <p:cBhvr>
                                        <p:cTn dur="1000"/>
                                        <p:tgtEl>
                                          <p:spTgt spid="16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1">
                                            <p:txEl>
                                              <p:pRg end="3" st="3"/>
                                            </p:txEl>
                                          </p:spTgt>
                                        </p:tgtEl>
                                        <p:attrNameLst>
                                          <p:attrName>style.visibility</p:attrName>
                                        </p:attrNameLst>
                                      </p:cBhvr>
                                      <p:to>
                                        <p:strVal val="visible"/>
                                      </p:to>
                                    </p:set>
                                    <p:animEffect filter="fade" transition="in">
                                      <p:cBhvr>
                                        <p:cTn dur="1000"/>
                                        <p:tgtEl>
                                          <p:spTgt spid="16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1">
                                            <p:txEl>
                                              <p:pRg end="4" st="4"/>
                                            </p:txEl>
                                          </p:spTgt>
                                        </p:tgtEl>
                                        <p:attrNameLst>
                                          <p:attrName>style.visibility</p:attrName>
                                        </p:attrNameLst>
                                      </p:cBhvr>
                                      <p:to>
                                        <p:strVal val="visible"/>
                                      </p:to>
                                    </p:set>
                                    <p:animEffect filter="fade" transition="in">
                                      <p:cBhvr>
                                        <p:cTn dur="1000"/>
                                        <p:tgtEl>
                                          <p:spTgt spid="165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3" name="Shape 1663"/>
        <p:cNvGrpSpPr/>
        <p:nvPr/>
      </p:nvGrpSpPr>
      <p:grpSpPr>
        <a:xfrm>
          <a:off x="0" y="0"/>
          <a:ext cx="0" cy="0"/>
          <a:chOff x="0" y="0"/>
          <a:chExt cx="0" cy="0"/>
        </a:xfrm>
      </p:grpSpPr>
      <p:sp>
        <p:nvSpPr>
          <p:cNvPr id="1664" name="Google Shape;1664;p45"/>
          <p:cNvSpPr txBox="1"/>
          <p:nvPr>
            <p:ph type="title"/>
          </p:nvPr>
        </p:nvSpPr>
        <p:spPr>
          <a:xfrm>
            <a:off x="3788850" y="540000"/>
            <a:ext cx="4683600" cy="1107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Additional Learnings</a:t>
            </a:r>
            <a:endParaRPr/>
          </a:p>
        </p:txBody>
      </p:sp>
      <p:sp>
        <p:nvSpPr>
          <p:cNvPr id="1665" name="Google Shape;1665;p45"/>
          <p:cNvSpPr txBox="1"/>
          <p:nvPr>
            <p:ph idx="1" type="body"/>
          </p:nvPr>
        </p:nvSpPr>
        <p:spPr>
          <a:xfrm>
            <a:off x="5078100" y="1413000"/>
            <a:ext cx="3761100" cy="31905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AutoNum type="arabicPeriod"/>
            </a:pPr>
            <a:r>
              <a:rPr lang="en"/>
              <a:t>Regular Expression </a:t>
            </a:r>
            <a:endParaRPr/>
          </a:p>
          <a:p>
            <a:pPr indent="-304800" lvl="0" marL="457200" rtl="0" algn="l">
              <a:lnSpc>
                <a:spcPct val="115000"/>
              </a:lnSpc>
              <a:spcBef>
                <a:spcPts val="800"/>
              </a:spcBef>
              <a:spcAft>
                <a:spcPts val="0"/>
              </a:spcAft>
              <a:buSzPts val="1200"/>
              <a:buAutoNum type="arabicPeriod"/>
            </a:pPr>
            <a:r>
              <a:rPr lang="en"/>
              <a:t>Dummy Variable/ One-Hot Encoding </a:t>
            </a:r>
            <a:endParaRPr/>
          </a:p>
          <a:p>
            <a:pPr indent="-304800" lvl="0" marL="457200" rtl="0" algn="l">
              <a:lnSpc>
                <a:spcPct val="115000"/>
              </a:lnSpc>
              <a:spcBef>
                <a:spcPts val="800"/>
              </a:spcBef>
              <a:spcAft>
                <a:spcPts val="0"/>
              </a:spcAft>
              <a:buSzPts val="1200"/>
              <a:buAutoNum type="arabicPeriod"/>
            </a:pPr>
            <a:r>
              <a:rPr lang="en"/>
              <a:t>Receiver Operating Characteristic (ROC) Curve </a:t>
            </a:r>
            <a:endParaRPr/>
          </a:p>
          <a:p>
            <a:pPr indent="-304800" lvl="0" marL="457200" rtl="0" algn="l">
              <a:lnSpc>
                <a:spcPct val="115000"/>
              </a:lnSpc>
              <a:spcBef>
                <a:spcPts val="800"/>
              </a:spcBef>
              <a:spcAft>
                <a:spcPts val="0"/>
              </a:spcAft>
              <a:buSzPts val="1200"/>
              <a:buAutoNum type="arabicPeriod"/>
            </a:pPr>
            <a:r>
              <a:rPr lang="en"/>
              <a:t>Recursive Feature Elimination Cross Validation (RFECV)</a:t>
            </a:r>
            <a:endParaRPr/>
          </a:p>
          <a:p>
            <a:pPr indent="-304800" lvl="0" marL="457200" rtl="0" algn="l">
              <a:lnSpc>
                <a:spcPct val="115000"/>
              </a:lnSpc>
              <a:spcBef>
                <a:spcPts val="800"/>
              </a:spcBef>
              <a:spcAft>
                <a:spcPts val="0"/>
              </a:spcAft>
              <a:buSzPts val="1200"/>
              <a:buAutoNum type="arabicPeriod"/>
            </a:pPr>
            <a:r>
              <a:rPr lang="en"/>
              <a:t>Importance of Cross-Validation</a:t>
            </a:r>
            <a:endParaRPr/>
          </a:p>
          <a:p>
            <a:pPr indent="-304800" lvl="0" marL="457200" rtl="0" algn="l">
              <a:lnSpc>
                <a:spcPct val="115000"/>
              </a:lnSpc>
              <a:spcBef>
                <a:spcPts val="800"/>
              </a:spcBef>
              <a:spcAft>
                <a:spcPts val="800"/>
              </a:spcAft>
              <a:buSzPts val="1200"/>
              <a:buAutoNum type="arabicPeriod"/>
            </a:pPr>
            <a:r>
              <a:rPr lang="en"/>
              <a:t>Decoding JSON format during the use of an API</a:t>
            </a:r>
            <a:endParaRPr/>
          </a:p>
        </p:txBody>
      </p:sp>
      <p:grpSp>
        <p:nvGrpSpPr>
          <p:cNvPr id="1666" name="Google Shape;1666;p45"/>
          <p:cNvGrpSpPr/>
          <p:nvPr/>
        </p:nvGrpSpPr>
        <p:grpSpPr>
          <a:xfrm flipH="1">
            <a:off x="187924" y="847700"/>
            <a:ext cx="3856667" cy="3940086"/>
            <a:chOff x="4977474" y="847700"/>
            <a:chExt cx="3856667" cy="3940086"/>
          </a:xfrm>
        </p:grpSpPr>
        <p:sp>
          <p:nvSpPr>
            <p:cNvPr id="1667" name="Google Shape;1667;p45"/>
            <p:cNvSpPr/>
            <p:nvPr/>
          </p:nvSpPr>
          <p:spPr>
            <a:xfrm>
              <a:off x="6629676" y="4357340"/>
              <a:ext cx="97221" cy="276677"/>
            </a:xfrm>
            <a:custGeom>
              <a:rect b="b" l="l" r="r" t="t"/>
              <a:pathLst>
                <a:path extrusionOk="0" h="6554" w="2303">
                  <a:moveTo>
                    <a:pt x="0" y="1"/>
                  </a:moveTo>
                  <a:cubicBezTo>
                    <a:pt x="0" y="1"/>
                    <a:pt x="26" y="102"/>
                    <a:pt x="76" y="270"/>
                  </a:cubicBezTo>
                  <a:cubicBezTo>
                    <a:pt x="135" y="446"/>
                    <a:pt x="210" y="690"/>
                    <a:pt x="311" y="975"/>
                  </a:cubicBezTo>
                  <a:cubicBezTo>
                    <a:pt x="504" y="1563"/>
                    <a:pt x="790" y="2387"/>
                    <a:pt x="1101" y="3294"/>
                  </a:cubicBezTo>
                  <a:cubicBezTo>
                    <a:pt x="1420" y="4193"/>
                    <a:pt x="1714" y="5016"/>
                    <a:pt x="1924" y="5604"/>
                  </a:cubicBezTo>
                  <a:cubicBezTo>
                    <a:pt x="2033" y="5881"/>
                    <a:pt x="2117" y="6116"/>
                    <a:pt x="2185" y="6301"/>
                  </a:cubicBezTo>
                  <a:cubicBezTo>
                    <a:pt x="2252" y="6461"/>
                    <a:pt x="2285" y="6553"/>
                    <a:pt x="2294" y="6553"/>
                  </a:cubicBezTo>
                  <a:cubicBezTo>
                    <a:pt x="2302" y="6545"/>
                    <a:pt x="2277" y="6452"/>
                    <a:pt x="2227" y="6284"/>
                  </a:cubicBezTo>
                  <a:cubicBezTo>
                    <a:pt x="2168" y="6100"/>
                    <a:pt x="2084" y="5864"/>
                    <a:pt x="1991" y="5579"/>
                  </a:cubicBezTo>
                  <a:cubicBezTo>
                    <a:pt x="1790" y="4982"/>
                    <a:pt x="1512" y="4168"/>
                    <a:pt x="1193" y="3260"/>
                  </a:cubicBezTo>
                  <a:cubicBezTo>
                    <a:pt x="882" y="2353"/>
                    <a:pt x="588" y="1538"/>
                    <a:pt x="370" y="950"/>
                  </a:cubicBezTo>
                  <a:cubicBezTo>
                    <a:pt x="269" y="673"/>
                    <a:pt x="177" y="438"/>
                    <a:pt x="110" y="253"/>
                  </a:cubicBezTo>
                  <a:cubicBezTo>
                    <a:pt x="51" y="93"/>
                    <a:pt x="9" y="1"/>
                    <a:pt x="0" y="1"/>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5"/>
            <p:cNvSpPr/>
            <p:nvPr/>
          </p:nvSpPr>
          <p:spPr>
            <a:xfrm>
              <a:off x="7281810" y="2260494"/>
              <a:ext cx="103258" cy="101358"/>
            </a:xfrm>
            <a:custGeom>
              <a:rect b="b" l="l" r="r" t="t"/>
              <a:pathLst>
                <a:path extrusionOk="0" h="2401" w="2446">
                  <a:moveTo>
                    <a:pt x="1261" y="24"/>
                  </a:moveTo>
                  <a:cubicBezTo>
                    <a:pt x="1390" y="24"/>
                    <a:pt x="1467" y="44"/>
                    <a:pt x="1490" y="44"/>
                  </a:cubicBezTo>
                  <a:cubicBezTo>
                    <a:pt x="1493" y="44"/>
                    <a:pt x="1495" y="43"/>
                    <a:pt x="1496" y="42"/>
                  </a:cubicBezTo>
                  <a:lnTo>
                    <a:pt x="1496" y="42"/>
                  </a:lnTo>
                  <a:cubicBezTo>
                    <a:pt x="1488" y="51"/>
                    <a:pt x="1597" y="68"/>
                    <a:pt x="1757" y="152"/>
                  </a:cubicBezTo>
                  <a:cubicBezTo>
                    <a:pt x="1916" y="236"/>
                    <a:pt x="2143" y="404"/>
                    <a:pt x="2286" y="706"/>
                  </a:cubicBezTo>
                  <a:cubicBezTo>
                    <a:pt x="2345" y="857"/>
                    <a:pt x="2395" y="1034"/>
                    <a:pt x="2387" y="1227"/>
                  </a:cubicBezTo>
                  <a:cubicBezTo>
                    <a:pt x="2370" y="1420"/>
                    <a:pt x="2319" y="1630"/>
                    <a:pt x="2202" y="1806"/>
                  </a:cubicBezTo>
                  <a:cubicBezTo>
                    <a:pt x="2143" y="1899"/>
                    <a:pt x="2067" y="1983"/>
                    <a:pt x="1983" y="2058"/>
                  </a:cubicBezTo>
                  <a:cubicBezTo>
                    <a:pt x="1899" y="2134"/>
                    <a:pt x="1799" y="2193"/>
                    <a:pt x="1689" y="2235"/>
                  </a:cubicBezTo>
                  <a:cubicBezTo>
                    <a:pt x="1549" y="2302"/>
                    <a:pt x="1391" y="2336"/>
                    <a:pt x="1228" y="2336"/>
                  </a:cubicBezTo>
                  <a:cubicBezTo>
                    <a:pt x="1147" y="2336"/>
                    <a:pt x="1065" y="2327"/>
                    <a:pt x="984" y="2310"/>
                  </a:cubicBezTo>
                  <a:cubicBezTo>
                    <a:pt x="740" y="2252"/>
                    <a:pt x="522" y="2117"/>
                    <a:pt x="370" y="1941"/>
                  </a:cubicBezTo>
                  <a:cubicBezTo>
                    <a:pt x="295" y="1857"/>
                    <a:pt x="228" y="1756"/>
                    <a:pt x="186" y="1655"/>
                  </a:cubicBezTo>
                  <a:cubicBezTo>
                    <a:pt x="144" y="1546"/>
                    <a:pt x="110" y="1445"/>
                    <a:pt x="93" y="1336"/>
                  </a:cubicBezTo>
                  <a:cubicBezTo>
                    <a:pt x="68" y="1126"/>
                    <a:pt x="102" y="916"/>
                    <a:pt x="177" y="740"/>
                  </a:cubicBezTo>
                  <a:cubicBezTo>
                    <a:pt x="253" y="555"/>
                    <a:pt x="370" y="412"/>
                    <a:pt x="488" y="311"/>
                  </a:cubicBezTo>
                  <a:cubicBezTo>
                    <a:pt x="740" y="93"/>
                    <a:pt x="1026" y="34"/>
                    <a:pt x="1202" y="26"/>
                  </a:cubicBezTo>
                  <a:cubicBezTo>
                    <a:pt x="1223" y="25"/>
                    <a:pt x="1243" y="24"/>
                    <a:pt x="1261" y="24"/>
                  </a:cubicBezTo>
                  <a:close/>
                  <a:moveTo>
                    <a:pt x="1202" y="0"/>
                  </a:moveTo>
                  <a:cubicBezTo>
                    <a:pt x="1017" y="0"/>
                    <a:pt x="723" y="51"/>
                    <a:pt x="463" y="269"/>
                  </a:cubicBezTo>
                  <a:cubicBezTo>
                    <a:pt x="328" y="378"/>
                    <a:pt x="202" y="530"/>
                    <a:pt x="127" y="714"/>
                  </a:cubicBezTo>
                  <a:cubicBezTo>
                    <a:pt x="51" y="899"/>
                    <a:pt x="1" y="1118"/>
                    <a:pt x="34" y="1344"/>
                  </a:cubicBezTo>
                  <a:cubicBezTo>
                    <a:pt x="51" y="1454"/>
                    <a:pt x="76" y="1571"/>
                    <a:pt x="127" y="1680"/>
                  </a:cubicBezTo>
                  <a:cubicBezTo>
                    <a:pt x="177" y="1790"/>
                    <a:pt x="236" y="1890"/>
                    <a:pt x="320" y="1983"/>
                  </a:cubicBezTo>
                  <a:cubicBezTo>
                    <a:pt x="480" y="2176"/>
                    <a:pt x="715" y="2310"/>
                    <a:pt x="967" y="2369"/>
                  </a:cubicBezTo>
                  <a:cubicBezTo>
                    <a:pt x="1060" y="2390"/>
                    <a:pt x="1154" y="2400"/>
                    <a:pt x="1246" y="2400"/>
                  </a:cubicBezTo>
                  <a:cubicBezTo>
                    <a:pt x="1414" y="2400"/>
                    <a:pt x="1577" y="2367"/>
                    <a:pt x="1723" y="2302"/>
                  </a:cubicBezTo>
                  <a:cubicBezTo>
                    <a:pt x="1832" y="2252"/>
                    <a:pt x="1933" y="2184"/>
                    <a:pt x="2025" y="2100"/>
                  </a:cubicBezTo>
                  <a:cubicBezTo>
                    <a:pt x="2118" y="2025"/>
                    <a:pt x="2193" y="1932"/>
                    <a:pt x="2252" y="1840"/>
                  </a:cubicBezTo>
                  <a:cubicBezTo>
                    <a:pt x="2378" y="1647"/>
                    <a:pt x="2429" y="1428"/>
                    <a:pt x="2437" y="1235"/>
                  </a:cubicBezTo>
                  <a:cubicBezTo>
                    <a:pt x="2445" y="1034"/>
                    <a:pt x="2395" y="840"/>
                    <a:pt x="2328" y="689"/>
                  </a:cubicBezTo>
                  <a:cubicBezTo>
                    <a:pt x="2177" y="378"/>
                    <a:pt x="1941" y="202"/>
                    <a:pt x="1773" y="126"/>
                  </a:cubicBezTo>
                  <a:cubicBezTo>
                    <a:pt x="1597" y="51"/>
                    <a:pt x="1496" y="42"/>
                    <a:pt x="1496" y="42"/>
                  </a:cubicBezTo>
                  <a:lnTo>
                    <a:pt x="1496" y="42"/>
                  </a:lnTo>
                  <a:cubicBezTo>
                    <a:pt x="1496" y="42"/>
                    <a:pt x="1496" y="42"/>
                    <a:pt x="1496" y="42"/>
                  </a:cubicBezTo>
                  <a:cubicBezTo>
                    <a:pt x="1496" y="42"/>
                    <a:pt x="1395" y="0"/>
                    <a:pt x="1202"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5"/>
            <p:cNvSpPr/>
            <p:nvPr/>
          </p:nvSpPr>
          <p:spPr>
            <a:xfrm>
              <a:off x="7191049" y="2169690"/>
              <a:ext cx="281616" cy="281616"/>
            </a:xfrm>
            <a:custGeom>
              <a:rect b="b" l="l" r="r" t="t"/>
              <a:pathLst>
                <a:path extrusionOk="0" h="6671" w="6671">
                  <a:moveTo>
                    <a:pt x="2068" y="5754"/>
                  </a:moveTo>
                  <a:lnTo>
                    <a:pt x="2068" y="5754"/>
                  </a:lnTo>
                  <a:cubicBezTo>
                    <a:pt x="2070" y="5754"/>
                    <a:pt x="2075" y="5762"/>
                    <a:pt x="2074" y="5762"/>
                  </a:cubicBezTo>
                  <a:cubicBezTo>
                    <a:pt x="2074" y="5762"/>
                    <a:pt x="2072" y="5760"/>
                    <a:pt x="2068" y="5754"/>
                  </a:cubicBezTo>
                  <a:close/>
                  <a:moveTo>
                    <a:pt x="3503" y="1"/>
                  </a:moveTo>
                  <a:lnTo>
                    <a:pt x="3503" y="18"/>
                  </a:lnTo>
                  <a:cubicBezTo>
                    <a:pt x="3412" y="192"/>
                    <a:pt x="3321" y="391"/>
                    <a:pt x="3213" y="606"/>
                  </a:cubicBezTo>
                  <a:lnTo>
                    <a:pt x="3213" y="606"/>
                  </a:lnTo>
                  <a:cubicBezTo>
                    <a:pt x="2992" y="615"/>
                    <a:pt x="2764" y="648"/>
                    <a:pt x="2527" y="721"/>
                  </a:cubicBezTo>
                  <a:lnTo>
                    <a:pt x="2527" y="721"/>
                  </a:lnTo>
                  <a:lnTo>
                    <a:pt x="2067" y="261"/>
                  </a:lnTo>
                  <a:lnTo>
                    <a:pt x="2058" y="244"/>
                  </a:lnTo>
                  <a:lnTo>
                    <a:pt x="2042" y="261"/>
                  </a:lnTo>
                  <a:cubicBezTo>
                    <a:pt x="1748" y="446"/>
                    <a:pt x="1437" y="639"/>
                    <a:pt x="1109" y="841"/>
                  </a:cubicBezTo>
                  <a:lnTo>
                    <a:pt x="1092" y="858"/>
                  </a:lnTo>
                  <a:lnTo>
                    <a:pt x="1101" y="874"/>
                  </a:lnTo>
                  <a:cubicBezTo>
                    <a:pt x="1166" y="1063"/>
                    <a:pt x="1240" y="1274"/>
                    <a:pt x="1313" y="1487"/>
                  </a:cubicBezTo>
                  <a:lnTo>
                    <a:pt x="1313" y="1487"/>
                  </a:lnTo>
                  <a:cubicBezTo>
                    <a:pt x="1171" y="1648"/>
                    <a:pt x="1029" y="1838"/>
                    <a:pt x="916" y="2051"/>
                  </a:cubicBezTo>
                  <a:lnTo>
                    <a:pt x="252" y="2051"/>
                  </a:lnTo>
                  <a:lnTo>
                    <a:pt x="244" y="2067"/>
                  </a:lnTo>
                  <a:cubicBezTo>
                    <a:pt x="168" y="2412"/>
                    <a:pt x="84" y="2773"/>
                    <a:pt x="0" y="3143"/>
                  </a:cubicBezTo>
                  <a:lnTo>
                    <a:pt x="0" y="3168"/>
                  </a:lnTo>
                  <a:lnTo>
                    <a:pt x="17" y="3176"/>
                  </a:lnTo>
                  <a:cubicBezTo>
                    <a:pt x="205" y="3266"/>
                    <a:pt x="402" y="3356"/>
                    <a:pt x="606" y="3454"/>
                  </a:cubicBezTo>
                  <a:lnTo>
                    <a:pt x="606" y="3454"/>
                  </a:lnTo>
                  <a:cubicBezTo>
                    <a:pt x="615" y="3670"/>
                    <a:pt x="647" y="3901"/>
                    <a:pt x="717" y="4132"/>
                  </a:cubicBezTo>
                  <a:lnTo>
                    <a:pt x="717" y="4132"/>
                  </a:lnTo>
                  <a:cubicBezTo>
                    <a:pt x="578" y="4279"/>
                    <a:pt x="423" y="4433"/>
                    <a:pt x="261" y="4587"/>
                  </a:cubicBezTo>
                  <a:lnTo>
                    <a:pt x="244" y="4604"/>
                  </a:lnTo>
                  <a:lnTo>
                    <a:pt x="261" y="4629"/>
                  </a:lnTo>
                  <a:cubicBezTo>
                    <a:pt x="446" y="4923"/>
                    <a:pt x="647" y="5234"/>
                    <a:pt x="849" y="5553"/>
                  </a:cubicBezTo>
                  <a:lnTo>
                    <a:pt x="866" y="5579"/>
                  </a:lnTo>
                  <a:lnTo>
                    <a:pt x="891" y="5570"/>
                  </a:lnTo>
                  <a:cubicBezTo>
                    <a:pt x="1079" y="5505"/>
                    <a:pt x="1283" y="5432"/>
                    <a:pt x="1495" y="5358"/>
                  </a:cubicBezTo>
                  <a:lnTo>
                    <a:pt x="1495" y="5358"/>
                  </a:lnTo>
                  <a:cubicBezTo>
                    <a:pt x="1655" y="5500"/>
                    <a:pt x="1845" y="5642"/>
                    <a:pt x="2050" y="5747"/>
                  </a:cubicBezTo>
                  <a:lnTo>
                    <a:pt x="2050" y="5747"/>
                  </a:lnTo>
                  <a:lnTo>
                    <a:pt x="2050" y="5747"/>
                  </a:lnTo>
                  <a:lnTo>
                    <a:pt x="2050" y="5772"/>
                  </a:lnTo>
                  <a:lnTo>
                    <a:pt x="2050" y="5814"/>
                  </a:lnTo>
                  <a:lnTo>
                    <a:pt x="2050" y="5898"/>
                  </a:lnTo>
                  <a:lnTo>
                    <a:pt x="2050" y="6058"/>
                  </a:lnTo>
                  <a:cubicBezTo>
                    <a:pt x="2050" y="6175"/>
                    <a:pt x="2050" y="6284"/>
                    <a:pt x="2050" y="6394"/>
                  </a:cubicBezTo>
                  <a:lnTo>
                    <a:pt x="2050" y="6419"/>
                  </a:lnTo>
                  <a:lnTo>
                    <a:pt x="2084" y="6427"/>
                  </a:lnTo>
                  <a:cubicBezTo>
                    <a:pt x="2445" y="6511"/>
                    <a:pt x="2798" y="6587"/>
                    <a:pt x="3150" y="6662"/>
                  </a:cubicBezTo>
                  <a:lnTo>
                    <a:pt x="3176" y="6671"/>
                  </a:lnTo>
                  <a:lnTo>
                    <a:pt x="3192" y="6646"/>
                  </a:lnTo>
                  <a:cubicBezTo>
                    <a:pt x="3282" y="6449"/>
                    <a:pt x="3372" y="6261"/>
                    <a:pt x="3470" y="6065"/>
                  </a:cubicBezTo>
                  <a:lnTo>
                    <a:pt x="3470" y="6065"/>
                  </a:lnTo>
                  <a:cubicBezTo>
                    <a:pt x="3698" y="6055"/>
                    <a:pt x="3926" y="6015"/>
                    <a:pt x="4140" y="5946"/>
                  </a:cubicBezTo>
                  <a:lnTo>
                    <a:pt x="4140" y="5946"/>
                  </a:lnTo>
                  <a:cubicBezTo>
                    <a:pt x="4294" y="6101"/>
                    <a:pt x="4449" y="6255"/>
                    <a:pt x="4595" y="6402"/>
                  </a:cubicBezTo>
                  <a:lnTo>
                    <a:pt x="4612" y="6419"/>
                  </a:lnTo>
                  <a:lnTo>
                    <a:pt x="4637" y="6410"/>
                  </a:lnTo>
                  <a:cubicBezTo>
                    <a:pt x="4957" y="6209"/>
                    <a:pt x="5267" y="6007"/>
                    <a:pt x="5561" y="5814"/>
                  </a:cubicBezTo>
                  <a:lnTo>
                    <a:pt x="5587" y="5806"/>
                  </a:lnTo>
                  <a:lnTo>
                    <a:pt x="5578" y="5780"/>
                  </a:lnTo>
                  <a:cubicBezTo>
                    <a:pt x="5505" y="5576"/>
                    <a:pt x="5431" y="5373"/>
                    <a:pt x="5358" y="5176"/>
                  </a:cubicBezTo>
                  <a:lnTo>
                    <a:pt x="5358" y="5176"/>
                  </a:lnTo>
                  <a:cubicBezTo>
                    <a:pt x="5511" y="5007"/>
                    <a:pt x="5648" y="4814"/>
                    <a:pt x="5754" y="4613"/>
                  </a:cubicBezTo>
                  <a:lnTo>
                    <a:pt x="5754" y="4613"/>
                  </a:lnTo>
                  <a:cubicBezTo>
                    <a:pt x="5975" y="4613"/>
                    <a:pt x="6188" y="4612"/>
                    <a:pt x="6401" y="4604"/>
                  </a:cubicBezTo>
                  <a:lnTo>
                    <a:pt x="6427" y="4604"/>
                  </a:lnTo>
                  <a:lnTo>
                    <a:pt x="6427" y="4587"/>
                  </a:lnTo>
                  <a:cubicBezTo>
                    <a:pt x="6511" y="4209"/>
                    <a:pt x="6595" y="3857"/>
                    <a:pt x="6670" y="3512"/>
                  </a:cubicBezTo>
                  <a:lnTo>
                    <a:pt x="6670" y="3495"/>
                  </a:lnTo>
                  <a:lnTo>
                    <a:pt x="6653" y="3487"/>
                  </a:lnTo>
                  <a:cubicBezTo>
                    <a:pt x="6449" y="3389"/>
                    <a:pt x="6253" y="3299"/>
                    <a:pt x="6065" y="3209"/>
                  </a:cubicBezTo>
                  <a:lnTo>
                    <a:pt x="6065" y="3209"/>
                  </a:lnTo>
                  <a:cubicBezTo>
                    <a:pt x="6055" y="2961"/>
                    <a:pt x="6007" y="2735"/>
                    <a:pt x="5943" y="2525"/>
                  </a:cubicBezTo>
                  <a:lnTo>
                    <a:pt x="5943" y="2525"/>
                  </a:lnTo>
                  <a:cubicBezTo>
                    <a:pt x="6115" y="2354"/>
                    <a:pt x="6262" y="2207"/>
                    <a:pt x="6401" y="2059"/>
                  </a:cubicBezTo>
                  <a:lnTo>
                    <a:pt x="6410" y="2051"/>
                  </a:lnTo>
                  <a:lnTo>
                    <a:pt x="6401" y="2034"/>
                  </a:lnTo>
                  <a:cubicBezTo>
                    <a:pt x="6175" y="1681"/>
                    <a:pt x="5981" y="1370"/>
                    <a:pt x="5813" y="1110"/>
                  </a:cubicBezTo>
                  <a:lnTo>
                    <a:pt x="5805" y="1101"/>
                  </a:lnTo>
                  <a:lnTo>
                    <a:pt x="5797" y="1101"/>
                  </a:lnTo>
                  <a:cubicBezTo>
                    <a:pt x="5547" y="1193"/>
                    <a:pt x="5347" y="1268"/>
                    <a:pt x="5172" y="1326"/>
                  </a:cubicBezTo>
                  <a:lnTo>
                    <a:pt x="5172" y="1326"/>
                  </a:lnTo>
                  <a:cubicBezTo>
                    <a:pt x="4992" y="1165"/>
                    <a:pt x="4845" y="1075"/>
                    <a:pt x="4747" y="1009"/>
                  </a:cubicBezTo>
                  <a:cubicBezTo>
                    <a:pt x="4696" y="984"/>
                    <a:pt x="4654" y="958"/>
                    <a:pt x="4629" y="950"/>
                  </a:cubicBezTo>
                  <a:cubicBezTo>
                    <a:pt x="4604" y="933"/>
                    <a:pt x="4587" y="933"/>
                    <a:pt x="4587" y="933"/>
                  </a:cubicBezTo>
                  <a:lnTo>
                    <a:pt x="4587" y="933"/>
                  </a:lnTo>
                  <a:cubicBezTo>
                    <a:pt x="4587" y="933"/>
                    <a:pt x="4595" y="933"/>
                    <a:pt x="4621" y="950"/>
                  </a:cubicBezTo>
                  <a:cubicBezTo>
                    <a:pt x="4646" y="967"/>
                    <a:pt x="4688" y="992"/>
                    <a:pt x="4730" y="1017"/>
                  </a:cubicBezTo>
                  <a:cubicBezTo>
                    <a:pt x="4831" y="1084"/>
                    <a:pt x="4982" y="1185"/>
                    <a:pt x="5158" y="1345"/>
                  </a:cubicBezTo>
                  <a:lnTo>
                    <a:pt x="5167" y="1353"/>
                  </a:lnTo>
                  <a:lnTo>
                    <a:pt x="5175" y="1353"/>
                  </a:lnTo>
                  <a:cubicBezTo>
                    <a:pt x="5341" y="1287"/>
                    <a:pt x="5540" y="1221"/>
                    <a:pt x="5787" y="1138"/>
                  </a:cubicBezTo>
                  <a:lnTo>
                    <a:pt x="5787" y="1138"/>
                  </a:lnTo>
                  <a:cubicBezTo>
                    <a:pt x="5951" y="1392"/>
                    <a:pt x="6139" y="1694"/>
                    <a:pt x="6358" y="2043"/>
                  </a:cubicBezTo>
                  <a:lnTo>
                    <a:pt x="6358" y="2043"/>
                  </a:lnTo>
                  <a:cubicBezTo>
                    <a:pt x="6218" y="2183"/>
                    <a:pt x="6062" y="2332"/>
                    <a:pt x="5897" y="2496"/>
                  </a:cubicBezTo>
                  <a:lnTo>
                    <a:pt x="5889" y="2513"/>
                  </a:lnTo>
                  <a:lnTo>
                    <a:pt x="5889" y="2521"/>
                  </a:lnTo>
                  <a:cubicBezTo>
                    <a:pt x="5956" y="2739"/>
                    <a:pt x="5998" y="2966"/>
                    <a:pt x="6015" y="3218"/>
                  </a:cubicBezTo>
                  <a:lnTo>
                    <a:pt x="6015" y="3235"/>
                  </a:lnTo>
                  <a:lnTo>
                    <a:pt x="6023" y="3243"/>
                  </a:lnTo>
                  <a:cubicBezTo>
                    <a:pt x="6211" y="3333"/>
                    <a:pt x="6398" y="3422"/>
                    <a:pt x="6608" y="3520"/>
                  </a:cubicBezTo>
                  <a:lnTo>
                    <a:pt x="6608" y="3520"/>
                  </a:lnTo>
                  <a:cubicBezTo>
                    <a:pt x="6535" y="3843"/>
                    <a:pt x="6454" y="4183"/>
                    <a:pt x="6373" y="4545"/>
                  </a:cubicBezTo>
                  <a:lnTo>
                    <a:pt x="5713" y="4545"/>
                  </a:lnTo>
                  <a:lnTo>
                    <a:pt x="5704" y="4562"/>
                  </a:lnTo>
                  <a:cubicBezTo>
                    <a:pt x="5595" y="4772"/>
                    <a:pt x="5461" y="4965"/>
                    <a:pt x="5301" y="5142"/>
                  </a:cubicBezTo>
                  <a:lnTo>
                    <a:pt x="5284" y="5159"/>
                  </a:lnTo>
                  <a:lnTo>
                    <a:pt x="5293" y="5175"/>
                  </a:lnTo>
                  <a:cubicBezTo>
                    <a:pt x="5358" y="5371"/>
                    <a:pt x="5431" y="5575"/>
                    <a:pt x="5504" y="5779"/>
                  </a:cubicBezTo>
                  <a:lnTo>
                    <a:pt x="5504" y="5779"/>
                  </a:lnTo>
                  <a:cubicBezTo>
                    <a:pt x="5217" y="5962"/>
                    <a:pt x="4923" y="6145"/>
                    <a:pt x="4621" y="6335"/>
                  </a:cubicBezTo>
                  <a:lnTo>
                    <a:pt x="4621" y="6335"/>
                  </a:lnTo>
                  <a:cubicBezTo>
                    <a:pt x="4475" y="6189"/>
                    <a:pt x="4321" y="6043"/>
                    <a:pt x="4167" y="5890"/>
                  </a:cubicBezTo>
                  <a:lnTo>
                    <a:pt x="4150" y="5873"/>
                  </a:lnTo>
                  <a:lnTo>
                    <a:pt x="4133" y="5881"/>
                  </a:lnTo>
                  <a:cubicBezTo>
                    <a:pt x="3915" y="5948"/>
                    <a:pt x="3680" y="5990"/>
                    <a:pt x="3436" y="5999"/>
                  </a:cubicBezTo>
                  <a:lnTo>
                    <a:pt x="3419" y="5999"/>
                  </a:lnTo>
                  <a:lnTo>
                    <a:pt x="3411" y="6016"/>
                  </a:lnTo>
                  <a:cubicBezTo>
                    <a:pt x="3322" y="6210"/>
                    <a:pt x="3225" y="6404"/>
                    <a:pt x="3136" y="6598"/>
                  </a:cubicBezTo>
                  <a:lnTo>
                    <a:pt x="3136" y="6598"/>
                  </a:lnTo>
                  <a:cubicBezTo>
                    <a:pt x="2799" y="6518"/>
                    <a:pt x="2462" y="6446"/>
                    <a:pt x="2117" y="6366"/>
                  </a:cubicBezTo>
                  <a:lnTo>
                    <a:pt x="2117" y="6366"/>
                  </a:lnTo>
                  <a:cubicBezTo>
                    <a:pt x="2117" y="6266"/>
                    <a:pt x="2117" y="6166"/>
                    <a:pt x="2117" y="6066"/>
                  </a:cubicBezTo>
                  <a:lnTo>
                    <a:pt x="2117" y="5898"/>
                  </a:lnTo>
                  <a:lnTo>
                    <a:pt x="2117" y="5814"/>
                  </a:lnTo>
                  <a:lnTo>
                    <a:pt x="2117" y="5772"/>
                  </a:lnTo>
                  <a:lnTo>
                    <a:pt x="2117" y="5747"/>
                  </a:lnTo>
                  <a:lnTo>
                    <a:pt x="2117" y="5738"/>
                  </a:lnTo>
                  <a:lnTo>
                    <a:pt x="2117" y="5730"/>
                  </a:lnTo>
                  <a:cubicBezTo>
                    <a:pt x="2098" y="5703"/>
                    <a:pt x="2095" y="5697"/>
                    <a:pt x="2096" y="5697"/>
                  </a:cubicBezTo>
                  <a:lnTo>
                    <a:pt x="2096" y="5697"/>
                  </a:lnTo>
                  <a:cubicBezTo>
                    <a:pt x="2097" y="5697"/>
                    <a:pt x="2100" y="5701"/>
                    <a:pt x="2101" y="5701"/>
                  </a:cubicBezTo>
                  <a:cubicBezTo>
                    <a:pt x="2102" y="5701"/>
                    <a:pt x="2102" y="5700"/>
                    <a:pt x="2100" y="5696"/>
                  </a:cubicBezTo>
                  <a:cubicBezTo>
                    <a:pt x="1882" y="5587"/>
                    <a:pt x="1680" y="5444"/>
                    <a:pt x="1521" y="5293"/>
                  </a:cubicBezTo>
                  <a:lnTo>
                    <a:pt x="1504" y="5276"/>
                  </a:lnTo>
                  <a:lnTo>
                    <a:pt x="1487" y="5285"/>
                  </a:lnTo>
                  <a:cubicBezTo>
                    <a:pt x="1279" y="5357"/>
                    <a:pt x="1079" y="5428"/>
                    <a:pt x="887" y="5500"/>
                  </a:cubicBezTo>
                  <a:lnTo>
                    <a:pt x="887" y="5500"/>
                  </a:lnTo>
                  <a:cubicBezTo>
                    <a:pt x="695" y="5197"/>
                    <a:pt x="504" y="4902"/>
                    <a:pt x="327" y="4621"/>
                  </a:cubicBezTo>
                  <a:lnTo>
                    <a:pt x="327" y="4621"/>
                  </a:lnTo>
                  <a:cubicBezTo>
                    <a:pt x="481" y="4459"/>
                    <a:pt x="635" y="4305"/>
                    <a:pt x="773" y="4167"/>
                  </a:cubicBezTo>
                  <a:lnTo>
                    <a:pt x="790" y="4151"/>
                  </a:lnTo>
                  <a:lnTo>
                    <a:pt x="782" y="4134"/>
                  </a:lnTo>
                  <a:cubicBezTo>
                    <a:pt x="706" y="3899"/>
                    <a:pt x="672" y="3655"/>
                    <a:pt x="664" y="3437"/>
                  </a:cubicBezTo>
                  <a:lnTo>
                    <a:pt x="664" y="3411"/>
                  </a:lnTo>
                  <a:lnTo>
                    <a:pt x="639" y="3403"/>
                  </a:lnTo>
                  <a:cubicBezTo>
                    <a:pt x="446" y="3314"/>
                    <a:pt x="245" y="3218"/>
                    <a:pt x="66" y="3129"/>
                  </a:cubicBezTo>
                  <a:lnTo>
                    <a:pt x="66" y="3129"/>
                  </a:lnTo>
                  <a:cubicBezTo>
                    <a:pt x="146" y="2771"/>
                    <a:pt x="225" y="2429"/>
                    <a:pt x="297" y="2109"/>
                  </a:cubicBezTo>
                  <a:lnTo>
                    <a:pt x="950" y="2109"/>
                  </a:lnTo>
                  <a:lnTo>
                    <a:pt x="958" y="2093"/>
                  </a:lnTo>
                  <a:cubicBezTo>
                    <a:pt x="1076" y="1874"/>
                    <a:pt x="1218" y="1673"/>
                    <a:pt x="1370" y="1513"/>
                  </a:cubicBezTo>
                  <a:lnTo>
                    <a:pt x="1378" y="1496"/>
                  </a:lnTo>
                  <a:lnTo>
                    <a:pt x="1370" y="1479"/>
                  </a:lnTo>
                  <a:cubicBezTo>
                    <a:pt x="1297" y="1269"/>
                    <a:pt x="1224" y="1067"/>
                    <a:pt x="1159" y="881"/>
                  </a:cubicBezTo>
                  <a:lnTo>
                    <a:pt x="1159" y="881"/>
                  </a:lnTo>
                  <a:cubicBezTo>
                    <a:pt x="1465" y="679"/>
                    <a:pt x="1764" y="494"/>
                    <a:pt x="2047" y="308"/>
                  </a:cubicBezTo>
                  <a:lnTo>
                    <a:pt x="2047" y="308"/>
                  </a:lnTo>
                  <a:cubicBezTo>
                    <a:pt x="2210" y="471"/>
                    <a:pt x="2365" y="618"/>
                    <a:pt x="2504" y="765"/>
                  </a:cubicBezTo>
                  <a:lnTo>
                    <a:pt x="2520" y="774"/>
                  </a:lnTo>
                  <a:lnTo>
                    <a:pt x="2529" y="765"/>
                  </a:lnTo>
                  <a:cubicBezTo>
                    <a:pt x="2772" y="690"/>
                    <a:pt x="3008" y="656"/>
                    <a:pt x="3226" y="648"/>
                  </a:cubicBezTo>
                  <a:lnTo>
                    <a:pt x="3243" y="648"/>
                  </a:lnTo>
                  <a:lnTo>
                    <a:pt x="3243" y="631"/>
                  </a:lnTo>
                  <a:cubicBezTo>
                    <a:pt x="3350" y="417"/>
                    <a:pt x="3441" y="219"/>
                    <a:pt x="3523" y="45"/>
                  </a:cubicBezTo>
                  <a:lnTo>
                    <a:pt x="3523" y="45"/>
                  </a:lnTo>
                  <a:cubicBezTo>
                    <a:pt x="3951" y="136"/>
                    <a:pt x="4305" y="218"/>
                    <a:pt x="4579" y="276"/>
                  </a:cubicBezTo>
                  <a:lnTo>
                    <a:pt x="4579" y="276"/>
                  </a:lnTo>
                  <a:cubicBezTo>
                    <a:pt x="4579" y="483"/>
                    <a:pt x="4579" y="649"/>
                    <a:pt x="4579" y="765"/>
                  </a:cubicBezTo>
                  <a:cubicBezTo>
                    <a:pt x="4579" y="816"/>
                    <a:pt x="4587" y="858"/>
                    <a:pt x="4587" y="891"/>
                  </a:cubicBezTo>
                  <a:cubicBezTo>
                    <a:pt x="4587" y="916"/>
                    <a:pt x="4587" y="933"/>
                    <a:pt x="4587" y="933"/>
                  </a:cubicBezTo>
                  <a:cubicBezTo>
                    <a:pt x="4587" y="925"/>
                    <a:pt x="4587" y="916"/>
                    <a:pt x="4595" y="883"/>
                  </a:cubicBezTo>
                  <a:cubicBezTo>
                    <a:pt x="4595" y="849"/>
                    <a:pt x="4595" y="807"/>
                    <a:pt x="4595" y="757"/>
                  </a:cubicBezTo>
                  <a:cubicBezTo>
                    <a:pt x="4595" y="639"/>
                    <a:pt x="4595" y="480"/>
                    <a:pt x="4595" y="261"/>
                  </a:cubicBezTo>
                  <a:lnTo>
                    <a:pt x="4595" y="253"/>
                  </a:lnTo>
                  <a:lnTo>
                    <a:pt x="4587" y="253"/>
                  </a:lnTo>
                  <a:cubicBezTo>
                    <a:pt x="4318" y="194"/>
                    <a:pt x="3957" y="110"/>
                    <a:pt x="3520" y="9"/>
                  </a:cubicBezTo>
                  <a:lnTo>
                    <a:pt x="3503" y="1"/>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0" name="Google Shape;1670;p45"/>
            <p:cNvGrpSpPr/>
            <p:nvPr/>
          </p:nvGrpSpPr>
          <p:grpSpPr>
            <a:xfrm>
              <a:off x="8088046" y="847700"/>
              <a:ext cx="746096" cy="679443"/>
              <a:chOff x="11463558" y="904922"/>
              <a:chExt cx="735722" cy="669996"/>
            </a:xfrm>
          </p:grpSpPr>
          <p:sp>
            <p:nvSpPr>
              <p:cNvPr id="1671" name="Google Shape;1671;p45"/>
              <p:cNvSpPr/>
              <p:nvPr/>
            </p:nvSpPr>
            <p:spPr>
              <a:xfrm>
                <a:off x="11463558" y="904922"/>
                <a:ext cx="735722" cy="669996"/>
              </a:xfrm>
              <a:custGeom>
                <a:rect b="b" l="l" r="r" t="t"/>
                <a:pathLst>
                  <a:path extrusionOk="0" h="16096" w="17675">
                    <a:moveTo>
                      <a:pt x="8837" y="1"/>
                    </a:moveTo>
                    <a:cubicBezTo>
                      <a:pt x="6777" y="1"/>
                      <a:pt x="4717" y="786"/>
                      <a:pt x="3142" y="2357"/>
                    </a:cubicBezTo>
                    <a:cubicBezTo>
                      <a:pt x="0" y="5499"/>
                      <a:pt x="0" y="10598"/>
                      <a:pt x="3142" y="13739"/>
                    </a:cubicBezTo>
                    <a:cubicBezTo>
                      <a:pt x="4717" y="15310"/>
                      <a:pt x="6777" y="16096"/>
                      <a:pt x="8837" y="16096"/>
                    </a:cubicBezTo>
                    <a:cubicBezTo>
                      <a:pt x="10898" y="16096"/>
                      <a:pt x="12958" y="15310"/>
                      <a:pt x="14533" y="13739"/>
                    </a:cubicBezTo>
                    <a:cubicBezTo>
                      <a:pt x="17675" y="10598"/>
                      <a:pt x="17675" y="5499"/>
                      <a:pt x="14533" y="2357"/>
                    </a:cubicBezTo>
                    <a:cubicBezTo>
                      <a:pt x="12958" y="786"/>
                      <a:pt x="10898" y="1"/>
                      <a:pt x="8837" y="1"/>
                    </a:cubicBez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5"/>
              <p:cNvSpPr/>
              <p:nvPr/>
            </p:nvSpPr>
            <p:spPr>
              <a:xfrm>
                <a:off x="11827566" y="1052649"/>
                <a:ext cx="156302" cy="199342"/>
              </a:xfrm>
              <a:custGeom>
                <a:rect b="b" l="l" r="r" t="t"/>
                <a:pathLst>
                  <a:path extrusionOk="0" h="4789" w="3755">
                    <a:moveTo>
                      <a:pt x="50" y="1"/>
                    </a:moveTo>
                    <a:cubicBezTo>
                      <a:pt x="50" y="1"/>
                      <a:pt x="42" y="118"/>
                      <a:pt x="34" y="328"/>
                    </a:cubicBezTo>
                    <a:cubicBezTo>
                      <a:pt x="34" y="564"/>
                      <a:pt x="25" y="866"/>
                      <a:pt x="17" y="1236"/>
                    </a:cubicBezTo>
                    <a:cubicBezTo>
                      <a:pt x="8" y="2000"/>
                      <a:pt x="0" y="3050"/>
                      <a:pt x="0" y="4218"/>
                    </a:cubicBezTo>
                    <a:lnTo>
                      <a:pt x="0" y="4739"/>
                    </a:lnTo>
                    <a:lnTo>
                      <a:pt x="0" y="4789"/>
                    </a:lnTo>
                    <a:lnTo>
                      <a:pt x="50" y="4789"/>
                    </a:lnTo>
                    <a:cubicBezTo>
                      <a:pt x="1100" y="4789"/>
                      <a:pt x="2025" y="4789"/>
                      <a:pt x="2688" y="4772"/>
                    </a:cubicBezTo>
                    <a:cubicBezTo>
                      <a:pt x="3007" y="4772"/>
                      <a:pt x="3268" y="4764"/>
                      <a:pt x="3469" y="4764"/>
                    </a:cubicBezTo>
                    <a:cubicBezTo>
                      <a:pt x="3654" y="4755"/>
                      <a:pt x="3755" y="4747"/>
                      <a:pt x="3755" y="4739"/>
                    </a:cubicBezTo>
                    <a:cubicBezTo>
                      <a:pt x="3755" y="4739"/>
                      <a:pt x="3654" y="4730"/>
                      <a:pt x="3469" y="4722"/>
                    </a:cubicBezTo>
                    <a:cubicBezTo>
                      <a:pt x="3268" y="4722"/>
                      <a:pt x="3007" y="4713"/>
                      <a:pt x="2688" y="4705"/>
                    </a:cubicBezTo>
                    <a:cubicBezTo>
                      <a:pt x="2037" y="4697"/>
                      <a:pt x="1135" y="4689"/>
                      <a:pt x="109" y="4688"/>
                    </a:cubicBezTo>
                    <a:lnTo>
                      <a:pt x="109" y="4688"/>
                    </a:lnTo>
                    <a:lnTo>
                      <a:pt x="109" y="4218"/>
                    </a:lnTo>
                    <a:cubicBezTo>
                      <a:pt x="109" y="3059"/>
                      <a:pt x="101" y="2000"/>
                      <a:pt x="92" y="1236"/>
                    </a:cubicBezTo>
                    <a:cubicBezTo>
                      <a:pt x="84" y="866"/>
                      <a:pt x="76" y="564"/>
                      <a:pt x="76" y="328"/>
                    </a:cubicBezTo>
                    <a:cubicBezTo>
                      <a:pt x="67" y="118"/>
                      <a:pt x="59" y="1"/>
                      <a:pt x="50"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5"/>
              <p:cNvSpPr/>
              <p:nvPr/>
            </p:nvSpPr>
            <p:spPr>
              <a:xfrm>
                <a:off x="11828607" y="959659"/>
                <a:ext cx="4579" cy="56319"/>
              </a:xfrm>
              <a:custGeom>
                <a:rect b="b" l="l" r="r" t="t"/>
                <a:pathLst>
                  <a:path extrusionOk="0" h="1353" w="110">
                    <a:moveTo>
                      <a:pt x="51" y="0"/>
                    </a:moveTo>
                    <a:cubicBezTo>
                      <a:pt x="25" y="0"/>
                      <a:pt x="0" y="303"/>
                      <a:pt x="0" y="681"/>
                    </a:cubicBezTo>
                    <a:cubicBezTo>
                      <a:pt x="0" y="1050"/>
                      <a:pt x="25" y="1353"/>
                      <a:pt x="51" y="1353"/>
                    </a:cubicBezTo>
                    <a:cubicBezTo>
                      <a:pt x="84" y="1353"/>
                      <a:pt x="109" y="1050"/>
                      <a:pt x="109" y="681"/>
                    </a:cubicBezTo>
                    <a:cubicBezTo>
                      <a:pt x="109" y="303"/>
                      <a:pt x="84" y="0"/>
                      <a:pt x="51"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5"/>
              <p:cNvSpPr/>
              <p:nvPr/>
            </p:nvSpPr>
            <p:spPr>
              <a:xfrm>
                <a:off x="11943283" y="1004697"/>
                <a:ext cx="40959" cy="39669"/>
              </a:xfrm>
              <a:custGeom>
                <a:rect b="b" l="l" r="r" t="t"/>
                <a:pathLst>
                  <a:path extrusionOk="0" h="953" w="984">
                    <a:moveTo>
                      <a:pt x="963" y="1"/>
                    </a:moveTo>
                    <a:cubicBezTo>
                      <a:pt x="923" y="1"/>
                      <a:pt x="704" y="189"/>
                      <a:pt x="454" y="439"/>
                    </a:cubicBezTo>
                    <a:cubicBezTo>
                      <a:pt x="194" y="699"/>
                      <a:pt x="1" y="926"/>
                      <a:pt x="17" y="951"/>
                    </a:cubicBezTo>
                    <a:cubicBezTo>
                      <a:pt x="18" y="952"/>
                      <a:pt x="20" y="952"/>
                      <a:pt x="21" y="952"/>
                    </a:cubicBezTo>
                    <a:cubicBezTo>
                      <a:pt x="61" y="952"/>
                      <a:pt x="280" y="764"/>
                      <a:pt x="530" y="514"/>
                    </a:cubicBezTo>
                    <a:cubicBezTo>
                      <a:pt x="790" y="254"/>
                      <a:pt x="983" y="27"/>
                      <a:pt x="967" y="2"/>
                    </a:cubicBezTo>
                    <a:cubicBezTo>
                      <a:pt x="966" y="1"/>
                      <a:pt x="964" y="1"/>
                      <a:pt x="963"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5"/>
              <p:cNvSpPr/>
              <p:nvPr/>
            </p:nvSpPr>
            <p:spPr>
              <a:xfrm>
                <a:off x="12024743" y="1102183"/>
                <a:ext cx="48660" cy="29304"/>
              </a:xfrm>
              <a:custGeom>
                <a:rect b="b" l="l" r="r" t="t"/>
                <a:pathLst>
                  <a:path extrusionOk="0" h="704" w="1169">
                    <a:moveTo>
                      <a:pt x="1143" y="0"/>
                    </a:moveTo>
                    <a:cubicBezTo>
                      <a:pt x="1092" y="0"/>
                      <a:pt x="830" y="113"/>
                      <a:pt x="547" y="289"/>
                    </a:cubicBezTo>
                    <a:cubicBezTo>
                      <a:pt x="228" y="482"/>
                      <a:pt x="1" y="676"/>
                      <a:pt x="18" y="701"/>
                    </a:cubicBezTo>
                    <a:cubicBezTo>
                      <a:pt x="19" y="703"/>
                      <a:pt x="21" y="703"/>
                      <a:pt x="25" y="703"/>
                    </a:cubicBezTo>
                    <a:cubicBezTo>
                      <a:pt x="70" y="703"/>
                      <a:pt x="308" y="553"/>
                      <a:pt x="597" y="373"/>
                    </a:cubicBezTo>
                    <a:cubicBezTo>
                      <a:pt x="908" y="188"/>
                      <a:pt x="1169" y="29"/>
                      <a:pt x="1152" y="4"/>
                    </a:cubicBezTo>
                    <a:cubicBezTo>
                      <a:pt x="1151" y="1"/>
                      <a:pt x="1148" y="0"/>
                      <a:pt x="1143"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5"/>
              <p:cNvSpPr/>
              <p:nvPr/>
            </p:nvSpPr>
            <p:spPr>
              <a:xfrm>
                <a:off x="12048178" y="1244956"/>
                <a:ext cx="76965" cy="4246"/>
              </a:xfrm>
              <a:custGeom>
                <a:rect b="b" l="l" r="r" t="t"/>
                <a:pathLst>
                  <a:path extrusionOk="0" h="102" w="1849">
                    <a:moveTo>
                      <a:pt x="925" y="1"/>
                    </a:moveTo>
                    <a:cubicBezTo>
                      <a:pt x="412" y="1"/>
                      <a:pt x="1" y="26"/>
                      <a:pt x="1" y="51"/>
                    </a:cubicBezTo>
                    <a:cubicBezTo>
                      <a:pt x="1" y="85"/>
                      <a:pt x="412" y="102"/>
                      <a:pt x="925" y="102"/>
                    </a:cubicBezTo>
                    <a:cubicBezTo>
                      <a:pt x="1437" y="102"/>
                      <a:pt x="1849" y="77"/>
                      <a:pt x="1849" y="51"/>
                    </a:cubicBezTo>
                    <a:cubicBezTo>
                      <a:pt x="1849" y="26"/>
                      <a:pt x="1437" y="1"/>
                      <a:pt x="925"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5"/>
              <p:cNvSpPr/>
              <p:nvPr/>
            </p:nvSpPr>
            <p:spPr>
              <a:xfrm>
                <a:off x="11520542" y="1239711"/>
                <a:ext cx="72427" cy="4620"/>
              </a:xfrm>
              <a:custGeom>
                <a:rect b="b" l="l" r="r" t="t"/>
                <a:pathLst>
                  <a:path extrusionOk="0" h="111" w="1740">
                    <a:moveTo>
                      <a:pt x="866" y="1"/>
                    </a:moveTo>
                    <a:cubicBezTo>
                      <a:pt x="387" y="1"/>
                      <a:pt x="0" y="26"/>
                      <a:pt x="0" y="51"/>
                    </a:cubicBezTo>
                    <a:cubicBezTo>
                      <a:pt x="0" y="85"/>
                      <a:pt x="387" y="110"/>
                      <a:pt x="866" y="110"/>
                    </a:cubicBezTo>
                    <a:cubicBezTo>
                      <a:pt x="1344" y="110"/>
                      <a:pt x="1739" y="85"/>
                      <a:pt x="1739" y="51"/>
                    </a:cubicBezTo>
                    <a:cubicBezTo>
                      <a:pt x="1739" y="26"/>
                      <a:pt x="1344" y="1"/>
                      <a:pt x="866"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5"/>
              <p:cNvSpPr/>
              <p:nvPr/>
            </p:nvSpPr>
            <p:spPr>
              <a:xfrm>
                <a:off x="11572282" y="1349809"/>
                <a:ext cx="59149" cy="46329"/>
              </a:xfrm>
              <a:custGeom>
                <a:rect b="b" l="l" r="r" t="t"/>
                <a:pathLst>
                  <a:path extrusionOk="0" h="1113" w="1421">
                    <a:moveTo>
                      <a:pt x="1390" y="0"/>
                    </a:moveTo>
                    <a:cubicBezTo>
                      <a:pt x="1346" y="0"/>
                      <a:pt x="1039" y="220"/>
                      <a:pt x="673" y="515"/>
                    </a:cubicBezTo>
                    <a:cubicBezTo>
                      <a:pt x="295" y="817"/>
                      <a:pt x="1" y="1086"/>
                      <a:pt x="17" y="1111"/>
                    </a:cubicBezTo>
                    <a:cubicBezTo>
                      <a:pt x="18" y="1112"/>
                      <a:pt x="20" y="1113"/>
                      <a:pt x="22" y="1113"/>
                    </a:cubicBezTo>
                    <a:cubicBezTo>
                      <a:pt x="66" y="1113"/>
                      <a:pt x="373" y="886"/>
                      <a:pt x="740" y="599"/>
                    </a:cubicBezTo>
                    <a:cubicBezTo>
                      <a:pt x="1126" y="288"/>
                      <a:pt x="1420" y="19"/>
                      <a:pt x="1395" y="2"/>
                    </a:cubicBezTo>
                    <a:cubicBezTo>
                      <a:pt x="1394" y="1"/>
                      <a:pt x="1393" y="0"/>
                      <a:pt x="1390"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5"/>
              <p:cNvSpPr/>
              <p:nvPr/>
            </p:nvSpPr>
            <p:spPr>
              <a:xfrm>
                <a:off x="11683836" y="1433059"/>
                <a:ext cx="40584" cy="64061"/>
              </a:xfrm>
              <a:custGeom>
                <a:rect b="b" l="l" r="r" t="t"/>
                <a:pathLst>
                  <a:path extrusionOk="0" h="1539" w="975">
                    <a:moveTo>
                      <a:pt x="947" y="1"/>
                    </a:moveTo>
                    <a:cubicBezTo>
                      <a:pt x="911" y="1"/>
                      <a:pt x="666" y="306"/>
                      <a:pt x="412" y="724"/>
                    </a:cubicBezTo>
                    <a:cubicBezTo>
                      <a:pt x="152" y="1152"/>
                      <a:pt x="0" y="1522"/>
                      <a:pt x="26" y="1539"/>
                    </a:cubicBezTo>
                    <a:cubicBezTo>
                      <a:pt x="26" y="1539"/>
                      <a:pt x="26" y="1539"/>
                      <a:pt x="27" y="1539"/>
                    </a:cubicBezTo>
                    <a:cubicBezTo>
                      <a:pt x="55" y="1539"/>
                      <a:pt x="247" y="1189"/>
                      <a:pt x="504" y="774"/>
                    </a:cubicBezTo>
                    <a:cubicBezTo>
                      <a:pt x="756" y="354"/>
                      <a:pt x="975" y="18"/>
                      <a:pt x="950" y="1"/>
                    </a:cubicBezTo>
                    <a:cubicBezTo>
                      <a:pt x="949" y="1"/>
                      <a:pt x="948" y="1"/>
                      <a:pt x="947"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5"/>
              <p:cNvSpPr/>
              <p:nvPr/>
            </p:nvSpPr>
            <p:spPr>
              <a:xfrm>
                <a:off x="11828607" y="1463861"/>
                <a:ext cx="4579" cy="76632"/>
              </a:xfrm>
              <a:custGeom>
                <a:rect b="b" l="l" r="r" t="t"/>
                <a:pathLst>
                  <a:path extrusionOk="0" h="1841" w="110">
                    <a:moveTo>
                      <a:pt x="51" y="1"/>
                    </a:moveTo>
                    <a:cubicBezTo>
                      <a:pt x="25" y="1"/>
                      <a:pt x="0" y="412"/>
                      <a:pt x="0" y="916"/>
                    </a:cubicBezTo>
                    <a:cubicBezTo>
                      <a:pt x="0" y="1429"/>
                      <a:pt x="25" y="1840"/>
                      <a:pt x="51" y="1840"/>
                    </a:cubicBezTo>
                    <a:cubicBezTo>
                      <a:pt x="84" y="1840"/>
                      <a:pt x="101" y="1429"/>
                      <a:pt x="109" y="916"/>
                    </a:cubicBezTo>
                    <a:cubicBezTo>
                      <a:pt x="109" y="412"/>
                      <a:pt x="84" y="1"/>
                      <a:pt x="51"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5"/>
              <p:cNvSpPr/>
              <p:nvPr/>
            </p:nvSpPr>
            <p:spPr>
              <a:xfrm>
                <a:off x="11938039" y="1439344"/>
                <a:ext cx="58774" cy="50158"/>
              </a:xfrm>
              <a:custGeom>
                <a:rect b="b" l="l" r="r" t="t"/>
                <a:pathLst>
                  <a:path extrusionOk="0" h="1205" w="1412">
                    <a:moveTo>
                      <a:pt x="22" y="0"/>
                    </a:moveTo>
                    <a:cubicBezTo>
                      <a:pt x="20" y="0"/>
                      <a:pt x="18" y="1"/>
                      <a:pt x="17" y="2"/>
                    </a:cubicBezTo>
                    <a:cubicBezTo>
                      <a:pt x="1" y="18"/>
                      <a:pt x="253" y="346"/>
                      <a:pt x="639" y="682"/>
                    </a:cubicBezTo>
                    <a:cubicBezTo>
                      <a:pt x="1004" y="1000"/>
                      <a:pt x="1340" y="1205"/>
                      <a:pt x="1389" y="1205"/>
                    </a:cubicBezTo>
                    <a:cubicBezTo>
                      <a:pt x="1392" y="1205"/>
                      <a:pt x="1394" y="1204"/>
                      <a:pt x="1395" y="1203"/>
                    </a:cubicBezTo>
                    <a:cubicBezTo>
                      <a:pt x="1412" y="1178"/>
                      <a:pt x="1084" y="934"/>
                      <a:pt x="706" y="606"/>
                    </a:cubicBezTo>
                    <a:cubicBezTo>
                      <a:pt x="343" y="284"/>
                      <a:pt x="66" y="0"/>
                      <a:pt x="22"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5"/>
              <p:cNvSpPr/>
              <p:nvPr/>
            </p:nvSpPr>
            <p:spPr>
              <a:xfrm>
                <a:off x="12025118" y="1357885"/>
                <a:ext cx="49700" cy="48035"/>
              </a:xfrm>
              <a:custGeom>
                <a:rect b="b" l="l" r="r" t="t"/>
                <a:pathLst>
                  <a:path extrusionOk="0" h="1154" w="1194">
                    <a:moveTo>
                      <a:pt x="28" y="0"/>
                    </a:moveTo>
                    <a:cubicBezTo>
                      <a:pt x="27" y="0"/>
                      <a:pt x="26" y="1"/>
                      <a:pt x="25" y="1"/>
                    </a:cubicBezTo>
                    <a:cubicBezTo>
                      <a:pt x="0" y="27"/>
                      <a:pt x="244" y="295"/>
                      <a:pt x="563" y="615"/>
                    </a:cubicBezTo>
                    <a:cubicBezTo>
                      <a:pt x="863" y="923"/>
                      <a:pt x="1132" y="1153"/>
                      <a:pt x="1165" y="1153"/>
                    </a:cubicBezTo>
                    <a:cubicBezTo>
                      <a:pt x="1167" y="1153"/>
                      <a:pt x="1167" y="1153"/>
                      <a:pt x="1168" y="1152"/>
                    </a:cubicBezTo>
                    <a:cubicBezTo>
                      <a:pt x="1193" y="1127"/>
                      <a:pt x="950" y="858"/>
                      <a:pt x="639" y="539"/>
                    </a:cubicBezTo>
                    <a:cubicBezTo>
                      <a:pt x="330" y="238"/>
                      <a:pt x="60" y="0"/>
                      <a:pt x="28"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5"/>
              <p:cNvSpPr/>
              <p:nvPr/>
            </p:nvSpPr>
            <p:spPr>
              <a:xfrm>
                <a:off x="11584186" y="1096980"/>
                <a:ext cx="43748" cy="41833"/>
              </a:xfrm>
              <a:custGeom>
                <a:rect b="b" l="l" r="r" t="t"/>
                <a:pathLst>
                  <a:path extrusionOk="0" h="1005" w="1051">
                    <a:moveTo>
                      <a:pt x="30" y="1"/>
                    </a:moveTo>
                    <a:cubicBezTo>
                      <a:pt x="28" y="1"/>
                      <a:pt x="26" y="1"/>
                      <a:pt x="25" y="3"/>
                    </a:cubicBezTo>
                    <a:cubicBezTo>
                      <a:pt x="0" y="19"/>
                      <a:pt x="210" y="263"/>
                      <a:pt x="488" y="540"/>
                    </a:cubicBezTo>
                    <a:cubicBezTo>
                      <a:pt x="750" y="802"/>
                      <a:pt x="982" y="1004"/>
                      <a:pt x="1020" y="1004"/>
                    </a:cubicBezTo>
                    <a:cubicBezTo>
                      <a:pt x="1023" y="1004"/>
                      <a:pt x="1024" y="1004"/>
                      <a:pt x="1025" y="1002"/>
                    </a:cubicBezTo>
                    <a:cubicBezTo>
                      <a:pt x="1050" y="985"/>
                      <a:pt x="840" y="742"/>
                      <a:pt x="563" y="465"/>
                    </a:cubicBezTo>
                    <a:cubicBezTo>
                      <a:pt x="301" y="203"/>
                      <a:pt x="69" y="1"/>
                      <a:pt x="30"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5"/>
              <p:cNvSpPr/>
              <p:nvPr/>
            </p:nvSpPr>
            <p:spPr>
              <a:xfrm>
                <a:off x="11681047" y="997038"/>
                <a:ext cx="42707" cy="41001"/>
              </a:xfrm>
              <a:custGeom>
                <a:rect b="b" l="l" r="r" t="t"/>
                <a:pathLst>
                  <a:path extrusionOk="0" h="985" w="1026">
                    <a:moveTo>
                      <a:pt x="20" y="0"/>
                    </a:moveTo>
                    <a:cubicBezTo>
                      <a:pt x="19" y="0"/>
                      <a:pt x="18" y="0"/>
                      <a:pt x="17" y="1"/>
                    </a:cubicBezTo>
                    <a:cubicBezTo>
                      <a:pt x="0" y="18"/>
                      <a:pt x="202" y="253"/>
                      <a:pt x="471" y="530"/>
                    </a:cubicBezTo>
                    <a:cubicBezTo>
                      <a:pt x="737" y="789"/>
                      <a:pt x="965" y="985"/>
                      <a:pt x="997" y="985"/>
                    </a:cubicBezTo>
                    <a:cubicBezTo>
                      <a:pt x="998" y="985"/>
                      <a:pt x="999" y="985"/>
                      <a:pt x="1000" y="984"/>
                    </a:cubicBezTo>
                    <a:cubicBezTo>
                      <a:pt x="1025" y="959"/>
                      <a:pt x="815" y="724"/>
                      <a:pt x="546" y="455"/>
                    </a:cubicBezTo>
                    <a:cubicBezTo>
                      <a:pt x="288" y="196"/>
                      <a:pt x="53" y="0"/>
                      <a:pt x="20"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5" name="Google Shape;1685;p45"/>
            <p:cNvSpPr/>
            <p:nvPr/>
          </p:nvSpPr>
          <p:spPr>
            <a:xfrm>
              <a:off x="5769339" y="3448627"/>
              <a:ext cx="470275" cy="108408"/>
            </a:xfrm>
            <a:custGeom>
              <a:rect b="b" l="l" r="r" t="t"/>
              <a:pathLst>
                <a:path extrusionOk="0" h="2568" w="11140">
                  <a:moveTo>
                    <a:pt x="2770" y="1"/>
                  </a:moveTo>
                  <a:cubicBezTo>
                    <a:pt x="1493" y="1"/>
                    <a:pt x="435" y="1035"/>
                    <a:pt x="1" y="2567"/>
                  </a:cubicBezTo>
                  <a:lnTo>
                    <a:pt x="11140" y="2567"/>
                  </a:lnTo>
                  <a:cubicBezTo>
                    <a:pt x="11140" y="2567"/>
                    <a:pt x="10285" y="1004"/>
                    <a:pt x="7841" y="1004"/>
                  </a:cubicBezTo>
                  <a:cubicBezTo>
                    <a:pt x="7664" y="1004"/>
                    <a:pt x="7478" y="1012"/>
                    <a:pt x="7284" y="1030"/>
                  </a:cubicBezTo>
                  <a:cubicBezTo>
                    <a:pt x="7012" y="1055"/>
                    <a:pt x="6765" y="1066"/>
                    <a:pt x="6541" y="1066"/>
                  </a:cubicBezTo>
                  <a:cubicBezTo>
                    <a:pt x="4506" y="1066"/>
                    <a:pt x="4272" y="135"/>
                    <a:pt x="3017" y="14"/>
                  </a:cubicBezTo>
                  <a:cubicBezTo>
                    <a:pt x="2933" y="5"/>
                    <a:pt x="2851" y="1"/>
                    <a:pt x="2770" y="1"/>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5"/>
            <p:cNvSpPr/>
            <p:nvPr/>
          </p:nvSpPr>
          <p:spPr>
            <a:xfrm>
              <a:off x="6445620" y="2363667"/>
              <a:ext cx="1140523" cy="763923"/>
            </a:xfrm>
            <a:custGeom>
              <a:rect b="b" l="l" r="r" t="t"/>
              <a:pathLst>
                <a:path extrusionOk="0" h="18096" w="27017">
                  <a:moveTo>
                    <a:pt x="1" y="1"/>
                  </a:moveTo>
                  <a:lnTo>
                    <a:pt x="1" y="18095"/>
                  </a:lnTo>
                  <a:lnTo>
                    <a:pt x="27016" y="18095"/>
                  </a:lnTo>
                  <a:lnTo>
                    <a:pt x="270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5"/>
            <p:cNvSpPr/>
            <p:nvPr/>
          </p:nvSpPr>
          <p:spPr>
            <a:xfrm>
              <a:off x="6443509" y="2361556"/>
              <a:ext cx="1144406" cy="767806"/>
            </a:xfrm>
            <a:custGeom>
              <a:rect b="b" l="l" r="r" t="t"/>
              <a:pathLst>
                <a:path extrusionOk="0" h="18188" w="27109">
                  <a:moveTo>
                    <a:pt x="0" y="0"/>
                  </a:moveTo>
                  <a:lnTo>
                    <a:pt x="0" y="51"/>
                  </a:lnTo>
                  <a:cubicBezTo>
                    <a:pt x="0" y="6502"/>
                    <a:pt x="0" y="12626"/>
                    <a:pt x="9" y="18145"/>
                  </a:cubicBezTo>
                  <a:lnTo>
                    <a:pt x="9" y="18187"/>
                  </a:lnTo>
                  <a:lnTo>
                    <a:pt x="51" y="18187"/>
                  </a:lnTo>
                  <a:cubicBezTo>
                    <a:pt x="8014" y="18179"/>
                    <a:pt x="14777" y="18171"/>
                    <a:pt x="19548" y="18171"/>
                  </a:cubicBezTo>
                  <a:cubicBezTo>
                    <a:pt x="21925" y="18162"/>
                    <a:pt x="23807" y="18162"/>
                    <a:pt x="25101" y="18154"/>
                  </a:cubicBezTo>
                  <a:lnTo>
                    <a:pt x="26571" y="18154"/>
                  </a:lnTo>
                  <a:cubicBezTo>
                    <a:pt x="26730" y="18154"/>
                    <a:pt x="26856" y="18154"/>
                    <a:pt x="26940" y="18145"/>
                  </a:cubicBezTo>
                  <a:lnTo>
                    <a:pt x="26562" y="18145"/>
                  </a:lnTo>
                  <a:cubicBezTo>
                    <a:pt x="26218" y="18145"/>
                    <a:pt x="25722" y="18137"/>
                    <a:pt x="25076" y="18137"/>
                  </a:cubicBezTo>
                  <a:cubicBezTo>
                    <a:pt x="23790" y="18137"/>
                    <a:pt x="21900" y="18129"/>
                    <a:pt x="19514" y="18129"/>
                  </a:cubicBezTo>
                  <a:cubicBezTo>
                    <a:pt x="14760" y="18120"/>
                    <a:pt x="8030" y="18112"/>
                    <a:pt x="93" y="18103"/>
                  </a:cubicBezTo>
                  <a:lnTo>
                    <a:pt x="93" y="18103"/>
                  </a:lnTo>
                  <a:cubicBezTo>
                    <a:pt x="93" y="12607"/>
                    <a:pt x="101" y="6513"/>
                    <a:pt x="101" y="101"/>
                  </a:cubicBezTo>
                  <a:lnTo>
                    <a:pt x="101" y="101"/>
                  </a:lnTo>
                  <a:cubicBezTo>
                    <a:pt x="10244" y="101"/>
                    <a:pt x="19601" y="101"/>
                    <a:pt x="27033" y="93"/>
                  </a:cubicBezTo>
                  <a:lnTo>
                    <a:pt x="27033" y="93"/>
                  </a:lnTo>
                  <a:cubicBezTo>
                    <a:pt x="27041" y="5580"/>
                    <a:pt x="27050" y="10087"/>
                    <a:pt x="27050" y="13223"/>
                  </a:cubicBezTo>
                  <a:cubicBezTo>
                    <a:pt x="27058" y="14802"/>
                    <a:pt x="27058" y="16028"/>
                    <a:pt x="27058" y="16860"/>
                  </a:cubicBezTo>
                  <a:cubicBezTo>
                    <a:pt x="27066" y="17280"/>
                    <a:pt x="27066" y="17599"/>
                    <a:pt x="27066" y="17818"/>
                  </a:cubicBezTo>
                  <a:cubicBezTo>
                    <a:pt x="27066" y="18036"/>
                    <a:pt x="27066" y="18145"/>
                    <a:pt x="27066" y="18145"/>
                  </a:cubicBezTo>
                  <a:cubicBezTo>
                    <a:pt x="27066" y="18145"/>
                    <a:pt x="27075" y="18036"/>
                    <a:pt x="27075" y="17826"/>
                  </a:cubicBezTo>
                  <a:cubicBezTo>
                    <a:pt x="27075" y="17608"/>
                    <a:pt x="27075" y="17288"/>
                    <a:pt x="27083" y="16877"/>
                  </a:cubicBezTo>
                  <a:cubicBezTo>
                    <a:pt x="27083" y="16045"/>
                    <a:pt x="27083" y="14819"/>
                    <a:pt x="27092" y="13248"/>
                  </a:cubicBezTo>
                  <a:cubicBezTo>
                    <a:pt x="27092" y="10098"/>
                    <a:pt x="27100" y="5570"/>
                    <a:pt x="27108" y="51"/>
                  </a:cubicBezTo>
                  <a:lnTo>
                    <a:pt x="27108" y="17"/>
                  </a:lnTo>
                  <a:lnTo>
                    <a:pt x="27066" y="17"/>
                  </a:lnTo>
                  <a:cubicBezTo>
                    <a:pt x="19624" y="9"/>
                    <a:pt x="10232" y="9"/>
                    <a:pt x="51"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5"/>
            <p:cNvSpPr/>
            <p:nvPr/>
          </p:nvSpPr>
          <p:spPr>
            <a:xfrm>
              <a:off x="6445620" y="2429986"/>
              <a:ext cx="1139805" cy="3968"/>
            </a:xfrm>
            <a:custGeom>
              <a:rect b="b" l="l" r="r" t="t"/>
              <a:pathLst>
                <a:path extrusionOk="0" h="94" w="27000">
                  <a:moveTo>
                    <a:pt x="13500" y="1"/>
                  </a:moveTo>
                  <a:cubicBezTo>
                    <a:pt x="6040" y="1"/>
                    <a:pt x="1" y="26"/>
                    <a:pt x="1" y="51"/>
                  </a:cubicBezTo>
                  <a:cubicBezTo>
                    <a:pt x="1" y="76"/>
                    <a:pt x="6040" y="93"/>
                    <a:pt x="13500" y="93"/>
                  </a:cubicBezTo>
                  <a:cubicBezTo>
                    <a:pt x="20951" y="93"/>
                    <a:pt x="27000" y="76"/>
                    <a:pt x="27000" y="51"/>
                  </a:cubicBezTo>
                  <a:cubicBezTo>
                    <a:pt x="27000" y="26"/>
                    <a:pt x="20951" y="1"/>
                    <a:pt x="13500"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5"/>
            <p:cNvSpPr/>
            <p:nvPr/>
          </p:nvSpPr>
          <p:spPr>
            <a:xfrm>
              <a:off x="6472215" y="2388489"/>
              <a:ext cx="18490" cy="18152"/>
            </a:xfrm>
            <a:custGeom>
              <a:rect b="b" l="l" r="r" t="t"/>
              <a:pathLst>
                <a:path extrusionOk="0" h="430" w="438">
                  <a:moveTo>
                    <a:pt x="219" y="1"/>
                  </a:moveTo>
                  <a:cubicBezTo>
                    <a:pt x="101" y="1"/>
                    <a:pt x="1" y="93"/>
                    <a:pt x="1" y="219"/>
                  </a:cubicBezTo>
                  <a:cubicBezTo>
                    <a:pt x="1" y="337"/>
                    <a:pt x="101" y="429"/>
                    <a:pt x="219" y="429"/>
                  </a:cubicBezTo>
                  <a:cubicBezTo>
                    <a:pt x="337" y="429"/>
                    <a:pt x="437" y="337"/>
                    <a:pt x="437" y="219"/>
                  </a:cubicBezTo>
                  <a:cubicBezTo>
                    <a:pt x="437" y="93"/>
                    <a:pt x="337" y="1"/>
                    <a:pt x="219"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5"/>
            <p:cNvSpPr/>
            <p:nvPr/>
          </p:nvSpPr>
          <p:spPr>
            <a:xfrm>
              <a:off x="6503412" y="2388489"/>
              <a:ext cx="18490" cy="18152"/>
            </a:xfrm>
            <a:custGeom>
              <a:rect b="b" l="l" r="r" t="t"/>
              <a:pathLst>
                <a:path extrusionOk="0" h="430" w="438">
                  <a:moveTo>
                    <a:pt x="219" y="1"/>
                  </a:moveTo>
                  <a:cubicBezTo>
                    <a:pt x="102" y="1"/>
                    <a:pt x="1" y="93"/>
                    <a:pt x="1" y="219"/>
                  </a:cubicBezTo>
                  <a:cubicBezTo>
                    <a:pt x="1" y="337"/>
                    <a:pt x="102" y="429"/>
                    <a:pt x="219" y="429"/>
                  </a:cubicBezTo>
                  <a:cubicBezTo>
                    <a:pt x="345" y="429"/>
                    <a:pt x="438" y="337"/>
                    <a:pt x="438" y="219"/>
                  </a:cubicBezTo>
                  <a:cubicBezTo>
                    <a:pt x="438" y="93"/>
                    <a:pt x="337" y="1"/>
                    <a:pt x="219"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5"/>
            <p:cNvSpPr/>
            <p:nvPr/>
          </p:nvSpPr>
          <p:spPr>
            <a:xfrm>
              <a:off x="6534271" y="2388489"/>
              <a:ext cx="18490" cy="18152"/>
            </a:xfrm>
            <a:custGeom>
              <a:rect b="b" l="l" r="r" t="t"/>
              <a:pathLst>
                <a:path extrusionOk="0" h="430" w="438">
                  <a:moveTo>
                    <a:pt x="219" y="1"/>
                  </a:moveTo>
                  <a:cubicBezTo>
                    <a:pt x="101" y="1"/>
                    <a:pt x="1" y="93"/>
                    <a:pt x="1" y="219"/>
                  </a:cubicBezTo>
                  <a:cubicBezTo>
                    <a:pt x="1" y="337"/>
                    <a:pt x="101" y="429"/>
                    <a:pt x="219" y="429"/>
                  </a:cubicBezTo>
                  <a:cubicBezTo>
                    <a:pt x="345" y="429"/>
                    <a:pt x="437" y="337"/>
                    <a:pt x="437" y="219"/>
                  </a:cubicBezTo>
                  <a:cubicBezTo>
                    <a:pt x="437" y="93"/>
                    <a:pt x="345" y="1"/>
                    <a:pt x="219"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5"/>
            <p:cNvSpPr/>
            <p:nvPr/>
          </p:nvSpPr>
          <p:spPr>
            <a:xfrm>
              <a:off x="6543516" y="2511545"/>
              <a:ext cx="304286" cy="304328"/>
            </a:xfrm>
            <a:custGeom>
              <a:rect b="b" l="l" r="r" t="t"/>
              <a:pathLst>
                <a:path extrusionOk="0" h="7209" w="7208">
                  <a:moveTo>
                    <a:pt x="0" y="1"/>
                  </a:moveTo>
                  <a:lnTo>
                    <a:pt x="0" y="7208"/>
                  </a:lnTo>
                  <a:lnTo>
                    <a:pt x="7208" y="7208"/>
                  </a:lnTo>
                  <a:lnTo>
                    <a:pt x="7208" y="1"/>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5"/>
            <p:cNvSpPr/>
            <p:nvPr/>
          </p:nvSpPr>
          <p:spPr>
            <a:xfrm>
              <a:off x="6899893" y="2595594"/>
              <a:ext cx="529840" cy="4306"/>
            </a:xfrm>
            <a:custGeom>
              <a:rect b="b" l="l" r="r" t="t"/>
              <a:pathLst>
                <a:path extrusionOk="0" h="102" w="12551">
                  <a:moveTo>
                    <a:pt x="6276" y="1"/>
                  </a:moveTo>
                  <a:cubicBezTo>
                    <a:pt x="2806" y="1"/>
                    <a:pt x="1" y="26"/>
                    <a:pt x="1" y="51"/>
                  </a:cubicBezTo>
                  <a:cubicBezTo>
                    <a:pt x="1" y="76"/>
                    <a:pt x="2806" y="102"/>
                    <a:pt x="6276" y="102"/>
                  </a:cubicBezTo>
                  <a:cubicBezTo>
                    <a:pt x="9745" y="102"/>
                    <a:pt x="12551" y="76"/>
                    <a:pt x="12551" y="51"/>
                  </a:cubicBezTo>
                  <a:cubicBezTo>
                    <a:pt x="12551" y="26"/>
                    <a:pt x="9745" y="1"/>
                    <a:pt x="6276"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5"/>
            <p:cNvSpPr/>
            <p:nvPr/>
          </p:nvSpPr>
          <p:spPr>
            <a:xfrm>
              <a:off x="6899893" y="2651993"/>
              <a:ext cx="529840" cy="4306"/>
            </a:xfrm>
            <a:custGeom>
              <a:rect b="b" l="l" r="r" t="t"/>
              <a:pathLst>
                <a:path extrusionOk="0" h="102" w="12551">
                  <a:moveTo>
                    <a:pt x="6276" y="0"/>
                  </a:moveTo>
                  <a:cubicBezTo>
                    <a:pt x="2806" y="0"/>
                    <a:pt x="1" y="26"/>
                    <a:pt x="1" y="51"/>
                  </a:cubicBezTo>
                  <a:cubicBezTo>
                    <a:pt x="1" y="76"/>
                    <a:pt x="2806" y="101"/>
                    <a:pt x="6276" y="101"/>
                  </a:cubicBezTo>
                  <a:cubicBezTo>
                    <a:pt x="9745" y="101"/>
                    <a:pt x="12551" y="76"/>
                    <a:pt x="12551" y="51"/>
                  </a:cubicBezTo>
                  <a:cubicBezTo>
                    <a:pt x="12551" y="26"/>
                    <a:pt x="9745" y="0"/>
                    <a:pt x="6276"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5"/>
            <p:cNvSpPr/>
            <p:nvPr/>
          </p:nvSpPr>
          <p:spPr>
            <a:xfrm>
              <a:off x="6899893" y="2708730"/>
              <a:ext cx="529840" cy="3926"/>
            </a:xfrm>
            <a:custGeom>
              <a:rect b="b" l="l" r="r" t="t"/>
              <a:pathLst>
                <a:path extrusionOk="0" h="93" w="12551">
                  <a:moveTo>
                    <a:pt x="6276" y="0"/>
                  </a:moveTo>
                  <a:cubicBezTo>
                    <a:pt x="2806" y="0"/>
                    <a:pt x="1" y="17"/>
                    <a:pt x="1" y="51"/>
                  </a:cubicBezTo>
                  <a:cubicBezTo>
                    <a:pt x="1" y="76"/>
                    <a:pt x="2806" y="93"/>
                    <a:pt x="6276" y="93"/>
                  </a:cubicBezTo>
                  <a:cubicBezTo>
                    <a:pt x="9745" y="93"/>
                    <a:pt x="12551" y="76"/>
                    <a:pt x="12551" y="51"/>
                  </a:cubicBezTo>
                  <a:cubicBezTo>
                    <a:pt x="12551" y="17"/>
                    <a:pt x="9745" y="0"/>
                    <a:pt x="6276"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5"/>
            <p:cNvSpPr/>
            <p:nvPr/>
          </p:nvSpPr>
          <p:spPr>
            <a:xfrm>
              <a:off x="6899555" y="2765128"/>
              <a:ext cx="313531" cy="4264"/>
            </a:xfrm>
            <a:custGeom>
              <a:rect b="b" l="l" r="r" t="t"/>
              <a:pathLst>
                <a:path extrusionOk="0" h="101" w="7427">
                  <a:moveTo>
                    <a:pt x="3713" y="0"/>
                  </a:moveTo>
                  <a:cubicBezTo>
                    <a:pt x="2688" y="0"/>
                    <a:pt x="1764" y="9"/>
                    <a:pt x="1092" y="17"/>
                  </a:cubicBezTo>
                  <a:cubicBezTo>
                    <a:pt x="765" y="25"/>
                    <a:pt x="504" y="25"/>
                    <a:pt x="294" y="34"/>
                  </a:cubicBezTo>
                  <a:cubicBezTo>
                    <a:pt x="109" y="42"/>
                    <a:pt x="0" y="42"/>
                    <a:pt x="0" y="51"/>
                  </a:cubicBezTo>
                  <a:cubicBezTo>
                    <a:pt x="0" y="59"/>
                    <a:pt x="109" y="67"/>
                    <a:pt x="294" y="67"/>
                  </a:cubicBezTo>
                  <a:cubicBezTo>
                    <a:pt x="504" y="76"/>
                    <a:pt x="765" y="76"/>
                    <a:pt x="1092" y="84"/>
                  </a:cubicBezTo>
                  <a:cubicBezTo>
                    <a:pt x="1764" y="93"/>
                    <a:pt x="2688" y="101"/>
                    <a:pt x="3713" y="101"/>
                  </a:cubicBezTo>
                  <a:cubicBezTo>
                    <a:pt x="4738" y="101"/>
                    <a:pt x="5670" y="93"/>
                    <a:pt x="6342" y="84"/>
                  </a:cubicBezTo>
                  <a:cubicBezTo>
                    <a:pt x="6662" y="76"/>
                    <a:pt x="6931" y="76"/>
                    <a:pt x="7132" y="67"/>
                  </a:cubicBezTo>
                  <a:cubicBezTo>
                    <a:pt x="7325" y="59"/>
                    <a:pt x="7426" y="59"/>
                    <a:pt x="7426" y="51"/>
                  </a:cubicBezTo>
                  <a:cubicBezTo>
                    <a:pt x="7426" y="42"/>
                    <a:pt x="7325" y="42"/>
                    <a:pt x="7132" y="34"/>
                  </a:cubicBezTo>
                  <a:cubicBezTo>
                    <a:pt x="6931" y="25"/>
                    <a:pt x="6662" y="25"/>
                    <a:pt x="6342" y="17"/>
                  </a:cubicBezTo>
                  <a:cubicBezTo>
                    <a:pt x="5670" y="9"/>
                    <a:pt x="4738" y="0"/>
                    <a:pt x="3713"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5"/>
            <p:cNvSpPr/>
            <p:nvPr/>
          </p:nvSpPr>
          <p:spPr>
            <a:xfrm>
              <a:off x="6562639" y="2918326"/>
              <a:ext cx="142982" cy="143278"/>
            </a:xfrm>
            <a:custGeom>
              <a:rect b="b" l="l" r="r" t="t"/>
              <a:pathLst>
                <a:path extrusionOk="0" h="3394" w="3387">
                  <a:moveTo>
                    <a:pt x="1" y="0"/>
                  </a:moveTo>
                  <a:lnTo>
                    <a:pt x="1" y="3394"/>
                  </a:lnTo>
                  <a:lnTo>
                    <a:pt x="3386" y="3394"/>
                  </a:lnTo>
                  <a:lnTo>
                    <a:pt x="3386"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5"/>
            <p:cNvSpPr/>
            <p:nvPr/>
          </p:nvSpPr>
          <p:spPr>
            <a:xfrm>
              <a:off x="6821880" y="2918326"/>
              <a:ext cx="143320" cy="143278"/>
            </a:xfrm>
            <a:custGeom>
              <a:rect b="b" l="l" r="r" t="t"/>
              <a:pathLst>
                <a:path extrusionOk="0" h="3394" w="3395">
                  <a:moveTo>
                    <a:pt x="0" y="0"/>
                  </a:moveTo>
                  <a:lnTo>
                    <a:pt x="0" y="3394"/>
                  </a:lnTo>
                  <a:lnTo>
                    <a:pt x="3394" y="3394"/>
                  </a:lnTo>
                  <a:lnTo>
                    <a:pt x="3394"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5"/>
            <p:cNvSpPr/>
            <p:nvPr/>
          </p:nvSpPr>
          <p:spPr>
            <a:xfrm>
              <a:off x="7081459" y="2918326"/>
              <a:ext cx="142940" cy="143278"/>
            </a:xfrm>
            <a:custGeom>
              <a:rect b="b" l="l" r="r" t="t"/>
              <a:pathLst>
                <a:path extrusionOk="0" h="3394" w="3386">
                  <a:moveTo>
                    <a:pt x="1" y="0"/>
                  </a:moveTo>
                  <a:lnTo>
                    <a:pt x="1" y="3394"/>
                  </a:lnTo>
                  <a:lnTo>
                    <a:pt x="3386" y="3394"/>
                  </a:lnTo>
                  <a:lnTo>
                    <a:pt x="3386"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5"/>
            <p:cNvSpPr/>
            <p:nvPr/>
          </p:nvSpPr>
          <p:spPr>
            <a:xfrm>
              <a:off x="7340700" y="2918326"/>
              <a:ext cx="142940" cy="143278"/>
            </a:xfrm>
            <a:custGeom>
              <a:rect b="b" l="l" r="r" t="t"/>
              <a:pathLst>
                <a:path extrusionOk="0" h="3394" w="3386">
                  <a:moveTo>
                    <a:pt x="0" y="0"/>
                  </a:moveTo>
                  <a:lnTo>
                    <a:pt x="0" y="3394"/>
                  </a:lnTo>
                  <a:lnTo>
                    <a:pt x="3386" y="3394"/>
                  </a:lnTo>
                  <a:lnTo>
                    <a:pt x="3386"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5"/>
            <p:cNvSpPr/>
            <p:nvPr/>
          </p:nvSpPr>
          <p:spPr>
            <a:xfrm>
              <a:off x="5785676" y="2114558"/>
              <a:ext cx="353255" cy="279548"/>
            </a:xfrm>
            <a:custGeom>
              <a:rect b="b" l="l" r="r" t="t"/>
              <a:pathLst>
                <a:path extrusionOk="0" h="6622" w="8368">
                  <a:moveTo>
                    <a:pt x="7488" y="1"/>
                  </a:moveTo>
                  <a:cubicBezTo>
                    <a:pt x="7187" y="1"/>
                    <a:pt x="6868" y="127"/>
                    <a:pt x="6611" y="299"/>
                  </a:cubicBezTo>
                  <a:cubicBezTo>
                    <a:pt x="6208" y="568"/>
                    <a:pt x="5864" y="937"/>
                    <a:pt x="5410" y="1114"/>
                  </a:cubicBezTo>
                  <a:cubicBezTo>
                    <a:pt x="4562" y="1441"/>
                    <a:pt x="3453" y="1055"/>
                    <a:pt x="2789" y="1676"/>
                  </a:cubicBezTo>
                  <a:cubicBezTo>
                    <a:pt x="2369" y="2080"/>
                    <a:pt x="2327" y="2735"/>
                    <a:pt x="2008" y="3214"/>
                  </a:cubicBezTo>
                  <a:cubicBezTo>
                    <a:pt x="1470" y="4029"/>
                    <a:pt x="177" y="4331"/>
                    <a:pt x="68" y="5297"/>
                  </a:cubicBezTo>
                  <a:cubicBezTo>
                    <a:pt x="0" y="5860"/>
                    <a:pt x="446" y="6406"/>
                    <a:pt x="992" y="6565"/>
                  </a:cubicBezTo>
                  <a:cubicBezTo>
                    <a:pt x="1131" y="6604"/>
                    <a:pt x="1274" y="6622"/>
                    <a:pt x="1417" y="6622"/>
                  </a:cubicBezTo>
                  <a:cubicBezTo>
                    <a:pt x="1837" y="6622"/>
                    <a:pt x="2262" y="6469"/>
                    <a:pt x="2613" y="6238"/>
                  </a:cubicBezTo>
                  <a:cubicBezTo>
                    <a:pt x="3167" y="5868"/>
                    <a:pt x="3596" y="5305"/>
                    <a:pt x="4226" y="5095"/>
                  </a:cubicBezTo>
                  <a:cubicBezTo>
                    <a:pt x="4873" y="4885"/>
                    <a:pt x="5662" y="5062"/>
                    <a:pt x="6175" y="4608"/>
                  </a:cubicBezTo>
                  <a:cubicBezTo>
                    <a:pt x="6679" y="4163"/>
                    <a:pt x="6603" y="3331"/>
                    <a:pt x="6964" y="2760"/>
                  </a:cubicBezTo>
                  <a:cubicBezTo>
                    <a:pt x="7166" y="2458"/>
                    <a:pt x="7468" y="2248"/>
                    <a:pt x="7737" y="2004"/>
                  </a:cubicBezTo>
                  <a:cubicBezTo>
                    <a:pt x="8014" y="1769"/>
                    <a:pt x="8275" y="1483"/>
                    <a:pt x="8317" y="1122"/>
                  </a:cubicBezTo>
                  <a:cubicBezTo>
                    <a:pt x="8367" y="761"/>
                    <a:pt x="8216" y="148"/>
                    <a:pt x="7972" y="139"/>
                  </a:cubicBezTo>
                  <a:cubicBezTo>
                    <a:pt x="7826" y="42"/>
                    <a:pt x="7660" y="1"/>
                    <a:pt x="7488" y="1"/>
                  </a:cubicBezTo>
                  <a:close/>
                </a:path>
              </a:pathLst>
            </a:custGeom>
            <a:solidFill>
              <a:srgbClr val="BAB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5"/>
            <p:cNvSpPr/>
            <p:nvPr/>
          </p:nvSpPr>
          <p:spPr>
            <a:xfrm>
              <a:off x="5678915" y="3788455"/>
              <a:ext cx="12833" cy="16548"/>
            </a:xfrm>
            <a:custGeom>
              <a:rect b="b" l="l" r="r" t="t"/>
              <a:pathLst>
                <a:path extrusionOk="0" h="392" w="304">
                  <a:moveTo>
                    <a:pt x="32" y="0"/>
                  </a:moveTo>
                  <a:cubicBezTo>
                    <a:pt x="30" y="0"/>
                    <a:pt x="28" y="1"/>
                    <a:pt x="26" y="3"/>
                  </a:cubicBezTo>
                  <a:cubicBezTo>
                    <a:pt x="1" y="11"/>
                    <a:pt x="34" y="112"/>
                    <a:pt x="110" y="221"/>
                  </a:cubicBezTo>
                  <a:cubicBezTo>
                    <a:pt x="171" y="320"/>
                    <a:pt x="239" y="391"/>
                    <a:pt x="270" y="391"/>
                  </a:cubicBezTo>
                  <a:cubicBezTo>
                    <a:pt x="273" y="391"/>
                    <a:pt x="276" y="391"/>
                    <a:pt x="278" y="389"/>
                  </a:cubicBezTo>
                  <a:cubicBezTo>
                    <a:pt x="303" y="372"/>
                    <a:pt x="261" y="272"/>
                    <a:pt x="194" y="171"/>
                  </a:cubicBezTo>
                  <a:cubicBezTo>
                    <a:pt x="125" y="72"/>
                    <a:pt x="57" y="0"/>
                    <a:pt x="32"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5"/>
            <p:cNvSpPr/>
            <p:nvPr/>
          </p:nvSpPr>
          <p:spPr>
            <a:xfrm>
              <a:off x="5645227" y="3717619"/>
              <a:ext cx="17055" cy="36263"/>
            </a:xfrm>
            <a:custGeom>
              <a:rect b="b" l="l" r="r" t="t"/>
              <a:pathLst>
                <a:path extrusionOk="0" h="859" w="404">
                  <a:moveTo>
                    <a:pt x="28" y="0"/>
                  </a:moveTo>
                  <a:cubicBezTo>
                    <a:pt x="27" y="0"/>
                    <a:pt x="26" y="0"/>
                    <a:pt x="26" y="1"/>
                  </a:cubicBezTo>
                  <a:cubicBezTo>
                    <a:pt x="1" y="9"/>
                    <a:pt x="60" y="211"/>
                    <a:pt x="152" y="446"/>
                  </a:cubicBezTo>
                  <a:cubicBezTo>
                    <a:pt x="248" y="679"/>
                    <a:pt x="345" y="859"/>
                    <a:pt x="375" y="859"/>
                  </a:cubicBezTo>
                  <a:cubicBezTo>
                    <a:pt x="376" y="859"/>
                    <a:pt x="378" y="858"/>
                    <a:pt x="379" y="857"/>
                  </a:cubicBezTo>
                  <a:cubicBezTo>
                    <a:pt x="404" y="849"/>
                    <a:pt x="345" y="647"/>
                    <a:pt x="244" y="412"/>
                  </a:cubicBezTo>
                  <a:cubicBezTo>
                    <a:pt x="154" y="182"/>
                    <a:pt x="56" y="0"/>
                    <a:pt x="28"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5"/>
            <p:cNvSpPr/>
            <p:nvPr/>
          </p:nvSpPr>
          <p:spPr>
            <a:xfrm>
              <a:off x="5626780" y="3641379"/>
              <a:ext cx="9625" cy="38373"/>
            </a:xfrm>
            <a:custGeom>
              <a:rect b="b" l="l" r="r" t="t"/>
              <a:pathLst>
                <a:path extrusionOk="0" h="909" w="228">
                  <a:moveTo>
                    <a:pt x="28" y="0"/>
                  </a:moveTo>
                  <a:cubicBezTo>
                    <a:pt x="27" y="0"/>
                    <a:pt x="27" y="0"/>
                    <a:pt x="26" y="1"/>
                  </a:cubicBezTo>
                  <a:cubicBezTo>
                    <a:pt x="1" y="1"/>
                    <a:pt x="18" y="211"/>
                    <a:pt x="68" y="463"/>
                  </a:cubicBezTo>
                  <a:cubicBezTo>
                    <a:pt x="109" y="709"/>
                    <a:pt x="167" y="908"/>
                    <a:pt x="193" y="908"/>
                  </a:cubicBezTo>
                  <a:cubicBezTo>
                    <a:pt x="193" y="908"/>
                    <a:pt x="194" y="908"/>
                    <a:pt x="194" y="908"/>
                  </a:cubicBezTo>
                  <a:cubicBezTo>
                    <a:pt x="228" y="908"/>
                    <a:pt x="211" y="698"/>
                    <a:pt x="161" y="446"/>
                  </a:cubicBezTo>
                  <a:cubicBezTo>
                    <a:pt x="119" y="199"/>
                    <a:pt x="54" y="0"/>
                    <a:pt x="28"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5"/>
            <p:cNvSpPr/>
            <p:nvPr/>
          </p:nvSpPr>
          <p:spPr>
            <a:xfrm>
              <a:off x="5622896" y="3562649"/>
              <a:ext cx="4306" cy="39429"/>
            </a:xfrm>
            <a:custGeom>
              <a:rect b="b" l="l" r="r" t="t"/>
              <a:pathLst>
                <a:path extrusionOk="0" h="934" w="102">
                  <a:moveTo>
                    <a:pt x="59" y="1"/>
                  </a:moveTo>
                  <a:cubicBezTo>
                    <a:pt x="26" y="1"/>
                    <a:pt x="0" y="211"/>
                    <a:pt x="0" y="471"/>
                  </a:cubicBezTo>
                  <a:cubicBezTo>
                    <a:pt x="0" y="731"/>
                    <a:pt x="17" y="933"/>
                    <a:pt x="42" y="933"/>
                  </a:cubicBezTo>
                  <a:cubicBezTo>
                    <a:pt x="68" y="933"/>
                    <a:pt x="93" y="723"/>
                    <a:pt x="101" y="471"/>
                  </a:cubicBezTo>
                  <a:cubicBezTo>
                    <a:pt x="101" y="219"/>
                    <a:pt x="85" y="9"/>
                    <a:pt x="59"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5"/>
            <p:cNvSpPr/>
            <p:nvPr/>
          </p:nvSpPr>
          <p:spPr>
            <a:xfrm>
              <a:off x="5628553" y="3485353"/>
              <a:ext cx="10343" cy="38331"/>
            </a:xfrm>
            <a:custGeom>
              <a:rect b="b" l="l" r="r" t="t"/>
              <a:pathLst>
                <a:path extrusionOk="0" h="908" w="245">
                  <a:moveTo>
                    <a:pt x="218" y="0"/>
                  </a:moveTo>
                  <a:cubicBezTo>
                    <a:pt x="191" y="0"/>
                    <a:pt x="126" y="199"/>
                    <a:pt x="77" y="446"/>
                  </a:cubicBezTo>
                  <a:cubicBezTo>
                    <a:pt x="18" y="698"/>
                    <a:pt x="1" y="908"/>
                    <a:pt x="26" y="908"/>
                  </a:cubicBezTo>
                  <a:cubicBezTo>
                    <a:pt x="27" y="908"/>
                    <a:pt x="27" y="908"/>
                    <a:pt x="28" y="908"/>
                  </a:cubicBezTo>
                  <a:cubicBezTo>
                    <a:pt x="54" y="908"/>
                    <a:pt x="120" y="709"/>
                    <a:pt x="169" y="462"/>
                  </a:cubicBezTo>
                  <a:cubicBezTo>
                    <a:pt x="228" y="219"/>
                    <a:pt x="245" y="9"/>
                    <a:pt x="219" y="0"/>
                  </a:cubicBezTo>
                  <a:cubicBezTo>
                    <a:pt x="219" y="0"/>
                    <a:pt x="218" y="0"/>
                    <a:pt x="218"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5"/>
            <p:cNvSpPr/>
            <p:nvPr/>
          </p:nvSpPr>
          <p:spPr>
            <a:xfrm>
              <a:off x="5649153" y="3412238"/>
              <a:ext cx="18110" cy="35925"/>
            </a:xfrm>
            <a:custGeom>
              <a:rect b="b" l="l" r="r" t="t"/>
              <a:pathLst>
                <a:path extrusionOk="0" h="851" w="429">
                  <a:moveTo>
                    <a:pt x="400" y="1"/>
                  </a:moveTo>
                  <a:cubicBezTo>
                    <a:pt x="370" y="1"/>
                    <a:pt x="273" y="180"/>
                    <a:pt x="168" y="405"/>
                  </a:cubicBezTo>
                  <a:cubicBezTo>
                    <a:pt x="59" y="640"/>
                    <a:pt x="0" y="842"/>
                    <a:pt x="25" y="850"/>
                  </a:cubicBezTo>
                  <a:cubicBezTo>
                    <a:pt x="26" y="850"/>
                    <a:pt x="26" y="851"/>
                    <a:pt x="27" y="851"/>
                  </a:cubicBezTo>
                  <a:cubicBezTo>
                    <a:pt x="55" y="851"/>
                    <a:pt x="154" y="669"/>
                    <a:pt x="261" y="447"/>
                  </a:cubicBezTo>
                  <a:cubicBezTo>
                    <a:pt x="361" y="212"/>
                    <a:pt x="429" y="10"/>
                    <a:pt x="403" y="2"/>
                  </a:cubicBezTo>
                  <a:cubicBezTo>
                    <a:pt x="402" y="1"/>
                    <a:pt x="401" y="1"/>
                    <a:pt x="400"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5"/>
            <p:cNvSpPr/>
            <p:nvPr/>
          </p:nvSpPr>
          <p:spPr>
            <a:xfrm>
              <a:off x="5684952" y="3346636"/>
              <a:ext cx="25202" cy="31703"/>
            </a:xfrm>
            <a:custGeom>
              <a:rect b="b" l="l" r="r" t="t"/>
              <a:pathLst>
                <a:path extrusionOk="0" h="751" w="597">
                  <a:moveTo>
                    <a:pt x="576" y="1"/>
                  </a:moveTo>
                  <a:cubicBezTo>
                    <a:pt x="542" y="1"/>
                    <a:pt x="413" y="154"/>
                    <a:pt x="261" y="346"/>
                  </a:cubicBezTo>
                  <a:cubicBezTo>
                    <a:pt x="110" y="556"/>
                    <a:pt x="1" y="733"/>
                    <a:pt x="26" y="749"/>
                  </a:cubicBezTo>
                  <a:cubicBezTo>
                    <a:pt x="27" y="750"/>
                    <a:pt x="28" y="751"/>
                    <a:pt x="29" y="751"/>
                  </a:cubicBezTo>
                  <a:cubicBezTo>
                    <a:pt x="56" y="751"/>
                    <a:pt x="193" y="597"/>
                    <a:pt x="337" y="405"/>
                  </a:cubicBezTo>
                  <a:cubicBezTo>
                    <a:pt x="496" y="203"/>
                    <a:pt x="597" y="19"/>
                    <a:pt x="580" y="2"/>
                  </a:cubicBezTo>
                  <a:cubicBezTo>
                    <a:pt x="579" y="1"/>
                    <a:pt x="578" y="1"/>
                    <a:pt x="576"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5"/>
            <p:cNvSpPr/>
            <p:nvPr/>
          </p:nvSpPr>
          <p:spPr>
            <a:xfrm>
              <a:off x="5734258" y="3288464"/>
              <a:ext cx="28748" cy="28622"/>
            </a:xfrm>
            <a:custGeom>
              <a:rect b="b" l="l" r="r" t="t"/>
              <a:pathLst>
                <a:path extrusionOk="0" h="678" w="681">
                  <a:moveTo>
                    <a:pt x="660" y="1"/>
                  </a:moveTo>
                  <a:cubicBezTo>
                    <a:pt x="629" y="1"/>
                    <a:pt x="477" y="130"/>
                    <a:pt x="303" y="305"/>
                  </a:cubicBezTo>
                  <a:cubicBezTo>
                    <a:pt x="126" y="498"/>
                    <a:pt x="0" y="657"/>
                    <a:pt x="17" y="674"/>
                  </a:cubicBezTo>
                  <a:cubicBezTo>
                    <a:pt x="19" y="676"/>
                    <a:pt x="22" y="677"/>
                    <a:pt x="25" y="677"/>
                  </a:cubicBezTo>
                  <a:cubicBezTo>
                    <a:pt x="67" y="677"/>
                    <a:pt x="215" y="542"/>
                    <a:pt x="378" y="372"/>
                  </a:cubicBezTo>
                  <a:cubicBezTo>
                    <a:pt x="555" y="187"/>
                    <a:pt x="681" y="19"/>
                    <a:pt x="664" y="2"/>
                  </a:cubicBezTo>
                  <a:cubicBezTo>
                    <a:pt x="663" y="1"/>
                    <a:pt x="662" y="1"/>
                    <a:pt x="660"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5"/>
            <p:cNvSpPr/>
            <p:nvPr/>
          </p:nvSpPr>
          <p:spPr>
            <a:xfrm>
              <a:off x="5789222" y="3232783"/>
              <a:ext cx="29128" cy="27904"/>
            </a:xfrm>
            <a:custGeom>
              <a:rect b="b" l="l" r="r" t="t"/>
              <a:pathLst>
                <a:path extrusionOk="0" h="661" w="690">
                  <a:moveTo>
                    <a:pt x="666" y="1"/>
                  </a:moveTo>
                  <a:cubicBezTo>
                    <a:pt x="628" y="1"/>
                    <a:pt x="477" y="123"/>
                    <a:pt x="311" y="296"/>
                  </a:cubicBezTo>
                  <a:cubicBezTo>
                    <a:pt x="126" y="481"/>
                    <a:pt x="0" y="641"/>
                    <a:pt x="17" y="657"/>
                  </a:cubicBezTo>
                  <a:cubicBezTo>
                    <a:pt x="18" y="660"/>
                    <a:pt x="21" y="661"/>
                    <a:pt x="24" y="661"/>
                  </a:cubicBezTo>
                  <a:cubicBezTo>
                    <a:pt x="60" y="661"/>
                    <a:pt x="209" y="533"/>
                    <a:pt x="378" y="363"/>
                  </a:cubicBezTo>
                  <a:cubicBezTo>
                    <a:pt x="555" y="179"/>
                    <a:pt x="689" y="19"/>
                    <a:pt x="672" y="2"/>
                  </a:cubicBezTo>
                  <a:cubicBezTo>
                    <a:pt x="671" y="1"/>
                    <a:pt x="669" y="1"/>
                    <a:pt x="666"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5"/>
            <p:cNvSpPr/>
            <p:nvPr/>
          </p:nvSpPr>
          <p:spPr>
            <a:xfrm>
              <a:off x="5843468" y="3173598"/>
              <a:ext cx="26638" cy="30353"/>
            </a:xfrm>
            <a:custGeom>
              <a:rect b="b" l="l" r="r" t="t"/>
              <a:pathLst>
                <a:path extrusionOk="0" h="719" w="631">
                  <a:moveTo>
                    <a:pt x="602" y="0"/>
                  </a:moveTo>
                  <a:cubicBezTo>
                    <a:pt x="572" y="0"/>
                    <a:pt x="429" y="138"/>
                    <a:pt x="278" y="329"/>
                  </a:cubicBezTo>
                  <a:cubicBezTo>
                    <a:pt x="110" y="531"/>
                    <a:pt x="1" y="699"/>
                    <a:pt x="17" y="715"/>
                  </a:cubicBezTo>
                  <a:cubicBezTo>
                    <a:pt x="19" y="717"/>
                    <a:pt x="21" y="718"/>
                    <a:pt x="23" y="718"/>
                  </a:cubicBezTo>
                  <a:cubicBezTo>
                    <a:pt x="56" y="718"/>
                    <a:pt x="198" y="575"/>
                    <a:pt x="353" y="388"/>
                  </a:cubicBezTo>
                  <a:cubicBezTo>
                    <a:pt x="513" y="195"/>
                    <a:pt x="631" y="18"/>
                    <a:pt x="605" y="1"/>
                  </a:cubicBezTo>
                  <a:cubicBezTo>
                    <a:pt x="605" y="0"/>
                    <a:pt x="603" y="0"/>
                    <a:pt x="602"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5"/>
            <p:cNvSpPr/>
            <p:nvPr/>
          </p:nvSpPr>
          <p:spPr>
            <a:xfrm>
              <a:off x="5890284" y="3106223"/>
              <a:ext cx="19883" cy="34870"/>
            </a:xfrm>
            <a:custGeom>
              <a:rect b="b" l="l" r="r" t="t"/>
              <a:pathLst>
                <a:path extrusionOk="0" h="826" w="471">
                  <a:moveTo>
                    <a:pt x="442" y="0"/>
                  </a:moveTo>
                  <a:cubicBezTo>
                    <a:pt x="412" y="0"/>
                    <a:pt x="315" y="179"/>
                    <a:pt x="202" y="396"/>
                  </a:cubicBezTo>
                  <a:cubicBezTo>
                    <a:pt x="84" y="623"/>
                    <a:pt x="0" y="808"/>
                    <a:pt x="17" y="825"/>
                  </a:cubicBezTo>
                  <a:cubicBezTo>
                    <a:pt x="18" y="825"/>
                    <a:pt x="20" y="826"/>
                    <a:pt x="21" y="826"/>
                  </a:cubicBezTo>
                  <a:cubicBezTo>
                    <a:pt x="54" y="826"/>
                    <a:pt x="174" y="662"/>
                    <a:pt x="294" y="438"/>
                  </a:cubicBezTo>
                  <a:cubicBezTo>
                    <a:pt x="412" y="211"/>
                    <a:pt x="471" y="10"/>
                    <a:pt x="446" y="1"/>
                  </a:cubicBezTo>
                  <a:cubicBezTo>
                    <a:pt x="445" y="1"/>
                    <a:pt x="443" y="0"/>
                    <a:pt x="442"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5"/>
            <p:cNvSpPr/>
            <p:nvPr/>
          </p:nvSpPr>
          <p:spPr>
            <a:xfrm>
              <a:off x="5920763" y="3030363"/>
              <a:ext cx="8907" cy="38711"/>
            </a:xfrm>
            <a:custGeom>
              <a:rect b="b" l="l" r="r" t="t"/>
              <a:pathLst>
                <a:path extrusionOk="0" h="917" w="211">
                  <a:moveTo>
                    <a:pt x="177" y="1"/>
                  </a:moveTo>
                  <a:lnTo>
                    <a:pt x="177" y="1"/>
                  </a:lnTo>
                  <a:cubicBezTo>
                    <a:pt x="152" y="1"/>
                    <a:pt x="118" y="202"/>
                    <a:pt x="76" y="454"/>
                  </a:cubicBezTo>
                  <a:cubicBezTo>
                    <a:pt x="34" y="706"/>
                    <a:pt x="1" y="908"/>
                    <a:pt x="26" y="916"/>
                  </a:cubicBezTo>
                  <a:cubicBezTo>
                    <a:pt x="27" y="916"/>
                    <a:pt x="27" y="917"/>
                    <a:pt x="28" y="917"/>
                  </a:cubicBezTo>
                  <a:cubicBezTo>
                    <a:pt x="54" y="917"/>
                    <a:pt x="128" y="718"/>
                    <a:pt x="169" y="471"/>
                  </a:cubicBezTo>
                  <a:cubicBezTo>
                    <a:pt x="211" y="211"/>
                    <a:pt x="202" y="1"/>
                    <a:pt x="177"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5"/>
            <p:cNvSpPr/>
            <p:nvPr/>
          </p:nvSpPr>
          <p:spPr>
            <a:xfrm>
              <a:off x="5921143" y="2952351"/>
              <a:ext cx="8907" cy="38711"/>
            </a:xfrm>
            <a:custGeom>
              <a:rect b="b" l="l" r="r" t="t"/>
              <a:pathLst>
                <a:path extrusionOk="0" h="917" w="211">
                  <a:moveTo>
                    <a:pt x="36" y="0"/>
                  </a:moveTo>
                  <a:cubicBezTo>
                    <a:pt x="35" y="0"/>
                    <a:pt x="34" y="0"/>
                    <a:pt x="34" y="1"/>
                  </a:cubicBezTo>
                  <a:cubicBezTo>
                    <a:pt x="0" y="1"/>
                    <a:pt x="34" y="211"/>
                    <a:pt x="76" y="463"/>
                  </a:cubicBezTo>
                  <a:cubicBezTo>
                    <a:pt x="109" y="715"/>
                    <a:pt x="143" y="916"/>
                    <a:pt x="177" y="916"/>
                  </a:cubicBezTo>
                  <a:cubicBezTo>
                    <a:pt x="202" y="916"/>
                    <a:pt x="210" y="706"/>
                    <a:pt x="168" y="446"/>
                  </a:cubicBezTo>
                  <a:cubicBezTo>
                    <a:pt x="127" y="191"/>
                    <a:pt x="62" y="0"/>
                    <a:pt x="36"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5"/>
            <p:cNvSpPr/>
            <p:nvPr/>
          </p:nvSpPr>
          <p:spPr>
            <a:xfrm>
              <a:off x="5890622" y="2880332"/>
              <a:ext cx="20643" cy="34532"/>
            </a:xfrm>
            <a:custGeom>
              <a:rect b="b" l="l" r="r" t="t"/>
              <a:pathLst>
                <a:path extrusionOk="0" h="818" w="489">
                  <a:moveTo>
                    <a:pt x="29" y="0"/>
                  </a:moveTo>
                  <a:cubicBezTo>
                    <a:pt x="28" y="0"/>
                    <a:pt x="27" y="0"/>
                    <a:pt x="26" y="1"/>
                  </a:cubicBezTo>
                  <a:cubicBezTo>
                    <a:pt x="1" y="18"/>
                    <a:pt x="102" y="203"/>
                    <a:pt x="219" y="421"/>
                  </a:cubicBezTo>
                  <a:cubicBezTo>
                    <a:pt x="332" y="638"/>
                    <a:pt x="429" y="817"/>
                    <a:pt x="459" y="817"/>
                  </a:cubicBezTo>
                  <a:cubicBezTo>
                    <a:pt x="461" y="817"/>
                    <a:pt x="462" y="817"/>
                    <a:pt x="463" y="816"/>
                  </a:cubicBezTo>
                  <a:cubicBezTo>
                    <a:pt x="488" y="808"/>
                    <a:pt x="429" y="606"/>
                    <a:pt x="303" y="379"/>
                  </a:cubicBezTo>
                  <a:cubicBezTo>
                    <a:pt x="191" y="163"/>
                    <a:pt x="56" y="0"/>
                    <a:pt x="29"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5"/>
            <p:cNvSpPr/>
            <p:nvPr/>
          </p:nvSpPr>
          <p:spPr>
            <a:xfrm>
              <a:off x="5836038" y="2824525"/>
              <a:ext cx="31577" cy="25456"/>
            </a:xfrm>
            <a:custGeom>
              <a:rect b="b" l="l" r="r" t="t"/>
              <a:pathLst>
                <a:path extrusionOk="0" h="603" w="748">
                  <a:moveTo>
                    <a:pt x="27" y="1"/>
                  </a:moveTo>
                  <a:cubicBezTo>
                    <a:pt x="22" y="1"/>
                    <a:pt x="19" y="2"/>
                    <a:pt x="17" y="4"/>
                  </a:cubicBezTo>
                  <a:cubicBezTo>
                    <a:pt x="0" y="30"/>
                    <a:pt x="160" y="164"/>
                    <a:pt x="361" y="324"/>
                  </a:cubicBezTo>
                  <a:cubicBezTo>
                    <a:pt x="544" y="474"/>
                    <a:pt x="696" y="602"/>
                    <a:pt x="727" y="602"/>
                  </a:cubicBezTo>
                  <a:cubicBezTo>
                    <a:pt x="729" y="602"/>
                    <a:pt x="730" y="602"/>
                    <a:pt x="731" y="601"/>
                  </a:cubicBezTo>
                  <a:cubicBezTo>
                    <a:pt x="748" y="584"/>
                    <a:pt x="622" y="416"/>
                    <a:pt x="420" y="248"/>
                  </a:cubicBezTo>
                  <a:cubicBezTo>
                    <a:pt x="239" y="97"/>
                    <a:pt x="72" y="1"/>
                    <a:pt x="27"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5"/>
            <p:cNvSpPr/>
            <p:nvPr/>
          </p:nvSpPr>
          <p:spPr>
            <a:xfrm>
              <a:off x="5765117" y="2792399"/>
              <a:ext cx="37951" cy="13424"/>
            </a:xfrm>
            <a:custGeom>
              <a:rect b="b" l="l" r="r" t="t"/>
              <a:pathLst>
                <a:path extrusionOk="0" h="318" w="899">
                  <a:moveTo>
                    <a:pt x="48" y="0"/>
                  </a:moveTo>
                  <a:cubicBezTo>
                    <a:pt x="25" y="0"/>
                    <a:pt x="11" y="3"/>
                    <a:pt x="8" y="9"/>
                  </a:cubicBezTo>
                  <a:cubicBezTo>
                    <a:pt x="0" y="35"/>
                    <a:pt x="202" y="102"/>
                    <a:pt x="437" y="186"/>
                  </a:cubicBezTo>
                  <a:cubicBezTo>
                    <a:pt x="645" y="258"/>
                    <a:pt x="817" y="317"/>
                    <a:pt x="872" y="317"/>
                  </a:cubicBezTo>
                  <a:cubicBezTo>
                    <a:pt x="882" y="317"/>
                    <a:pt x="888" y="315"/>
                    <a:pt x="891" y="312"/>
                  </a:cubicBezTo>
                  <a:cubicBezTo>
                    <a:pt x="899" y="287"/>
                    <a:pt x="714" y="177"/>
                    <a:pt x="471" y="93"/>
                  </a:cubicBezTo>
                  <a:cubicBezTo>
                    <a:pt x="287" y="30"/>
                    <a:pt x="122" y="0"/>
                    <a:pt x="48"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5"/>
            <p:cNvSpPr/>
            <p:nvPr/>
          </p:nvSpPr>
          <p:spPr>
            <a:xfrm>
              <a:off x="5687062" y="2785138"/>
              <a:ext cx="39724" cy="4813"/>
            </a:xfrm>
            <a:custGeom>
              <a:rect b="b" l="l" r="r" t="t"/>
              <a:pathLst>
                <a:path extrusionOk="0" h="114" w="941">
                  <a:moveTo>
                    <a:pt x="611" y="0"/>
                  </a:moveTo>
                  <a:cubicBezTo>
                    <a:pt x="567" y="0"/>
                    <a:pt x="520" y="2"/>
                    <a:pt x="471" y="5"/>
                  </a:cubicBezTo>
                  <a:cubicBezTo>
                    <a:pt x="211" y="13"/>
                    <a:pt x="1" y="72"/>
                    <a:pt x="9" y="97"/>
                  </a:cubicBezTo>
                  <a:cubicBezTo>
                    <a:pt x="9" y="109"/>
                    <a:pt x="52" y="113"/>
                    <a:pt x="122" y="113"/>
                  </a:cubicBezTo>
                  <a:cubicBezTo>
                    <a:pt x="208" y="113"/>
                    <a:pt x="333" y="107"/>
                    <a:pt x="471" y="97"/>
                  </a:cubicBezTo>
                  <a:cubicBezTo>
                    <a:pt x="732" y="81"/>
                    <a:pt x="933" y="72"/>
                    <a:pt x="933" y="47"/>
                  </a:cubicBezTo>
                  <a:cubicBezTo>
                    <a:pt x="940" y="26"/>
                    <a:pt x="803" y="0"/>
                    <a:pt x="611"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5"/>
            <p:cNvSpPr/>
            <p:nvPr/>
          </p:nvSpPr>
          <p:spPr>
            <a:xfrm>
              <a:off x="5614368" y="2799280"/>
              <a:ext cx="35503" cy="19123"/>
            </a:xfrm>
            <a:custGeom>
              <a:rect b="b" l="l" r="r" t="t"/>
              <a:pathLst>
                <a:path extrusionOk="0" h="453" w="841">
                  <a:moveTo>
                    <a:pt x="816" y="0"/>
                  </a:moveTo>
                  <a:cubicBezTo>
                    <a:pt x="762" y="0"/>
                    <a:pt x="587" y="59"/>
                    <a:pt x="387" y="166"/>
                  </a:cubicBezTo>
                  <a:cubicBezTo>
                    <a:pt x="160" y="283"/>
                    <a:pt x="1" y="426"/>
                    <a:pt x="18" y="451"/>
                  </a:cubicBezTo>
                  <a:cubicBezTo>
                    <a:pt x="19" y="452"/>
                    <a:pt x="21" y="453"/>
                    <a:pt x="24" y="453"/>
                  </a:cubicBezTo>
                  <a:cubicBezTo>
                    <a:pt x="61" y="453"/>
                    <a:pt x="227" y="358"/>
                    <a:pt x="429" y="250"/>
                  </a:cubicBezTo>
                  <a:cubicBezTo>
                    <a:pt x="656" y="124"/>
                    <a:pt x="841" y="31"/>
                    <a:pt x="833" y="6"/>
                  </a:cubicBezTo>
                  <a:cubicBezTo>
                    <a:pt x="831" y="2"/>
                    <a:pt x="825" y="0"/>
                    <a:pt x="816"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5"/>
            <p:cNvSpPr/>
            <p:nvPr/>
          </p:nvSpPr>
          <p:spPr>
            <a:xfrm>
              <a:off x="5560122" y="2843437"/>
              <a:ext cx="25920" cy="31324"/>
            </a:xfrm>
            <a:custGeom>
              <a:rect b="b" l="l" r="r" t="t"/>
              <a:pathLst>
                <a:path extrusionOk="0" h="742" w="614">
                  <a:moveTo>
                    <a:pt x="592" y="0"/>
                  </a:moveTo>
                  <a:cubicBezTo>
                    <a:pt x="554" y="0"/>
                    <a:pt x="403" y="131"/>
                    <a:pt x="253" y="329"/>
                  </a:cubicBezTo>
                  <a:cubicBezTo>
                    <a:pt x="93" y="531"/>
                    <a:pt x="1" y="724"/>
                    <a:pt x="26" y="741"/>
                  </a:cubicBezTo>
                  <a:cubicBezTo>
                    <a:pt x="26" y="741"/>
                    <a:pt x="27" y="741"/>
                    <a:pt x="27" y="741"/>
                  </a:cubicBezTo>
                  <a:cubicBezTo>
                    <a:pt x="49" y="741"/>
                    <a:pt x="173" y="585"/>
                    <a:pt x="328" y="388"/>
                  </a:cubicBezTo>
                  <a:cubicBezTo>
                    <a:pt x="479" y="186"/>
                    <a:pt x="614" y="27"/>
                    <a:pt x="597" y="2"/>
                  </a:cubicBezTo>
                  <a:cubicBezTo>
                    <a:pt x="596" y="1"/>
                    <a:pt x="594" y="0"/>
                    <a:pt x="592"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5"/>
            <p:cNvSpPr/>
            <p:nvPr/>
          </p:nvSpPr>
          <p:spPr>
            <a:xfrm>
              <a:off x="5533527" y="2909798"/>
              <a:ext cx="11398" cy="37994"/>
            </a:xfrm>
            <a:custGeom>
              <a:rect b="b" l="l" r="r" t="t"/>
              <a:pathLst>
                <a:path extrusionOk="0" h="900" w="270">
                  <a:moveTo>
                    <a:pt x="242" y="0"/>
                  </a:moveTo>
                  <a:cubicBezTo>
                    <a:pt x="215" y="0"/>
                    <a:pt x="125" y="183"/>
                    <a:pt x="59" y="437"/>
                  </a:cubicBezTo>
                  <a:cubicBezTo>
                    <a:pt x="1" y="689"/>
                    <a:pt x="1" y="899"/>
                    <a:pt x="26" y="899"/>
                  </a:cubicBezTo>
                  <a:cubicBezTo>
                    <a:pt x="26" y="899"/>
                    <a:pt x="27" y="900"/>
                    <a:pt x="27" y="900"/>
                  </a:cubicBezTo>
                  <a:cubicBezTo>
                    <a:pt x="53" y="900"/>
                    <a:pt x="94" y="701"/>
                    <a:pt x="160" y="454"/>
                  </a:cubicBezTo>
                  <a:cubicBezTo>
                    <a:pt x="219" y="210"/>
                    <a:pt x="269" y="9"/>
                    <a:pt x="244" y="0"/>
                  </a:cubicBezTo>
                  <a:cubicBezTo>
                    <a:pt x="244" y="0"/>
                    <a:pt x="243" y="0"/>
                    <a:pt x="242"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5"/>
            <p:cNvSpPr/>
            <p:nvPr/>
          </p:nvSpPr>
          <p:spPr>
            <a:xfrm>
              <a:off x="5533527" y="2987093"/>
              <a:ext cx="11398" cy="38373"/>
            </a:xfrm>
            <a:custGeom>
              <a:rect b="b" l="l" r="r" t="t"/>
              <a:pathLst>
                <a:path extrusionOk="0" h="909" w="270">
                  <a:moveTo>
                    <a:pt x="26" y="1"/>
                  </a:moveTo>
                  <a:lnTo>
                    <a:pt x="26" y="1"/>
                  </a:lnTo>
                  <a:cubicBezTo>
                    <a:pt x="1" y="1"/>
                    <a:pt x="1" y="219"/>
                    <a:pt x="68" y="471"/>
                  </a:cubicBezTo>
                  <a:cubicBezTo>
                    <a:pt x="125" y="718"/>
                    <a:pt x="215" y="908"/>
                    <a:pt x="243" y="908"/>
                  </a:cubicBezTo>
                  <a:cubicBezTo>
                    <a:pt x="243" y="908"/>
                    <a:pt x="244" y="908"/>
                    <a:pt x="244" y="908"/>
                  </a:cubicBezTo>
                  <a:cubicBezTo>
                    <a:pt x="269" y="891"/>
                    <a:pt x="219" y="698"/>
                    <a:pt x="160" y="446"/>
                  </a:cubicBezTo>
                  <a:cubicBezTo>
                    <a:pt x="101" y="202"/>
                    <a:pt x="51" y="1"/>
                    <a:pt x="26"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5"/>
            <p:cNvSpPr/>
            <p:nvPr/>
          </p:nvSpPr>
          <p:spPr>
            <a:xfrm>
              <a:off x="5559785" y="3060505"/>
              <a:ext cx="24865" cy="32041"/>
            </a:xfrm>
            <a:custGeom>
              <a:rect b="b" l="l" r="r" t="t"/>
              <a:pathLst>
                <a:path extrusionOk="0" h="759" w="589">
                  <a:moveTo>
                    <a:pt x="27" y="0"/>
                  </a:moveTo>
                  <a:cubicBezTo>
                    <a:pt x="27" y="0"/>
                    <a:pt x="26" y="0"/>
                    <a:pt x="25" y="1"/>
                  </a:cubicBezTo>
                  <a:cubicBezTo>
                    <a:pt x="0" y="17"/>
                    <a:pt x="93" y="211"/>
                    <a:pt x="244" y="421"/>
                  </a:cubicBezTo>
                  <a:cubicBezTo>
                    <a:pt x="387" y="619"/>
                    <a:pt x="530" y="758"/>
                    <a:pt x="566" y="758"/>
                  </a:cubicBezTo>
                  <a:cubicBezTo>
                    <a:pt x="568" y="758"/>
                    <a:pt x="570" y="758"/>
                    <a:pt x="571" y="757"/>
                  </a:cubicBezTo>
                  <a:cubicBezTo>
                    <a:pt x="588" y="740"/>
                    <a:pt x="471" y="572"/>
                    <a:pt x="319" y="362"/>
                  </a:cubicBezTo>
                  <a:cubicBezTo>
                    <a:pt x="172" y="165"/>
                    <a:pt x="56" y="0"/>
                    <a:pt x="27"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5"/>
            <p:cNvSpPr/>
            <p:nvPr/>
          </p:nvSpPr>
          <p:spPr>
            <a:xfrm>
              <a:off x="5610147" y="3120745"/>
              <a:ext cx="32294" cy="24991"/>
            </a:xfrm>
            <a:custGeom>
              <a:rect b="b" l="l" r="r" t="t"/>
              <a:pathLst>
                <a:path extrusionOk="0" h="592" w="765">
                  <a:moveTo>
                    <a:pt x="23" y="0"/>
                  </a:moveTo>
                  <a:cubicBezTo>
                    <a:pt x="21" y="0"/>
                    <a:pt x="18" y="1"/>
                    <a:pt x="17" y="2"/>
                  </a:cubicBezTo>
                  <a:cubicBezTo>
                    <a:pt x="0" y="19"/>
                    <a:pt x="143" y="178"/>
                    <a:pt x="344" y="338"/>
                  </a:cubicBezTo>
                  <a:cubicBezTo>
                    <a:pt x="531" y="494"/>
                    <a:pt x="704" y="592"/>
                    <a:pt x="741" y="592"/>
                  </a:cubicBezTo>
                  <a:cubicBezTo>
                    <a:pt x="744" y="592"/>
                    <a:pt x="747" y="591"/>
                    <a:pt x="748" y="590"/>
                  </a:cubicBezTo>
                  <a:cubicBezTo>
                    <a:pt x="765" y="565"/>
                    <a:pt x="605" y="430"/>
                    <a:pt x="403" y="271"/>
                  </a:cubicBezTo>
                  <a:cubicBezTo>
                    <a:pt x="215" y="113"/>
                    <a:pt x="63" y="0"/>
                    <a:pt x="23"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5"/>
            <p:cNvSpPr/>
            <p:nvPr/>
          </p:nvSpPr>
          <p:spPr>
            <a:xfrm>
              <a:off x="5673976" y="3166464"/>
              <a:ext cx="36178" cy="18406"/>
            </a:xfrm>
            <a:custGeom>
              <a:rect b="b" l="l" r="r" t="t"/>
              <a:pathLst>
                <a:path extrusionOk="0" h="436" w="857">
                  <a:moveTo>
                    <a:pt x="24" y="0"/>
                  </a:moveTo>
                  <a:cubicBezTo>
                    <a:pt x="20" y="0"/>
                    <a:pt x="18" y="1"/>
                    <a:pt x="17" y="2"/>
                  </a:cubicBezTo>
                  <a:cubicBezTo>
                    <a:pt x="0" y="28"/>
                    <a:pt x="177" y="145"/>
                    <a:pt x="412" y="263"/>
                  </a:cubicBezTo>
                  <a:cubicBezTo>
                    <a:pt x="609" y="365"/>
                    <a:pt x="781" y="436"/>
                    <a:pt x="833" y="436"/>
                  </a:cubicBezTo>
                  <a:cubicBezTo>
                    <a:pt x="841" y="436"/>
                    <a:pt x="846" y="434"/>
                    <a:pt x="849" y="431"/>
                  </a:cubicBezTo>
                  <a:cubicBezTo>
                    <a:pt x="857" y="406"/>
                    <a:pt x="681" y="288"/>
                    <a:pt x="454" y="170"/>
                  </a:cubicBezTo>
                  <a:cubicBezTo>
                    <a:pt x="248" y="71"/>
                    <a:pt x="63" y="0"/>
                    <a:pt x="24"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5"/>
            <p:cNvSpPr/>
            <p:nvPr/>
          </p:nvSpPr>
          <p:spPr>
            <a:xfrm>
              <a:off x="5745952" y="3198167"/>
              <a:ext cx="38711" cy="10723"/>
            </a:xfrm>
            <a:custGeom>
              <a:rect b="b" l="l" r="r" t="t"/>
              <a:pathLst>
                <a:path extrusionOk="0" h="254" w="917">
                  <a:moveTo>
                    <a:pt x="36" y="0"/>
                  </a:moveTo>
                  <a:cubicBezTo>
                    <a:pt x="20" y="0"/>
                    <a:pt x="11" y="2"/>
                    <a:pt x="9" y="7"/>
                  </a:cubicBezTo>
                  <a:cubicBezTo>
                    <a:pt x="0" y="33"/>
                    <a:pt x="194" y="125"/>
                    <a:pt x="446" y="184"/>
                  </a:cubicBezTo>
                  <a:cubicBezTo>
                    <a:pt x="624" y="231"/>
                    <a:pt x="782" y="254"/>
                    <a:pt x="858" y="254"/>
                  </a:cubicBezTo>
                  <a:cubicBezTo>
                    <a:pt x="890" y="254"/>
                    <a:pt x="908" y="250"/>
                    <a:pt x="908" y="243"/>
                  </a:cubicBezTo>
                  <a:cubicBezTo>
                    <a:pt x="916" y="217"/>
                    <a:pt x="714" y="159"/>
                    <a:pt x="471" y="91"/>
                  </a:cubicBezTo>
                  <a:cubicBezTo>
                    <a:pt x="269" y="38"/>
                    <a:pt x="100" y="0"/>
                    <a:pt x="36"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5"/>
            <p:cNvSpPr/>
            <p:nvPr/>
          </p:nvSpPr>
          <p:spPr>
            <a:xfrm>
              <a:off x="5823247" y="3211380"/>
              <a:ext cx="39429" cy="4179"/>
            </a:xfrm>
            <a:custGeom>
              <a:rect b="b" l="l" r="r" t="t"/>
              <a:pathLst>
                <a:path extrusionOk="0" h="99" w="934">
                  <a:moveTo>
                    <a:pt x="719" y="0"/>
                  </a:moveTo>
                  <a:cubicBezTo>
                    <a:pt x="646" y="0"/>
                    <a:pt x="558" y="2"/>
                    <a:pt x="463" y="5"/>
                  </a:cubicBezTo>
                  <a:cubicBezTo>
                    <a:pt x="211" y="5"/>
                    <a:pt x="1" y="14"/>
                    <a:pt x="1" y="39"/>
                  </a:cubicBezTo>
                  <a:cubicBezTo>
                    <a:pt x="1" y="62"/>
                    <a:pt x="175" y="99"/>
                    <a:pt x="403" y="99"/>
                  </a:cubicBezTo>
                  <a:cubicBezTo>
                    <a:pt x="425" y="99"/>
                    <a:pt x="448" y="98"/>
                    <a:pt x="471" y="98"/>
                  </a:cubicBezTo>
                  <a:cubicBezTo>
                    <a:pt x="732" y="89"/>
                    <a:pt x="933" y="47"/>
                    <a:pt x="933" y="22"/>
                  </a:cubicBezTo>
                  <a:cubicBezTo>
                    <a:pt x="928" y="6"/>
                    <a:pt x="845" y="0"/>
                    <a:pt x="719"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5"/>
            <p:cNvSpPr/>
            <p:nvPr/>
          </p:nvSpPr>
          <p:spPr>
            <a:xfrm>
              <a:off x="5900922" y="3191835"/>
              <a:ext cx="37614" cy="13804"/>
            </a:xfrm>
            <a:custGeom>
              <a:rect b="b" l="l" r="r" t="t"/>
              <a:pathLst>
                <a:path extrusionOk="0" h="327" w="891">
                  <a:moveTo>
                    <a:pt x="867" y="1"/>
                  </a:moveTo>
                  <a:cubicBezTo>
                    <a:pt x="815" y="1"/>
                    <a:pt x="638" y="60"/>
                    <a:pt x="437" y="132"/>
                  </a:cubicBezTo>
                  <a:cubicBezTo>
                    <a:pt x="194" y="225"/>
                    <a:pt x="0" y="292"/>
                    <a:pt x="9" y="317"/>
                  </a:cubicBezTo>
                  <a:cubicBezTo>
                    <a:pt x="11" y="323"/>
                    <a:pt x="24" y="326"/>
                    <a:pt x="46" y="326"/>
                  </a:cubicBezTo>
                  <a:cubicBezTo>
                    <a:pt x="117" y="326"/>
                    <a:pt x="279" y="295"/>
                    <a:pt x="471" y="225"/>
                  </a:cubicBezTo>
                  <a:cubicBezTo>
                    <a:pt x="714" y="141"/>
                    <a:pt x="891" y="31"/>
                    <a:pt x="883" y="6"/>
                  </a:cubicBezTo>
                  <a:cubicBezTo>
                    <a:pt x="881" y="3"/>
                    <a:pt x="876" y="1"/>
                    <a:pt x="867"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5"/>
            <p:cNvSpPr/>
            <p:nvPr/>
          </p:nvSpPr>
          <p:spPr>
            <a:xfrm>
              <a:off x="5971843" y="3149113"/>
              <a:ext cx="32674" cy="24274"/>
            </a:xfrm>
            <a:custGeom>
              <a:rect b="b" l="l" r="r" t="t"/>
              <a:pathLst>
                <a:path extrusionOk="0" h="575" w="774">
                  <a:moveTo>
                    <a:pt x="750" y="0"/>
                  </a:moveTo>
                  <a:cubicBezTo>
                    <a:pt x="710" y="0"/>
                    <a:pt x="550" y="113"/>
                    <a:pt x="362" y="262"/>
                  </a:cubicBezTo>
                  <a:cubicBezTo>
                    <a:pt x="160" y="413"/>
                    <a:pt x="1" y="548"/>
                    <a:pt x="17" y="573"/>
                  </a:cubicBezTo>
                  <a:cubicBezTo>
                    <a:pt x="18" y="574"/>
                    <a:pt x="20" y="575"/>
                    <a:pt x="23" y="575"/>
                  </a:cubicBezTo>
                  <a:cubicBezTo>
                    <a:pt x="56" y="575"/>
                    <a:pt x="235" y="485"/>
                    <a:pt x="421" y="338"/>
                  </a:cubicBezTo>
                  <a:cubicBezTo>
                    <a:pt x="631" y="178"/>
                    <a:pt x="773" y="19"/>
                    <a:pt x="757" y="2"/>
                  </a:cubicBezTo>
                  <a:cubicBezTo>
                    <a:pt x="755" y="1"/>
                    <a:pt x="753" y="0"/>
                    <a:pt x="750"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5"/>
            <p:cNvSpPr/>
            <p:nvPr/>
          </p:nvSpPr>
          <p:spPr>
            <a:xfrm>
              <a:off x="6030353" y="3089591"/>
              <a:ext cx="25202" cy="31661"/>
            </a:xfrm>
            <a:custGeom>
              <a:rect b="b" l="l" r="r" t="t"/>
              <a:pathLst>
                <a:path extrusionOk="0" h="750" w="597">
                  <a:moveTo>
                    <a:pt x="578" y="0"/>
                  </a:moveTo>
                  <a:cubicBezTo>
                    <a:pt x="549" y="0"/>
                    <a:pt x="425" y="157"/>
                    <a:pt x="269" y="362"/>
                  </a:cubicBezTo>
                  <a:cubicBezTo>
                    <a:pt x="118" y="563"/>
                    <a:pt x="1" y="731"/>
                    <a:pt x="17" y="748"/>
                  </a:cubicBezTo>
                  <a:cubicBezTo>
                    <a:pt x="18" y="749"/>
                    <a:pt x="20" y="749"/>
                    <a:pt x="21" y="749"/>
                  </a:cubicBezTo>
                  <a:cubicBezTo>
                    <a:pt x="51" y="749"/>
                    <a:pt x="202" y="611"/>
                    <a:pt x="345" y="412"/>
                  </a:cubicBezTo>
                  <a:cubicBezTo>
                    <a:pt x="505" y="210"/>
                    <a:pt x="597" y="17"/>
                    <a:pt x="580" y="0"/>
                  </a:cubicBezTo>
                  <a:cubicBezTo>
                    <a:pt x="580" y="0"/>
                    <a:pt x="579" y="0"/>
                    <a:pt x="578"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5"/>
            <p:cNvSpPr/>
            <p:nvPr/>
          </p:nvSpPr>
          <p:spPr>
            <a:xfrm>
              <a:off x="6072905" y="3019345"/>
              <a:ext cx="17055" cy="36305"/>
            </a:xfrm>
            <a:custGeom>
              <a:rect b="b" l="l" r="r" t="t"/>
              <a:pathLst>
                <a:path extrusionOk="0" h="860" w="404">
                  <a:moveTo>
                    <a:pt x="375" y="0"/>
                  </a:moveTo>
                  <a:cubicBezTo>
                    <a:pt x="347" y="0"/>
                    <a:pt x="265" y="187"/>
                    <a:pt x="169" y="413"/>
                  </a:cubicBezTo>
                  <a:cubicBezTo>
                    <a:pt x="76" y="656"/>
                    <a:pt x="1" y="850"/>
                    <a:pt x="26" y="858"/>
                  </a:cubicBezTo>
                  <a:cubicBezTo>
                    <a:pt x="27" y="859"/>
                    <a:pt x="28" y="859"/>
                    <a:pt x="30" y="859"/>
                  </a:cubicBezTo>
                  <a:cubicBezTo>
                    <a:pt x="60" y="859"/>
                    <a:pt x="165" y="680"/>
                    <a:pt x="261" y="455"/>
                  </a:cubicBezTo>
                  <a:cubicBezTo>
                    <a:pt x="353" y="211"/>
                    <a:pt x="404" y="1"/>
                    <a:pt x="379" y="1"/>
                  </a:cubicBezTo>
                  <a:cubicBezTo>
                    <a:pt x="378" y="1"/>
                    <a:pt x="377" y="0"/>
                    <a:pt x="375"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5"/>
            <p:cNvSpPr/>
            <p:nvPr/>
          </p:nvSpPr>
          <p:spPr>
            <a:xfrm>
              <a:off x="6097390" y="2942430"/>
              <a:ext cx="7852" cy="38711"/>
            </a:xfrm>
            <a:custGeom>
              <a:rect b="b" l="l" r="r" t="t"/>
              <a:pathLst>
                <a:path extrusionOk="0" h="917" w="186">
                  <a:moveTo>
                    <a:pt x="150" y="0"/>
                  </a:moveTo>
                  <a:cubicBezTo>
                    <a:pt x="125" y="0"/>
                    <a:pt x="92" y="207"/>
                    <a:pt x="59" y="454"/>
                  </a:cubicBezTo>
                  <a:cubicBezTo>
                    <a:pt x="26" y="706"/>
                    <a:pt x="0" y="916"/>
                    <a:pt x="26" y="916"/>
                  </a:cubicBezTo>
                  <a:cubicBezTo>
                    <a:pt x="26" y="916"/>
                    <a:pt x="27" y="916"/>
                    <a:pt x="27" y="916"/>
                  </a:cubicBezTo>
                  <a:cubicBezTo>
                    <a:pt x="53" y="916"/>
                    <a:pt x="119" y="718"/>
                    <a:pt x="152" y="462"/>
                  </a:cubicBezTo>
                  <a:cubicBezTo>
                    <a:pt x="185" y="210"/>
                    <a:pt x="185" y="0"/>
                    <a:pt x="152" y="0"/>
                  </a:cubicBezTo>
                  <a:cubicBezTo>
                    <a:pt x="151" y="0"/>
                    <a:pt x="151" y="0"/>
                    <a:pt x="150"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5"/>
            <p:cNvSpPr/>
            <p:nvPr/>
          </p:nvSpPr>
          <p:spPr>
            <a:xfrm>
              <a:off x="6100556" y="2863700"/>
              <a:ext cx="5741" cy="39387"/>
            </a:xfrm>
            <a:custGeom>
              <a:rect b="b" l="l" r="r" t="t"/>
              <a:pathLst>
                <a:path extrusionOk="0" h="933" w="136">
                  <a:moveTo>
                    <a:pt x="35" y="0"/>
                  </a:moveTo>
                  <a:cubicBezTo>
                    <a:pt x="9" y="9"/>
                    <a:pt x="1" y="219"/>
                    <a:pt x="18" y="471"/>
                  </a:cubicBezTo>
                  <a:cubicBezTo>
                    <a:pt x="43" y="723"/>
                    <a:pt x="77" y="933"/>
                    <a:pt x="102" y="933"/>
                  </a:cubicBezTo>
                  <a:cubicBezTo>
                    <a:pt x="135" y="933"/>
                    <a:pt x="135" y="723"/>
                    <a:pt x="119" y="462"/>
                  </a:cubicBezTo>
                  <a:cubicBezTo>
                    <a:pt x="93" y="210"/>
                    <a:pt x="60" y="0"/>
                    <a:pt x="35"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5"/>
            <p:cNvSpPr/>
            <p:nvPr/>
          </p:nvSpPr>
          <p:spPr>
            <a:xfrm>
              <a:off x="6083923" y="2787080"/>
              <a:ext cx="12453" cy="38036"/>
            </a:xfrm>
            <a:custGeom>
              <a:rect b="b" l="l" r="r" t="t"/>
              <a:pathLst>
                <a:path extrusionOk="0" h="901" w="295">
                  <a:moveTo>
                    <a:pt x="27" y="1"/>
                  </a:moveTo>
                  <a:cubicBezTo>
                    <a:pt x="26" y="1"/>
                    <a:pt x="26" y="1"/>
                    <a:pt x="25" y="1"/>
                  </a:cubicBezTo>
                  <a:cubicBezTo>
                    <a:pt x="0" y="9"/>
                    <a:pt x="34" y="219"/>
                    <a:pt x="101" y="463"/>
                  </a:cubicBezTo>
                  <a:cubicBezTo>
                    <a:pt x="158" y="710"/>
                    <a:pt x="232" y="900"/>
                    <a:pt x="267" y="900"/>
                  </a:cubicBezTo>
                  <a:cubicBezTo>
                    <a:pt x="267" y="900"/>
                    <a:pt x="268" y="900"/>
                    <a:pt x="269" y="900"/>
                  </a:cubicBezTo>
                  <a:cubicBezTo>
                    <a:pt x="294" y="900"/>
                    <a:pt x="261" y="690"/>
                    <a:pt x="193" y="438"/>
                  </a:cubicBezTo>
                  <a:cubicBezTo>
                    <a:pt x="128" y="191"/>
                    <a:pt x="54" y="1"/>
                    <a:pt x="27"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5"/>
            <p:cNvSpPr/>
            <p:nvPr/>
          </p:nvSpPr>
          <p:spPr>
            <a:xfrm>
              <a:off x="6053782" y="2714724"/>
              <a:ext cx="18448" cy="35545"/>
            </a:xfrm>
            <a:custGeom>
              <a:rect b="b" l="l" r="r" t="t"/>
              <a:pathLst>
                <a:path extrusionOk="0" h="842" w="437">
                  <a:moveTo>
                    <a:pt x="29" y="0"/>
                  </a:moveTo>
                  <a:cubicBezTo>
                    <a:pt x="28" y="0"/>
                    <a:pt x="26" y="1"/>
                    <a:pt x="25" y="1"/>
                  </a:cubicBezTo>
                  <a:cubicBezTo>
                    <a:pt x="0" y="10"/>
                    <a:pt x="76" y="211"/>
                    <a:pt x="185" y="438"/>
                  </a:cubicBezTo>
                  <a:cubicBezTo>
                    <a:pt x="283" y="668"/>
                    <a:pt x="390" y="842"/>
                    <a:pt x="410" y="842"/>
                  </a:cubicBezTo>
                  <a:cubicBezTo>
                    <a:pt x="411" y="842"/>
                    <a:pt x="411" y="841"/>
                    <a:pt x="412" y="841"/>
                  </a:cubicBezTo>
                  <a:cubicBezTo>
                    <a:pt x="437" y="833"/>
                    <a:pt x="378" y="631"/>
                    <a:pt x="269" y="396"/>
                  </a:cubicBezTo>
                  <a:cubicBezTo>
                    <a:pt x="164" y="171"/>
                    <a:pt x="60" y="0"/>
                    <a:pt x="29"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5"/>
            <p:cNvSpPr/>
            <p:nvPr/>
          </p:nvSpPr>
          <p:spPr>
            <a:xfrm>
              <a:off x="6015113" y="2646252"/>
              <a:ext cx="22036" cy="33856"/>
            </a:xfrm>
            <a:custGeom>
              <a:rect b="b" l="l" r="r" t="t"/>
              <a:pathLst>
                <a:path extrusionOk="0" h="802" w="522">
                  <a:moveTo>
                    <a:pt x="30" y="1"/>
                  </a:moveTo>
                  <a:cubicBezTo>
                    <a:pt x="28" y="1"/>
                    <a:pt x="27" y="1"/>
                    <a:pt x="26" y="2"/>
                  </a:cubicBezTo>
                  <a:cubicBezTo>
                    <a:pt x="0" y="10"/>
                    <a:pt x="93" y="204"/>
                    <a:pt x="219" y="422"/>
                  </a:cubicBezTo>
                  <a:cubicBezTo>
                    <a:pt x="339" y="638"/>
                    <a:pt x="459" y="801"/>
                    <a:pt x="492" y="801"/>
                  </a:cubicBezTo>
                  <a:cubicBezTo>
                    <a:pt x="493" y="801"/>
                    <a:pt x="495" y="801"/>
                    <a:pt x="496" y="800"/>
                  </a:cubicBezTo>
                  <a:cubicBezTo>
                    <a:pt x="521" y="792"/>
                    <a:pt x="429" y="598"/>
                    <a:pt x="303" y="380"/>
                  </a:cubicBezTo>
                  <a:cubicBezTo>
                    <a:pt x="175" y="164"/>
                    <a:pt x="62" y="1"/>
                    <a:pt x="30"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5"/>
            <p:cNvSpPr/>
            <p:nvPr/>
          </p:nvSpPr>
          <p:spPr>
            <a:xfrm>
              <a:off x="5976107" y="2578160"/>
              <a:ext cx="20939" cy="34194"/>
            </a:xfrm>
            <a:custGeom>
              <a:rect b="b" l="l" r="r" t="t"/>
              <a:pathLst>
                <a:path extrusionOk="0" h="810" w="496">
                  <a:moveTo>
                    <a:pt x="29" y="1"/>
                  </a:moveTo>
                  <a:cubicBezTo>
                    <a:pt x="28" y="1"/>
                    <a:pt x="27" y="1"/>
                    <a:pt x="26" y="2"/>
                  </a:cubicBezTo>
                  <a:cubicBezTo>
                    <a:pt x="0" y="11"/>
                    <a:pt x="84" y="204"/>
                    <a:pt x="210" y="431"/>
                  </a:cubicBezTo>
                  <a:cubicBezTo>
                    <a:pt x="331" y="647"/>
                    <a:pt x="443" y="810"/>
                    <a:pt x="475" y="810"/>
                  </a:cubicBezTo>
                  <a:cubicBezTo>
                    <a:pt x="477" y="810"/>
                    <a:pt x="478" y="809"/>
                    <a:pt x="479" y="809"/>
                  </a:cubicBezTo>
                  <a:cubicBezTo>
                    <a:pt x="496" y="800"/>
                    <a:pt x="420" y="607"/>
                    <a:pt x="294" y="380"/>
                  </a:cubicBezTo>
                  <a:cubicBezTo>
                    <a:pt x="174" y="171"/>
                    <a:pt x="61" y="1"/>
                    <a:pt x="29"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5"/>
            <p:cNvSpPr/>
            <p:nvPr/>
          </p:nvSpPr>
          <p:spPr>
            <a:xfrm>
              <a:off x="5945586" y="2505888"/>
              <a:ext cx="15662" cy="36938"/>
            </a:xfrm>
            <a:custGeom>
              <a:rect b="b" l="l" r="r" t="t"/>
              <a:pathLst>
                <a:path extrusionOk="0" h="875" w="371">
                  <a:moveTo>
                    <a:pt x="28" y="0"/>
                  </a:moveTo>
                  <a:cubicBezTo>
                    <a:pt x="27" y="0"/>
                    <a:pt x="27" y="0"/>
                    <a:pt x="26" y="0"/>
                  </a:cubicBezTo>
                  <a:cubicBezTo>
                    <a:pt x="1" y="9"/>
                    <a:pt x="51" y="210"/>
                    <a:pt x="135" y="454"/>
                  </a:cubicBezTo>
                  <a:cubicBezTo>
                    <a:pt x="226" y="692"/>
                    <a:pt x="316" y="874"/>
                    <a:pt x="344" y="874"/>
                  </a:cubicBezTo>
                  <a:cubicBezTo>
                    <a:pt x="344" y="874"/>
                    <a:pt x="345" y="874"/>
                    <a:pt x="345" y="874"/>
                  </a:cubicBezTo>
                  <a:cubicBezTo>
                    <a:pt x="371" y="857"/>
                    <a:pt x="320" y="656"/>
                    <a:pt x="228" y="420"/>
                  </a:cubicBezTo>
                  <a:cubicBezTo>
                    <a:pt x="146" y="182"/>
                    <a:pt x="55" y="0"/>
                    <a:pt x="28"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5"/>
            <p:cNvSpPr/>
            <p:nvPr/>
          </p:nvSpPr>
          <p:spPr>
            <a:xfrm>
              <a:off x="5931401" y="2428593"/>
              <a:ext cx="7134" cy="39049"/>
            </a:xfrm>
            <a:custGeom>
              <a:rect b="b" l="l" r="r" t="t"/>
              <a:pathLst>
                <a:path extrusionOk="0" h="925" w="169">
                  <a:moveTo>
                    <a:pt x="43" y="0"/>
                  </a:moveTo>
                  <a:cubicBezTo>
                    <a:pt x="18" y="0"/>
                    <a:pt x="1" y="210"/>
                    <a:pt x="26" y="471"/>
                  </a:cubicBezTo>
                  <a:cubicBezTo>
                    <a:pt x="59" y="726"/>
                    <a:pt x="116" y="924"/>
                    <a:pt x="142" y="924"/>
                  </a:cubicBezTo>
                  <a:cubicBezTo>
                    <a:pt x="143" y="924"/>
                    <a:pt x="143" y="924"/>
                    <a:pt x="144" y="924"/>
                  </a:cubicBezTo>
                  <a:cubicBezTo>
                    <a:pt x="169" y="924"/>
                    <a:pt x="152" y="714"/>
                    <a:pt x="127" y="462"/>
                  </a:cubicBezTo>
                  <a:cubicBezTo>
                    <a:pt x="102" y="210"/>
                    <a:pt x="68" y="0"/>
                    <a:pt x="43"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5"/>
            <p:cNvSpPr/>
            <p:nvPr/>
          </p:nvSpPr>
          <p:spPr>
            <a:xfrm>
              <a:off x="5932499" y="2350538"/>
              <a:ext cx="8190" cy="39091"/>
            </a:xfrm>
            <a:custGeom>
              <a:rect b="b" l="l" r="r" t="t"/>
              <a:pathLst>
                <a:path extrusionOk="0" h="926" w="194">
                  <a:moveTo>
                    <a:pt x="167" y="1"/>
                  </a:moveTo>
                  <a:cubicBezTo>
                    <a:pt x="140" y="1"/>
                    <a:pt x="75" y="199"/>
                    <a:pt x="42" y="455"/>
                  </a:cubicBezTo>
                  <a:cubicBezTo>
                    <a:pt x="0" y="707"/>
                    <a:pt x="8" y="917"/>
                    <a:pt x="34" y="925"/>
                  </a:cubicBezTo>
                  <a:cubicBezTo>
                    <a:pt x="59" y="925"/>
                    <a:pt x="101" y="715"/>
                    <a:pt x="135" y="463"/>
                  </a:cubicBezTo>
                  <a:cubicBezTo>
                    <a:pt x="177" y="211"/>
                    <a:pt x="193" y="9"/>
                    <a:pt x="168" y="1"/>
                  </a:cubicBezTo>
                  <a:cubicBezTo>
                    <a:pt x="168" y="1"/>
                    <a:pt x="167" y="1"/>
                    <a:pt x="167"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5"/>
            <p:cNvSpPr/>
            <p:nvPr/>
          </p:nvSpPr>
          <p:spPr>
            <a:xfrm>
              <a:off x="5949132" y="2276451"/>
              <a:ext cx="17097" cy="36220"/>
            </a:xfrm>
            <a:custGeom>
              <a:rect b="b" l="l" r="r" t="t"/>
              <a:pathLst>
                <a:path extrusionOk="0" h="858" w="405">
                  <a:moveTo>
                    <a:pt x="378" y="0"/>
                  </a:moveTo>
                  <a:cubicBezTo>
                    <a:pt x="357" y="0"/>
                    <a:pt x="242" y="174"/>
                    <a:pt x="144" y="404"/>
                  </a:cubicBezTo>
                  <a:cubicBezTo>
                    <a:pt x="43" y="647"/>
                    <a:pt x="1" y="849"/>
                    <a:pt x="26" y="857"/>
                  </a:cubicBezTo>
                  <a:cubicBezTo>
                    <a:pt x="27" y="857"/>
                    <a:pt x="27" y="857"/>
                    <a:pt x="28" y="857"/>
                  </a:cubicBezTo>
                  <a:cubicBezTo>
                    <a:pt x="55" y="857"/>
                    <a:pt x="138" y="676"/>
                    <a:pt x="236" y="446"/>
                  </a:cubicBezTo>
                  <a:cubicBezTo>
                    <a:pt x="329" y="210"/>
                    <a:pt x="404" y="9"/>
                    <a:pt x="379" y="0"/>
                  </a:cubicBezTo>
                  <a:cubicBezTo>
                    <a:pt x="379" y="0"/>
                    <a:pt x="378" y="0"/>
                    <a:pt x="378"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5"/>
            <p:cNvSpPr/>
            <p:nvPr/>
          </p:nvSpPr>
          <p:spPr>
            <a:xfrm>
              <a:off x="5983917" y="2211483"/>
              <a:ext cx="25920" cy="31028"/>
            </a:xfrm>
            <a:custGeom>
              <a:rect b="b" l="l" r="r" t="t"/>
              <a:pathLst>
                <a:path extrusionOk="0" h="735" w="614">
                  <a:moveTo>
                    <a:pt x="591" y="1"/>
                  </a:moveTo>
                  <a:cubicBezTo>
                    <a:pt x="554" y="1"/>
                    <a:pt x="411" y="132"/>
                    <a:pt x="261" y="330"/>
                  </a:cubicBezTo>
                  <a:cubicBezTo>
                    <a:pt x="101" y="531"/>
                    <a:pt x="0" y="716"/>
                    <a:pt x="25" y="733"/>
                  </a:cubicBezTo>
                  <a:cubicBezTo>
                    <a:pt x="27" y="734"/>
                    <a:pt x="28" y="734"/>
                    <a:pt x="30" y="734"/>
                  </a:cubicBezTo>
                  <a:cubicBezTo>
                    <a:pt x="63" y="734"/>
                    <a:pt x="184" y="580"/>
                    <a:pt x="336" y="388"/>
                  </a:cubicBezTo>
                  <a:cubicBezTo>
                    <a:pt x="496" y="187"/>
                    <a:pt x="613" y="19"/>
                    <a:pt x="597" y="2"/>
                  </a:cubicBezTo>
                  <a:cubicBezTo>
                    <a:pt x="595" y="1"/>
                    <a:pt x="593" y="1"/>
                    <a:pt x="591"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5"/>
            <p:cNvSpPr/>
            <p:nvPr/>
          </p:nvSpPr>
          <p:spPr>
            <a:xfrm>
              <a:off x="6036052" y="2159601"/>
              <a:ext cx="32632" cy="24400"/>
            </a:xfrm>
            <a:custGeom>
              <a:rect b="b" l="l" r="r" t="t"/>
              <a:pathLst>
                <a:path extrusionOk="0" h="578" w="773">
                  <a:moveTo>
                    <a:pt x="746" y="1"/>
                  </a:moveTo>
                  <a:cubicBezTo>
                    <a:pt x="701" y="1"/>
                    <a:pt x="533" y="97"/>
                    <a:pt x="344" y="240"/>
                  </a:cubicBezTo>
                  <a:cubicBezTo>
                    <a:pt x="143" y="399"/>
                    <a:pt x="0" y="551"/>
                    <a:pt x="17" y="576"/>
                  </a:cubicBezTo>
                  <a:cubicBezTo>
                    <a:pt x="18" y="577"/>
                    <a:pt x="19" y="577"/>
                    <a:pt x="21" y="577"/>
                  </a:cubicBezTo>
                  <a:cubicBezTo>
                    <a:pt x="54" y="577"/>
                    <a:pt x="214" y="458"/>
                    <a:pt x="412" y="315"/>
                  </a:cubicBezTo>
                  <a:cubicBezTo>
                    <a:pt x="613" y="156"/>
                    <a:pt x="773" y="30"/>
                    <a:pt x="756" y="5"/>
                  </a:cubicBezTo>
                  <a:cubicBezTo>
                    <a:pt x="754" y="2"/>
                    <a:pt x="751" y="1"/>
                    <a:pt x="746"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5"/>
            <p:cNvSpPr/>
            <p:nvPr/>
          </p:nvSpPr>
          <p:spPr>
            <a:xfrm>
              <a:off x="6101274" y="2124056"/>
              <a:ext cx="36938" cy="15999"/>
            </a:xfrm>
            <a:custGeom>
              <a:rect b="b" l="l" r="r" t="t"/>
              <a:pathLst>
                <a:path extrusionOk="0" h="379" w="875">
                  <a:moveTo>
                    <a:pt x="845" y="0"/>
                  </a:moveTo>
                  <a:cubicBezTo>
                    <a:pt x="787" y="0"/>
                    <a:pt x="614" y="49"/>
                    <a:pt x="412" y="133"/>
                  </a:cubicBezTo>
                  <a:cubicBezTo>
                    <a:pt x="177" y="233"/>
                    <a:pt x="1" y="351"/>
                    <a:pt x="9" y="376"/>
                  </a:cubicBezTo>
                  <a:cubicBezTo>
                    <a:pt x="11" y="378"/>
                    <a:pt x="14" y="379"/>
                    <a:pt x="18" y="379"/>
                  </a:cubicBezTo>
                  <a:cubicBezTo>
                    <a:pt x="63" y="379"/>
                    <a:pt x="241" y="308"/>
                    <a:pt x="454" y="217"/>
                  </a:cubicBezTo>
                  <a:cubicBezTo>
                    <a:pt x="690" y="116"/>
                    <a:pt x="874" y="32"/>
                    <a:pt x="866" y="7"/>
                  </a:cubicBezTo>
                  <a:cubicBezTo>
                    <a:pt x="865" y="2"/>
                    <a:pt x="857" y="0"/>
                    <a:pt x="845"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5"/>
            <p:cNvSpPr/>
            <p:nvPr/>
          </p:nvSpPr>
          <p:spPr>
            <a:xfrm>
              <a:off x="6175065" y="2108985"/>
              <a:ext cx="19883" cy="5361"/>
            </a:xfrm>
            <a:custGeom>
              <a:rect b="b" l="l" r="r" t="t"/>
              <a:pathLst>
                <a:path extrusionOk="0" h="127" w="471">
                  <a:moveTo>
                    <a:pt x="396" y="0"/>
                  </a:moveTo>
                  <a:cubicBezTo>
                    <a:pt x="353" y="0"/>
                    <a:pt x="294" y="7"/>
                    <a:pt x="227" y="19"/>
                  </a:cubicBezTo>
                  <a:cubicBezTo>
                    <a:pt x="101" y="36"/>
                    <a:pt x="0" y="78"/>
                    <a:pt x="8" y="103"/>
                  </a:cubicBezTo>
                  <a:cubicBezTo>
                    <a:pt x="13" y="118"/>
                    <a:pt x="52" y="127"/>
                    <a:pt x="109" y="127"/>
                  </a:cubicBezTo>
                  <a:cubicBezTo>
                    <a:pt x="149" y="127"/>
                    <a:pt x="199" y="122"/>
                    <a:pt x="252" y="112"/>
                  </a:cubicBezTo>
                  <a:cubicBezTo>
                    <a:pt x="370" y="86"/>
                    <a:pt x="470" y="44"/>
                    <a:pt x="470" y="19"/>
                  </a:cubicBezTo>
                  <a:cubicBezTo>
                    <a:pt x="466" y="7"/>
                    <a:pt x="439" y="0"/>
                    <a:pt x="396"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5"/>
            <p:cNvSpPr/>
            <p:nvPr/>
          </p:nvSpPr>
          <p:spPr>
            <a:xfrm>
              <a:off x="6354858" y="1841006"/>
              <a:ext cx="230536" cy="203898"/>
            </a:xfrm>
            <a:custGeom>
              <a:rect b="b" l="l" r="r" t="t"/>
              <a:pathLst>
                <a:path extrusionOk="0" h="4830" w="5461">
                  <a:moveTo>
                    <a:pt x="3169" y="0"/>
                  </a:moveTo>
                  <a:cubicBezTo>
                    <a:pt x="1250" y="0"/>
                    <a:pt x="0" y="890"/>
                    <a:pt x="0" y="890"/>
                  </a:cubicBezTo>
                  <a:lnTo>
                    <a:pt x="3033" y="4830"/>
                  </a:lnTo>
                  <a:cubicBezTo>
                    <a:pt x="5460" y="2839"/>
                    <a:pt x="5208" y="336"/>
                    <a:pt x="5208" y="336"/>
                  </a:cubicBezTo>
                  <a:cubicBezTo>
                    <a:pt x="4472" y="92"/>
                    <a:pt x="3786" y="0"/>
                    <a:pt x="3169"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5"/>
            <p:cNvSpPr/>
            <p:nvPr/>
          </p:nvSpPr>
          <p:spPr>
            <a:xfrm>
              <a:off x="6064420" y="1860721"/>
              <a:ext cx="470613" cy="379935"/>
            </a:xfrm>
            <a:custGeom>
              <a:rect b="b" l="l" r="r" t="t"/>
              <a:pathLst>
                <a:path extrusionOk="0" h="9000" w="11148">
                  <a:moveTo>
                    <a:pt x="8272" y="0"/>
                  </a:moveTo>
                  <a:cubicBezTo>
                    <a:pt x="7792" y="0"/>
                    <a:pt x="7307" y="138"/>
                    <a:pt x="6880" y="423"/>
                  </a:cubicBezTo>
                  <a:lnTo>
                    <a:pt x="0" y="5052"/>
                  </a:lnTo>
                  <a:cubicBezTo>
                    <a:pt x="92" y="5186"/>
                    <a:pt x="2461" y="9000"/>
                    <a:pt x="2461" y="9000"/>
                  </a:cubicBezTo>
                  <a:lnTo>
                    <a:pt x="9577" y="4615"/>
                  </a:lnTo>
                  <a:cubicBezTo>
                    <a:pt x="10820" y="3850"/>
                    <a:pt x="11147" y="2187"/>
                    <a:pt x="10274" y="1011"/>
                  </a:cubicBezTo>
                  <a:cubicBezTo>
                    <a:pt x="9789" y="350"/>
                    <a:pt x="9037" y="0"/>
                    <a:pt x="8272"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5"/>
            <p:cNvSpPr/>
            <p:nvPr/>
          </p:nvSpPr>
          <p:spPr>
            <a:xfrm>
              <a:off x="6161556" y="2154831"/>
              <a:ext cx="194738" cy="198959"/>
            </a:xfrm>
            <a:custGeom>
              <a:rect b="b" l="l" r="r" t="t"/>
              <a:pathLst>
                <a:path extrusionOk="0" h="4713" w="4613">
                  <a:moveTo>
                    <a:pt x="3462" y="0"/>
                  </a:moveTo>
                  <a:lnTo>
                    <a:pt x="160" y="2033"/>
                  </a:lnTo>
                  <a:lnTo>
                    <a:pt x="1" y="4713"/>
                  </a:lnTo>
                  <a:cubicBezTo>
                    <a:pt x="1" y="4713"/>
                    <a:pt x="4613" y="2478"/>
                    <a:pt x="3462"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5"/>
            <p:cNvSpPr/>
            <p:nvPr/>
          </p:nvSpPr>
          <p:spPr>
            <a:xfrm>
              <a:off x="5962640" y="1961023"/>
              <a:ext cx="240794" cy="112967"/>
            </a:xfrm>
            <a:custGeom>
              <a:rect b="b" l="l" r="r" t="t"/>
              <a:pathLst>
                <a:path extrusionOk="0" h="2676" w="5704">
                  <a:moveTo>
                    <a:pt x="3292" y="0"/>
                  </a:moveTo>
                  <a:cubicBezTo>
                    <a:pt x="2283" y="0"/>
                    <a:pt x="1092" y="247"/>
                    <a:pt x="0" y="1105"/>
                  </a:cubicBezTo>
                  <a:lnTo>
                    <a:pt x="2411" y="2676"/>
                  </a:lnTo>
                  <a:lnTo>
                    <a:pt x="5704" y="458"/>
                  </a:lnTo>
                  <a:cubicBezTo>
                    <a:pt x="5704" y="458"/>
                    <a:pt x="4666" y="0"/>
                    <a:pt x="3292"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5"/>
            <p:cNvSpPr/>
            <p:nvPr/>
          </p:nvSpPr>
          <p:spPr>
            <a:xfrm>
              <a:off x="6014776" y="2071752"/>
              <a:ext cx="211750" cy="138507"/>
            </a:xfrm>
            <a:custGeom>
              <a:rect b="b" l="l" r="r" t="t"/>
              <a:pathLst>
                <a:path extrusionOk="0" h="3281" w="5016">
                  <a:moveTo>
                    <a:pt x="4630" y="0"/>
                  </a:moveTo>
                  <a:cubicBezTo>
                    <a:pt x="4569" y="0"/>
                    <a:pt x="4507" y="17"/>
                    <a:pt x="4452" y="53"/>
                  </a:cubicBezTo>
                  <a:lnTo>
                    <a:pt x="0" y="2833"/>
                  </a:lnTo>
                  <a:cubicBezTo>
                    <a:pt x="0" y="2833"/>
                    <a:pt x="141" y="3280"/>
                    <a:pt x="257" y="3280"/>
                  </a:cubicBezTo>
                  <a:cubicBezTo>
                    <a:pt x="261" y="3280"/>
                    <a:pt x="265" y="3280"/>
                    <a:pt x="269" y="3278"/>
                  </a:cubicBezTo>
                  <a:cubicBezTo>
                    <a:pt x="370" y="3245"/>
                    <a:pt x="3713" y="1262"/>
                    <a:pt x="4797" y="624"/>
                  </a:cubicBezTo>
                  <a:cubicBezTo>
                    <a:pt x="4973" y="523"/>
                    <a:pt x="5015" y="280"/>
                    <a:pt x="4889" y="120"/>
                  </a:cubicBezTo>
                  <a:cubicBezTo>
                    <a:pt x="4822" y="43"/>
                    <a:pt x="4727" y="0"/>
                    <a:pt x="4630"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5"/>
            <p:cNvSpPr/>
            <p:nvPr/>
          </p:nvSpPr>
          <p:spPr>
            <a:xfrm>
              <a:off x="6309435" y="1925478"/>
              <a:ext cx="132344" cy="120313"/>
            </a:xfrm>
            <a:custGeom>
              <a:rect b="b" l="l" r="r" t="t"/>
              <a:pathLst>
                <a:path extrusionOk="0" h="2850" w="3135">
                  <a:moveTo>
                    <a:pt x="1560" y="0"/>
                  </a:moveTo>
                  <a:cubicBezTo>
                    <a:pt x="917" y="0"/>
                    <a:pt x="335" y="445"/>
                    <a:pt x="177" y="1098"/>
                  </a:cubicBezTo>
                  <a:cubicBezTo>
                    <a:pt x="1" y="1863"/>
                    <a:pt x="471" y="2636"/>
                    <a:pt x="1236" y="2812"/>
                  </a:cubicBezTo>
                  <a:cubicBezTo>
                    <a:pt x="1345" y="2837"/>
                    <a:pt x="1455" y="2849"/>
                    <a:pt x="1562" y="2849"/>
                  </a:cubicBezTo>
                  <a:cubicBezTo>
                    <a:pt x="2214" y="2849"/>
                    <a:pt x="2798" y="2410"/>
                    <a:pt x="2949" y="1754"/>
                  </a:cubicBezTo>
                  <a:cubicBezTo>
                    <a:pt x="3134" y="989"/>
                    <a:pt x="2655" y="216"/>
                    <a:pt x="1891" y="40"/>
                  </a:cubicBezTo>
                  <a:cubicBezTo>
                    <a:pt x="1780" y="13"/>
                    <a:pt x="1669" y="0"/>
                    <a:pt x="1560" y="0"/>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5"/>
            <p:cNvSpPr/>
            <p:nvPr/>
          </p:nvSpPr>
          <p:spPr>
            <a:xfrm>
              <a:off x="6313361" y="1922945"/>
              <a:ext cx="122719" cy="123817"/>
            </a:xfrm>
            <a:custGeom>
              <a:rect b="b" l="l" r="r" t="t"/>
              <a:pathLst>
                <a:path extrusionOk="0" h="2933" w="2907">
                  <a:moveTo>
                    <a:pt x="1468" y="0"/>
                  </a:moveTo>
                  <a:cubicBezTo>
                    <a:pt x="1306" y="0"/>
                    <a:pt x="1138" y="25"/>
                    <a:pt x="975" y="83"/>
                  </a:cubicBezTo>
                  <a:cubicBezTo>
                    <a:pt x="714" y="176"/>
                    <a:pt x="471" y="352"/>
                    <a:pt x="294" y="596"/>
                  </a:cubicBezTo>
                  <a:cubicBezTo>
                    <a:pt x="109" y="839"/>
                    <a:pt x="9" y="1150"/>
                    <a:pt x="0" y="1469"/>
                  </a:cubicBezTo>
                  <a:cubicBezTo>
                    <a:pt x="9" y="1788"/>
                    <a:pt x="109" y="2099"/>
                    <a:pt x="294" y="2334"/>
                  </a:cubicBezTo>
                  <a:cubicBezTo>
                    <a:pt x="471" y="2578"/>
                    <a:pt x="714" y="2754"/>
                    <a:pt x="975" y="2847"/>
                  </a:cubicBezTo>
                  <a:cubicBezTo>
                    <a:pt x="1133" y="2908"/>
                    <a:pt x="1294" y="2932"/>
                    <a:pt x="1451" y="2932"/>
                  </a:cubicBezTo>
                  <a:cubicBezTo>
                    <a:pt x="1552" y="2932"/>
                    <a:pt x="1652" y="2922"/>
                    <a:pt x="1747" y="2906"/>
                  </a:cubicBezTo>
                  <a:cubicBezTo>
                    <a:pt x="1991" y="2864"/>
                    <a:pt x="2193" y="2754"/>
                    <a:pt x="2361" y="2628"/>
                  </a:cubicBezTo>
                  <a:cubicBezTo>
                    <a:pt x="2688" y="2368"/>
                    <a:pt x="2831" y="2040"/>
                    <a:pt x="2873" y="1822"/>
                  </a:cubicBezTo>
                  <a:cubicBezTo>
                    <a:pt x="2898" y="1704"/>
                    <a:pt x="2907" y="1620"/>
                    <a:pt x="2907" y="1562"/>
                  </a:cubicBezTo>
                  <a:cubicBezTo>
                    <a:pt x="2907" y="1494"/>
                    <a:pt x="2907" y="1469"/>
                    <a:pt x="2898" y="1469"/>
                  </a:cubicBezTo>
                  <a:cubicBezTo>
                    <a:pt x="2890" y="1469"/>
                    <a:pt x="2898" y="1595"/>
                    <a:pt x="2840" y="1805"/>
                  </a:cubicBezTo>
                  <a:cubicBezTo>
                    <a:pt x="2781" y="2024"/>
                    <a:pt x="2638" y="2334"/>
                    <a:pt x="2319" y="2570"/>
                  </a:cubicBezTo>
                  <a:cubicBezTo>
                    <a:pt x="2159" y="2687"/>
                    <a:pt x="1957" y="2788"/>
                    <a:pt x="1731" y="2830"/>
                  </a:cubicBezTo>
                  <a:cubicBezTo>
                    <a:pt x="1653" y="2842"/>
                    <a:pt x="1572" y="2848"/>
                    <a:pt x="1488" y="2848"/>
                  </a:cubicBezTo>
                  <a:cubicBezTo>
                    <a:pt x="1328" y="2848"/>
                    <a:pt x="1160" y="2824"/>
                    <a:pt x="1000" y="2763"/>
                  </a:cubicBezTo>
                  <a:cubicBezTo>
                    <a:pt x="765" y="2679"/>
                    <a:pt x="529" y="2511"/>
                    <a:pt x="361" y="2284"/>
                  </a:cubicBezTo>
                  <a:cubicBezTo>
                    <a:pt x="193" y="2057"/>
                    <a:pt x="101" y="1763"/>
                    <a:pt x="101" y="1469"/>
                  </a:cubicBezTo>
                  <a:cubicBezTo>
                    <a:pt x="101" y="1167"/>
                    <a:pt x="193" y="881"/>
                    <a:pt x="361" y="654"/>
                  </a:cubicBezTo>
                  <a:cubicBezTo>
                    <a:pt x="529" y="419"/>
                    <a:pt x="765" y="260"/>
                    <a:pt x="1008" y="167"/>
                  </a:cubicBezTo>
                  <a:cubicBezTo>
                    <a:pt x="1156" y="109"/>
                    <a:pt x="1314" y="84"/>
                    <a:pt x="1467" y="84"/>
                  </a:cubicBezTo>
                  <a:cubicBezTo>
                    <a:pt x="1558" y="84"/>
                    <a:pt x="1647" y="93"/>
                    <a:pt x="1731" y="108"/>
                  </a:cubicBezTo>
                  <a:cubicBezTo>
                    <a:pt x="1957" y="142"/>
                    <a:pt x="2159" y="243"/>
                    <a:pt x="2319" y="360"/>
                  </a:cubicBezTo>
                  <a:cubicBezTo>
                    <a:pt x="2638" y="604"/>
                    <a:pt x="2781" y="915"/>
                    <a:pt x="2840" y="1125"/>
                  </a:cubicBezTo>
                  <a:cubicBezTo>
                    <a:pt x="2898" y="1343"/>
                    <a:pt x="2890" y="1469"/>
                    <a:pt x="2898" y="1469"/>
                  </a:cubicBezTo>
                  <a:cubicBezTo>
                    <a:pt x="2907" y="1469"/>
                    <a:pt x="2907" y="1436"/>
                    <a:pt x="2907" y="1377"/>
                  </a:cubicBezTo>
                  <a:cubicBezTo>
                    <a:pt x="2907" y="1318"/>
                    <a:pt x="2898" y="1226"/>
                    <a:pt x="2873" y="1116"/>
                  </a:cubicBezTo>
                  <a:cubicBezTo>
                    <a:pt x="2831" y="890"/>
                    <a:pt x="2688" y="562"/>
                    <a:pt x="2361" y="310"/>
                  </a:cubicBezTo>
                  <a:cubicBezTo>
                    <a:pt x="2193" y="184"/>
                    <a:pt x="1991" y="75"/>
                    <a:pt x="1747" y="24"/>
                  </a:cubicBezTo>
                  <a:cubicBezTo>
                    <a:pt x="1657" y="9"/>
                    <a:pt x="1563" y="0"/>
                    <a:pt x="1468"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5"/>
            <p:cNvSpPr/>
            <p:nvPr/>
          </p:nvSpPr>
          <p:spPr>
            <a:xfrm>
              <a:off x="6399184" y="1855444"/>
              <a:ext cx="110308" cy="169620"/>
            </a:xfrm>
            <a:custGeom>
              <a:rect b="b" l="l" r="r" t="t"/>
              <a:pathLst>
                <a:path extrusionOk="0" h="4018" w="2613">
                  <a:moveTo>
                    <a:pt x="13" y="1"/>
                  </a:moveTo>
                  <a:cubicBezTo>
                    <a:pt x="11" y="1"/>
                    <a:pt x="9" y="1"/>
                    <a:pt x="8" y="2"/>
                  </a:cubicBezTo>
                  <a:cubicBezTo>
                    <a:pt x="0" y="19"/>
                    <a:pt x="252" y="153"/>
                    <a:pt x="597" y="430"/>
                  </a:cubicBezTo>
                  <a:cubicBezTo>
                    <a:pt x="773" y="565"/>
                    <a:pt x="966" y="750"/>
                    <a:pt x="1176" y="960"/>
                  </a:cubicBezTo>
                  <a:cubicBezTo>
                    <a:pt x="1369" y="1178"/>
                    <a:pt x="1579" y="1430"/>
                    <a:pt x="1764" y="1716"/>
                  </a:cubicBezTo>
                  <a:cubicBezTo>
                    <a:pt x="1941" y="2001"/>
                    <a:pt x="2092" y="2295"/>
                    <a:pt x="2209" y="2564"/>
                  </a:cubicBezTo>
                  <a:cubicBezTo>
                    <a:pt x="2319" y="2833"/>
                    <a:pt x="2403" y="3085"/>
                    <a:pt x="2453" y="3303"/>
                  </a:cubicBezTo>
                  <a:cubicBezTo>
                    <a:pt x="2562" y="3740"/>
                    <a:pt x="2587" y="4017"/>
                    <a:pt x="2604" y="4017"/>
                  </a:cubicBezTo>
                  <a:cubicBezTo>
                    <a:pt x="2613" y="4017"/>
                    <a:pt x="2613" y="3942"/>
                    <a:pt x="2604" y="3816"/>
                  </a:cubicBezTo>
                  <a:cubicBezTo>
                    <a:pt x="2596" y="3757"/>
                    <a:pt x="2587" y="3673"/>
                    <a:pt x="2579" y="3589"/>
                  </a:cubicBezTo>
                  <a:cubicBezTo>
                    <a:pt x="2562" y="3497"/>
                    <a:pt x="2554" y="3396"/>
                    <a:pt x="2520" y="3287"/>
                  </a:cubicBezTo>
                  <a:cubicBezTo>
                    <a:pt x="2478" y="3068"/>
                    <a:pt x="2394" y="2808"/>
                    <a:pt x="2293" y="2531"/>
                  </a:cubicBezTo>
                  <a:cubicBezTo>
                    <a:pt x="2176" y="2253"/>
                    <a:pt x="2033" y="1951"/>
                    <a:pt x="1840" y="1665"/>
                  </a:cubicBezTo>
                  <a:cubicBezTo>
                    <a:pt x="1655" y="1371"/>
                    <a:pt x="1445" y="1119"/>
                    <a:pt x="1235" y="901"/>
                  </a:cubicBezTo>
                  <a:cubicBezTo>
                    <a:pt x="1025" y="683"/>
                    <a:pt x="823" y="506"/>
                    <a:pt x="639" y="372"/>
                  </a:cubicBezTo>
                  <a:cubicBezTo>
                    <a:pt x="555" y="304"/>
                    <a:pt x="462" y="254"/>
                    <a:pt x="387" y="204"/>
                  </a:cubicBezTo>
                  <a:cubicBezTo>
                    <a:pt x="311" y="153"/>
                    <a:pt x="244" y="111"/>
                    <a:pt x="193" y="86"/>
                  </a:cubicBezTo>
                  <a:cubicBezTo>
                    <a:pt x="88" y="33"/>
                    <a:pt x="30" y="1"/>
                    <a:pt x="13"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5"/>
            <p:cNvSpPr/>
            <p:nvPr/>
          </p:nvSpPr>
          <p:spPr>
            <a:xfrm>
              <a:off x="6381453" y="1860763"/>
              <a:ext cx="111743" cy="172828"/>
            </a:xfrm>
            <a:custGeom>
              <a:rect b="b" l="l" r="r" t="t"/>
              <a:pathLst>
                <a:path extrusionOk="0" h="4094" w="2647">
                  <a:moveTo>
                    <a:pt x="13" y="1"/>
                  </a:moveTo>
                  <a:cubicBezTo>
                    <a:pt x="11" y="1"/>
                    <a:pt x="9" y="1"/>
                    <a:pt x="8" y="2"/>
                  </a:cubicBezTo>
                  <a:cubicBezTo>
                    <a:pt x="0" y="19"/>
                    <a:pt x="252" y="153"/>
                    <a:pt x="605" y="439"/>
                  </a:cubicBezTo>
                  <a:cubicBezTo>
                    <a:pt x="781" y="582"/>
                    <a:pt x="983" y="767"/>
                    <a:pt x="1185" y="985"/>
                  </a:cubicBezTo>
                  <a:cubicBezTo>
                    <a:pt x="1386" y="1203"/>
                    <a:pt x="1596" y="1464"/>
                    <a:pt x="1781" y="1749"/>
                  </a:cubicBezTo>
                  <a:cubicBezTo>
                    <a:pt x="1966" y="2043"/>
                    <a:pt x="2117" y="2337"/>
                    <a:pt x="2235" y="2615"/>
                  </a:cubicBezTo>
                  <a:cubicBezTo>
                    <a:pt x="2352" y="2892"/>
                    <a:pt x="2436" y="3152"/>
                    <a:pt x="2487" y="3371"/>
                  </a:cubicBezTo>
                  <a:cubicBezTo>
                    <a:pt x="2596" y="3816"/>
                    <a:pt x="2621" y="4093"/>
                    <a:pt x="2638" y="4093"/>
                  </a:cubicBezTo>
                  <a:cubicBezTo>
                    <a:pt x="2646" y="4093"/>
                    <a:pt x="2646" y="4026"/>
                    <a:pt x="2629" y="3891"/>
                  </a:cubicBezTo>
                  <a:cubicBezTo>
                    <a:pt x="2629" y="3833"/>
                    <a:pt x="2621" y="3749"/>
                    <a:pt x="2604" y="3665"/>
                  </a:cubicBezTo>
                  <a:cubicBezTo>
                    <a:pt x="2596" y="3572"/>
                    <a:pt x="2579" y="3471"/>
                    <a:pt x="2554" y="3354"/>
                  </a:cubicBezTo>
                  <a:cubicBezTo>
                    <a:pt x="2503" y="3127"/>
                    <a:pt x="2428" y="2867"/>
                    <a:pt x="2319" y="2581"/>
                  </a:cubicBezTo>
                  <a:cubicBezTo>
                    <a:pt x="2201" y="2304"/>
                    <a:pt x="2050" y="2001"/>
                    <a:pt x="1865" y="1699"/>
                  </a:cubicBezTo>
                  <a:cubicBezTo>
                    <a:pt x="1672" y="1405"/>
                    <a:pt x="1462" y="1145"/>
                    <a:pt x="1252" y="918"/>
                  </a:cubicBezTo>
                  <a:cubicBezTo>
                    <a:pt x="1042" y="699"/>
                    <a:pt x="832" y="523"/>
                    <a:pt x="647" y="388"/>
                  </a:cubicBezTo>
                  <a:cubicBezTo>
                    <a:pt x="555" y="313"/>
                    <a:pt x="471" y="254"/>
                    <a:pt x="395" y="204"/>
                  </a:cubicBezTo>
                  <a:cubicBezTo>
                    <a:pt x="319" y="153"/>
                    <a:pt x="252" y="120"/>
                    <a:pt x="193" y="86"/>
                  </a:cubicBezTo>
                  <a:cubicBezTo>
                    <a:pt x="88" y="33"/>
                    <a:pt x="29" y="1"/>
                    <a:pt x="13"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5"/>
            <p:cNvSpPr/>
            <p:nvPr/>
          </p:nvSpPr>
          <p:spPr>
            <a:xfrm>
              <a:off x="6925433" y="1716135"/>
              <a:ext cx="72399" cy="234462"/>
            </a:xfrm>
            <a:custGeom>
              <a:rect b="b" l="l" r="r" t="t"/>
              <a:pathLst>
                <a:path extrusionOk="0" h="5554" w="1715">
                  <a:moveTo>
                    <a:pt x="0" y="1"/>
                  </a:moveTo>
                  <a:lnTo>
                    <a:pt x="0" y="5553"/>
                  </a:lnTo>
                  <a:lnTo>
                    <a:pt x="1714" y="5553"/>
                  </a:lnTo>
                  <a:lnTo>
                    <a:pt x="1714" y="1"/>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5"/>
            <p:cNvSpPr/>
            <p:nvPr/>
          </p:nvSpPr>
          <p:spPr>
            <a:xfrm>
              <a:off x="7058747" y="1619675"/>
              <a:ext cx="72736" cy="330923"/>
            </a:xfrm>
            <a:custGeom>
              <a:rect b="b" l="l" r="r" t="t"/>
              <a:pathLst>
                <a:path extrusionOk="0" h="7839" w="1723">
                  <a:moveTo>
                    <a:pt x="1" y="1"/>
                  </a:moveTo>
                  <a:lnTo>
                    <a:pt x="1" y="7838"/>
                  </a:lnTo>
                  <a:lnTo>
                    <a:pt x="1723" y="7838"/>
                  </a:lnTo>
                  <a:lnTo>
                    <a:pt x="1723" y="1"/>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5"/>
            <p:cNvSpPr/>
            <p:nvPr/>
          </p:nvSpPr>
          <p:spPr>
            <a:xfrm>
              <a:off x="7200969" y="1575012"/>
              <a:ext cx="72399" cy="375587"/>
            </a:xfrm>
            <a:custGeom>
              <a:rect b="b" l="l" r="r" t="t"/>
              <a:pathLst>
                <a:path extrusionOk="0" h="8897" w="1715">
                  <a:moveTo>
                    <a:pt x="1" y="0"/>
                  </a:moveTo>
                  <a:lnTo>
                    <a:pt x="1" y="8896"/>
                  </a:lnTo>
                  <a:lnTo>
                    <a:pt x="1714" y="8896"/>
                  </a:lnTo>
                  <a:lnTo>
                    <a:pt x="1714"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5"/>
            <p:cNvSpPr/>
            <p:nvPr/>
          </p:nvSpPr>
          <p:spPr>
            <a:xfrm>
              <a:off x="7342811" y="1527140"/>
              <a:ext cx="72736" cy="423459"/>
            </a:xfrm>
            <a:custGeom>
              <a:rect b="b" l="l" r="r" t="t"/>
              <a:pathLst>
                <a:path extrusionOk="0" h="10031" w="1723">
                  <a:moveTo>
                    <a:pt x="1" y="0"/>
                  </a:moveTo>
                  <a:lnTo>
                    <a:pt x="1" y="10030"/>
                  </a:lnTo>
                  <a:lnTo>
                    <a:pt x="1723" y="10030"/>
                  </a:lnTo>
                  <a:lnTo>
                    <a:pt x="1723"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45"/>
            <p:cNvSpPr/>
            <p:nvPr/>
          </p:nvSpPr>
          <p:spPr>
            <a:xfrm>
              <a:off x="5264746" y="3711244"/>
              <a:ext cx="103216" cy="101443"/>
            </a:xfrm>
            <a:custGeom>
              <a:rect b="b" l="l" r="r" t="t"/>
              <a:pathLst>
                <a:path extrusionOk="0" h="2403" w="2445">
                  <a:moveTo>
                    <a:pt x="1201" y="0"/>
                  </a:moveTo>
                  <a:cubicBezTo>
                    <a:pt x="1016" y="0"/>
                    <a:pt x="722" y="59"/>
                    <a:pt x="454" y="278"/>
                  </a:cubicBezTo>
                  <a:cubicBezTo>
                    <a:pt x="328" y="387"/>
                    <a:pt x="202" y="530"/>
                    <a:pt x="126" y="714"/>
                  </a:cubicBezTo>
                  <a:cubicBezTo>
                    <a:pt x="42" y="899"/>
                    <a:pt x="0" y="1118"/>
                    <a:pt x="34" y="1344"/>
                  </a:cubicBezTo>
                  <a:cubicBezTo>
                    <a:pt x="42" y="1462"/>
                    <a:pt x="76" y="1571"/>
                    <a:pt x="126" y="1680"/>
                  </a:cubicBezTo>
                  <a:cubicBezTo>
                    <a:pt x="168" y="1790"/>
                    <a:pt x="235" y="1899"/>
                    <a:pt x="319" y="1991"/>
                  </a:cubicBezTo>
                  <a:cubicBezTo>
                    <a:pt x="479" y="2176"/>
                    <a:pt x="706" y="2319"/>
                    <a:pt x="966" y="2378"/>
                  </a:cubicBezTo>
                  <a:cubicBezTo>
                    <a:pt x="1050" y="2395"/>
                    <a:pt x="1136" y="2403"/>
                    <a:pt x="1222" y="2403"/>
                  </a:cubicBezTo>
                  <a:cubicBezTo>
                    <a:pt x="1393" y="2403"/>
                    <a:pt x="1563" y="2369"/>
                    <a:pt x="1714" y="2302"/>
                  </a:cubicBezTo>
                  <a:cubicBezTo>
                    <a:pt x="1831" y="2252"/>
                    <a:pt x="1932" y="2185"/>
                    <a:pt x="2025" y="2109"/>
                  </a:cubicBezTo>
                  <a:cubicBezTo>
                    <a:pt x="2109" y="2033"/>
                    <a:pt x="2193" y="1941"/>
                    <a:pt x="2251" y="1840"/>
                  </a:cubicBezTo>
                  <a:cubicBezTo>
                    <a:pt x="2377" y="1655"/>
                    <a:pt x="2428" y="1437"/>
                    <a:pt x="2436" y="1235"/>
                  </a:cubicBezTo>
                  <a:cubicBezTo>
                    <a:pt x="2445" y="1034"/>
                    <a:pt x="2394" y="849"/>
                    <a:pt x="2319" y="689"/>
                  </a:cubicBezTo>
                  <a:cubicBezTo>
                    <a:pt x="2176" y="378"/>
                    <a:pt x="1932" y="210"/>
                    <a:pt x="1764" y="135"/>
                  </a:cubicBezTo>
                  <a:cubicBezTo>
                    <a:pt x="1596" y="51"/>
                    <a:pt x="1487" y="42"/>
                    <a:pt x="1487" y="42"/>
                  </a:cubicBezTo>
                  <a:lnTo>
                    <a:pt x="1487" y="42"/>
                  </a:lnTo>
                  <a:cubicBezTo>
                    <a:pt x="1487" y="51"/>
                    <a:pt x="1588" y="68"/>
                    <a:pt x="1756" y="152"/>
                  </a:cubicBezTo>
                  <a:cubicBezTo>
                    <a:pt x="1915" y="236"/>
                    <a:pt x="2142" y="412"/>
                    <a:pt x="2277" y="714"/>
                  </a:cubicBezTo>
                  <a:cubicBezTo>
                    <a:pt x="2344" y="866"/>
                    <a:pt x="2386" y="1042"/>
                    <a:pt x="2377" y="1235"/>
                  </a:cubicBezTo>
                  <a:cubicBezTo>
                    <a:pt x="2369" y="1420"/>
                    <a:pt x="2319" y="1630"/>
                    <a:pt x="2193" y="1815"/>
                  </a:cubicBezTo>
                  <a:cubicBezTo>
                    <a:pt x="2142" y="1899"/>
                    <a:pt x="2067" y="1983"/>
                    <a:pt x="1983" y="2059"/>
                  </a:cubicBezTo>
                  <a:cubicBezTo>
                    <a:pt x="1890" y="2134"/>
                    <a:pt x="1798" y="2193"/>
                    <a:pt x="1689" y="2243"/>
                  </a:cubicBezTo>
                  <a:cubicBezTo>
                    <a:pt x="1550" y="2304"/>
                    <a:pt x="1389" y="2336"/>
                    <a:pt x="1228" y="2336"/>
                  </a:cubicBezTo>
                  <a:cubicBezTo>
                    <a:pt x="1146" y="2336"/>
                    <a:pt x="1063" y="2328"/>
                    <a:pt x="983" y="2311"/>
                  </a:cubicBezTo>
                  <a:cubicBezTo>
                    <a:pt x="739" y="2252"/>
                    <a:pt x="521" y="2126"/>
                    <a:pt x="370" y="1949"/>
                  </a:cubicBezTo>
                  <a:cubicBezTo>
                    <a:pt x="286" y="1857"/>
                    <a:pt x="227" y="1756"/>
                    <a:pt x="185" y="1655"/>
                  </a:cubicBezTo>
                  <a:cubicBezTo>
                    <a:pt x="134" y="1554"/>
                    <a:pt x="109" y="1445"/>
                    <a:pt x="92" y="1336"/>
                  </a:cubicBezTo>
                  <a:cubicBezTo>
                    <a:pt x="59" y="1126"/>
                    <a:pt x="101" y="916"/>
                    <a:pt x="176" y="740"/>
                  </a:cubicBezTo>
                  <a:cubicBezTo>
                    <a:pt x="244" y="563"/>
                    <a:pt x="361" y="420"/>
                    <a:pt x="487" y="311"/>
                  </a:cubicBezTo>
                  <a:cubicBezTo>
                    <a:pt x="739" y="93"/>
                    <a:pt x="1016" y="34"/>
                    <a:pt x="1201" y="34"/>
                  </a:cubicBezTo>
                  <a:cubicBezTo>
                    <a:pt x="1228" y="33"/>
                    <a:pt x="1254" y="32"/>
                    <a:pt x="1277" y="32"/>
                  </a:cubicBezTo>
                  <a:cubicBezTo>
                    <a:pt x="1390" y="32"/>
                    <a:pt x="1460" y="44"/>
                    <a:pt x="1480" y="44"/>
                  </a:cubicBezTo>
                  <a:cubicBezTo>
                    <a:pt x="1485" y="44"/>
                    <a:pt x="1487" y="44"/>
                    <a:pt x="1487" y="42"/>
                  </a:cubicBezTo>
                  <a:cubicBezTo>
                    <a:pt x="1487" y="42"/>
                    <a:pt x="1386" y="9"/>
                    <a:pt x="1201"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5"/>
            <p:cNvSpPr/>
            <p:nvPr/>
          </p:nvSpPr>
          <p:spPr>
            <a:xfrm>
              <a:off x="5173604" y="3620820"/>
              <a:ext cx="281954" cy="281616"/>
            </a:xfrm>
            <a:custGeom>
              <a:rect b="b" l="l" r="r" t="t"/>
              <a:pathLst>
                <a:path extrusionOk="0" h="6671" w="6679">
                  <a:moveTo>
                    <a:pt x="3512" y="0"/>
                  </a:moveTo>
                  <a:lnTo>
                    <a:pt x="3503" y="9"/>
                  </a:lnTo>
                  <a:cubicBezTo>
                    <a:pt x="3420" y="191"/>
                    <a:pt x="3321" y="390"/>
                    <a:pt x="3221" y="597"/>
                  </a:cubicBezTo>
                  <a:lnTo>
                    <a:pt x="3221" y="597"/>
                  </a:lnTo>
                  <a:cubicBezTo>
                    <a:pt x="3004" y="606"/>
                    <a:pt x="2772" y="646"/>
                    <a:pt x="2540" y="717"/>
                  </a:cubicBezTo>
                  <a:lnTo>
                    <a:pt x="2540" y="717"/>
                  </a:lnTo>
                  <a:lnTo>
                    <a:pt x="2075" y="252"/>
                  </a:lnTo>
                  <a:lnTo>
                    <a:pt x="2058" y="244"/>
                  </a:lnTo>
                  <a:lnTo>
                    <a:pt x="2041" y="252"/>
                  </a:lnTo>
                  <a:cubicBezTo>
                    <a:pt x="1756" y="437"/>
                    <a:pt x="1445" y="630"/>
                    <a:pt x="1117" y="840"/>
                  </a:cubicBezTo>
                  <a:lnTo>
                    <a:pt x="1101" y="849"/>
                  </a:lnTo>
                  <a:lnTo>
                    <a:pt x="1109" y="866"/>
                  </a:lnTo>
                  <a:cubicBezTo>
                    <a:pt x="1175" y="1055"/>
                    <a:pt x="1249" y="1269"/>
                    <a:pt x="1323" y="1483"/>
                  </a:cubicBezTo>
                  <a:lnTo>
                    <a:pt x="1323" y="1483"/>
                  </a:lnTo>
                  <a:cubicBezTo>
                    <a:pt x="1173" y="1637"/>
                    <a:pt x="1037" y="1828"/>
                    <a:pt x="925" y="2042"/>
                  </a:cubicBezTo>
                  <a:lnTo>
                    <a:pt x="252" y="2042"/>
                  </a:lnTo>
                  <a:lnTo>
                    <a:pt x="252" y="2067"/>
                  </a:lnTo>
                  <a:cubicBezTo>
                    <a:pt x="177" y="2403"/>
                    <a:pt x="93" y="2764"/>
                    <a:pt x="9" y="3134"/>
                  </a:cubicBezTo>
                  <a:lnTo>
                    <a:pt x="0" y="3159"/>
                  </a:lnTo>
                  <a:lnTo>
                    <a:pt x="25" y="3176"/>
                  </a:lnTo>
                  <a:cubicBezTo>
                    <a:pt x="205" y="3257"/>
                    <a:pt x="409" y="3355"/>
                    <a:pt x="606" y="3453"/>
                  </a:cubicBezTo>
                  <a:lnTo>
                    <a:pt x="606" y="3453"/>
                  </a:lnTo>
                  <a:cubicBezTo>
                    <a:pt x="616" y="3667"/>
                    <a:pt x="656" y="3902"/>
                    <a:pt x="725" y="4123"/>
                  </a:cubicBezTo>
                  <a:lnTo>
                    <a:pt x="725" y="4123"/>
                  </a:lnTo>
                  <a:cubicBezTo>
                    <a:pt x="578" y="4269"/>
                    <a:pt x="423" y="4424"/>
                    <a:pt x="269" y="4579"/>
                  </a:cubicBezTo>
                  <a:lnTo>
                    <a:pt x="252" y="4604"/>
                  </a:lnTo>
                  <a:lnTo>
                    <a:pt x="261" y="4621"/>
                  </a:lnTo>
                  <a:cubicBezTo>
                    <a:pt x="454" y="4915"/>
                    <a:pt x="647" y="5234"/>
                    <a:pt x="849" y="5553"/>
                  </a:cubicBezTo>
                  <a:lnTo>
                    <a:pt x="865" y="5578"/>
                  </a:lnTo>
                  <a:lnTo>
                    <a:pt x="891" y="5561"/>
                  </a:lnTo>
                  <a:cubicBezTo>
                    <a:pt x="1087" y="5496"/>
                    <a:pt x="1291" y="5423"/>
                    <a:pt x="1503" y="5349"/>
                  </a:cubicBezTo>
                  <a:lnTo>
                    <a:pt x="1503" y="5349"/>
                  </a:lnTo>
                  <a:cubicBezTo>
                    <a:pt x="1663" y="5499"/>
                    <a:pt x="1853" y="5633"/>
                    <a:pt x="2058" y="5745"/>
                  </a:cubicBezTo>
                  <a:lnTo>
                    <a:pt x="2058" y="5745"/>
                  </a:lnTo>
                  <a:lnTo>
                    <a:pt x="2058" y="5746"/>
                  </a:lnTo>
                  <a:lnTo>
                    <a:pt x="2058" y="5763"/>
                  </a:lnTo>
                  <a:lnTo>
                    <a:pt x="2058" y="5805"/>
                  </a:lnTo>
                  <a:lnTo>
                    <a:pt x="2058" y="5889"/>
                  </a:lnTo>
                  <a:lnTo>
                    <a:pt x="2058" y="6057"/>
                  </a:lnTo>
                  <a:cubicBezTo>
                    <a:pt x="2058" y="6166"/>
                    <a:pt x="2058" y="6275"/>
                    <a:pt x="2058" y="6385"/>
                  </a:cubicBezTo>
                  <a:lnTo>
                    <a:pt x="2058" y="6418"/>
                  </a:lnTo>
                  <a:lnTo>
                    <a:pt x="2083" y="6418"/>
                  </a:lnTo>
                  <a:cubicBezTo>
                    <a:pt x="2445" y="6502"/>
                    <a:pt x="2806" y="6586"/>
                    <a:pt x="3159" y="6662"/>
                  </a:cubicBezTo>
                  <a:lnTo>
                    <a:pt x="3184" y="6670"/>
                  </a:lnTo>
                  <a:lnTo>
                    <a:pt x="3192" y="6645"/>
                  </a:lnTo>
                  <a:cubicBezTo>
                    <a:pt x="3289" y="6451"/>
                    <a:pt x="3378" y="6258"/>
                    <a:pt x="3467" y="6064"/>
                  </a:cubicBezTo>
                  <a:lnTo>
                    <a:pt x="3467" y="6064"/>
                  </a:lnTo>
                  <a:cubicBezTo>
                    <a:pt x="3699" y="6047"/>
                    <a:pt x="3930" y="6008"/>
                    <a:pt x="4147" y="5945"/>
                  </a:cubicBezTo>
                  <a:lnTo>
                    <a:pt x="4147" y="5945"/>
                  </a:lnTo>
                  <a:cubicBezTo>
                    <a:pt x="4302" y="6100"/>
                    <a:pt x="4457" y="6247"/>
                    <a:pt x="4604" y="6401"/>
                  </a:cubicBezTo>
                  <a:lnTo>
                    <a:pt x="4620" y="6418"/>
                  </a:lnTo>
                  <a:lnTo>
                    <a:pt x="4646" y="6401"/>
                  </a:lnTo>
                  <a:cubicBezTo>
                    <a:pt x="4956" y="6200"/>
                    <a:pt x="5267" y="6007"/>
                    <a:pt x="5570" y="5813"/>
                  </a:cubicBezTo>
                  <a:lnTo>
                    <a:pt x="5595" y="5797"/>
                  </a:lnTo>
                  <a:lnTo>
                    <a:pt x="5586" y="5771"/>
                  </a:lnTo>
                  <a:cubicBezTo>
                    <a:pt x="5513" y="5567"/>
                    <a:pt x="5439" y="5363"/>
                    <a:pt x="5366" y="5167"/>
                  </a:cubicBezTo>
                  <a:lnTo>
                    <a:pt x="5366" y="5167"/>
                  </a:lnTo>
                  <a:cubicBezTo>
                    <a:pt x="5523" y="4992"/>
                    <a:pt x="5658" y="4801"/>
                    <a:pt x="5762" y="4604"/>
                  </a:cubicBezTo>
                  <a:lnTo>
                    <a:pt x="6426" y="4604"/>
                  </a:lnTo>
                  <a:lnTo>
                    <a:pt x="6435" y="4579"/>
                  </a:lnTo>
                  <a:cubicBezTo>
                    <a:pt x="6519" y="4201"/>
                    <a:pt x="6594" y="3848"/>
                    <a:pt x="6670" y="3512"/>
                  </a:cubicBezTo>
                  <a:lnTo>
                    <a:pt x="6678" y="3486"/>
                  </a:lnTo>
                  <a:lnTo>
                    <a:pt x="6653" y="3478"/>
                  </a:lnTo>
                  <a:cubicBezTo>
                    <a:pt x="6449" y="3380"/>
                    <a:pt x="6260" y="3290"/>
                    <a:pt x="6072" y="3200"/>
                  </a:cubicBezTo>
                  <a:lnTo>
                    <a:pt x="6072" y="3200"/>
                  </a:lnTo>
                  <a:cubicBezTo>
                    <a:pt x="6055" y="2951"/>
                    <a:pt x="6015" y="2726"/>
                    <a:pt x="5951" y="2516"/>
                  </a:cubicBezTo>
                  <a:lnTo>
                    <a:pt x="5951" y="2516"/>
                  </a:lnTo>
                  <a:cubicBezTo>
                    <a:pt x="6115" y="2345"/>
                    <a:pt x="6262" y="2198"/>
                    <a:pt x="6410" y="2058"/>
                  </a:cubicBezTo>
                  <a:lnTo>
                    <a:pt x="6418" y="2042"/>
                  </a:lnTo>
                  <a:lnTo>
                    <a:pt x="6410" y="2033"/>
                  </a:lnTo>
                  <a:cubicBezTo>
                    <a:pt x="6174" y="1672"/>
                    <a:pt x="5981" y="1370"/>
                    <a:pt x="5813" y="1109"/>
                  </a:cubicBezTo>
                  <a:lnTo>
                    <a:pt x="5813" y="1092"/>
                  </a:lnTo>
                  <a:lnTo>
                    <a:pt x="5796" y="1101"/>
                  </a:lnTo>
                  <a:cubicBezTo>
                    <a:pt x="5556" y="1192"/>
                    <a:pt x="5348" y="1267"/>
                    <a:pt x="5181" y="1325"/>
                  </a:cubicBezTo>
                  <a:lnTo>
                    <a:pt x="5181" y="1325"/>
                  </a:lnTo>
                  <a:cubicBezTo>
                    <a:pt x="5005" y="1167"/>
                    <a:pt x="4855" y="1067"/>
                    <a:pt x="4746" y="1008"/>
                  </a:cubicBezTo>
                  <a:cubicBezTo>
                    <a:pt x="4696" y="975"/>
                    <a:pt x="4662" y="958"/>
                    <a:pt x="4629" y="941"/>
                  </a:cubicBezTo>
                  <a:cubicBezTo>
                    <a:pt x="4604" y="933"/>
                    <a:pt x="4596" y="925"/>
                    <a:pt x="4595" y="924"/>
                  </a:cubicBezTo>
                  <a:lnTo>
                    <a:pt x="4595" y="924"/>
                  </a:lnTo>
                  <a:cubicBezTo>
                    <a:pt x="4596" y="925"/>
                    <a:pt x="4604" y="933"/>
                    <a:pt x="4620" y="941"/>
                  </a:cubicBezTo>
                  <a:cubicBezTo>
                    <a:pt x="4654" y="958"/>
                    <a:pt x="4688" y="983"/>
                    <a:pt x="4738" y="1017"/>
                  </a:cubicBezTo>
                  <a:cubicBezTo>
                    <a:pt x="4839" y="1076"/>
                    <a:pt x="4990" y="1176"/>
                    <a:pt x="5166" y="1344"/>
                  </a:cubicBezTo>
                  <a:lnTo>
                    <a:pt x="5175" y="1344"/>
                  </a:lnTo>
                  <a:cubicBezTo>
                    <a:pt x="5349" y="1286"/>
                    <a:pt x="5548" y="1212"/>
                    <a:pt x="5795" y="1129"/>
                  </a:cubicBezTo>
                  <a:lnTo>
                    <a:pt x="5795" y="1129"/>
                  </a:lnTo>
                  <a:cubicBezTo>
                    <a:pt x="5952" y="1392"/>
                    <a:pt x="6140" y="1688"/>
                    <a:pt x="6361" y="2039"/>
                  </a:cubicBezTo>
                  <a:lnTo>
                    <a:pt x="6361" y="2039"/>
                  </a:lnTo>
                  <a:cubicBezTo>
                    <a:pt x="6215" y="2178"/>
                    <a:pt x="6068" y="2333"/>
                    <a:pt x="5906" y="2495"/>
                  </a:cubicBezTo>
                  <a:lnTo>
                    <a:pt x="5889" y="2504"/>
                  </a:lnTo>
                  <a:lnTo>
                    <a:pt x="5897" y="2512"/>
                  </a:lnTo>
                  <a:cubicBezTo>
                    <a:pt x="5964" y="2730"/>
                    <a:pt x="6006" y="2966"/>
                    <a:pt x="6015" y="3218"/>
                  </a:cubicBezTo>
                  <a:lnTo>
                    <a:pt x="6015" y="3234"/>
                  </a:lnTo>
                  <a:lnTo>
                    <a:pt x="6032" y="3234"/>
                  </a:lnTo>
                  <a:cubicBezTo>
                    <a:pt x="6220" y="3325"/>
                    <a:pt x="6409" y="3423"/>
                    <a:pt x="6613" y="3521"/>
                  </a:cubicBezTo>
                  <a:lnTo>
                    <a:pt x="6613" y="3521"/>
                  </a:lnTo>
                  <a:cubicBezTo>
                    <a:pt x="6534" y="3842"/>
                    <a:pt x="6461" y="4186"/>
                    <a:pt x="6382" y="4545"/>
                  </a:cubicBezTo>
                  <a:lnTo>
                    <a:pt x="5721" y="4545"/>
                  </a:lnTo>
                  <a:lnTo>
                    <a:pt x="5712" y="4562"/>
                  </a:lnTo>
                  <a:cubicBezTo>
                    <a:pt x="5603" y="4763"/>
                    <a:pt x="5469" y="4965"/>
                    <a:pt x="5301" y="5141"/>
                  </a:cubicBezTo>
                  <a:lnTo>
                    <a:pt x="5292" y="5150"/>
                  </a:lnTo>
                  <a:lnTo>
                    <a:pt x="5292" y="5167"/>
                  </a:lnTo>
                  <a:cubicBezTo>
                    <a:pt x="5365" y="5369"/>
                    <a:pt x="5438" y="5571"/>
                    <a:pt x="5511" y="5773"/>
                  </a:cubicBezTo>
                  <a:lnTo>
                    <a:pt x="5511" y="5773"/>
                  </a:lnTo>
                  <a:cubicBezTo>
                    <a:pt x="5220" y="5951"/>
                    <a:pt x="4930" y="6144"/>
                    <a:pt x="4624" y="6330"/>
                  </a:cubicBezTo>
                  <a:lnTo>
                    <a:pt x="4624" y="6330"/>
                  </a:lnTo>
                  <a:cubicBezTo>
                    <a:pt x="4471" y="6185"/>
                    <a:pt x="4319" y="6033"/>
                    <a:pt x="4175" y="5881"/>
                  </a:cubicBezTo>
                  <a:lnTo>
                    <a:pt x="4158" y="5872"/>
                  </a:lnTo>
                  <a:lnTo>
                    <a:pt x="4142" y="5872"/>
                  </a:lnTo>
                  <a:cubicBezTo>
                    <a:pt x="3915" y="5948"/>
                    <a:pt x="3680" y="5990"/>
                    <a:pt x="3444" y="5998"/>
                  </a:cubicBezTo>
                  <a:lnTo>
                    <a:pt x="3419" y="5998"/>
                  </a:lnTo>
                  <a:lnTo>
                    <a:pt x="3411" y="6015"/>
                  </a:lnTo>
                  <a:cubicBezTo>
                    <a:pt x="3322" y="6209"/>
                    <a:pt x="3233" y="6395"/>
                    <a:pt x="3137" y="6588"/>
                  </a:cubicBezTo>
                  <a:lnTo>
                    <a:pt x="3137" y="6588"/>
                  </a:lnTo>
                  <a:cubicBezTo>
                    <a:pt x="2802" y="6516"/>
                    <a:pt x="2459" y="6437"/>
                    <a:pt x="2117" y="6365"/>
                  </a:cubicBezTo>
                  <a:lnTo>
                    <a:pt x="2117" y="6365"/>
                  </a:lnTo>
                  <a:cubicBezTo>
                    <a:pt x="2117" y="6262"/>
                    <a:pt x="2117" y="6160"/>
                    <a:pt x="2117" y="6057"/>
                  </a:cubicBezTo>
                  <a:lnTo>
                    <a:pt x="2117" y="5889"/>
                  </a:lnTo>
                  <a:lnTo>
                    <a:pt x="2117" y="5805"/>
                  </a:lnTo>
                  <a:lnTo>
                    <a:pt x="2117" y="5763"/>
                  </a:lnTo>
                  <a:lnTo>
                    <a:pt x="2117" y="5746"/>
                  </a:lnTo>
                  <a:lnTo>
                    <a:pt x="2117" y="5738"/>
                  </a:lnTo>
                  <a:lnTo>
                    <a:pt x="2117" y="5729"/>
                  </a:lnTo>
                  <a:lnTo>
                    <a:pt x="2117" y="5721"/>
                  </a:lnTo>
                  <a:cubicBezTo>
                    <a:pt x="2103" y="5696"/>
                    <a:pt x="2099" y="5689"/>
                    <a:pt x="2099" y="5689"/>
                  </a:cubicBezTo>
                  <a:lnTo>
                    <a:pt x="2099" y="5689"/>
                  </a:lnTo>
                  <a:cubicBezTo>
                    <a:pt x="2099" y="5689"/>
                    <a:pt x="2103" y="5697"/>
                    <a:pt x="2102" y="5697"/>
                  </a:cubicBezTo>
                  <a:cubicBezTo>
                    <a:pt x="2102" y="5697"/>
                    <a:pt x="2101" y="5697"/>
                    <a:pt x="2100" y="5696"/>
                  </a:cubicBezTo>
                  <a:cubicBezTo>
                    <a:pt x="1890" y="5578"/>
                    <a:pt x="1689" y="5444"/>
                    <a:pt x="1521" y="5284"/>
                  </a:cubicBezTo>
                  <a:lnTo>
                    <a:pt x="1512" y="5276"/>
                  </a:lnTo>
                  <a:lnTo>
                    <a:pt x="1487" y="5284"/>
                  </a:lnTo>
                  <a:cubicBezTo>
                    <a:pt x="1286" y="5356"/>
                    <a:pt x="1078" y="5429"/>
                    <a:pt x="891" y="5494"/>
                  </a:cubicBezTo>
                  <a:lnTo>
                    <a:pt x="891" y="5494"/>
                  </a:lnTo>
                  <a:cubicBezTo>
                    <a:pt x="700" y="5190"/>
                    <a:pt x="509" y="4888"/>
                    <a:pt x="332" y="4608"/>
                  </a:cubicBezTo>
                  <a:lnTo>
                    <a:pt x="332" y="4608"/>
                  </a:lnTo>
                  <a:cubicBezTo>
                    <a:pt x="485" y="4455"/>
                    <a:pt x="637" y="4303"/>
                    <a:pt x="781" y="4159"/>
                  </a:cubicBezTo>
                  <a:lnTo>
                    <a:pt x="798" y="4142"/>
                  </a:lnTo>
                  <a:lnTo>
                    <a:pt x="790" y="4125"/>
                  </a:lnTo>
                  <a:cubicBezTo>
                    <a:pt x="714" y="3890"/>
                    <a:pt x="672" y="3646"/>
                    <a:pt x="664" y="3428"/>
                  </a:cubicBezTo>
                  <a:lnTo>
                    <a:pt x="664" y="3411"/>
                  </a:lnTo>
                  <a:lnTo>
                    <a:pt x="647" y="3402"/>
                  </a:lnTo>
                  <a:cubicBezTo>
                    <a:pt x="445" y="3306"/>
                    <a:pt x="251" y="3209"/>
                    <a:pt x="73" y="3127"/>
                  </a:cubicBezTo>
                  <a:lnTo>
                    <a:pt x="73" y="3127"/>
                  </a:lnTo>
                  <a:cubicBezTo>
                    <a:pt x="152" y="2775"/>
                    <a:pt x="225" y="2430"/>
                    <a:pt x="297" y="2100"/>
                  </a:cubicBezTo>
                  <a:lnTo>
                    <a:pt x="958" y="2100"/>
                  </a:lnTo>
                  <a:lnTo>
                    <a:pt x="966" y="2084"/>
                  </a:lnTo>
                  <a:cubicBezTo>
                    <a:pt x="1075" y="1865"/>
                    <a:pt x="1218" y="1664"/>
                    <a:pt x="1369" y="1504"/>
                  </a:cubicBezTo>
                  <a:lnTo>
                    <a:pt x="1386" y="1496"/>
                  </a:lnTo>
                  <a:lnTo>
                    <a:pt x="1378" y="1479"/>
                  </a:lnTo>
                  <a:cubicBezTo>
                    <a:pt x="1305" y="1269"/>
                    <a:pt x="1232" y="1059"/>
                    <a:pt x="1160" y="871"/>
                  </a:cubicBezTo>
                  <a:lnTo>
                    <a:pt x="1160" y="871"/>
                  </a:lnTo>
                  <a:cubicBezTo>
                    <a:pt x="1477" y="668"/>
                    <a:pt x="1779" y="480"/>
                    <a:pt x="2056" y="301"/>
                  </a:cubicBezTo>
                  <a:lnTo>
                    <a:pt x="2056" y="301"/>
                  </a:lnTo>
                  <a:cubicBezTo>
                    <a:pt x="2219" y="463"/>
                    <a:pt x="2373" y="618"/>
                    <a:pt x="2512" y="756"/>
                  </a:cubicBezTo>
                  <a:lnTo>
                    <a:pt x="2520" y="765"/>
                  </a:lnTo>
                  <a:lnTo>
                    <a:pt x="2537" y="765"/>
                  </a:lnTo>
                  <a:cubicBezTo>
                    <a:pt x="2772" y="689"/>
                    <a:pt x="3007" y="647"/>
                    <a:pt x="3234" y="639"/>
                  </a:cubicBezTo>
                  <a:lnTo>
                    <a:pt x="3243" y="639"/>
                  </a:lnTo>
                  <a:lnTo>
                    <a:pt x="3251" y="630"/>
                  </a:lnTo>
                  <a:cubicBezTo>
                    <a:pt x="3350" y="417"/>
                    <a:pt x="3448" y="220"/>
                    <a:pt x="3531" y="38"/>
                  </a:cubicBezTo>
                  <a:lnTo>
                    <a:pt x="3531" y="38"/>
                  </a:lnTo>
                  <a:cubicBezTo>
                    <a:pt x="3955" y="136"/>
                    <a:pt x="4307" y="210"/>
                    <a:pt x="4579" y="267"/>
                  </a:cubicBezTo>
                  <a:lnTo>
                    <a:pt x="4579" y="267"/>
                  </a:lnTo>
                  <a:cubicBezTo>
                    <a:pt x="4587" y="482"/>
                    <a:pt x="4587" y="640"/>
                    <a:pt x="4587" y="756"/>
                  </a:cubicBezTo>
                  <a:cubicBezTo>
                    <a:pt x="4587" y="807"/>
                    <a:pt x="4587" y="857"/>
                    <a:pt x="4587" y="882"/>
                  </a:cubicBezTo>
                  <a:cubicBezTo>
                    <a:pt x="4587" y="908"/>
                    <a:pt x="4595" y="924"/>
                    <a:pt x="4595" y="924"/>
                  </a:cubicBezTo>
                  <a:cubicBezTo>
                    <a:pt x="4595" y="924"/>
                    <a:pt x="4595" y="908"/>
                    <a:pt x="4595" y="874"/>
                  </a:cubicBezTo>
                  <a:cubicBezTo>
                    <a:pt x="4595" y="849"/>
                    <a:pt x="4595" y="807"/>
                    <a:pt x="4595" y="748"/>
                  </a:cubicBezTo>
                  <a:cubicBezTo>
                    <a:pt x="4604" y="639"/>
                    <a:pt x="4604" y="471"/>
                    <a:pt x="4604" y="261"/>
                  </a:cubicBezTo>
                  <a:lnTo>
                    <a:pt x="4604" y="252"/>
                  </a:lnTo>
                  <a:lnTo>
                    <a:pt x="4595" y="244"/>
                  </a:lnTo>
                  <a:cubicBezTo>
                    <a:pt x="4318" y="185"/>
                    <a:pt x="3957" y="101"/>
                    <a:pt x="3528"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5"/>
            <p:cNvSpPr/>
            <p:nvPr/>
          </p:nvSpPr>
          <p:spPr>
            <a:xfrm>
              <a:off x="5069333" y="3265499"/>
              <a:ext cx="308549" cy="308549"/>
            </a:xfrm>
            <a:custGeom>
              <a:rect b="b" l="l" r="r" t="t"/>
              <a:pathLst>
                <a:path extrusionOk="0" h="7309" w="7309">
                  <a:moveTo>
                    <a:pt x="5041" y="1000"/>
                  </a:moveTo>
                  <a:cubicBezTo>
                    <a:pt x="5276" y="1126"/>
                    <a:pt x="5494" y="1277"/>
                    <a:pt x="5687" y="1453"/>
                  </a:cubicBezTo>
                  <a:lnTo>
                    <a:pt x="6376" y="1210"/>
                  </a:lnTo>
                  <a:lnTo>
                    <a:pt x="7032" y="2235"/>
                  </a:lnTo>
                  <a:lnTo>
                    <a:pt x="6511" y="2755"/>
                  </a:lnTo>
                  <a:cubicBezTo>
                    <a:pt x="6586" y="3007"/>
                    <a:pt x="6637" y="3268"/>
                    <a:pt x="6645" y="3537"/>
                  </a:cubicBezTo>
                  <a:lnTo>
                    <a:pt x="7309" y="3847"/>
                  </a:lnTo>
                  <a:lnTo>
                    <a:pt x="7040" y="5032"/>
                  </a:lnTo>
                  <a:lnTo>
                    <a:pt x="6309" y="5040"/>
                  </a:lnTo>
                  <a:cubicBezTo>
                    <a:pt x="6183" y="5276"/>
                    <a:pt x="6032" y="5494"/>
                    <a:pt x="5855" y="5687"/>
                  </a:cubicBezTo>
                  <a:lnTo>
                    <a:pt x="6099" y="6376"/>
                  </a:lnTo>
                  <a:lnTo>
                    <a:pt x="5074" y="7023"/>
                  </a:lnTo>
                  <a:lnTo>
                    <a:pt x="4553" y="6510"/>
                  </a:lnTo>
                  <a:cubicBezTo>
                    <a:pt x="4301" y="6586"/>
                    <a:pt x="4041" y="6636"/>
                    <a:pt x="3772" y="6645"/>
                  </a:cubicBezTo>
                  <a:lnTo>
                    <a:pt x="3461" y="7308"/>
                  </a:lnTo>
                  <a:lnTo>
                    <a:pt x="2269" y="7040"/>
                  </a:lnTo>
                  <a:lnTo>
                    <a:pt x="2269" y="6309"/>
                  </a:lnTo>
                  <a:cubicBezTo>
                    <a:pt x="2033" y="6183"/>
                    <a:pt x="1815" y="6023"/>
                    <a:pt x="1622" y="5847"/>
                  </a:cubicBezTo>
                  <a:lnTo>
                    <a:pt x="933" y="6099"/>
                  </a:lnTo>
                  <a:lnTo>
                    <a:pt x="286" y="5074"/>
                  </a:lnTo>
                  <a:lnTo>
                    <a:pt x="798" y="4553"/>
                  </a:lnTo>
                  <a:cubicBezTo>
                    <a:pt x="723" y="4301"/>
                    <a:pt x="672" y="4041"/>
                    <a:pt x="664" y="3772"/>
                  </a:cubicBezTo>
                  <a:lnTo>
                    <a:pt x="0" y="3453"/>
                  </a:lnTo>
                  <a:lnTo>
                    <a:pt x="269" y="2268"/>
                  </a:lnTo>
                  <a:lnTo>
                    <a:pt x="1000" y="2268"/>
                  </a:lnTo>
                  <a:cubicBezTo>
                    <a:pt x="1126" y="2033"/>
                    <a:pt x="1277" y="1815"/>
                    <a:pt x="1454" y="1621"/>
                  </a:cubicBezTo>
                  <a:lnTo>
                    <a:pt x="1210" y="933"/>
                  </a:lnTo>
                  <a:lnTo>
                    <a:pt x="2235" y="277"/>
                  </a:lnTo>
                  <a:lnTo>
                    <a:pt x="2756" y="798"/>
                  </a:lnTo>
                  <a:cubicBezTo>
                    <a:pt x="3008" y="723"/>
                    <a:pt x="3268" y="672"/>
                    <a:pt x="3537" y="664"/>
                  </a:cubicBezTo>
                  <a:lnTo>
                    <a:pt x="3856" y="0"/>
                  </a:lnTo>
                  <a:lnTo>
                    <a:pt x="5041" y="269"/>
                  </a:lnTo>
                  <a:close/>
                  <a:moveTo>
                    <a:pt x="3991" y="2394"/>
                  </a:moveTo>
                  <a:cubicBezTo>
                    <a:pt x="3293" y="2235"/>
                    <a:pt x="2596" y="2680"/>
                    <a:pt x="2437" y="3377"/>
                  </a:cubicBezTo>
                  <a:cubicBezTo>
                    <a:pt x="2277" y="4083"/>
                    <a:pt x="2722" y="4780"/>
                    <a:pt x="3428" y="4931"/>
                  </a:cubicBezTo>
                  <a:cubicBezTo>
                    <a:pt x="4125" y="5091"/>
                    <a:pt x="4822" y="4654"/>
                    <a:pt x="4982" y="3948"/>
                  </a:cubicBezTo>
                  <a:cubicBezTo>
                    <a:pt x="5141" y="3251"/>
                    <a:pt x="4696" y="2554"/>
                    <a:pt x="3991" y="2394"/>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5"/>
            <p:cNvSpPr/>
            <p:nvPr/>
          </p:nvSpPr>
          <p:spPr>
            <a:xfrm>
              <a:off x="5069333" y="3265499"/>
              <a:ext cx="308549" cy="308549"/>
            </a:xfrm>
            <a:custGeom>
              <a:rect b="b" l="l" r="r" t="t"/>
              <a:pathLst>
                <a:path extrusionOk="0" h="7309" w="7309">
                  <a:moveTo>
                    <a:pt x="5041" y="1000"/>
                  </a:moveTo>
                  <a:cubicBezTo>
                    <a:pt x="5276" y="1126"/>
                    <a:pt x="5494" y="1277"/>
                    <a:pt x="5687" y="1453"/>
                  </a:cubicBezTo>
                  <a:lnTo>
                    <a:pt x="6376" y="1210"/>
                  </a:lnTo>
                  <a:lnTo>
                    <a:pt x="7032" y="2235"/>
                  </a:lnTo>
                  <a:lnTo>
                    <a:pt x="6511" y="2755"/>
                  </a:lnTo>
                  <a:cubicBezTo>
                    <a:pt x="6586" y="3007"/>
                    <a:pt x="6637" y="3268"/>
                    <a:pt x="6645" y="3537"/>
                  </a:cubicBezTo>
                  <a:lnTo>
                    <a:pt x="7309" y="3847"/>
                  </a:lnTo>
                  <a:lnTo>
                    <a:pt x="7040" y="5032"/>
                  </a:lnTo>
                  <a:lnTo>
                    <a:pt x="6309" y="5040"/>
                  </a:lnTo>
                  <a:cubicBezTo>
                    <a:pt x="6183" y="5276"/>
                    <a:pt x="6032" y="5494"/>
                    <a:pt x="5855" y="5687"/>
                  </a:cubicBezTo>
                  <a:lnTo>
                    <a:pt x="6099" y="6376"/>
                  </a:lnTo>
                  <a:lnTo>
                    <a:pt x="5074" y="7023"/>
                  </a:lnTo>
                  <a:lnTo>
                    <a:pt x="4553" y="6510"/>
                  </a:lnTo>
                  <a:cubicBezTo>
                    <a:pt x="4301" y="6586"/>
                    <a:pt x="4041" y="6636"/>
                    <a:pt x="3772" y="6645"/>
                  </a:cubicBezTo>
                  <a:lnTo>
                    <a:pt x="3461" y="7308"/>
                  </a:lnTo>
                  <a:lnTo>
                    <a:pt x="2269" y="7040"/>
                  </a:lnTo>
                  <a:lnTo>
                    <a:pt x="2269" y="6309"/>
                  </a:lnTo>
                  <a:cubicBezTo>
                    <a:pt x="2033" y="6183"/>
                    <a:pt x="1815" y="6023"/>
                    <a:pt x="1622" y="5847"/>
                  </a:cubicBezTo>
                  <a:lnTo>
                    <a:pt x="933" y="6099"/>
                  </a:lnTo>
                  <a:lnTo>
                    <a:pt x="286" y="5074"/>
                  </a:lnTo>
                  <a:lnTo>
                    <a:pt x="798" y="4553"/>
                  </a:lnTo>
                  <a:cubicBezTo>
                    <a:pt x="723" y="4301"/>
                    <a:pt x="672" y="4041"/>
                    <a:pt x="664" y="3772"/>
                  </a:cubicBezTo>
                  <a:lnTo>
                    <a:pt x="0" y="3453"/>
                  </a:lnTo>
                  <a:lnTo>
                    <a:pt x="269" y="2268"/>
                  </a:lnTo>
                  <a:lnTo>
                    <a:pt x="1000" y="2268"/>
                  </a:lnTo>
                  <a:cubicBezTo>
                    <a:pt x="1126" y="2033"/>
                    <a:pt x="1277" y="1815"/>
                    <a:pt x="1454" y="1621"/>
                  </a:cubicBezTo>
                  <a:lnTo>
                    <a:pt x="1210" y="933"/>
                  </a:lnTo>
                  <a:lnTo>
                    <a:pt x="2235" y="277"/>
                  </a:lnTo>
                  <a:lnTo>
                    <a:pt x="2756" y="798"/>
                  </a:lnTo>
                  <a:cubicBezTo>
                    <a:pt x="3008" y="723"/>
                    <a:pt x="3268" y="672"/>
                    <a:pt x="3537" y="664"/>
                  </a:cubicBezTo>
                  <a:lnTo>
                    <a:pt x="3856" y="0"/>
                  </a:lnTo>
                  <a:lnTo>
                    <a:pt x="5041" y="269"/>
                  </a:lnTo>
                  <a:close/>
                  <a:moveTo>
                    <a:pt x="3991" y="2394"/>
                  </a:moveTo>
                  <a:cubicBezTo>
                    <a:pt x="3293" y="2235"/>
                    <a:pt x="2596" y="2680"/>
                    <a:pt x="2437" y="3377"/>
                  </a:cubicBezTo>
                  <a:cubicBezTo>
                    <a:pt x="2277" y="4083"/>
                    <a:pt x="2722" y="4780"/>
                    <a:pt x="3428" y="4931"/>
                  </a:cubicBezTo>
                  <a:cubicBezTo>
                    <a:pt x="4125" y="5091"/>
                    <a:pt x="4822" y="4654"/>
                    <a:pt x="4982" y="3948"/>
                  </a:cubicBezTo>
                  <a:cubicBezTo>
                    <a:pt x="5141" y="3251"/>
                    <a:pt x="4696" y="2554"/>
                    <a:pt x="3991" y="239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5"/>
            <p:cNvSpPr/>
            <p:nvPr/>
          </p:nvSpPr>
          <p:spPr>
            <a:xfrm>
              <a:off x="4977474" y="3577888"/>
              <a:ext cx="179498" cy="179498"/>
            </a:xfrm>
            <a:custGeom>
              <a:rect b="b" l="l" r="r" t="t"/>
              <a:pathLst>
                <a:path extrusionOk="0" h="4252" w="4252">
                  <a:moveTo>
                    <a:pt x="2932" y="580"/>
                  </a:moveTo>
                  <a:cubicBezTo>
                    <a:pt x="3067" y="656"/>
                    <a:pt x="3193" y="740"/>
                    <a:pt x="3310" y="849"/>
                  </a:cubicBezTo>
                  <a:lnTo>
                    <a:pt x="3705" y="706"/>
                  </a:lnTo>
                  <a:lnTo>
                    <a:pt x="4083" y="1303"/>
                  </a:lnTo>
                  <a:lnTo>
                    <a:pt x="3789" y="1605"/>
                  </a:lnTo>
                  <a:cubicBezTo>
                    <a:pt x="3831" y="1748"/>
                    <a:pt x="3856" y="1899"/>
                    <a:pt x="3865" y="2059"/>
                  </a:cubicBezTo>
                  <a:lnTo>
                    <a:pt x="4251" y="2244"/>
                  </a:lnTo>
                  <a:lnTo>
                    <a:pt x="4092" y="2933"/>
                  </a:lnTo>
                  <a:lnTo>
                    <a:pt x="3672" y="2933"/>
                  </a:lnTo>
                  <a:cubicBezTo>
                    <a:pt x="3596" y="3067"/>
                    <a:pt x="3504" y="3193"/>
                    <a:pt x="3403" y="3311"/>
                  </a:cubicBezTo>
                  <a:lnTo>
                    <a:pt x="3546" y="3714"/>
                  </a:lnTo>
                  <a:lnTo>
                    <a:pt x="2949" y="4083"/>
                  </a:lnTo>
                  <a:lnTo>
                    <a:pt x="2647" y="3789"/>
                  </a:lnTo>
                  <a:cubicBezTo>
                    <a:pt x="2496" y="3831"/>
                    <a:pt x="2344" y="3857"/>
                    <a:pt x="2193" y="3865"/>
                  </a:cubicBezTo>
                  <a:lnTo>
                    <a:pt x="2008" y="4251"/>
                  </a:lnTo>
                  <a:lnTo>
                    <a:pt x="1320" y="4100"/>
                  </a:lnTo>
                  <a:lnTo>
                    <a:pt x="1320" y="3672"/>
                  </a:lnTo>
                  <a:cubicBezTo>
                    <a:pt x="1177" y="3596"/>
                    <a:pt x="1051" y="3504"/>
                    <a:pt x="942" y="3403"/>
                  </a:cubicBezTo>
                  <a:lnTo>
                    <a:pt x="538" y="3546"/>
                  </a:lnTo>
                  <a:lnTo>
                    <a:pt x="160" y="2949"/>
                  </a:lnTo>
                  <a:lnTo>
                    <a:pt x="463" y="2647"/>
                  </a:lnTo>
                  <a:cubicBezTo>
                    <a:pt x="412" y="2496"/>
                    <a:pt x="387" y="2345"/>
                    <a:pt x="387" y="2193"/>
                  </a:cubicBezTo>
                  <a:lnTo>
                    <a:pt x="1" y="2009"/>
                  </a:lnTo>
                  <a:lnTo>
                    <a:pt x="152" y="1320"/>
                  </a:lnTo>
                  <a:lnTo>
                    <a:pt x="580" y="1320"/>
                  </a:lnTo>
                  <a:cubicBezTo>
                    <a:pt x="656" y="1177"/>
                    <a:pt x="740" y="1051"/>
                    <a:pt x="849" y="942"/>
                  </a:cubicBezTo>
                  <a:lnTo>
                    <a:pt x="698" y="538"/>
                  </a:lnTo>
                  <a:lnTo>
                    <a:pt x="1303" y="160"/>
                  </a:lnTo>
                  <a:lnTo>
                    <a:pt x="1605" y="463"/>
                  </a:lnTo>
                  <a:cubicBezTo>
                    <a:pt x="1748" y="412"/>
                    <a:pt x="1899" y="387"/>
                    <a:pt x="2059" y="387"/>
                  </a:cubicBezTo>
                  <a:lnTo>
                    <a:pt x="2235" y="1"/>
                  </a:lnTo>
                  <a:lnTo>
                    <a:pt x="2924" y="152"/>
                  </a:lnTo>
                  <a:close/>
                  <a:moveTo>
                    <a:pt x="2319" y="1395"/>
                  </a:moveTo>
                  <a:cubicBezTo>
                    <a:pt x="1916" y="1303"/>
                    <a:pt x="1504" y="1555"/>
                    <a:pt x="1412" y="1967"/>
                  </a:cubicBezTo>
                  <a:cubicBezTo>
                    <a:pt x="1320" y="2378"/>
                    <a:pt x="1580" y="2781"/>
                    <a:pt x="1992" y="2874"/>
                  </a:cubicBezTo>
                  <a:cubicBezTo>
                    <a:pt x="2395" y="2966"/>
                    <a:pt x="2806" y="2706"/>
                    <a:pt x="2899" y="2294"/>
                  </a:cubicBezTo>
                  <a:cubicBezTo>
                    <a:pt x="2983" y="1891"/>
                    <a:pt x="2731" y="1479"/>
                    <a:pt x="2319" y="1395"/>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5"/>
            <p:cNvSpPr/>
            <p:nvPr/>
          </p:nvSpPr>
          <p:spPr>
            <a:xfrm>
              <a:off x="4977474" y="3577888"/>
              <a:ext cx="179498" cy="179498"/>
            </a:xfrm>
            <a:custGeom>
              <a:rect b="b" l="l" r="r" t="t"/>
              <a:pathLst>
                <a:path extrusionOk="0" h="4252" w="4252">
                  <a:moveTo>
                    <a:pt x="2932" y="580"/>
                  </a:moveTo>
                  <a:cubicBezTo>
                    <a:pt x="3067" y="656"/>
                    <a:pt x="3193" y="740"/>
                    <a:pt x="3310" y="849"/>
                  </a:cubicBezTo>
                  <a:lnTo>
                    <a:pt x="3705" y="706"/>
                  </a:lnTo>
                  <a:lnTo>
                    <a:pt x="4083" y="1303"/>
                  </a:lnTo>
                  <a:lnTo>
                    <a:pt x="3789" y="1605"/>
                  </a:lnTo>
                  <a:cubicBezTo>
                    <a:pt x="3831" y="1748"/>
                    <a:pt x="3856" y="1899"/>
                    <a:pt x="3865" y="2059"/>
                  </a:cubicBezTo>
                  <a:lnTo>
                    <a:pt x="4251" y="2244"/>
                  </a:lnTo>
                  <a:lnTo>
                    <a:pt x="4092" y="2933"/>
                  </a:lnTo>
                  <a:lnTo>
                    <a:pt x="3672" y="2933"/>
                  </a:lnTo>
                  <a:cubicBezTo>
                    <a:pt x="3596" y="3067"/>
                    <a:pt x="3504" y="3193"/>
                    <a:pt x="3403" y="3311"/>
                  </a:cubicBezTo>
                  <a:lnTo>
                    <a:pt x="3546" y="3714"/>
                  </a:lnTo>
                  <a:lnTo>
                    <a:pt x="2949" y="4083"/>
                  </a:lnTo>
                  <a:lnTo>
                    <a:pt x="2647" y="3789"/>
                  </a:lnTo>
                  <a:cubicBezTo>
                    <a:pt x="2496" y="3831"/>
                    <a:pt x="2344" y="3857"/>
                    <a:pt x="2193" y="3865"/>
                  </a:cubicBezTo>
                  <a:lnTo>
                    <a:pt x="2008" y="4251"/>
                  </a:lnTo>
                  <a:lnTo>
                    <a:pt x="1320" y="4100"/>
                  </a:lnTo>
                  <a:lnTo>
                    <a:pt x="1320" y="3672"/>
                  </a:lnTo>
                  <a:cubicBezTo>
                    <a:pt x="1177" y="3596"/>
                    <a:pt x="1051" y="3504"/>
                    <a:pt x="942" y="3403"/>
                  </a:cubicBezTo>
                  <a:lnTo>
                    <a:pt x="538" y="3546"/>
                  </a:lnTo>
                  <a:lnTo>
                    <a:pt x="160" y="2949"/>
                  </a:lnTo>
                  <a:lnTo>
                    <a:pt x="463" y="2647"/>
                  </a:lnTo>
                  <a:cubicBezTo>
                    <a:pt x="412" y="2496"/>
                    <a:pt x="387" y="2345"/>
                    <a:pt x="387" y="2193"/>
                  </a:cubicBezTo>
                  <a:lnTo>
                    <a:pt x="1" y="2009"/>
                  </a:lnTo>
                  <a:lnTo>
                    <a:pt x="152" y="1320"/>
                  </a:lnTo>
                  <a:lnTo>
                    <a:pt x="580" y="1320"/>
                  </a:lnTo>
                  <a:cubicBezTo>
                    <a:pt x="656" y="1177"/>
                    <a:pt x="740" y="1051"/>
                    <a:pt x="849" y="942"/>
                  </a:cubicBezTo>
                  <a:lnTo>
                    <a:pt x="698" y="538"/>
                  </a:lnTo>
                  <a:lnTo>
                    <a:pt x="1303" y="160"/>
                  </a:lnTo>
                  <a:lnTo>
                    <a:pt x="1605" y="463"/>
                  </a:lnTo>
                  <a:cubicBezTo>
                    <a:pt x="1748" y="412"/>
                    <a:pt x="1899" y="387"/>
                    <a:pt x="2059" y="387"/>
                  </a:cubicBezTo>
                  <a:lnTo>
                    <a:pt x="2235" y="1"/>
                  </a:lnTo>
                  <a:lnTo>
                    <a:pt x="2924" y="152"/>
                  </a:lnTo>
                  <a:close/>
                  <a:moveTo>
                    <a:pt x="2319" y="1395"/>
                  </a:moveTo>
                  <a:cubicBezTo>
                    <a:pt x="1916" y="1303"/>
                    <a:pt x="1504" y="1555"/>
                    <a:pt x="1412" y="1967"/>
                  </a:cubicBezTo>
                  <a:cubicBezTo>
                    <a:pt x="1320" y="2378"/>
                    <a:pt x="1580" y="2781"/>
                    <a:pt x="1992" y="2874"/>
                  </a:cubicBezTo>
                  <a:cubicBezTo>
                    <a:pt x="2395" y="2966"/>
                    <a:pt x="2806" y="2706"/>
                    <a:pt x="2899" y="2294"/>
                  </a:cubicBezTo>
                  <a:cubicBezTo>
                    <a:pt x="2983" y="1891"/>
                    <a:pt x="2731" y="1479"/>
                    <a:pt x="2319" y="139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5"/>
            <p:cNvSpPr/>
            <p:nvPr/>
          </p:nvSpPr>
          <p:spPr>
            <a:xfrm>
              <a:off x="6797058" y="2949987"/>
              <a:ext cx="136228" cy="363429"/>
            </a:xfrm>
            <a:custGeom>
              <a:rect b="b" l="l" r="r" t="t"/>
              <a:pathLst>
                <a:path extrusionOk="0" h="8609" w="3227">
                  <a:moveTo>
                    <a:pt x="561" y="0"/>
                  </a:moveTo>
                  <a:cubicBezTo>
                    <a:pt x="320" y="0"/>
                    <a:pt x="84" y="112"/>
                    <a:pt x="0" y="334"/>
                  </a:cubicBezTo>
                  <a:lnTo>
                    <a:pt x="899" y="8608"/>
                  </a:lnTo>
                  <a:cubicBezTo>
                    <a:pt x="1689" y="8407"/>
                    <a:pt x="2269" y="7608"/>
                    <a:pt x="2218" y="6794"/>
                  </a:cubicBezTo>
                  <a:cubicBezTo>
                    <a:pt x="2193" y="6432"/>
                    <a:pt x="2059" y="6080"/>
                    <a:pt x="2075" y="5718"/>
                  </a:cubicBezTo>
                  <a:cubicBezTo>
                    <a:pt x="2101" y="5147"/>
                    <a:pt x="2470" y="4668"/>
                    <a:pt x="2756" y="4181"/>
                  </a:cubicBezTo>
                  <a:cubicBezTo>
                    <a:pt x="3041" y="3694"/>
                    <a:pt x="3226" y="3047"/>
                    <a:pt x="2899" y="2585"/>
                  </a:cubicBezTo>
                  <a:cubicBezTo>
                    <a:pt x="2689" y="2283"/>
                    <a:pt x="2311" y="2148"/>
                    <a:pt x="2050" y="1888"/>
                  </a:cubicBezTo>
                  <a:cubicBezTo>
                    <a:pt x="1798" y="1636"/>
                    <a:pt x="1672" y="1283"/>
                    <a:pt x="1538" y="947"/>
                  </a:cubicBezTo>
                  <a:cubicBezTo>
                    <a:pt x="1403" y="611"/>
                    <a:pt x="1227" y="267"/>
                    <a:pt x="916" y="90"/>
                  </a:cubicBezTo>
                  <a:cubicBezTo>
                    <a:pt x="810" y="30"/>
                    <a:pt x="685" y="0"/>
                    <a:pt x="561"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5"/>
            <p:cNvSpPr/>
            <p:nvPr/>
          </p:nvSpPr>
          <p:spPr>
            <a:xfrm>
              <a:off x="6213692" y="2805992"/>
              <a:ext cx="580203" cy="621869"/>
            </a:xfrm>
            <a:custGeom>
              <a:rect b="b" l="l" r="r" t="t"/>
              <a:pathLst>
                <a:path extrusionOk="0" h="14731" w="13744">
                  <a:moveTo>
                    <a:pt x="9671" y="1"/>
                  </a:moveTo>
                  <a:cubicBezTo>
                    <a:pt x="8876" y="1"/>
                    <a:pt x="8080" y="330"/>
                    <a:pt x="7519" y="905"/>
                  </a:cubicBezTo>
                  <a:cubicBezTo>
                    <a:pt x="7166" y="1275"/>
                    <a:pt x="6872" y="1754"/>
                    <a:pt x="6385" y="1930"/>
                  </a:cubicBezTo>
                  <a:cubicBezTo>
                    <a:pt x="6222" y="1985"/>
                    <a:pt x="6052" y="1999"/>
                    <a:pt x="5879" y="1999"/>
                  </a:cubicBezTo>
                  <a:cubicBezTo>
                    <a:pt x="5689" y="1999"/>
                    <a:pt x="5496" y="1982"/>
                    <a:pt x="5305" y="1982"/>
                  </a:cubicBezTo>
                  <a:cubicBezTo>
                    <a:pt x="5214" y="1982"/>
                    <a:pt x="5122" y="1986"/>
                    <a:pt x="5033" y="1997"/>
                  </a:cubicBezTo>
                  <a:cubicBezTo>
                    <a:pt x="4428" y="2073"/>
                    <a:pt x="3907" y="2510"/>
                    <a:pt x="3604" y="3031"/>
                  </a:cubicBezTo>
                  <a:cubicBezTo>
                    <a:pt x="3294" y="3552"/>
                    <a:pt x="3168" y="4165"/>
                    <a:pt x="3092" y="4770"/>
                  </a:cubicBezTo>
                  <a:cubicBezTo>
                    <a:pt x="3033" y="5324"/>
                    <a:pt x="2983" y="5929"/>
                    <a:pt x="2605" y="6340"/>
                  </a:cubicBezTo>
                  <a:cubicBezTo>
                    <a:pt x="2227" y="6735"/>
                    <a:pt x="1630" y="6811"/>
                    <a:pt x="1168" y="7097"/>
                  </a:cubicBezTo>
                  <a:cubicBezTo>
                    <a:pt x="286" y="7626"/>
                    <a:pt x="1" y="8936"/>
                    <a:pt x="580" y="9776"/>
                  </a:cubicBezTo>
                  <a:cubicBezTo>
                    <a:pt x="765" y="10045"/>
                    <a:pt x="1034" y="10297"/>
                    <a:pt x="1051" y="10616"/>
                  </a:cubicBezTo>
                  <a:cubicBezTo>
                    <a:pt x="1076" y="10919"/>
                    <a:pt x="883" y="11179"/>
                    <a:pt x="790" y="11465"/>
                  </a:cubicBezTo>
                  <a:cubicBezTo>
                    <a:pt x="563" y="12196"/>
                    <a:pt x="1160" y="13069"/>
                    <a:pt x="1924" y="13111"/>
                  </a:cubicBezTo>
                  <a:cubicBezTo>
                    <a:pt x="1955" y="13113"/>
                    <a:pt x="1987" y="13114"/>
                    <a:pt x="2018" y="13114"/>
                  </a:cubicBezTo>
                  <a:cubicBezTo>
                    <a:pt x="2233" y="13114"/>
                    <a:pt x="2453" y="13073"/>
                    <a:pt x="2665" y="13073"/>
                  </a:cubicBezTo>
                  <a:cubicBezTo>
                    <a:pt x="2807" y="13073"/>
                    <a:pt x="2945" y="13091"/>
                    <a:pt x="3075" y="13153"/>
                  </a:cubicBezTo>
                  <a:cubicBezTo>
                    <a:pt x="3420" y="13330"/>
                    <a:pt x="3546" y="13741"/>
                    <a:pt x="3764" y="14060"/>
                  </a:cubicBezTo>
                  <a:cubicBezTo>
                    <a:pt x="4066" y="14490"/>
                    <a:pt x="4592" y="14731"/>
                    <a:pt x="5113" y="14731"/>
                  </a:cubicBezTo>
                  <a:cubicBezTo>
                    <a:pt x="5346" y="14731"/>
                    <a:pt x="5578" y="14683"/>
                    <a:pt x="5789" y="14581"/>
                  </a:cubicBezTo>
                  <a:cubicBezTo>
                    <a:pt x="6064" y="14444"/>
                    <a:pt x="6324" y="14228"/>
                    <a:pt x="6621" y="14228"/>
                  </a:cubicBezTo>
                  <a:cubicBezTo>
                    <a:pt x="6632" y="14228"/>
                    <a:pt x="6643" y="14228"/>
                    <a:pt x="6654" y="14228"/>
                  </a:cubicBezTo>
                  <a:cubicBezTo>
                    <a:pt x="6973" y="14254"/>
                    <a:pt x="7217" y="14522"/>
                    <a:pt x="7527" y="14581"/>
                  </a:cubicBezTo>
                  <a:cubicBezTo>
                    <a:pt x="7572" y="14589"/>
                    <a:pt x="7616" y="14593"/>
                    <a:pt x="7659" y="14593"/>
                  </a:cubicBezTo>
                  <a:cubicBezTo>
                    <a:pt x="8020" y="14593"/>
                    <a:pt x="8352" y="14327"/>
                    <a:pt x="8569" y="14027"/>
                  </a:cubicBezTo>
                  <a:cubicBezTo>
                    <a:pt x="8804" y="13691"/>
                    <a:pt x="8972" y="13296"/>
                    <a:pt x="9283" y="13019"/>
                  </a:cubicBezTo>
                  <a:cubicBezTo>
                    <a:pt x="9686" y="12658"/>
                    <a:pt x="10258" y="12565"/>
                    <a:pt x="10770" y="12389"/>
                  </a:cubicBezTo>
                  <a:cubicBezTo>
                    <a:pt x="11904" y="12002"/>
                    <a:pt x="12845" y="11104"/>
                    <a:pt x="13299" y="9995"/>
                  </a:cubicBezTo>
                  <a:cubicBezTo>
                    <a:pt x="13744" y="8886"/>
                    <a:pt x="13685" y="7584"/>
                    <a:pt x="13139" y="6517"/>
                  </a:cubicBezTo>
                  <a:lnTo>
                    <a:pt x="11341" y="2846"/>
                  </a:lnTo>
                  <a:cubicBezTo>
                    <a:pt x="11904" y="2493"/>
                    <a:pt x="12039" y="1670"/>
                    <a:pt x="11736" y="1082"/>
                  </a:cubicBezTo>
                  <a:cubicBezTo>
                    <a:pt x="11434" y="494"/>
                    <a:pt x="10787" y="141"/>
                    <a:pt x="10140" y="40"/>
                  </a:cubicBezTo>
                  <a:cubicBezTo>
                    <a:pt x="9985" y="14"/>
                    <a:pt x="9828" y="1"/>
                    <a:pt x="9671"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5"/>
            <p:cNvSpPr/>
            <p:nvPr/>
          </p:nvSpPr>
          <p:spPr>
            <a:xfrm>
              <a:off x="6426454" y="2905492"/>
              <a:ext cx="351862" cy="689540"/>
            </a:xfrm>
            <a:custGeom>
              <a:rect b="b" l="l" r="r" t="t"/>
              <a:pathLst>
                <a:path extrusionOk="0" h="16334" w="8335">
                  <a:moveTo>
                    <a:pt x="2625" y="0"/>
                  </a:moveTo>
                  <a:cubicBezTo>
                    <a:pt x="1206" y="0"/>
                    <a:pt x="274" y="1776"/>
                    <a:pt x="177" y="3227"/>
                  </a:cubicBezTo>
                  <a:cubicBezTo>
                    <a:pt x="68" y="4916"/>
                    <a:pt x="1" y="6982"/>
                    <a:pt x="203" y="8242"/>
                  </a:cubicBezTo>
                  <a:cubicBezTo>
                    <a:pt x="597" y="10778"/>
                    <a:pt x="2536" y="11098"/>
                    <a:pt x="2538" y="11099"/>
                  </a:cubicBezTo>
                  <a:lnTo>
                    <a:pt x="2538" y="11099"/>
                  </a:lnTo>
                  <a:cubicBezTo>
                    <a:pt x="2538" y="11107"/>
                    <a:pt x="2530" y="11961"/>
                    <a:pt x="2563" y="14198"/>
                  </a:cubicBezTo>
                  <a:cubicBezTo>
                    <a:pt x="2588" y="15551"/>
                    <a:pt x="2630" y="16298"/>
                    <a:pt x="4168" y="16332"/>
                  </a:cubicBezTo>
                  <a:cubicBezTo>
                    <a:pt x="4206" y="16333"/>
                    <a:pt x="4244" y="16334"/>
                    <a:pt x="4283" y="16334"/>
                  </a:cubicBezTo>
                  <a:cubicBezTo>
                    <a:pt x="5791" y="16334"/>
                    <a:pt x="7772" y="15540"/>
                    <a:pt x="7788" y="14156"/>
                  </a:cubicBezTo>
                  <a:lnTo>
                    <a:pt x="8326" y="2127"/>
                  </a:lnTo>
                  <a:cubicBezTo>
                    <a:pt x="8334" y="1665"/>
                    <a:pt x="7990" y="1270"/>
                    <a:pt x="7528" y="1220"/>
                  </a:cubicBezTo>
                  <a:lnTo>
                    <a:pt x="2807" y="10"/>
                  </a:lnTo>
                  <a:cubicBezTo>
                    <a:pt x="2745" y="4"/>
                    <a:pt x="2685" y="0"/>
                    <a:pt x="2625" y="0"/>
                  </a:cubicBezTo>
                  <a:close/>
                </a:path>
              </a:pathLst>
            </a:custGeom>
            <a:solidFill>
              <a:srgbClr val="FFA2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5"/>
            <p:cNvSpPr/>
            <p:nvPr/>
          </p:nvSpPr>
          <p:spPr>
            <a:xfrm>
              <a:off x="6457313" y="3098793"/>
              <a:ext cx="28073" cy="26300"/>
            </a:xfrm>
            <a:custGeom>
              <a:rect b="b" l="l" r="r" t="t"/>
              <a:pathLst>
                <a:path extrusionOk="0" h="623" w="665">
                  <a:moveTo>
                    <a:pt x="328" y="1"/>
                  </a:moveTo>
                  <a:cubicBezTo>
                    <a:pt x="151" y="1"/>
                    <a:pt x="9" y="124"/>
                    <a:pt x="9" y="295"/>
                  </a:cubicBezTo>
                  <a:cubicBezTo>
                    <a:pt x="1" y="463"/>
                    <a:pt x="144" y="614"/>
                    <a:pt x="320" y="623"/>
                  </a:cubicBezTo>
                  <a:cubicBezTo>
                    <a:pt x="325" y="623"/>
                    <a:pt x="330" y="623"/>
                    <a:pt x="336" y="623"/>
                  </a:cubicBezTo>
                  <a:cubicBezTo>
                    <a:pt x="505" y="623"/>
                    <a:pt x="648" y="492"/>
                    <a:pt x="656" y="329"/>
                  </a:cubicBezTo>
                  <a:cubicBezTo>
                    <a:pt x="664" y="161"/>
                    <a:pt x="522" y="9"/>
                    <a:pt x="345" y="1"/>
                  </a:cubicBezTo>
                  <a:cubicBezTo>
                    <a:pt x="339" y="1"/>
                    <a:pt x="334" y="1"/>
                    <a:pt x="328"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5"/>
            <p:cNvSpPr/>
            <p:nvPr/>
          </p:nvSpPr>
          <p:spPr>
            <a:xfrm>
              <a:off x="6451994" y="3072916"/>
              <a:ext cx="55724" cy="14860"/>
            </a:xfrm>
            <a:custGeom>
              <a:rect b="b" l="l" r="r" t="t"/>
              <a:pathLst>
                <a:path extrusionOk="0" h="352" w="1320">
                  <a:moveTo>
                    <a:pt x="656" y="1"/>
                  </a:moveTo>
                  <a:cubicBezTo>
                    <a:pt x="438" y="1"/>
                    <a:pt x="253" y="85"/>
                    <a:pt x="144" y="160"/>
                  </a:cubicBezTo>
                  <a:cubicBezTo>
                    <a:pt x="34" y="244"/>
                    <a:pt x="1" y="320"/>
                    <a:pt x="18" y="345"/>
                  </a:cubicBezTo>
                  <a:cubicBezTo>
                    <a:pt x="22" y="349"/>
                    <a:pt x="28" y="351"/>
                    <a:pt x="37" y="351"/>
                  </a:cubicBezTo>
                  <a:cubicBezTo>
                    <a:pt x="112" y="351"/>
                    <a:pt x="347" y="202"/>
                    <a:pt x="656" y="202"/>
                  </a:cubicBezTo>
                  <a:cubicBezTo>
                    <a:pt x="971" y="202"/>
                    <a:pt x="1206" y="343"/>
                    <a:pt x="1282" y="343"/>
                  </a:cubicBezTo>
                  <a:cubicBezTo>
                    <a:pt x="1292" y="343"/>
                    <a:pt x="1298" y="341"/>
                    <a:pt x="1303" y="337"/>
                  </a:cubicBezTo>
                  <a:cubicBezTo>
                    <a:pt x="1320" y="320"/>
                    <a:pt x="1278" y="244"/>
                    <a:pt x="1168" y="160"/>
                  </a:cubicBezTo>
                  <a:cubicBezTo>
                    <a:pt x="1059" y="76"/>
                    <a:pt x="874" y="1"/>
                    <a:pt x="656"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5"/>
            <p:cNvSpPr/>
            <p:nvPr/>
          </p:nvSpPr>
          <p:spPr>
            <a:xfrm>
              <a:off x="6604136" y="3098793"/>
              <a:ext cx="28073" cy="26300"/>
            </a:xfrm>
            <a:custGeom>
              <a:rect b="b" l="l" r="r" t="t"/>
              <a:pathLst>
                <a:path extrusionOk="0" h="623" w="665">
                  <a:moveTo>
                    <a:pt x="328" y="1"/>
                  </a:moveTo>
                  <a:cubicBezTo>
                    <a:pt x="159" y="1"/>
                    <a:pt x="17" y="124"/>
                    <a:pt x="9" y="295"/>
                  </a:cubicBezTo>
                  <a:cubicBezTo>
                    <a:pt x="1" y="463"/>
                    <a:pt x="143" y="614"/>
                    <a:pt x="320" y="623"/>
                  </a:cubicBezTo>
                  <a:cubicBezTo>
                    <a:pt x="325" y="623"/>
                    <a:pt x="331" y="623"/>
                    <a:pt x="336" y="623"/>
                  </a:cubicBezTo>
                  <a:cubicBezTo>
                    <a:pt x="513" y="623"/>
                    <a:pt x="656" y="492"/>
                    <a:pt x="656" y="329"/>
                  </a:cubicBezTo>
                  <a:cubicBezTo>
                    <a:pt x="664" y="161"/>
                    <a:pt x="521" y="9"/>
                    <a:pt x="345" y="1"/>
                  </a:cubicBezTo>
                  <a:cubicBezTo>
                    <a:pt x="339" y="1"/>
                    <a:pt x="334" y="1"/>
                    <a:pt x="328"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5"/>
            <p:cNvSpPr/>
            <p:nvPr/>
          </p:nvSpPr>
          <p:spPr>
            <a:xfrm>
              <a:off x="6597044" y="3076124"/>
              <a:ext cx="55724" cy="14480"/>
            </a:xfrm>
            <a:custGeom>
              <a:rect b="b" l="l" r="r" t="t"/>
              <a:pathLst>
                <a:path extrusionOk="0" h="343" w="1320">
                  <a:moveTo>
                    <a:pt x="647" y="0"/>
                  </a:moveTo>
                  <a:cubicBezTo>
                    <a:pt x="437" y="0"/>
                    <a:pt x="253" y="76"/>
                    <a:pt x="143" y="160"/>
                  </a:cubicBezTo>
                  <a:cubicBezTo>
                    <a:pt x="34" y="244"/>
                    <a:pt x="1" y="319"/>
                    <a:pt x="17" y="336"/>
                  </a:cubicBezTo>
                  <a:cubicBezTo>
                    <a:pt x="22" y="341"/>
                    <a:pt x="29" y="343"/>
                    <a:pt x="37" y="343"/>
                  </a:cubicBezTo>
                  <a:cubicBezTo>
                    <a:pt x="112" y="343"/>
                    <a:pt x="341" y="202"/>
                    <a:pt x="656" y="202"/>
                  </a:cubicBezTo>
                  <a:cubicBezTo>
                    <a:pt x="664" y="202"/>
                    <a:pt x="671" y="202"/>
                    <a:pt x="679" y="202"/>
                  </a:cubicBezTo>
                  <a:cubicBezTo>
                    <a:pt x="984" y="202"/>
                    <a:pt x="1210" y="343"/>
                    <a:pt x="1283" y="343"/>
                  </a:cubicBezTo>
                  <a:cubicBezTo>
                    <a:pt x="1292" y="343"/>
                    <a:pt x="1298" y="341"/>
                    <a:pt x="1303" y="336"/>
                  </a:cubicBezTo>
                  <a:cubicBezTo>
                    <a:pt x="1319" y="319"/>
                    <a:pt x="1277" y="235"/>
                    <a:pt x="1168" y="160"/>
                  </a:cubicBezTo>
                  <a:cubicBezTo>
                    <a:pt x="1059" y="76"/>
                    <a:pt x="866" y="0"/>
                    <a:pt x="647"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5"/>
            <p:cNvSpPr/>
            <p:nvPr/>
          </p:nvSpPr>
          <p:spPr>
            <a:xfrm>
              <a:off x="6505185" y="3076800"/>
              <a:ext cx="47576" cy="123563"/>
            </a:xfrm>
            <a:custGeom>
              <a:rect b="b" l="l" r="r" t="t"/>
              <a:pathLst>
                <a:path extrusionOk="0" h="2927" w="1127">
                  <a:moveTo>
                    <a:pt x="1083" y="1"/>
                  </a:moveTo>
                  <a:cubicBezTo>
                    <a:pt x="1044" y="1"/>
                    <a:pt x="711" y="767"/>
                    <a:pt x="354" y="1723"/>
                  </a:cubicBezTo>
                  <a:cubicBezTo>
                    <a:pt x="261" y="1958"/>
                    <a:pt x="177" y="2185"/>
                    <a:pt x="93" y="2404"/>
                  </a:cubicBezTo>
                  <a:cubicBezTo>
                    <a:pt x="60" y="2504"/>
                    <a:pt x="1" y="2622"/>
                    <a:pt x="51" y="2756"/>
                  </a:cubicBezTo>
                  <a:cubicBezTo>
                    <a:pt x="76" y="2824"/>
                    <a:pt x="135" y="2874"/>
                    <a:pt x="194" y="2891"/>
                  </a:cubicBezTo>
                  <a:cubicBezTo>
                    <a:pt x="253" y="2908"/>
                    <a:pt x="303" y="2908"/>
                    <a:pt x="345" y="2908"/>
                  </a:cubicBezTo>
                  <a:cubicBezTo>
                    <a:pt x="522" y="2920"/>
                    <a:pt x="664" y="2927"/>
                    <a:pt x="764" y="2927"/>
                  </a:cubicBezTo>
                  <a:cubicBezTo>
                    <a:pt x="864" y="2927"/>
                    <a:pt x="921" y="2920"/>
                    <a:pt x="925" y="2908"/>
                  </a:cubicBezTo>
                  <a:cubicBezTo>
                    <a:pt x="925" y="2891"/>
                    <a:pt x="706" y="2857"/>
                    <a:pt x="354" y="2807"/>
                  </a:cubicBezTo>
                  <a:cubicBezTo>
                    <a:pt x="270" y="2798"/>
                    <a:pt x="186" y="2782"/>
                    <a:pt x="169" y="2723"/>
                  </a:cubicBezTo>
                  <a:cubicBezTo>
                    <a:pt x="144" y="2656"/>
                    <a:pt x="186" y="2555"/>
                    <a:pt x="228" y="2454"/>
                  </a:cubicBezTo>
                  <a:cubicBezTo>
                    <a:pt x="312" y="2236"/>
                    <a:pt x="396" y="2009"/>
                    <a:pt x="488" y="1774"/>
                  </a:cubicBezTo>
                  <a:cubicBezTo>
                    <a:pt x="858" y="808"/>
                    <a:pt x="1126" y="9"/>
                    <a:pt x="1084" y="1"/>
                  </a:cubicBezTo>
                  <a:cubicBezTo>
                    <a:pt x="1084" y="1"/>
                    <a:pt x="1084" y="1"/>
                    <a:pt x="1083"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5"/>
            <p:cNvSpPr/>
            <p:nvPr/>
          </p:nvSpPr>
          <p:spPr>
            <a:xfrm>
              <a:off x="6533553" y="3336420"/>
              <a:ext cx="143320" cy="65898"/>
            </a:xfrm>
            <a:custGeom>
              <a:rect b="b" l="l" r="r" t="t"/>
              <a:pathLst>
                <a:path extrusionOk="0" h="1561" w="3395">
                  <a:moveTo>
                    <a:pt x="3395" y="0"/>
                  </a:moveTo>
                  <a:cubicBezTo>
                    <a:pt x="2007" y="829"/>
                    <a:pt x="608" y="902"/>
                    <a:pt x="153" y="902"/>
                  </a:cubicBezTo>
                  <a:cubicBezTo>
                    <a:pt x="55" y="902"/>
                    <a:pt x="1" y="899"/>
                    <a:pt x="1" y="899"/>
                  </a:cubicBezTo>
                  <a:lnTo>
                    <a:pt x="1" y="1537"/>
                  </a:lnTo>
                  <a:cubicBezTo>
                    <a:pt x="163" y="1553"/>
                    <a:pt x="318" y="1560"/>
                    <a:pt x="466" y="1560"/>
                  </a:cubicBezTo>
                  <a:cubicBezTo>
                    <a:pt x="2636" y="1560"/>
                    <a:pt x="3394" y="1"/>
                    <a:pt x="3395" y="0"/>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5"/>
            <p:cNvSpPr/>
            <p:nvPr/>
          </p:nvSpPr>
          <p:spPr>
            <a:xfrm>
              <a:off x="6548455" y="3225226"/>
              <a:ext cx="47196" cy="32590"/>
            </a:xfrm>
            <a:custGeom>
              <a:rect b="b" l="l" r="r" t="t"/>
              <a:pathLst>
                <a:path extrusionOk="0" h="772" w="1118">
                  <a:moveTo>
                    <a:pt x="534" y="1"/>
                  </a:moveTo>
                  <a:cubicBezTo>
                    <a:pt x="340" y="1"/>
                    <a:pt x="155" y="90"/>
                    <a:pt x="43" y="240"/>
                  </a:cubicBezTo>
                  <a:lnTo>
                    <a:pt x="26" y="248"/>
                  </a:lnTo>
                  <a:cubicBezTo>
                    <a:pt x="1" y="282"/>
                    <a:pt x="1" y="332"/>
                    <a:pt x="26" y="374"/>
                  </a:cubicBezTo>
                  <a:cubicBezTo>
                    <a:pt x="51" y="416"/>
                    <a:pt x="93" y="450"/>
                    <a:pt x="127" y="484"/>
                  </a:cubicBezTo>
                  <a:cubicBezTo>
                    <a:pt x="261" y="593"/>
                    <a:pt x="404" y="702"/>
                    <a:pt x="572" y="752"/>
                  </a:cubicBezTo>
                  <a:cubicBezTo>
                    <a:pt x="620" y="765"/>
                    <a:pt x="671" y="771"/>
                    <a:pt x="721" y="771"/>
                  </a:cubicBezTo>
                  <a:cubicBezTo>
                    <a:pt x="847" y="771"/>
                    <a:pt x="968" y="731"/>
                    <a:pt x="1034" y="635"/>
                  </a:cubicBezTo>
                  <a:cubicBezTo>
                    <a:pt x="1118" y="517"/>
                    <a:pt x="1101" y="341"/>
                    <a:pt x="1009" y="215"/>
                  </a:cubicBezTo>
                  <a:cubicBezTo>
                    <a:pt x="916" y="97"/>
                    <a:pt x="757" y="22"/>
                    <a:pt x="606" y="5"/>
                  </a:cubicBezTo>
                  <a:cubicBezTo>
                    <a:pt x="582" y="2"/>
                    <a:pt x="558" y="1"/>
                    <a:pt x="534" y="1"/>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5"/>
            <p:cNvSpPr/>
            <p:nvPr/>
          </p:nvSpPr>
          <p:spPr>
            <a:xfrm>
              <a:off x="6540308" y="3209818"/>
              <a:ext cx="50025" cy="42637"/>
            </a:xfrm>
            <a:custGeom>
              <a:rect b="b" l="l" r="r" t="t"/>
              <a:pathLst>
                <a:path extrusionOk="0" h="1010" w="1185">
                  <a:moveTo>
                    <a:pt x="1118" y="0"/>
                  </a:moveTo>
                  <a:cubicBezTo>
                    <a:pt x="1059" y="0"/>
                    <a:pt x="1059" y="378"/>
                    <a:pt x="731" y="647"/>
                  </a:cubicBezTo>
                  <a:cubicBezTo>
                    <a:pt x="412" y="916"/>
                    <a:pt x="9" y="874"/>
                    <a:pt x="0" y="924"/>
                  </a:cubicBezTo>
                  <a:cubicBezTo>
                    <a:pt x="0" y="949"/>
                    <a:pt x="93" y="1000"/>
                    <a:pt x="261" y="1008"/>
                  </a:cubicBezTo>
                  <a:cubicBezTo>
                    <a:pt x="271" y="1009"/>
                    <a:pt x="282" y="1009"/>
                    <a:pt x="293" y="1009"/>
                  </a:cubicBezTo>
                  <a:cubicBezTo>
                    <a:pt x="459" y="1009"/>
                    <a:pt x="685" y="948"/>
                    <a:pt x="874" y="798"/>
                  </a:cubicBezTo>
                  <a:cubicBezTo>
                    <a:pt x="1076" y="630"/>
                    <a:pt x="1160" y="412"/>
                    <a:pt x="1168" y="252"/>
                  </a:cubicBezTo>
                  <a:cubicBezTo>
                    <a:pt x="1185" y="93"/>
                    <a:pt x="1143" y="0"/>
                    <a:pt x="1118"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5"/>
            <p:cNvSpPr/>
            <p:nvPr/>
          </p:nvSpPr>
          <p:spPr>
            <a:xfrm>
              <a:off x="6590670" y="3053455"/>
              <a:ext cx="68810" cy="20010"/>
            </a:xfrm>
            <a:custGeom>
              <a:rect b="b" l="l" r="r" t="t"/>
              <a:pathLst>
                <a:path extrusionOk="0" h="474" w="1630">
                  <a:moveTo>
                    <a:pt x="700" y="1"/>
                  </a:moveTo>
                  <a:cubicBezTo>
                    <a:pt x="511" y="1"/>
                    <a:pt x="348" y="37"/>
                    <a:pt x="227" y="84"/>
                  </a:cubicBezTo>
                  <a:cubicBezTo>
                    <a:pt x="76" y="142"/>
                    <a:pt x="0" y="218"/>
                    <a:pt x="17" y="260"/>
                  </a:cubicBezTo>
                  <a:cubicBezTo>
                    <a:pt x="51" y="361"/>
                    <a:pt x="395" y="310"/>
                    <a:pt x="807" y="361"/>
                  </a:cubicBezTo>
                  <a:cubicBezTo>
                    <a:pt x="1119" y="393"/>
                    <a:pt x="1384" y="473"/>
                    <a:pt x="1518" y="473"/>
                  </a:cubicBezTo>
                  <a:cubicBezTo>
                    <a:pt x="1561" y="473"/>
                    <a:pt x="1591" y="465"/>
                    <a:pt x="1605" y="445"/>
                  </a:cubicBezTo>
                  <a:cubicBezTo>
                    <a:pt x="1630" y="403"/>
                    <a:pt x="1571" y="310"/>
                    <a:pt x="1437" y="218"/>
                  </a:cubicBezTo>
                  <a:cubicBezTo>
                    <a:pt x="1302" y="126"/>
                    <a:pt x="1092" y="42"/>
                    <a:pt x="849" y="8"/>
                  </a:cubicBezTo>
                  <a:cubicBezTo>
                    <a:pt x="798" y="3"/>
                    <a:pt x="748" y="1"/>
                    <a:pt x="700"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5"/>
            <p:cNvSpPr/>
            <p:nvPr/>
          </p:nvSpPr>
          <p:spPr>
            <a:xfrm>
              <a:off x="6457313" y="3029308"/>
              <a:ext cx="52178" cy="16844"/>
            </a:xfrm>
            <a:custGeom>
              <a:rect b="b" l="l" r="r" t="t"/>
              <a:pathLst>
                <a:path extrusionOk="0" h="399" w="1236">
                  <a:moveTo>
                    <a:pt x="606" y="0"/>
                  </a:moveTo>
                  <a:cubicBezTo>
                    <a:pt x="412" y="9"/>
                    <a:pt x="236" y="84"/>
                    <a:pt x="135" y="160"/>
                  </a:cubicBezTo>
                  <a:cubicBezTo>
                    <a:pt x="34" y="244"/>
                    <a:pt x="1" y="328"/>
                    <a:pt x="26" y="362"/>
                  </a:cubicBezTo>
                  <a:cubicBezTo>
                    <a:pt x="46" y="390"/>
                    <a:pt x="86" y="399"/>
                    <a:pt x="141" y="399"/>
                  </a:cubicBezTo>
                  <a:cubicBezTo>
                    <a:pt x="252" y="399"/>
                    <a:pt x="424" y="362"/>
                    <a:pt x="614" y="362"/>
                  </a:cubicBezTo>
                  <a:cubicBezTo>
                    <a:pt x="649" y="360"/>
                    <a:pt x="684" y="359"/>
                    <a:pt x="718" y="359"/>
                  </a:cubicBezTo>
                  <a:cubicBezTo>
                    <a:pt x="850" y="359"/>
                    <a:pt x="968" y="371"/>
                    <a:pt x="1056" y="371"/>
                  </a:cubicBezTo>
                  <a:cubicBezTo>
                    <a:pt x="1132" y="371"/>
                    <a:pt x="1187" y="362"/>
                    <a:pt x="1210" y="328"/>
                  </a:cubicBezTo>
                  <a:cubicBezTo>
                    <a:pt x="1236" y="286"/>
                    <a:pt x="1194" y="210"/>
                    <a:pt x="1084" y="135"/>
                  </a:cubicBezTo>
                  <a:cubicBezTo>
                    <a:pt x="984" y="59"/>
                    <a:pt x="807" y="0"/>
                    <a:pt x="606"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5"/>
            <p:cNvSpPr/>
            <p:nvPr/>
          </p:nvSpPr>
          <p:spPr>
            <a:xfrm>
              <a:off x="6648842" y="2903002"/>
              <a:ext cx="233702" cy="471077"/>
            </a:xfrm>
            <a:custGeom>
              <a:rect b="b" l="l" r="r" t="t"/>
              <a:pathLst>
                <a:path extrusionOk="0" h="11159" w="5536">
                  <a:moveTo>
                    <a:pt x="2040" y="0"/>
                  </a:moveTo>
                  <a:cubicBezTo>
                    <a:pt x="1680" y="0"/>
                    <a:pt x="1316" y="88"/>
                    <a:pt x="985" y="239"/>
                  </a:cubicBezTo>
                  <a:lnTo>
                    <a:pt x="985" y="239"/>
                  </a:lnTo>
                  <a:cubicBezTo>
                    <a:pt x="588" y="325"/>
                    <a:pt x="246" y="633"/>
                    <a:pt x="126" y="1010"/>
                  </a:cubicBezTo>
                  <a:cubicBezTo>
                    <a:pt x="0" y="1413"/>
                    <a:pt x="126" y="1875"/>
                    <a:pt x="437" y="2169"/>
                  </a:cubicBezTo>
                  <a:cubicBezTo>
                    <a:pt x="806" y="2505"/>
                    <a:pt x="1420" y="2631"/>
                    <a:pt x="1596" y="3102"/>
                  </a:cubicBezTo>
                  <a:cubicBezTo>
                    <a:pt x="1739" y="3463"/>
                    <a:pt x="1546" y="3858"/>
                    <a:pt x="1319" y="4168"/>
                  </a:cubicBezTo>
                  <a:cubicBezTo>
                    <a:pt x="1092" y="4488"/>
                    <a:pt x="823" y="4807"/>
                    <a:pt x="790" y="5185"/>
                  </a:cubicBezTo>
                  <a:cubicBezTo>
                    <a:pt x="739" y="5933"/>
                    <a:pt x="1613" y="6537"/>
                    <a:pt x="1495" y="7277"/>
                  </a:cubicBezTo>
                  <a:cubicBezTo>
                    <a:pt x="1411" y="7747"/>
                    <a:pt x="958" y="8049"/>
                    <a:pt x="630" y="8411"/>
                  </a:cubicBezTo>
                  <a:cubicBezTo>
                    <a:pt x="260" y="8822"/>
                    <a:pt x="34" y="9385"/>
                    <a:pt x="109" y="9940"/>
                  </a:cubicBezTo>
                  <a:cubicBezTo>
                    <a:pt x="185" y="10486"/>
                    <a:pt x="596" y="10998"/>
                    <a:pt x="1151" y="11124"/>
                  </a:cubicBezTo>
                  <a:cubicBezTo>
                    <a:pt x="1254" y="11148"/>
                    <a:pt x="1357" y="11159"/>
                    <a:pt x="1461" y="11159"/>
                  </a:cubicBezTo>
                  <a:cubicBezTo>
                    <a:pt x="1824" y="11159"/>
                    <a:pt x="2191" y="11030"/>
                    <a:pt x="2537" y="10906"/>
                  </a:cubicBezTo>
                  <a:cubicBezTo>
                    <a:pt x="3108" y="10696"/>
                    <a:pt x="3696" y="10486"/>
                    <a:pt x="4158" y="10099"/>
                  </a:cubicBezTo>
                  <a:cubicBezTo>
                    <a:pt x="4629" y="9713"/>
                    <a:pt x="4948" y="9108"/>
                    <a:pt x="4830" y="8520"/>
                  </a:cubicBezTo>
                  <a:cubicBezTo>
                    <a:pt x="4721" y="7991"/>
                    <a:pt x="4267" y="7537"/>
                    <a:pt x="4309" y="6991"/>
                  </a:cubicBezTo>
                  <a:cubicBezTo>
                    <a:pt x="4360" y="6420"/>
                    <a:pt x="4939" y="6050"/>
                    <a:pt x="5217" y="5546"/>
                  </a:cubicBezTo>
                  <a:cubicBezTo>
                    <a:pt x="5536" y="4950"/>
                    <a:pt x="5385" y="4152"/>
                    <a:pt x="4864" y="3715"/>
                  </a:cubicBezTo>
                  <a:cubicBezTo>
                    <a:pt x="4536" y="3438"/>
                    <a:pt x="4066" y="3278"/>
                    <a:pt x="3881" y="2900"/>
                  </a:cubicBezTo>
                  <a:cubicBezTo>
                    <a:pt x="3679" y="2497"/>
                    <a:pt x="3873" y="2018"/>
                    <a:pt x="3864" y="1573"/>
                  </a:cubicBezTo>
                  <a:cubicBezTo>
                    <a:pt x="3839" y="884"/>
                    <a:pt x="3276" y="271"/>
                    <a:pt x="2604" y="77"/>
                  </a:cubicBezTo>
                  <a:cubicBezTo>
                    <a:pt x="2421" y="25"/>
                    <a:pt x="2231" y="0"/>
                    <a:pt x="2040"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5"/>
            <p:cNvSpPr/>
            <p:nvPr/>
          </p:nvSpPr>
          <p:spPr>
            <a:xfrm>
              <a:off x="6358024" y="2867035"/>
              <a:ext cx="334807" cy="214537"/>
            </a:xfrm>
            <a:custGeom>
              <a:rect b="b" l="l" r="r" t="t"/>
              <a:pathLst>
                <a:path extrusionOk="0" h="5082" w="7931">
                  <a:moveTo>
                    <a:pt x="6283" y="0"/>
                  </a:moveTo>
                  <a:cubicBezTo>
                    <a:pt x="6206" y="0"/>
                    <a:pt x="6128" y="7"/>
                    <a:pt x="6049" y="22"/>
                  </a:cubicBezTo>
                  <a:cubicBezTo>
                    <a:pt x="5688" y="89"/>
                    <a:pt x="5369" y="325"/>
                    <a:pt x="5016" y="417"/>
                  </a:cubicBezTo>
                  <a:cubicBezTo>
                    <a:pt x="4872" y="452"/>
                    <a:pt x="4726" y="463"/>
                    <a:pt x="4579" y="463"/>
                  </a:cubicBezTo>
                  <a:cubicBezTo>
                    <a:pt x="4303" y="463"/>
                    <a:pt x="4022" y="423"/>
                    <a:pt x="3742" y="423"/>
                  </a:cubicBezTo>
                  <a:cubicBezTo>
                    <a:pt x="3665" y="423"/>
                    <a:pt x="3589" y="426"/>
                    <a:pt x="3512" y="434"/>
                  </a:cubicBezTo>
                  <a:cubicBezTo>
                    <a:pt x="2916" y="501"/>
                    <a:pt x="2353" y="871"/>
                    <a:pt x="2067" y="1400"/>
                  </a:cubicBezTo>
                  <a:cubicBezTo>
                    <a:pt x="1840" y="1803"/>
                    <a:pt x="1756" y="2316"/>
                    <a:pt x="1395" y="2610"/>
                  </a:cubicBezTo>
                  <a:cubicBezTo>
                    <a:pt x="1227" y="2744"/>
                    <a:pt x="1017" y="2820"/>
                    <a:pt x="841" y="2937"/>
                  </a:cubicBezTo>
                  <a:cubicBezTo>
                    <a:pt x="505" y="3147"/>
                    <a:pt x="295" y="3508"/>
                    <a:pt x="177" y="3886"/>
                  </a:cubicBezTo>
                  <a:cubicBezTo>
                    <a:pt x="59" y="4264"/>
                    <a:pt x="26" y="4659"/>
                    <a:pt x="1" y="5054"/>
                  </a:cubicBezTo>
                  <a:cubicBezTo>
                    <a:pt x="66" y="5073"/>
                    <a:pt x="131" y="5082"/>
                    <a:pt x="196" y="5082"/>
                  </a:cubicBezTo>
                  <a:cubicBezTo>
                    <a:pt x="565" y="5082"/>
                    <a:pt x="918" y="4800"/>
                    <a:pt x="1168" y="4500"/>
                  </a:cubicBezTo>
                  <a:cubicBezTo>
                    <a:pt x="1454" y="4147"/>
                    <a:pt x="1731" y="3727"/>
                    <a:pt x="2168" y="3601"/>
                  </a:cubicBezTo>
                  <a:cubicBezTo>
                    <a:pt x="2288" y="3565"/>
                    <a:pt x="2416" y="3553"/>
                    <a:pt x="2546" y="3553"/>
                  </a:cubicBezTo>
                  <a:cubicBezTo>
                    <a:pt x="2790" y="3553"/>
                    <a:pt x="3044" y="3594"/>
                    <a:pt x="3280" y="3594"/>
                  </a:cubicBezTo>
                  <a:cubicBezTo>
                    <a:pt x="3507" y="3594"/>
                    <a:pt x="3719" y="3556"/>
                    <a:pt x="3890" y="3408"/>
                  </a:cubicBezTo>
                  <a:cubicBezTo>
                    <a:pt x="4201" y="3130"/>
                    <a:pt x="4218" y="2601"/>
                    <a:pt x="4570" y="2391"/>
                  </a:cubicBezTo>
                  <a:cubicBezTo>
                    <a:pt x="4682" y="2322"/>
                    <a:pt x="4802" y="2296"/>
                    <a:pt x="4928" y="2296"/>
                  </a:cubicBezTo>
                  <a:cubicBezTo>
                    <a:pt x="5181" y="2296"/>
                    <a:pt x="5455" y="2399"/>
                    <a:pt x="5713" y="2450"/>
                  </a:cubicBezTo>
                  <a:cubicBezTo>
                    <a:pt x="5814" y="2469"/>
                    <a:pt x="5916" y="2478"/>
                    <a:pt x="6018" y="2478"/>
                  </a:cubicBezTo>
                  <a:cubicBezTo>
                    <a:pt x="6424" y="2478"/>
                    <a:pt x="6825" y="2334"/>
                    <a:pt x="7141" y="2072"/>
                  </a:cubicBezTo>
                  <a:cubicBezTo>
                    <a:pt x="7526" y="1746"/>
                    <a:pt x="7761" y="1244"/>
                    <a:pt x="7763" y="742"/>
                  </a:cubicBezTo>
                  <a:lnTo>
                    <a:pt x="7763" y="742"/>
                  </a:lnTo>
                  <a:cubicBezTo>
                    <a:pt x="7820" y="796"/>
                    <a:pt x="7876" y="850"/>
                    <a:pt x="7931" y="904"/>
                  </a:cubicBezTo>
                  <a:lnTo>
                    <a:pt x="7763" y="736"/>
                  </a:lnTo>
                  <a:cubicBezTo>
                    <a:pt x="7763" y="738"/>
                    <a:pt x="7763" y="740"/>
                    <a:pt x="7763" y="742"/>
                  </a:cubicBezTo>
                  <a:lnTo>
                    <a:pt x="7763" y="742"/>
                  </a:lnTo>
                  <a:cubicBezTo>
                    <a:pt x="7338" y="348"/>
                    <a:pt x="6827" y="0"/>
                    <a:pt x="6283"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5"/>
            <p:cNvSpPr/>
            <p:nvPr/>
          </p:nvSpPr>
          <p:spPr>
            <a:xfrm>
              <a:off x="6698824" y="2921829"/>
              <a:ext cx="186210" cy="231971"/>
            </a:xfrm>
            <a:custGeom>
              <a:rect b="b" l="l" r="r" t="t"/>
              <a:pathLst>
                <a:path extrusionOk="0" h="5495" w="4411">
                  <a:moveTo>
                    <a:pt x="1" y="1"/>
                  </a:moveTo>
                  <a:cubicBezTo>
                    <a:pt x="1" y="1"/>
                    <a:pt x="1" y="1"/>
                    <a:pt x="0" y="1"/>
                  </a:cubicBezTo>
                  <a:cubicBezTo>
                    <a:pt x="0" y="1"/>
                    <a:pt x="0" y="26"/>
                    <a:pt x="9" y="77"/>
                  </a:cubicBezTo>
                  <a:cubicBezTo>
                    <a:pt x="17" y="127"/>
                    <a:pt x="42" y="203"/>
                    <a:pt x="76" y="295"/>
                  </a:cubicBezTo>
                  <a:cubicBezTo>
                    <a:pt x="143" y="488"/>
                    <a:pt x="278" y="757"/>
                    <a:pt x="521" y="1018"/>
                  </a:cubicBezTo>
                  <a:cubicBezTo>
                    <a:pt x="647" y="1152"/>
                    <a:pt x="799" y="1286"/>
                    <a:pt x="983" y="1396"/>
                  </a:cubicBezTo>
                  <a:cubicBezTo>
                    <a:pt x="1160" y="1505"/>
                    <a:pt x="1378" y="1589"/>
                    <a:pt x="1605" y="1664"/>
                  </a:cubicBezTo>
                  <a:cubicBezTo>
                    <a:pt x="1823" y="1740"/>
                    <a:pt x="2059" y="1824"/>
                    <a:pt x="2210" y="2009"/>
                  </a:cubicBezTo>
                  <a:cubicBezTo>
                    <a:pt x="2285" y="2110"/>
                    <a:pt x="2336" y="2219"/>
                    <a:pt x="2361" y="2345"/>
                  </a:cubicBezTo>
                  <a:cubicBezTo>
                    <a:pt x="2386" y="2471"/>
                    <a:pt x="2386" y="2597"/>
                    <a:pt x="2378" y="2731"/>
                  </a:cubicBezTo>
                  <a:cubicBezTo>
                    <a:pt x="2369" y="3000"/>
                    <a:pt x="2327" y="3269"/>
                    <a:pt x="2344" y="3529"/>
                  </a:cubicBezTo>
                  <a:cubicBezTo>
                    <a:pt x="2353" y="3790"/>
                    <a:pt x="2462" y="4058"/>
                    <a:pt x="2672" y="4210"/>
                  </a:cubicBezTo>
                  <a:cubicBezTo>
                    <a:pt x="2865" y="4361"/>
                    <a:pt x="3100" y="4420"/>
                    <a:pt x="3302" y="4470"/>
                  </a:cubicBezTo>
                  <a:cubicBezTo>
                    <a:pt x="3503" y="4512"/>
                    <a:pt x="3697" y="4554"/>
                    <a:pt x="3856" y="4621"/>
                  </a:cubicBezTo>
                  <a:cubicBezTo>
                    <a:pt x="4192" y="4739"/>
                    <a:pt x="4352" y="5008"/>
                    <a:pt x="4369" y="5201"/>
                  </a:cubicBezTo>
                  <a:cubicBezTo>
                    <a:pt x="4386" y="5394"/>
                    <a:pt x="4302" y="5487"/>
                    <a:pt x="4310" y="5495"/>
                  </a:cubicBezTo>
                  <a:cubicBezTo>
                    <a:pt x="4310" y="5495"/>
                    <a:pt x="4335" y="5470"/>
                    <a:pt x="4360" y="5428"/>
                  </a:cubicBezTo>
                  <a:cubicBezTo>
                    <a:pt x="4386" y="5377"/>
                    <a:pt x="4411" y="5302"/>
                    <a:pt x="4402" y="5201"/>
                  </a:cubicBezTo>
                  <a:cubicBezTo>
                    <a:pt x="4402" y="5092"/>
                    <a:pt x="4360" y="4966"/>
                    <a:pt x="4276" y="4848"/>
                  </a:cubicBezTo>
                  <a:cubicBezTo>
                    <a:pt x="4192" y="4731"/>
                    <a:pt x="4050" y="4621"/>
                    <a:pt x="3881" y="4554"/>
                  </a:cubicBezTo>
                  <a:cubicBezTo>
                    <a:pt x="3713" y="4479"/>
                    <a:pt x="3520" y="4437"/>
                    <a:pt x="3319" y="4386"/>
                  </a:cubicBezTo>
                  <a:cubicBezTo>
                    <a:pt x="3117" y="4336"/>
                    <a:pt x="2899" y="4277"/>
                    <a:pt x="2722" y="4134"/>
                  </a:cubicBezTo>
                  <a:cubicBezTo>
                    <a:pt x="2546" y="4000"/>
                    <a:pt x="2453" y="3773"/>
                    <a:pt x="2437" y="3521"/>
                  </a:cubicBezTo>
                  <a:cubicBezTo>
                    <a:pt x="2420" y="3277"/>
                    <a:pt x="2462" y="3017"/>
                    <a:pt x="2479" y="2740"/>
                  </a:cubicBezTo>
                  <a:cubicBezTo>
                    <a:pt x="2487" y="2597"/>
                    <a:pt x="2479" y="2462"/>
                    <a:pt x="2453" y="2328"/>
                  </a:cubicBezTo>
                  <a:cubicBezTo>
                    <a:pt x="2428" y="2185"/>
                    <a:pt x="2369" y="2059"/>
                    <a:pt x="2285" y="1950"/>
                  </a:cubicBezTo>
                  <a:cubicBezTo>
                    <a:pt x="2109" y="1732"/>
                    <a:pt x="1849" y="1648"/>
                    <a:pt x="1630" y="1580"/>
                  </a:cubicBezTo>
                  <a:cubicBezTo>
                    <a:pt x="1177" y="1454"/>
                    <a:pt x="815" y="1228"/>
                    <a:pt x="572" y="976"/>
                  </a:cubicBezTo>
                  <a:cubicBezTo>
                    <a:pt x="328" y="724"/>
                    <a:pt x="194" y="463"/>
                    <a:pt x="110" y="287"/>
                  </a:cubicBezTo>
                  <a:cubicBezTo>
                    <a:pt x="37" y="109"/>
                    <a:pt x="11" y="1"/>
                    <a:pt x="1"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5"/>
            <p:cNvSpPr/>
            <p:nvPr/>
          </p:nvSpPr>
          <p:spPr>
            <a:xfrm>
              <a:off x="6242440" y="2828239"/>
              <a:ext cx="443680" cy="392262"/>
            </a:xfrm>
            <a:custGeom>
              <a:rect b="b" l="l" r="r" t="t"/>
              <a:pathLst>
                <a:path extrusionOk="0" h="9292" w="10510">
                  <a:moveTo>
                    <a:pt x="9009" y="0"/>
                  </a:moveTo>
                  <a:cubicBezTo>
                    <a:pt x="8729" y="0"/>
                    <a:pt x="8433" y="72"/>
                    <a:pt x="8165" y="236"/>
                  </a:cubicBezTo>
                  <a:cubicBezTo>
                    <a:pt x="7745" y="496"/>
                    <a:pt x="7544" y="992"/>
                    <a:pt x="7199" y="1370"/>
                  </a:cubicBezTo>
                  <a:cubicBezTo>
                    <a:pt x="7023" y="1554"/>
                    <a:pt x="6788" y="1689"/>
                    <a:pt x="6527" y="1714"/>
                  </a:cubicBezTo>
                  <a:cubicBezTo>
                    <a:pt x="6459" y="1723"/>
                    <a:pt x="6390" y="1726"/>
                    <a:pt x="6320" y="1726"/>
                  </a:cubicBezTo>
                  <a:cubicBezTo>
                    <a:pt x="6117" y="1726"/>
                    <a:pt x="5911" y="1695"/>
                    <a:pt x="5704" y="1664"/>
                  </a:cubicBezTo>
                  <a:cubicBezTo>
                    <a:pt x="5522" y="1642"/>
                    <a:pt x="5337" y="1617"/>
                    <a:pt x="5148" y="1617"/>
                  </a:cubicBezTo>
                  <a:cubicBezTo>
                    <a:pt x="5040" y="1617"/>
                    <a:pt x="4932" y="1626"/>
                    <a:pt x="4822" y="1647"/>
                  </a:cubicBezTo>
                  <a:cubicBezTo>
                    <a:pt x="4511" y="1697"/>
                    <a:pt x="4234" y="1882"/>
                    <a:pt x="4058" y="2134"/>
                  </a:cubicBezTo>
                  <a:cubicBezTo>
                    <a:pt x="3679" y="2647"/>
                    <a:pt x="3604" y="3268"/>
                    <a:pt x="3520" y="3823"/>
                  </a:cubicBezTo>
                  <a:cubicBezTo>
                    <a:pt x="3478" y="4108"/>
                    <a:pt x="3427" y="4385"/>
                    <a:pt x="3343" y="4637"/>
                  </a:cubicBezTo>
                  <a:cubicBezTo>
                    <a:pt x="3259" y="4889"/>
                    <a:pt x="3125" y="5125"/>
                    <a:pt x="2949" y="5309"/>
                  </a:cubicBezTo>
                  <a:cubicBezTo>
                    <a:pt x="2587" y="5671"/>
                    <a:pt x="2100" y="5881"/>
                    <a:pt x="1806" y="6267"/>
                  </a:cubicBezTo>
                  <a:cubicBezTo>
                    <a:pt x="1655" y="6460"/>
                    <a:pt x="1588" y="6696"/>
                    <a:pt x="1554" y="6906"/>
                  </a:cubicBezTo>
                  <a:cubicBezTo>
                    <a:pt x="1521" y="7124"/>
                    <a:pt x="1512" y="7334"/>
                    <a:pt x="1470" y="7519"/>
                  </a:cubicBezTo>
                  <a:cubicBezTo>
                    <a:pt x="1428" y="7712"/>
                    <a:pt x="1353" y="7880"/>
                    <a:pt x="1227" y="7998"/>
                  </a:cubicBezTo>
                  <a:cubicBezTo>
                    <a:pt x="1101" y="8124"/>
                    <a:pt x="941" y="8182"/>
                    <a:pt x="798" y="8241"/>
                  </a:cubicBezTo>
                  <a:cubicBezTo>
                    <a:pt x="655" y="8300"/>
                    <a:pt x="513" y="8350"/>
                    <a:pt x="395" y="8418"/>
                  </a:cubicBezTo>
                  <a:cubicBezTo>
                    <a:pt x="269" y="8476"/>
                    <a:pt x="177" y="8577"/>
                    <a:pt x="118" y="8670"/>
                  </a:cubicBezTo>
                  <a:cubicBezTo>
                    <a:pt x="0" y="8871"/>
                    <a:pt x="8" y="9073"/>
                    <a:pt x="67" y="9174"/>
                  </a:cubicBezTo>
                  <a:cubicBezTo>
                    <a:pt x="101" y="9224"/>
                    <a:pt x="135" y="9258"/>
                    <a:pt x="168" y="9266"/>
                  </a:cubicBezTo>
                  <a:cubicBezTo>
                    <a:pt x="193" y="9283"/>
                    <a:pt x="202" y="9291"/>
                    <a:pt x="210" y="9291"/>
                  </a:cubicBezTo>
                  <a:cubicBezTo>
                    <a:pt x="210" y="9283"/>
                    <a:pt x="143" y="9266"/>
                    <a:pt x="84" y="9165"/>
                  </a:cubicBezTo>
                  <a:cubicBezTo>
                    <a:pt x="34" y="9064"/>
                    <a:pt x="34" y="8871"/>
                    <a:pt x="151" y="8686"/>
                  </a:cubicBezTo>
                  <a:cubicBezTo>
                    <a:pt x="210" y="8594"/>
                    <a:pt x="294" y="8510"/>
                    <a:pt x="412" y="8451"/>
                  </a:cubicBezTo>
                  <a:cubicBezTo>
                    <a:pt x="529" y="8392"/>
                    <a:pt x="672" y="8342"/>
                    <a:pt x="815" y="8292"/>
                  </a:cubicBezTo>
                  <a:cubicBezTo>
                    <a:pt x="966" y="8233"/>
                    <a:pt x="1126" y="8174"/>
                    <a:pt x="1269" y="8040"/>
                  </a:cubicBezTo>
                  <a:cubicBezTo>
                    <a:pt x="1403" y="7914"/>
                    <a:pt x="1495" y="7729"/>
                    <a:pt x="1537" y="7536"/>
                  </a:cubicBezTo>
                  <a:cubicBezTo>
                    <a:pt x="1579" y="7334"/>
                    <a:pt x="1596" y="7124"/>
                    <a:pt x="1630" y="6914"/>
                  </a:cubicBezTo>
                  <a:cubicBezTo>
                    <a:pt x="1663" y="6704"/>
                    <a:pt x="1731" y="6494"/>
                    <a:pt x="1873" y="6317"/>
                  </a:cubicBezTo>
                  <a:cubicBezTo>
                    <a:pt x="2151" y="5948"/>
                    <a:pt x="2629" y="5746"/>
                    <a:pt x="3007" y="5368"/>
                  </a:cubicBezTo>
                  <a:cubicBezTo>
                    <a:pt x="3201" y="5175"/>
                    <a:pt x="3343" y="4931"/>
                    <a:pt x="3427" y="4663"/>
                  </a:cubicBezTo>
                  <a:cubicBezTo>
                    <a:pt x="3520" y="4402"/>
                    <a:pt x="3570" y="4125"/>
                    <a:pt x="3612" y="3839"/>
                  </a:cubicBezTo>
                  <a:cubicBezTo>
                    <a:pt x="3663" y="3554"/>
                    <a:pt x="3696" y="3268"/>
                    <a:pt x="3772" y="2991"/>
                  </a:cubicBezTo>
                  <a:cubicBezTo>
                    <a:pt x="3848" y="2714"/>
                    <a:pt x="3957" y="2428"/>
                    <a:pt x="4133" y="2193"/>
                  </a:cubicBezTo>
                  <a:cubicBezTo>
                    <a:pt x="4301" y="1958"/>
                    <a:pt x="4562" y="1790"/>
                    <a:pt x="4839" y="1739"/>
                  </a:cubicBezTo>
                  <a:cubicBezTo>
                    <a:pt x="4939" y="1718"/>
                    <a:pt x="5042" y="1710"/>
                    <a:pt x="5146" y="1710"/>
                  </a:cubicBezTo>
                  <a:cubicBezTo>
                    <a:pt x="5327" y="1710"/>
                    <a:pt x="5511" y="1735"/>
                    <a:pt x="5687" y="1756"/>
                  </a:cubicBezTo>
                  <a:cubicBezTo>
                    <a:pt x="5900" y="1787"/>
                    <a:pt x="6108" y="1819"/>
                    <a:pt x="6319" y="1819"/>
                  </a:cubicBezTo>
                  <a:cubicBezTo>
                    <a:pt x="6391" y="1819"/>
                    <a:pt x="6463" y="1815"/>
                    <a:pt x="6536" y="1806"/>
                  </a:cubicBezTo>
                  <a:cubicBezTo>
                    <a:pt x="6678" y="1790"/>
                    <a:pt x="6813" y="1739"/>
                    <a:pt x="6939" y="1680"/>
                  </a:cubicBezTo>
                  <a:cubicBezTo>
                    <a:pt x="7065" y="1613"/>
                    <a:pt x="7166" y="1529"/>
                    <a:pt x="7258" y="1428"/>
                  </a:cubicBezTo>
                  <a:cubicBezTo>
                    <a:pt x="7443" y="1235"/>
                    <a:pt x="7577" y="1008"/>
                    <a:pt x="7720" y="807"/>
                  </a:cubicBezTo>
                  <a:cubicBezTo>
                    <a:pt x="7863" y="605"/>
                    <a:pt x="8014" y="429"/>
                    <a:pt x="8207" y="303"/>
                  </a:cubicBezTo>
                  <a:cubicBezTo>
                    <a:pt x="8462" y="143"/>
                    <a:pt x="8749" y="73"/>
                    <a:pt x="9020" y="73"/>
                  </a:cubicBezTo>
                  <a:cubicBezTo>
                    <a:pt x="9162" y="73"/>
                    <a:pt x="9299" y="92"/>
                    <a:pt x="9425" y="126"/>
                  </a:cubicBezTo>
                  <a:cubicBezTo>
                    <a:pt x="9803" y="227"/>
                    <a:pt x="10081" y="479"/>
                    <a:pt x="10240" y="740"/>
                  </a:cubicBezTo>
                  <a:cubicBezTo>
                    <a:pt x="10400" y="1008"/>
                    <a:pt x="10459" y="1277"/>
                    <a:pt x="10467" y="1496"/>
                  </a:cubicBezTo>
                  <a:cubicBezTo>
                    <a:pt x="10475" y="1714"/>
                    <a:pt x="10442" y="1882"/>
                    <a:pt x="10408" y="1991"/>
                  </a:cubicBezTo>
                  <a:cubicBezTo>
                    <a:pt x="10375" y="2109"/>
                    <a:pt x="10349" y="2159"/>
                    <a:pt x="10349" y="2159"/>
                  </a:cubicBezTo>
                  <a:cubicBezTo>
                    <a:pt x="10349" y="2159"/>
                    <a:pt x="10383" y="2109"/>
                    <a:pt x="10425" y="2000"/>
                  </a:cubicBezTo>
                  <a:cubicBezTo>
                    <a:pt x="10467" y="1890"/>
                    <a:pt x="10509" y="1722"/>
                    <a:pt x="10509" y="1496"/>
                  </a:cubicBezTo>
                  <a:cubicBezTo>
                    <a:pt x="10501" y="1269"/>
                    <a:pt x="10450" y="992"/>
                    <a:pt x="10291" y="714"/>
                  </a:cubicBezTo>
                  <a:cubicBezTo>
                    <a:pt x="10131" y="437"/>
                    <a:pt x="9837" y="168"/>
                    <a:pt x="9442" y="59"/>
                  </a:cubicBezTo>
                  <a:cubicBezTo>
                    <a:pt x="9307" y="21"/>
                    <a:pt x="9160" y="0"/>
                    <a:pt x="9009" y="0"/>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5"/>
            <p:cNvSpPr/>
            <p:nvPr/>
          </p:nvSpPr>
          <p:spPr>
            <a:xfrm>
              <a:off x="5943137" y="3556992"/>
              <a:ext cx="589068" cy="537650"/>
            </a:xfrm>
            <a:custGeom>
              <a:rect b="b" l="l" r="r" t="t"/>
              <a:pathLst>
                <a:path extrusionOk="0" h="12736" w="13954">
                  <a:moveTo>
                    <a:pt x="11744" y="0"/>
                  </a:moveTo>
                  <a:cubicBezTo>
                    <a:pt x="8342" y="1764"/>
                    <a:pt x="5578" y="9047"/>
                    <a:pt x="5578" y="9047"/>
                  </a:cubicBezTo>
                  <a:lnTo>
                    <a:pt x="1084" y="9459"/>
                  </a:lnTo>
                  <a:lnTo>
                    <a:pt x="0" y="12735"/>
                  </a:lnTo>
                  <a:lnTo>
                    <a:pt x="9232" y="12735"/>
                  </a:lnTo>
                  <a:lnTo>
                    <a:pt x="13953" y="3856"/>
                  </a:lnTo>
                  <a:lnTo>
                    <a:pt x="11744"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5"/>
            <p:cNvSpPr/>
            <p:nvPr/>
          </p:nvSpPr>
          <p:spPr>
            <a:xfrm>
              <a:off x="5943137" y="3556992"/>
              <a:ext cx="589068" cy="537650"/>
            </a:xfrm>
            <a:custGeom>
              <a:rect b="b" l="l" r="r" t="t"/>
              <a:pathLst>
                <a:path extrusionOk="0" h="12736" w="13954">
                  <a:moveTo>
                    <a:pt x="11744" y="0"/>
                  </a:moveTo>
                  <a:cubicBezTo>
                    <a:pt x="8342" y="1764"/>
                    <a:pt x="5578" y="9047"/>
                    <a:pt x="5578" y="9047"/>
                  </a:cubicBezTo>
                  <a:lnTo>
                    <a:pt x="1084" y="9459"/>
                  </a:lnTo>
                  <a:lnTo>
                    <a:pt x="0" y="12735"/>
                  </a:lnTo>
                  <a:lnTo>
                    <a:pt x="9232" y="12735"/>
                  </a:lnTo>
                  <a:lnTo>
                    <a:pt x="13953" y="3856"/>
                  </a:lnTo>
                  <a:lnTo>
                    <a:pt x="1174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5"/>
            <p:cNvSpPr/>
            <p:nvPr/>
          </p:nvSpPr>
          <p:spPr>
            <a:xfrm>
              <a:off x="6062647" y="3983909"/>
              <a:ext cx="37614" cy="59312"/>
            </a:xfrm>
            <a:custGeom>
              <a:rect b="b" l="l" r="r" t="t"/>
              <a:pathLst>
                <a:path extrusionOk="0" h="1405" w="891">
                  <a:moveTo>
                    <a:pt x="863" y="1"/>
                  </a:moveTo>
                  <a:cubicBezTo>
                    <a:pt x="829" y="1"/>
                    <a:pt x="632" y="297"/>
                    <a:pt x="403" y="673"/>
                  </a:cubicBezTo>
                  <a:cubicBezTo>
                    <a:pt x="176" y="1068"/>
                    <a:pt x="0" y="1387"/>
                    <a:pt x="25" y="1404"/>
                  </a:cubicBezTo>
                  <a:cubicBezTo>
                    <a:pt x="26" y="1405"/>
                    <a:pt x="27" y="1405"/>
                    <a:pt x="28" y="1405"/>
                  </a:cubicBezTo>
                  <a:cubicBezTo>
                    <a:pt x="61" y="1405"/>
                    <a:pt x="258" y="1100"/>
                    <a:pt x="487" y="724"/>
                  </a:cubicBezTo>
                  <a:cubicBezTo>
                    <a:pt x="723" y="337"/>
                    <a:pt x="891" y="10"/>
                    <a:pt x="865" y="1"/>
                  </a:cubicBezTo>
                  <a:cubicBezTo>
                    <a:pt x="865" y="1"/>
                    <a:pt x="864" y="1"/>
                    <a:pt x="863" y="1"/>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5"/>
            <p:cNvSpPr/>
            <p:nvPr/>
          </p:nvSpPr>
          <p:spPr>
            <a:xfrm>
              <a:off x="6154127" y="3985682"/>
              <a:ext cx="44706" cy="53655"/>
            </a:xfrm>
            <a:custGeom>
              <a:rect b="b" l="l" r="r" t="t"/>
              <a:pathLst>
                <a:path extrusionOk="0" h="1271" w="1059">
                  <a:moveTo>
                    <a:pt x="20" y="1"/>
                  </a:moveTo>
                  <a:cubicBezTo>
                    <a:pt x="19" y="1"/>
                    <a:pt x="18" y="1"/>
                    <a:pt x="17" y="1"/>
                  </a:cubicBezTo>
                  <a:cubicBezTo>
                    <a:pt x="0" y="18"/>
                    <a:pt x="210" y="321"/>
                    <a:pt x="496" y="665"/>
                  </a:cubicBezTo>
                  <a:cubicBezTo>
                    <a:pt x="765" y="1007"/>
                    <a:pt x="1002" y="1271"/>
                    <a:pt x="1039" y="1271"/>
                  </a:cubicBezTo>
                  <a:cubicBezTo>
                    <a:pt x="1040" y="1271"/>
                    <a:pt x="1041" y="1270"/>
                    <a:pt x="1042" y="1270"/>
                  </a:cubicBezTo>
                  <a:cubicBezTo>
                    <a:pt x="1059" y="1253"/>
                    <a:pt x="849" y="959"/>
                    <a:pt x="572" y="606"/>
                  </a:cubicBezTo>
                  <a:cubicBezTo>
                    <a:pt x="294" y="264"/>
                    <a:pt x="57" y="1"/>
                    <a:pt x="20" y="1"/>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5"/>
            <p:cNvSpPr/>
            <p:nvPr/>
          </p:nvSpPr>
          <p:spPr>
            <a:xfrm>
              <a:off x="6219391" y="3919067"/>
              <a:ext cx="3926" cy="50025"/>
            </a:xfrm>
            <a:custGeom>
              <a:rect b="b" l="l" r="r" t="t"/>
              <a:pathLst>
                <a:path extrusionOk="0" h="1185" w="93">
                  <a:moveTo>
                    <a:pt x="50" y="0"/>
                  </a:moveTo>
                  <a:cubicBezTo>
                    <a:pt x="25" y="0"/>
                    <a:pt x="0" y="269"/>
                    <a:pt x="0" y="596"/>
                  </a:cubicBezTo>
                  <a:cubicBezTo>
                    <a:pt x="0" y="916"/>
                    <a:pt x="25" y="1185"/>
                    <a:pt x="50" y="1185"/>
                  </a:cubicBezTo>
                  <a:cubicBezTo>
                    <a:pt x="76" y="1185"/>
                    <a:pt x="92" y="916"/>
                    <a:pt x="92" y="596"/>
                  </a:cubicBezTo>
                  <a:cubicBezTo>
                    <a:pt x="92" y="269"/>
                    <a:pt x="76" y="0"/>
                    <a:pt x="50" y="0"/>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5"/>
            <p:cNvSpPr/>
            <p:nvPr/>
          </p:nvSpPr>
          <p:spPr>
            <a:xfrm>
              <a:off x="6120059" y="4056476"/>
              <a:ext cx="35165" cy="22627"/>
            </a:xfrm>
            <a:custGeom>
              <a:rect b="b" l="l" r="r" t="t"/>
              <a:pathLst>
                <a:path extrusionOk="0" h="536" w="833">
                  <a:moveTo>
                    <a:pt x="20" y="1"/>
                  </a:moveTo>
                  <a:cubicBezTo>
                    <a:pt x="15" y="1"/>
                    <a:pt x="11" y="2"/>
                    <a:pt x="9" y="4"/>
                  </a:cubicBezTo>
                  <a:cubicBezTo>
                    <a:pt x="1" y="30"/>
                    <a:pt x="169" y="164"/>
                    <a:pt x="387" y="307"/>
                  </a:cubicBezTo>
                  <a:cubicBezTo>
                    <a:pt x="598" y="439"/>
                    <a:pt x="779" y="535"/>
                    <a:pt x="811" y="535"/>
                  </a:cubicBezTo>
                  <a:cubicBezTo>
                    <a:pt x="814" y="535"/>
                    <a:pt x="815" y="535"/>
                    <a:pt x="816" y="534"/>
                  </a:cubicBezTo>
                  <a:cubicBezTo>
                    <a:pt x="833" y="508"/>
                    <a:pt x="665" y="374"/>
                    <a:pt x="446" y="223"/>
                  </a:cubicBezTo>
                  <a:cubicBezTo>
                    <a:pt x="243" y="95"/>
                    <a:pt x="67" y="1"/>
                    <a:pt x="20" y="1"/>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5"/>
            <p:cNvSpPr/>
            <p:nvPr/>
          </p:nvSpPr>
          <p:spPr>
            <a:xfrm>
              <a:off x="6232477" y="3796349"/>
              <a:ext cx="31957" cy="66742"/>
            </a:xfrm>
            <a:custGeom>
              <a:rect b="b" l="l" r="r" t="t"/>
              <a:pathLst>
                <a:path extrusionOk="0" h="1581" w="757">
                  <a:moveTo>
                    <a:pt x="739" y="0"/>
                  </a:moveTo>
                  <a:cubicBezTo>
                    <a:pt x="711" y="0"/>
                    <a:pt x="528" y="342"/>
                    <a:pt x="337" y="773"/>
                  </a:cubicBezTo>
                  <a:cubicBezTo>
                    <a:pt x="144" y="1210"/>
                    <a:pt x="1" y="1571"/>
                    <a:pt x="26" y="1580"/>
                  </a:cubicBezTo>
                  <a:cubicBezTo>
                    <a:pt x="27" y="1580"/>
                    <a:pt x="27" y="1580"/>
                    <a:pt x="28" y="1580"/>
                  </a:cubicBezTo>
                  <a:cubicBezTo>
                    <a:pt x="59" y="1580"/>
                    <a:pt x="232" y="1234"/>
                    <a:pt x="429" y="807"/>
                  </a:cubicBezTo>
                  <a:cubicBezTo>
                    <a:pt x="623" y="370"/>
                    <a:pt x="757" y="9"/>
                    <a:pt x="740" y="1"/>
                  </a:cubicBezTo>
                  <a:cubicBezTo>
                    <a:pt x="740" y="0"/>
                    <a:pt x="739" y="0"/>
                    <a:pt x="739" y="0"/>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5"/>
            <p:cNvSpPr/>
            <p:nvPr/>
          </p:nvSpPr>
          <p:spPr>
            <a:xfrm>
              <a:off x="6306944" y="3671731"/>
              <a:ext cx="34110" cy="25076"/>
            </a:xfrm>
            <a:custGeom>
              <a:rect b="b" l="l" r="r" t="t"/>
              <a:pathLst>
                <a:path extrusionOk="0" h="594" w="808">
                  <a:moveTo>
                    <a:pt x="782" y="1"/>
                  </a:moveTo>
                  <a:cubicBezTo>
                    <a:pt x="740" y="1"/>
                    <a:pt x="570" y="111"/>
                    <a:pt x="379" y="256"/>
                  </a:cubicBezTo>
                  <a:cubicBezTo>
                    <a:pt x="161" y="416"/>
                    <a:pt x="1" y="567"/>
                    <a:pt x="18" y="592"/>
                  </a:cubicBezTo>
                  <a:cubicBezTo>
                    <a:pt x="19" y="593"/>
                    <a:pt x="21" y="594"/>
                    <a:pt x="23" y="594"/>
                  </a:cubicBezTo>
                  <a:cubicBezTo>
                    <a:pt x="60" y="594"/>
                    <a:pt x="234" y="488"/>
                    <a:pt x="438" y="332"/>
                  </a:cubicBezTo>
                  <a:cubicBezTo>
                    <a:pt x="648" y="172"/>
                    <a:pt x="807" y="21"/>
                    <a:pt x="791" y="4"/>
                  </a:cubicBezTo>
                  <a:cubicBezTo>
                    <a:pt x="789" y="2"/>
                    <a:pt x="786" y="1"/>
                    <a:pt x="782" y="1"/>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5"/>
            <p:cNvSpPr/>
            <p:nvPr/>
          </p:nvSpPr>
          <p:spPr>
            <a:xfrm>
              <a:off x="6623977" y="3573202"/>
              <a:ext cx="372421" cy="709381"/>
            </a:xfrm>
            <a:custGeom>
              <a:rect b="b" l="l" r="r" t="t"/>
              <a:pathLst>
                <a:path extrusionOk="0" h="16804" w="8822">
                  <a:moveTo>
                    <a:pt x="5400" y="1"/>
                  </a:moveTo>
                  <a:cubicBezTo>
                    <a:pt x="3964" y="1"/>
                    <a:pt x="2676" y="982"/>
                    <a:pt x="2320" y="2422"/>
                  </a:cubicBezTo>
                  <a:lnTo>
                    <a:pt x="1" y="11780"/>
                  </a:lnTo>
                  <a:lnTo>
                    <a:pt x="1496" y="16803"/>
                  </a:lnTo>
                  <a:lnTo>
                    <a:pt x="3336" y="16518"/>
                  </a:lnTo>
                  <a:cubicBezTo>
                    <a:pt x="5260" y="16215"/>
                    <a:pt x="6789" y="14737"/>
                    <a:pt x="7133" y="12813"/>
                  </a:cubicBezTo>
                  <a:lnTo>
                    <a:pt x="8553" y="3674"/>
                  </a:lnTo>
                  <a:cubicBezTo>
                    <a:pt x="8821" y="1968"/>
                    <a:pt x="7671" y="355"/>
                    <a:pt x="5974" y="53"/>
                  </a:cubicBezTo>
                  <a:cubicBezTo>
                    <a:pt x="5781" y="18"/>
                    <a:pt x="5590" y="1"/>
                    <a:pt x="5400"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5"/>
            <p:cNvSpPr/>
            <p:nvPr/>
          </p:nvSpPr>
          <p:spPr>
            <a:xfrm>
              <a:off x="6737493" y="3526766"/>
              <a:ext cx="194696" cy="143024"/>
            </a:xfrm>
            <a:custGeom>
              <a:rect b="b" l="l" r="r" t="t"/>
              <a:pathLst>
                <a:path extrusionOk="0" h="3388" w="4612">
                  <a:moveTo>
                    <a:pt x="3259" y="0"/>
                  </a:moveTo>
                  <a:cubicBezTo>
                    <a:pt x="3104" y="0"/>
                    <a:pt x="2941" y="16"/>
                    <a:pt x="2772" y="53"/>
                  </a:cubicBezTo>
                  <a:cubicBezTo>
                    <a:pt x="2386" y="137"/>
                    <a:pt x="1991" y="338"/>
                    <a:pt x="1647" y="632"/>
                  </a:cubicBezTo>
                  <a:cubicBezTo>
                    <a:pt x="1294" y="918"/>
                    <a:pt x="1025" y="1262"/>
                    <a:pt x="823" y="1590"/>
                  </a:cubicBezTo>
                  <a:cubicBezTo>
                    <a:pt x="613" y="1917"/>
                    <a:pt x="462" y="2237"/>
                    <a:pt x="345" y="2506"/>
                  </a:cubicBezTo>
                  <a:cubicBezTo>
                    <a:pt x="227" y="2774"/>
                    <a:pt x="143" y="2993"/>
                    <a:pt x="84" y="3144"/>
                  </a:cubicBezTo>
                  <a:cubicBezTo>
                    <a:pt x="25" y="3304"/>
                    <a:pt x="0" y="3388"/>
                    <a:pt x="9" y="3388"/>
                  </a:cubicBezTo>
                  <a:cubicBezTo>
                    <a:pt x="17" y="3388"/>
                    <a:pt x="51" y="3312"/>
                    <a:pt x="118" y="3161"/>
                  </a:cubicBezTo>
                  <a:cubicBezTo>
                    <a:pt x="185" y="3010"/>
                    <a:pt x="286" y="2800"/>
                    <a:pt x="403" y="2531"/>
                  </a:cubicBezTo>
                  <a:cubicBezTo>
                    <a:pt x="655" y="2010"/>
                    <a:pt x="1025" y="1271"/>
                    <a:pt x="1705" y="708"/>
                  </a:cubicBezTo>
                  <a:cubicBezTo>
                    <a:pt x="2041" y="422"/>
                    <a:pt x="2419" y="229"/>
                    <a:pt x="2789" y="137"/>
                  </a:cubicBezTo>
                  <a:cubicBezTo>
                    <a:pt x="2964" y="97"/>
                    <a:pt x="3135" y="80"/>
                    <a:pt x="3296" y="80"/>
                  </a:cubicBezTo>
                  <a:cubicBezTo>
                    <a:pt x="3475" y="80"/>
                    <a:pt x="3643" y="101"/>
                    <a:pt x="3789" y="137"/>
                  </a:cubicBezTo>
                  <a:cubicBezTo>
                    <a:pt x="4329" y="266"/>
                    <a:pt x="4583" y="550"/>
                    <a:pt x="4610" y="550"/>
                  </a:cubicBezTo>
                  <a:cubicBezTo>
                    <a:pt x="4611" y="550"/>
                    <a:pt x="4612" y="549"/>
                    <a:pt x="4612" y="548"/>
                  </a:cubicBezTo>
                  <a:cubicBezTo>
                    <a:pt x="4612" y="548"/>
                    <a:pt x="4604" y="531"/>
                    <a:pt x="4570" y="498"/>
                  </a:cubicBezTo>
                  <a:cubicBezTo>
                    <a:pt x="4545" y="464"/>
                    <a:pt x="4494" y="422"/>
                    <a:pt x="4436" y="372"/>
                  </a:cubicBezTo>
                  <a:cubicBezTo>
                    <a:pt x="4301" y="271"/>
                    <a:pt x="4091" y="145"/>
                    <a:pt x="3806" y="69"/>
                  </a:cubicBezTo>
                  <a:cubicBezTo>
                    <a:pt x="3644" y="27"/>
                    <a:pt x="3459" y="0"/>
                    <a:pt x="3259"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5"/>
            <p:cNvSpPr/>
            <p:nvPr/>
          </p:nvSpPr>
          <p:spPr>
            <a:xfrm>
              <a:off x="6249532" y="3638846"/>
              <a:ext cx="128756" cy="415691"/>
            </a:xfrm>
            <a:custGeom>
              <a:rect b="b" l="l" r="r" t="t"/>
              <a:pathLst>
                <a:path extrusionOk="0" h="9847" w="3050">
                  <a:moveTo>
                    <a:pt x="3048" y="0"/>
                  </a:moveTo>
                  <a:cubicBezTo>
                    <a:pt x="3041" y="0"/>
                    <a:pt x="3009" y="25"/>
                    <a:pt x="2965" y="69"/>
                  </a:cubicBezTo>
                  <a:cubicBezTo>
                    <a:pt x="2915" y="128"/>
                    <a:pt x="2848" y="195"/>
                    <a:pt x="2755" y="296"/>
                  </a:cubicBezTo>
                  <a:cubicBezTo>
                    <a:pt x="2571" y="497"/>
                    <a:pt x="2319" y="791"/>
                    <a:pt x="2033" y="1178"/>
                  </a:cubicBezTo>
                  <a:cubicBezTo>
                    <a:pt x="1462" y="1951"/>
                    <a:pt x="748" y="3110"/>
                    <a:pt x="412" y="4555"/>
                  </a:cubicBezTo>
                  <a:cubicBezTo>
                    <a:pt x="84" y="6000"/>
                    <a:pt x="84" y="7335"/>
                    <a:pt x="42" y="8293"/>
                  </a:cubicBezTo>
                  <a:cubicBezTo>
                    <a:pt x="34" y="8763"/>
                    <a:pt x="17" y="9150"/>
                    <a:pt x="9" y="9435"/>
                  </a:cubicBezTo>
                  <a:cubicBezTo>
                    <a:pt x="9" y="9561"/>
                    <a:pt x="0" y="9662"/>
                    <a:pt x="0" y="9738"/>
                  </a:cubicBezTo>
                  <a:cubicBezTo>
                    <a:pt x="0" y="9813"/>
                    <a:pt x="0" y="9847"/>
                    <a:pt x="0" y="9847"/>
                  </a:cubicBezTo>
                  <a:cubicBezTo>
                    <a:pt x="9" y="9847"/>
                    <a:pt x="9" y="9813"/>
                    <a:pt x="17" y="9746"/>
                  </a:cubicBezTo>
                  <a:cubicBezTo>
                    <a:pt x="25" y="9662"/>
                    <a:pt x="34" y="9561"/>
                    <a:pt x="51" y="9435"/>
                  </a:cubicBezTo>
                  <a:cubicBezTo>
                    <a:pt x="67" y="9167"/>
                    <a:pt x="93" y="8780"/>
                    <a:pt x="109" y="8301"/>
                  </a:cubicBezTo>
                  <a:cubicBezTo>
                    <a:pt x="168" y="7344"/>
                    <a:pt x="185" y="6008"/>
                    <a:pt x="504" y="4580"/>
                  </a:cubicBezTo>
                  <a:cubicBezTo>
                    <a:pt x="840" y="3152"/>
                    <a:pt x="1537" y="1993"/>
                    <a:pt x="2092" y="1220"/>
                  </a:cubicBezTo>
                  <a:cubicBezTo>
                    <a:pt x="2369" y="833"/>
                    <a:pt x="2613" y="531"/>
                    <a:pt x="2781" y="321"/>
                  </a:cubicBezTo>
                  <a:cubicBezTo>
                    <a:pt x="2865" y="229"/>
                    <a:pt x="2932" y="145"/>
                    <a:pt x="2982" y="86"/>
                  </a:cubicBezTo>
                  <a:cubicBezTo>
                    <a:pt x="3024" y="27"/>
                    <a:pt x="3049" y="2"/>
                    <a:pt x="3049" y="2"/>
                  </a:cubicBezTo>
                  <a:cubicBezTo>
                    <a:pt x="3049" y="1"/>
                    <a:pt x="3049" y="0"/>
                    <a:pt x="3048"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3" name="Google Shape;1793;p45"/>
            <p:cNvGrpSpPr/>
            <p:nvPr/>
          </p:nvGrpSpPr>
          <p:grpSpPr>
            <a:xfrm>
              <a:off x="6242178" y="3391585"/>
              <a:ext cx="1425284" cy="1396201"/>
              <a:chOff x="12658689" y="3170315"/>
              <a:chExt cx="1405467" cy="1376788"/>
            </a:xfrm>
          </p:grpSpPr>
          <p:sp>
            <p:nvSpPr>
              <p:cNvPr id="1794" name="Google Shape;1794;p45"/>
              <p:cNvSpPr/>
              <p:nvPr/>
            </p:nvSpPr>
            <p:spPr>
              <a:xfrm>
                <a:off x="12900695" y="3278415"/>
                <a:ext cx="1163460" cy="1268688"/>
              </a:xfrm>
              <a:custGeom>
                <a:rect b="b" l="l" r="r" t="t"/>
                <a:pathLst>
                  <a:path extrusionOk="0" h="30479" w="27951">
                    <a:moveTo>
                      <a:pt x="25434" y="0"/>
                    </a:moveTo>
                    <a:cubicBezTo>
                      <a:pt x="24705" y="0"/>
                      <a:pt x="23525" y="457"/>
                      <a:pt x="21908" y="2517"/>
                    </a:cubicBezTo>
                    <a:cubicBezTo>
                      <a:pt x="19002" y="6214"/>
                      <a:pt x="17733" y="8431"/>
                      <a:pt x="17733" y="8431"/>
                    </a:cubicBezTo>
                    <a:cubicBezTo>
                      <a:pt x="17733" y="8431"/>
                      <a:pt x="17390" y="8791"/>
                      <a:pt x="17019" y="8791"/>
                    </a:cubicBezTo>
                    <a:cubicBezTo>
                      <a:pt x="16853" y="8791"/>
                      <a:pt x="16681" y="8718"/>
                      <a:pt x="16532" y="8507"/>
                    </a:cubicBezTo>
                    <a:cubicBezTo>
                      <a:pt x="16065" y="7844"/>
                      <a:pt x="15583" y="6151"/>
                      <a:pt x="14571" y="6151"/>
                    </a:cubicBezTo>
                    <a:cubicBezTo>
                      <a:pt x="14545" y="6151"/>
                      <a:pt x="14518" y="6153"/>
                      <a:pt x="14491" y="6155"/>
                    </a:cubicBezTo>
                    <a:cubicBezTo>
                      <a:pt x="13390" y="6247"/>
                      <a:pt x="12819" y="7348"/>
                      <a:pt x="12676" y="9095"/>
                    </a:cubicBezTo>
                    <a:cubicBezTo>
                      <a:pt x="12542" y="10842"/>
                      <a:pt x="12097" y="14673"/>
                      <a:pt x="12055" y="15017"/>
                    </a:cubicBezTo>
                    <a:cubicBezTo>
                      <a:pt x="12025" y="15258"/>
                      <a:pt x="11869" y="15559"/>
                      <a:pt x="11636" y="15559"/>
                    </a:cubicBezTo>
                    <a:cubicBezTo>
                      <a:pt x="11543" y="15559"/>
                      <a:pt x="11438" y="15512"/>
                      <a:pt x="11324" y="15395"/>
                    </a:cubicBezTo>
                    <a:cubicBezTo>
                      <a:pt x="10975" y="15039"/>
                      <a:pt x="9365" y="12363"/>
                      <a:pt x="7897" y="12363"/>
                    </a:cubicBezTo>
                    <a:cubicBezTo>
                      <a:pt x="7671" y="12363"/>
                      <a:pt x="7447" y="12427"/>
                      <a:pt x="7233" y="12573"/>
                    </a:cubicBezTo>
                    <a:cubicBezTo>
                      <a:pt x="5628" y="13665"/>
                      <a:pt x="6040" y="18604"/>
                      <a:pt x="6074" y="19142"/>
                    </a:cubicBezTo>
                    <a:cubicBezTo>
                      <a:pt x="6116" y="19680"/>
                      <a:pt x="5964" y="19881"/>
                      <a:pt x="5696" y="19965"/>
                    </a:cubicBezTo>
                    <a:cubicBezTo>
                      <a:pt x="5688" y="19967"/>
                      <a:pt x="5680" y="19968"/>
                      <a:pt x="5671" y="19968"/>
                    </a:cubicBezTo>
                    <a:cubicBezTo>
                      <a:pt x="5392" y="19968"/>
                      <a:pt x="4820" y="18769"/>
                      <a:pt x="4209" y="17823"/>
                    </a:cubicBezTo>
                    <a:cubicBezTo>
                      <a:pt x="3719" y="17075"/>
                      <a:pt x="3070" y="16303"/>
                      <a:pt x="2401" y="16303"/>
                    </a:cubicBezTo>
                    <a:cubicBezTo>
                      <a:pt x="2198" y="16303"/>
                      <a:pt x="1993" y="16374"/>
                      <a:pt x="1789" y="16538"/>
                    </a:cubicBezTo>
                    <a:cubicBezTo>
                      <a:pt x="924" y="17243"/>
                      <a:pt x="0" y="20713"/>
                      <a:pt x="2218" y="27072"/>
                    </a:cubicBezTo>
                    <a:lnTo>
                      <a:pt x="3436" y="29945"/>
                    </a:lnTo>
                    <a:lnTo>
                      <a:pt x="6544" y="30382"/>
                    </a:lnTo>
                    <a:cubicBezTo>
                      <a:pt x="7389" y="30448"/>
                      <a:pt x="8177" y="30479"/>
                      <a:pt x="8909" y="30479"/>
                    </a:cubicBezTo>
                    <a:cubicBezTo>
                      <a:pt x="13998" y="30479"/>
                      <a:pt x="16431" y="29018"/>
                      <a:pt x="16835" y="28122"/>
                    </a:cubicBezTo>
                    <a:cubicBezTo>
                      <a:pt x="17297" y="27097"/>
                      <a:pt x="16087" y="26484"/>
                      <a:pt x="14986" y="26114"/>
                    </a:cubicBezTo>
                    <a:cubicBezTo>
                      <a:pt x="13886" y="25745"/>
                      <a:pt x="12525" y="25493"/>
                      <a:pt x="12533" y="25215"/>
                    </a:cubicBezTo>
                    <a:cubicBezTo>
                      <a:pt x="12542" y="24930"/>
                      <a:pt x="12702" y="24745"/>
                      <a:pt x="13231" y="24636"/>
                    </a:cubicBezTo>
                    <a:cubicBezTo>
                      <a:pt x="13768" y="24535"/>
                      <a:pt x="18649" y="23678"/>
                      <a:pt x="19296" y="21855"/>
                    </a:cubicBezTo>
                    <a:cubicBezTo>
                      <a:pt x="19943" y="20024"/>
                      <a:pt x="16020" y="18898"/>
                      <a:pt x="15524" y="18613"/>
                    </a:cubicBezTo>
                    <a:cubicBezTo>
                      <a:pt x="15020" y="18327"/>
                      <a:pt x="15390" y="17932"/>
                      <a:pt x="15709" y="17806"/>
                    </a:cubicBezTo>
                    <a:cubicBezTo>
                      <a:pt x="16028" y="17680"/>
                      <a:pt x="19615" y="16277"/>
                      <a:pt x="21278" y="15706"/>
                    </a:cubicBezTo>
                    <a:cubicBezTo>
                      <a:pt x="22933" y="15126"/>
                      <a:pt x="23849" y="14295"/>
                      <a:pt x="23656" y="13203"/>
                    </a:cubicBezTo>
                    <a:cubicBezTo>
                      <a:pt x="23471" y="12153"/>
                      <a:pt x="21648" y="12119"/>
                      <a:pt x="20867" y="11825"/>
                    </a:cubicBezTo>
                    <a:cubicBezTo>
                      <a:pt x="20086" y="11531"/>
                      <a:pt x="20632" y="10641"/>
                      <a:pt x="20632" y="10641"/>
                    </a:cubicBezTo>
                    <a:cubicBezTo>
                      <a:pt x="20632" y="10641"/>
                      <a:pt x="22454" y="8860"/>
                      <a:pt x="25294" y="5105"/>
                    </a:cubicBezTo>
                    <a:cubicBezTo>
                      <a:pt x="27951" y="1599"/>
                      <a:pt x="26496" y="417"/>
                      <a:pt x="26298" y="280"/>
                    </a:cubicBezTo>
                    <a:lnTo>
                      <a:pt x="26298" y="280"/>
                    </a:lnTo>
                    <a:cubicBezTo>
                      <a:pt x="26236" y="226"/>
                      <a:pt x="25947" y="0"/>
                      <a:pt x="25434"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5"/>
              <p:cNvSpPr/>
              <p:nvPr/>
            </p:nvSpPr>
            <p:spPr>
              <a:xfrm>
                <a:off x="13054874" y="3426891"/>
                <a:ext cx="831917" cy="1073883"/>
              </a:xfrm>
              <a:custGeom>
                <a:rect b="b" l="l" r="r" t="t"/>
                <a:pathLst>
                  <a:path extrusionOk="0" h="25799" w="19986">
                    <a:moveTo>
                      <a:pt x="19985" y="1"/>
                    </a:moveTo>
                    <a:cubicBezTo>
                      <a:pt x="19985" y="1"/>
                      <a:pt x="19960" y="26"/>
                      <a:pt x="19918" y="76"/>
                    </a:cubicBezTo>
                    <a:cubicBezTo>
                      <a:pt x="19876" y="135"/>
                      <a:pt x="19817" y="211"/>
                      <a:pt x="19742" y="303"/>
                    </a:cubicBezTo>
                    <a:cubicBezTo>
                      <a:pt x="19582" y="513"/>
                      <a:pt x="19355" y="807"/>
                      <a:pt x="19061" y="1185"/>
                    </a:cubicBezTo>
                    <a:cubicBezTo>
                      <a:pt x="18473" y="1958"/>
                      <a:pt x="17616" y="3058"/>
                      <a:pt x="16566" y="4428"/>
                    </a:cubicBezTo>
                    <a:cubicBezTo>
                      <a:pt x="14458" y="7166"/>
                      <a:pt x="11518" y="10929"/>
                      <a:pt x="8275" y="15079"/>
                    </a:cubicBezTo>
                    <a:cubicBezTo>
                      <a:pt x="5024" y="19237"/>
                      <a:pt x="2101" y="23009"/>
                      <a:pt x="1" y="25756"/>
                    </a:cubicBezTo>
                    <a:lnTo>
                      <a:pt x="59" y="25798"/>
                    </a:lnTo>
                    <a:cubicBezTo>
                      <a:pt x="2168" y="23060"/>
                      <a:pt x="5100" y="19296"/>
                      <a:pt x="8351" y="15146"/>
                    </a:cubicBezTo>
                    <a:cubicBezTo>
                      <a:pt x="11602" y="10988"/>
                      <a:pt x="14525" y="7216"/>
                      <a:pt x="16625" y="4470"/>
                    </a:cubicBezTo>
                    <a:cubicBezTo>
                      <a:pt x="17667" y="3100"/>
                      <a:pt x="18515" y="1983"/>
                      <a:pt x="19095" y="1210"/>
                    </a:cubicBezTo>
                    <a:cubicBezTo>
                      <a:pt x="19380" y="824"/>
                      <a:pt x="19607" y="521"/>
                      <a:pt x="19758" y="320"/>
                    </a:cubicBezTo>
                    <a:cubicBezTo>
                      <a:pt x="19834" y="219"/>
                      <a:pt x="19885" y="143"/>
                      <a:pt x="19927" y="85"/>
                    </a:cubicBezTo>
                    <a:cubicBezTo>
                      <a:pt x="19968" y="34"/>
                      <a:pt x="19985" y="1"/>
                      <a:pt x="19985" y="1"/>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5"/>
              <p:cNvSpPr/>
              <p:nvPr/>
            </p:nvSpPr>
            <p:spPr>
              <a:xfrm>
                <a:off x="13527981" y="3636680"/>
                <a:ext cx="13320" cy="238511"/>
              </a:xfrm>
              <a:custGeom>
                <a:rect b="b" l="l" r="r" t="t"/>
                <a:pathLst>
                  <a:path extrusionOk="0" h="5730" w="320">
                    <a:moveTo>
                      <a:pt x="9" y="1"/>
                    </a:moveTo>
                    <a:cubicBezTo>
                      <a:pt x="0" y="1"/>
                      <a:pt x="0" y="85"/>
                      <a:pt x="9" y="228"/>
                    </a:cubicBezTo>
                    <a:cubicBezTo>
                      <a:pt x="17" y="396"/>
                      <a:pt x="26" y="597"/>
                      <a:pt x="34" y="841"/>
                    </a:cubicBezTo>
                    <a:cubicBezTo>
                      <a:pt x="59" y="1378"/>
                      <a:pt x="84" y="2084"/>
                      <a:pt x="118" y="2865"/>
                    </a:cubicBezTo>
                    <a:cubicBezTo>
                      <a:pt x="143" y="3655"/>
                      <a:pt x="177" y="4377"/>
                      <a:pt x="219" y="4890"/>
                    </a:cubicBezTo>
                    <a:cubicBezTo>
                      <a:pt x="236" y="5150"/>
                      <a:pt x="252" y="5360"/>
                      <a:pt x="269" y="5503"/>
                    </a:cubicBezTo>
                    <a:cubicBezTo>
                      <a:pt x="286" y="5654"/>
                      <a:pt x="303" y="5730"/>
                      <a:pt x="311" y="5730"/>
                    </a:cubicBezTo>
                    <a:cubicBezTo>
                      <a:pt x="320" y="5730"/>
                      <a:pt x="311" y="5646"/>
                      <a:pt x="311" y="5503"/>
                    </a:cubicBezTo>
                    <a:cubicBezTo>
                      <a:pt x="303" y="5335"/>
                      <a:pt x="294" y="5133"/>
                      <a:pt x="286" y="4890"/>
                    </a:cubicBezTo>
                    <a:cubicBezTo>
                      <a:pt x="261" y="4352"/>
                      <a:pt x="244" y="3647"/>
                      <a:pt x="210" y="2865"/>
                    </a:cubicBezTo>
                    <a:cubicBezTo>
                      <a:pt x="185" y="2076"/>
                      <a:pt x="143" y="1353"/>
                      <a:pt x="101" y="841"/>
                    </a:cubicBezTo>
                    <a:cubicBezTo>
                      <a:pt x="76" y="580"/>
                      <a:pt x="59" y="370"/>
                      <a:pt x="42" y="228"/>
                    </a:cubicBezTo>
                    <a:cubicBezTo>
                      <a:pt x="26" y="85"/>
                      <a:pt x="9" y="1"/>
                      <a:pt x="9" y="1"/>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5"/>
              <p:cNvSpPr/>
              <p:nvPr/>
            </p:nvSpPr>
            <p:spPr>
              <a:xfrm>
                <a:off x="13551749" y="3856127"/>
                <a:ext cx="274892" cy="23768"/>
              </a:xfrm>
              <a:custGeom>
                <a:rect b="b" l="l" r="r" t="t"/>
                <a:pathLst>
                  <a:path extrusionOk="0" h="571" w="6604">
                    <a:moveTo>
                      <a:pt x="6555" y="0"/>
                    </a:moveTo>
                    <a:cubicBezTo>
                      <a:pt x="6287" y="0"/>
                      <a:pt x="4930" y="96"/>
                      <a:pt x="3302" y="239"/>
                    </a:cubicBezTo>
                    <a:cubicBezTo>
                      <a:pt x="1479" y="391"/>
                      <a:pt x="1" y="542"/>
                      <a:pt x="9" y="567"/>
                    </a:cubicBezTo>
                    <a:cubicBezTo>
                      <a:pt x="9" y="570"/>
                      <a:pt x="25" y="571"/>
                      <a:pt x="55" y="571"/>
                    </a:cubicBezTo>
                    <a:cubicBezTo>
                      <a:pt x="317" y="571"/>
                      <a:pt x="1675" y="475"/>
                      <a:pt x="3310" y="332"/>
                    </a:cubicBezTo>
                    <a:cubicBezTo>
                      <a:pt x="5125" y="181"/>
                      <a:pt x="6603" y="29"/>
                      <a:pt x="6603" y="4"/>
                    </a:cubicBezTo>
                    <a:cubicBezTo>
                      <a:pt x="6603" y="2"/>
                      <a:pt x="6586" y="0"/>
                      <a:pt x="6555" y="0"/>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5"/>
              <p:cNvSpPr/>
              <p:nvPr/>
            </p:nvSpPr>
            <p:spPr>
              <a:xfrm>
                <a:off x="13332511" y="4135929"/>
                <a:ext cx="240634" cy="38503"/>
              </a:xfrm>
              <a:custGeom>
                <a:rect b="b" l="l" r="r" t="t"/>
                <a:pathLst>
                  <a:path extrusionOk="0" h="925" w="5781">
                    <a:moveTo>
                      <a:pt x="8" y="0"/>
                    </a:moveTo>
                    <a:cubicBezTo>
                      <a:pt x="3" y="0"/>
                      <a:pt x="1" y="1"/>
                      <a:pt x="1" y="3"/>
                    </a:cubicBezTo>
                    <a:cubicBezTo>
                      <a:pt x="1" y="11"/>
                      <a:pt x="76" y="36"/>
                      <a:pt x="219" y="70"/>
                    </a:cubicBezTo>
                    <a:cubicBezTo>
                      <a:pt x="362" y="112"/>
                      <a:pt x="572" y="162"/>
                      <a:pt x="832" y="229"/>
                    </a:cubicBezTo>
                    <a:cubicBezTo>
                      <a:pt x="1345" y="347"/>
                      <a:pt x="2067" y="498"/>
                      <a:pt x="2865" y="624"/>
                    </a:cubicBezTo>
                    <a:cubicBezTo>
                      <a:pt x="3663" y="750"/>
                      <a:pt x="4394" y="834"/>
                      <a:pt x="4923" y="876"/>
                    </a:cubicBezTo>
                    <a:cubicBezTo>
                      <a:pt x="5184" y="893"/>
                      <a:pt x="5402" y="910"/>
                      <a:pt x="5545" y="918"/>
                    </a:cubicBezTo>
                    <a:cubicBezTo>
                      <a:pt x="5620" y="922"/>
                      <a:pt x="5679" y="925"/>
                      <a:pt x="5719" y="925"/>
                    </a:cubicBezTo>
                    <a:cubicBezTo>
                      <a:pt x="5759" y="925"/>
                      <a:pt x="5780" y="922"/>
                      <a:pt x="5780" y="918"/>
                    </a:cubicBezTo>
                    <a:cubicBezTo>
                      <a:pt x="5780" y="910"/>
                      <a:pt x="5696" y="893"/>
                      <a:pt x="5553" y="876"/>
                    </a:cubicBezTo>
                    <a:cubicBezTo>
                      <a:pt x="5385" y="859"/>
                      <a:pt x="5175" y="834"/>
                      <a:pt x="4932" y="809"/>
                    </a:cubicBezTo>
                    <a:cubicBezTo>
                      <a:pt x="4402" y="742"/>
                      <a:pt x="3680" y="658"/>
                      <a:pt x="2882" y="532"/>
                    </a:cubicBezTo>
                    <a:cubicBezTo>
                      <a:pt x="2084" y="406"/>
                      <a:pt x="1361" y="263"/>
                      <a:pt x="841" y="162"/>
                    </a:cubicBezTo>
                    <a:cubicBezTo>
                      <a:pt x="597" y="112"/>
                      <a:pt x="395" y="70"/>
                      <a:pt x="227" y="36"/>
                    </a:cubicBezTo>
                    <a:cubicBezTo>
                      <a:pt x="110" y="15"/>
                      <a:pt x="32" y="0"/>
                      <a:pt x="8" y="0"/>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5"/>
              <p:cNvSpPr/>
              <p:nvPr/>
            </p:nvSpPr>
            <p:spPr>
              <a:xfrm>
                <a:off x="13262248" y="3920978"/>
                <a:ext cx="73093" cy="213328"/>
              </a:xfrm>
              <a:custGeom>
                <a:rect b="b" l="l" r="r" t="t"/>
                <a:pathLst>
                  <a:path extrusionOk="0" h="5125" w="1756">
                    <a:moveTo>
                      <a:pt x="8" y="0"/>
                    </a:moveTo>
                    <a:cubicBezTo>
                      <a:pt x="0" y="0"/>
                      <a:pt x="17" y="76"/>
                      <a:pt x="59" y="210"/>
                    </a:cubicBezTo>
                    <a:cubicBezTo>
                      <a:pt x="109" y="362"/>
                      <a:pt x="160" y="546"/>
                      <a:pt x="227" y="765"/>
                    </a:cubicBezTo>
                    <a:cubicBezTo>
                      <a:pt x="378" y="1227"/>
                      <a:pt x="588" y="1874"/>
                      <a:pt x="832" y="2579"/>
                    </a:cubicBezTo>
                    <a:cubicBezTo>
                      <a:pt x="1067" y="3285"/>
                      <a:pt x="1294" y="3923"/>
                      <a:pt x="1462" y="4385"/>
                    </a:cubicBezTo>
                    <a:cubicBezTo>
                      <a:pt x="1537" y="4595"/>
                      <a:pt x="1605" y="4780"/>
                      <a:pt x="1663" y="4931"/>
                    </a:cubicBezTo>
                    <a:cubicBezTo>
                      <a:pt x="1705" y="5057"/>
                      <a:pt x="1739" y="5125"/>
                      <a:pt x="1747" y="5125"/>
                    </a:cubicBezTo>
                    <a:cubicBezTo>
                      <a:pt x="1756" y="5125"/>
                      <a:pt x="1731" y="5049"/>
                      <a:pt x="1697" y="4915"/>
                    </a:cubicBezTo>
                    <a:cubicBezTo>
                      <a:pt x="1647" y="4763"/>
                      <a:pt x="1588" y="4579"/>
                      <a:pt x="1521" y="4360"/>
                    </a:cubicBezTo>
                    <a:cubicBezTo>
                      <a:pt x="1378" y="3898"/>
                      <a:pt x="1159" y="3251"/>
                      <a:pt x="924" y="2546"/>
                    </a:cubicBezTo>
                    <a:cubicBezTo>
                      <a:pt x="681" y="1840"/>
                      <a:pt x="462" y="1202"/>
                      <a:pt x="294" y="740"/>
                    </a:cubicBezTo>
                    <a:cubicBezTo>
                      <a:pt x="219" y="521"/>
                      <a:pt x="151" y="345"/>
                      <a:pt x="92" y="194"/>
                    </a:cubicBezTo>
                    <a:cubicBezTo>
                      <a:pt x="42" y="68"/>
                      <a:pt x="17" y="0"/>
                      <a:pt x="8" y="0"/>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5"/>
              <p:cNvSpPr/>
              <p:nvPr/>
            </p:nvSpPr>
            <p:spPr>
              <a:xfrm>
                <a:off x="13134960" y="4387677"/>
                <a:ext cx="306360" cy="40335"/>
              </a:xfrm>
              <a:custGeom>
                <a:rect b="b" l="l" r="r" t="t"/>
                <a:pathLst>
                  <a:path extrusionOk="0" h="969" w="7360">
                    <a:moveTo>
                      <a:pt x="10" y="1"/>
                    </a:moveTo>
                    <a:cubicBezTo>
                      <a:pt x="3" y="1"/>
                      <a:pt x="0" y="1"/>
                      <a:pt x="0" y="3"/>
                    </a:cubicBezTo>
                    <a:cubicBezTo>
                      <a:pt x="0" y="11"/>
                      <a:pt x="101" y="36"/>
                      <a:pt x="286" y="78"/>
                    </a:cubicBezTo>
                    <a:cubicBezTo>
                      <a:pt x="462" y="120"/>
                      <a:pt x="731" y="171"/>
                      <a:pt x="1067" y="238"/>
                    </a:cubicBezTo>
                    <a:cubicBezTo>
                      <a:pt x="1722" y="356"/>
                      <a:pt x="2638" y="515"/>
                      <a:pt x="3663" y="650"/>
                    </a:cubicBezTo>
                    <a:cubicBezTo>
                      <a:pt x="4679" y="784"/>
                      <a:pt x="5603" y="868"/>
                      <a:pt x="6275" y="919"/>
                    </a:cubicBezTo>
                    <a:cubicBezTo>
                      <a:pt x="6611" y="944"/>
                      <a:pt x="6880" y="952"/>
                      <a:pt x="7074" y="961"/>
                    </a:cubicBezTo>
                    <a:cubicBezTo>
                      <a:pt x="7258" y="969"/>
                      <a:pt x="7359" y="969"/>
                      <a:pt x="7359" y="969"/>
                    </a:cubicBezTo>
                    <a:cubicBezTo>
                      <a:pt x="7359" y="961"/>
                      <a:pt x="7258" y="944"/>
                      <a:pt x="7074" y="927"/>
                    </a:cubicBezTo>
                    <a:cubicBezTo>
                      <a:pt x="6872" y="902"/>
                      <a:pt x="6603" y="877"/>
                      <a:pt x="6284" y="851"/>
                    </a:cubicBezTo>
                    <a:cubicBezTo>
                      <a:pt x="5612" y="784"/>
                      <a:pt x="4688" y="683"/>
                      <a:pt x="3671" y="549"/>
                    </a:cubicBezTo>
                    <a:cubicBezTo>
                      <a:pt x="2655" y="423"/>
                      <a:pt x="1739" y="272"/>
                      <a:pt x="1076" y="171"/>
                    </a:cubicBezTo>
                    <a:cubicBezTo>
                      <a:pt x="756" y="112"/>
                      <a:pt x="496" y="70"/>
                      <a:pt x="294" y="36"/>
                    </a:cubicBezTo>
                    <a:cubicBezTo>
                      <a:pt x="135" y="16"/>
                      <a:pt x="39" y="1"/>
                      <a:pt x="10" y="1"/>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5"/>
              <p:cNvSpPr/>
              <p:nvPr/>
            </p:nvSpPr>
            <p:spPr>
              <a:xfrm>
                <a:off x="12658689" y="3170315"/>
                <a:ext cx="764068" cy="970986"/>
              </a:xfrm>
              <a:custGeom>
                <a:rect b="b" l="l" r="r" t="t"/>
                <a:pathLst>
                  <a:path extrusionOk="0" h="23327" w="18356">
                    <a:moveTo>
                      <a:pt x="12064" y="0"/>
                    </a:moveTo>
                    <a:cubicBezTo>
                      <a:pt x="10642" y="0"/>
                      <a:pt x="6423" y="694"/>
                      <a:pt x="6360" y="813"/>
                    </a:cubicBezTo>
                    <a:cubicBezTo>
                      <a:pt x="6310" y="906"/>
                      <a:pt x="6167" y="2410"/>
                      <a:pt x="6083" y="3409"/>
                    </a:cubicBezTo>
                    <a:lnTo>
                      <a:pt x="4638" y="3913"/>
                    </a:lnTo>
                    <a:lnTo>
                      <a:pt x="2756" y="6307"/>
                    </a:lnTo>
                    <a:lnTo>
                      <a:pt x="1773" y="7702"/>
                    </a:lnTo>
                    <a:cubicBezTo>
                      <a:pt x="1202" y="8508"/>
                      <a:pt x="774" y="9407"/>
                      <a:pt x="555" y="10373"/>
                    </a:cubicBezTo>
                    <a:cubicBezTo>
                      <a:pt x="320" y="11440"/>
                      <a:pt x="287" y="12482"/>
                      <a:pt x="287" y="13616"/>
                    </a:cubicBezTo>
                    <a:lnTo>
                      <a:pt x="1" y="19756"/>
                    </a:lnTo>
                    <a:lnTo>
                      <a:pt x="12610" y="23327"/>
                    </a:lnTo>
                    <a:lnTo>
                      <a:pt x="13593" y="17102"/>
                    </a:lnTo>
                    <a:lnTo>
                      <a:pt x="16844" y="12675"/>
                    </a:lnTo>
                    <a:cubicBezTo>
                      <a:pt x="17121" y="10877"/>
                      <a:pt x="18356" y="7887"/>
                      <a:pt x="18045" y="5829"/>
                    </a:cubicBezTo>
                    <a:cubicBezTo>
                      <a:pt x="17793" y="4157"/>
                      <a:pt x="16869" y="3754"/>
                      <a:pt x="15911" y="3233"/>
                    </a:cubicBezTo>
                    <a:cubicBezTo>
                      <a:pt x="15601" y="3065"/>
                      <a:pt x="14088" y="2678"/>
                      <a:pt x="12896" y="2384"/>
                    </a:cubicBezTo>
                    <a:cubicBezTo>
                      <a:pt x="12778" y="1662"/>
                      <a:pt x="12576" y="360"/>
                      <a:pt x="12526" y="91"/>
                    </a:cubicBezTo>
                    <a:cubicBezTo>
                      <a:pt x="12516" y="27"/>
                      <a:pt x="12345" y="0"/>
                      <a:pt x="12064"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2" name="Google Shape;1802;p45"/>
            <p:cNvSpPr/>
            <p:nvPr/>
          </p:nvSpPr>
          <p:spPr>
            <a:xfrm>
              <a:off x="6536762" y="3421525"/>
              <a:ext cx="14226" cy="122381"/>
            </a:xfrm>
            <a:custGeom>
              <a:rect b="b" l="l" r="r" t="t"/>
              <a:pathLst>
                <a:path extrusionOk="0" h="2899" w="337">
                  <a:moveTo>
                    <a:pt x="194" y="0"/>
                  </a:moveTo>
                  <a:cubicBezTo>
                    <a:pt x="185" y="0"/>
                    <a:pt x="143" y="17"/>
                    <a:pt x="101" y="76"/>
                  </a:cubicBezTo>
                  <a:cubicBezTo>
                    <a:pt x="51" y="143"/>
                    <a:pt x="9" y="252"/>
                    <a:pt x="9" y="395"/>
                  </a:cubicBezTo>
                  <a:cubicBezTo>
                    <a:pt x="0" y="529"/>
                    <a:pt x="26" y="689"/>
                    <a:pt x="42" y="866"/>
                  </a:cubicBezTo>
                  <a:cubicBezTo>
                    <a:pt x="59" y="1042"/>
                    <a:pt x="84" y="1235"/>
                    <a:pt x="101" y="1437"/>
                  </a:cubicBezTo>
                  <a:cubicBezTo>
                    <a:pt x="152" y="1840"/>
                    <a:pt x="202" y="2210"/>
                    <a:pt x="236" y="2470"/>
                  </a:cubicBezTo>
                  <a:cubicBezTo>
                    <a:pt x="278" y="2739"/>
                    <a:pt x="311" y="2898"/>
                    <a:pt x="320" y="2898"/>
                  </a:cubicBezTo>
                  <a:cubicBezTo>
                    <a:pt x="336" y="2898"/>
                    <a:pt x="328" y="2730"/>
                    <a:pt x="311" y="2470"/>
                  </a:cubicBezTo>
                  <a:cubicBezTo>
                    <a:pt x="286" y="2201"/>
                    <a:pt x="252" y="1832"/>
                    <a:pt x="202" y="1428"/>
                  </a:cubicBezTo>
                  <a:cubicBezTo>
                    <a:pt x="177" y="1227"/>
                    <a:pt x="152" y="1034"/>
                    <a:pt x="135" y="857"/>
                  </a:cubicBezTo>
                  <a:cubicBezTo>
                    <a:pt x="110" y="681"/>
                    <a:pt x="84" y="521"/>
                    <a:pt x="76" y="395"/>
                  </a:cubicBezTo>
                  <a:cubicBezTo>
                    <a:pt x="76" y="261"/>
                    <a:pt x="101" y="160"/>
                    <a:pt x="135" y="101"/>
                  </a:cubicBezTo>
                  <a:cubicBezTo>
                    <a:pt x="168" y="34"/>
                    <a:pt x="194" y="9"/>
                    <a:pt x="194"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5"/>
            <p:cNvSpPr/>
            <p:nvPr/>
          </p:nvSpPr>
          <p:spPr>
            <a:xfrm>
              <a:off x="6603799" y="3410887"/>
              <a:ext cx="15620" cy="117062"/>
            </a:xfrm>
            <a:custGeom>
              <a:rect b="b" l="l" r="r" t="t"/>
              <a:pathLst>
                <a:path extrusionOk="0" h="2773" w="370">
                  <a:moveTo>
                    <a:pt x="84" y="0"/>
                  </a:moveTo>
                  <a:cubicBezTo>
                    <a:pt x="76" y="0"/>
                    <a:pt x="42" y="151"/>
                    <a:pt x="25" y="403"/>
                  </a:cubicBezTo>
                  <a:cubicBezTo>
                    <a:pt x="9" y="664"/>
                    <a:pt x="0" y="1017"/>
                    <a:pt x="42" y="1403"/>
                  </a:cubicBezTo>
                  <a:cubicBezTo>
                    <a:pt x="76" y="1790"/>
                    <a:pt x="143" y="2134"/>
                    <a:pt x="210" y="2386"/>
                  </a:cubicBezTo>
                  <a:cubicBezTo>
                    <a:pt x="277" y="2630"/>
                    <a:pt x="336" y="2772"/>
                    <a:pt x="345" y="2772"/>
                  </a:cubicBezTo>
                  <a:cubicBezTo>
                    <a:pt x="370" y="2764"/>
                    <a:pt x="202" y="2159"/>
                    <a:pt x="135" y="1395"/>
                  </a:cubicBezTo>
                  <a:cubicBezTo>
                    <a:pt x="59" y="622"/>
                    <a:pt x="118" y="0"/>
                    <a:pt x="84"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5"/>
            <p:cNvSpPr/>
            <p:nvPr/>
          </p:nvSpPr>
          <p:spPr>
            <a:xfrm>
              <a:off x="6723646" y="3395267"/>
              <a:ext cx="26300" cy="114234"/>
            </a:xfrm>
            <a:custGeom>
              <a:rect b="b" l="l" r="r" t="t"/>
              <a:pathLst>
                <a:path extrusionOk="0" h="2706" w="623">
                  <a:moveTo>
                    <a:pt x="28" y="0"/>
                  </a:moveTo>
                  <a:cubicBezTo>
                    <a:pt x="27" y="0"/>
                    <a:pt x="26" y="0"/>
                    <a:pt x="26" y="1"/>
                  </a:cubicBezTo>
                  <a:cubicBezTo>
                    <a:pt x="1" y="17"/>
                    <a:pt x="337" y="555"/>
                    <a:pt x="463" y="1320"/>
                  </a:cubicBezTo>
                  <a:cubicBezTo>
                    <a:pt x="597" y="2076"/>
                    <a:pt x="471" y="2706"/>
                    <a:pt x="496" y="2706"/>
                  </a:cubicBezTo>
                  <a:cubicBezTo>
                    <a:pt x="513" y="2706"/>
                    <a:pt x="555" y="2554"/>
                    <a:pt x="589" y="2302"/>
                  </a:cubicBezTo>
                  <a:cubicBezTo>
                    <a:pt x="622" y="2050"/>
                    <a:pt x="622" y="1689"/>
                    <a:pt x="555" y="1303"/>
                  </a:cubicBezTo>
                  <a:cubicBezTo>
                    <a:pt x="488" y="916"/>
                    <a:pt x="362" y="580"/>
                    <a:pt x="253" y="353"/>
                  </a:cubicBezTo>
                  <a:cubicBezTo>
                    <a:pt x="139" y="126"/>
                    <a:pt x="48" y="0"/>
                    <a:pt x="28"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5"/>
            <p:cNvSpPr/>
            <p:nvPr/>
          </p:nvSpPr>
          <p:spPr>
            <a:xfrm>
              <a:off x="6382129" y="3678232"/>
              <a:ext cx="48632" cy="62140"/>
            </a:xfrm>
            <a:custGeom>
              <a:rect b="b" l="l" r="r" t="t"/>
              <a:pathLst>
                <a:path extrusionOk="0" h="1472" w="1152">
                  <a:moveTo>
                    <a:pt x="1125" y="0"/>
                  </a:moveTo>
                  <a:cubicBezTo>
                    <a:pt x="1095" y="0"/>
                    <a:pt x="816" y="297"/>
                    <a:pt x="513" y="690"/>
                  </a:cubicBezTo>
                  <a:cubicBezTo>
                    <a:pt x="211" y="1102"/>
                    <a:pt x="1" y="1463"/>
                    <a:pt x="26" y="1471"/>
                  </a:cubicBezTo>
                  <a:cubicBezTo>
                    <a:pt x="26" y="1472"/>
                    <a:pt x="27" y="1472"/>
                    <a:pt x="28" y="1472"/>
                  </a:cubicBezTo>
                  <a:cubicBezTo>
                    <a:pt x="55" y="1472"/>
                    <a:pt x="294" y="1142"/>
                    <a:pt x="597" y="749"/>
                  </a:cubicBezTo>
                  <a:cubicBezTo>
                    <a:pt x="900" y="346"/>
                    <a:pt x="1152" y="18"/>
                    <a:pt x="1127" y="1"/>
                  </a:cubicBezTo>
                  <a:cubicBezTo>
                    <a:pt x="1126" y="1"/>
                    <a:pt x="1125" y="0"/>
                    <a:pt x="1125" y="0"/>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5"/>
            <p:cNvSpPr/>
            <p:nvPr/>
          </p:nvSpPr>
          <p:spPr>
            <a:xfrm>
              <a:off x="6463012" y="3591692"/>
              <a:ext cx="40822" cy="51165"/>
            </a:xfrm>
            <a:custGeom>
              <a:rect b="b" l="l" r="r" t="t"/>
              <a:pathLst>
                <a:path extrusionOk="0" h="1212" w="967">
                  <a:moveTo>
                    <a:pt x="28" y="1"/>
                  </a:moveTo>
                  <a:cubicBezTo>
                    <a:pt x="27" y="1"/>
                    <a:pt x="26" y="1"/>
                    <a:pt x="25" y="1"/>
                  </a:cubicBezTo>
                  <a:cubicBezTo>
                    <a:pt x="0" y="18"/>
                    <a:pt x="193" y="304"/>
                    <a:pt x="445" y="640"/>
                  </a:cubicBezTo>
                  <a:cubicBezTo>
                    <a:pt x="698" y="965"/>
                    <a:pt x="910" y="1212"/>
                    <a:pt x="946" y="1212"/>
                  </a:cubicBezTo>
                  <a:cubicBezTo>
                    <a:pt x="948" y="1212"/>
                    <a:pt x="949" y="1212"/>
                    <a:pt x="949" y="1211"/>
                  </a:cubicBezTo>
                  <a:cubicBezTo>
                    <a:pt x="966" y="1194"/>
                    <a:pt x="781" y="909"/>
                    <a:pt x="521" y="581"/>
                  </a:cubicBezTo>
                  <a:cubicBezTo>
                    <a:pt x="277" y="255"/>
                    <a:pt x="56" y="1"/>
                    <a:pt x="28" y="1"/>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45"/>
            <p:cNvSpPr/>
            <p:nvPr/>
          </p:nvSpPr>
          <p:spPr>
            <a:xfrm>
              <a:off x="6576486" y="3581392"/>
              <a:ext cx="52515" cy="50151"/>
            </a:xfrm>
            <a:custGeom>
              <a:rect b="b" l="l" r="r" t="t"/>
              <a:pathLst>
                <a:path extrusionOk="0" h="1188" w="1244">
                  <a:moveTo>
                    <a:pt x="1224" y="1"/>
                  </a:moveTo>
                  <a:cubicBezTo>
                    <a:pt x="1189" y="1"/>
                    <a:pt x="896" y="223"/>
                    <a:pt x="572" y="531"/>
                  </a:cubicBezTo>
                  <a:cubicBezTo>
                    <a:pt x="236" y="859"/>
                    <a:pt x="0" y="1161"/>
                    <a:pt x="17" y="1186"/>
                  </a:cubicBezTo>
                  <a:cubicBezTo>
                    <a:pt x="18" y="1187"/>
                    <a:pt x="19" y="1187"/>
                    <a:pt x="20" y="1187"/>
                  </a:cubicBezTo>
                  <a:cubicBezTo>
                    <a:pt x="57" y="1187"/>
                    <a:pt x="312" y="917"/>
                    <a:pt x="639" y="607"/>
                  </a:cubicBezTo>
                  <a:cubicBezTo>
                    <a:pt x="966" y="279"/>
                    <a:pt x="1244" y="27"/>
                    <a:pt x="1227" y="2"/>
                  </a:cubicBezTo>
                  <a:cubicBezTo>
                    <a:pt x="1226" y="1"/>
                    <a:pt x="1225" y="1"/>
                    <a:pt x="1224" y="1"/>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5"/>
            <p:cNvSpPr/>
            <p:nvPr/>
          </p:nvSpPr>
          <p:spPr>
            <a:xfrm>
              <a:off x="6555927" y="3473871"/>
              <a:ext cx="37951" cy="33181"/>
            </a:xfrm>
            <a:custGeom>
              <a:rect b="b" l="l" r="r" t="t"/>
              <a:pathLst>
                <a:path extrusionOk="0" h="786" w="899">
                  <a:moveTo>
                    <a:pt x="23" y="1"/>
                  </a:moveTo>
                  <a:cubicBezTo>
                    <a:pt x="20" y="1"/>
                    <a:pt x="18" y="2"/>
                    <a:pt x="17" y="4"/>
                  </a:cubicBezTo>
                  <a:cubicBezTo>
                    <a:pt x="0" y="20"/>
                    <a:pt x="177" y="214"/>
                    <a:pt x="420" y="424"/>
                  </a:cubicBezTo>
                  <a:cubicBezTo>
                    <a:pt x="644" y="631"/>
                    <a:pt x="845" y="786"/>
                    <a:pt x="878" y="786"/>
                  </a:cubicBezTo>
                  <a:cubicBezTo>
                    <a:pt x="880" y="786"/>
                    <a:pt x="881" y="786"/>
                    <a:pt x="882" y="785"/>
                  </a:cubicBezTo>
                  <a:cubicBezTo>
                    <a:pt x="899" y="760"/>
                    <a:pt x="723" y="575"/>
                    <a:pt x="487" y="356"/>
                  </a:cubicBezTo>
                  <a:cubicBezTo>
                    <a:pt x="261" y="153"/>
                    <a:pt x="63" y="1"/>
                    <a:pt x="23" y="1"/>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5"/>
            <p:cNvSpPr/>
            <p:nvPr/>
          </p:nvSpPr>
          <p:spPr>
            <a:xfrm>
              <a:off x="6649180" y="3447782"/>
              <a:ext cx="53951" cy="12369"/>
            </a:xfrm>
            <a:custGeom>
              <a:rect b="b" l="l" r="r" t="t"/>
              <a:pathLst>
                <a:path extrusionOk="0" h="293" w="1278">
                  <a:moveTo>
                    <a:pt x="1242" y="1"/>
                  </a:moveTo>
                  <a:cubicBezTo>
                    <a:pt x="1154" y="1"/>
                    <a:pt x="914" y="40"/>
                    <a:pt x="630" y="101"/>
                  </a:cubicBezTo>
                  <a:cubicBezTo>
                    <a:pt x="278" y="176"/>
                    <a:pt x="0" y="260"/>
                    <a:pt x="0" y="286"/>
                  </a:cubicBezTo>
                  <a:cubicBezTo>
                    <a:pt x="2" y="290"/>
                    <a:pt x="15" y="293"/>
                    <a:pt x="36" y="293"/>
                  </a:cubicBezTo>
                  <a:cubicBezTo>
                    <a:pt x="124" y="293"/>
                    <a:pt x="364" y="254"/>
                    <a:pt x="647" y="193"/>
                  </a:cubicBezTo>
                  <a:cubicBezTo>
                    <a:pt x="1000" y="118"/>
                    <a:pt x="1277" y="42"/>
                    <a:pt x="1277" y="8"/>
                  </a:cubicBezTo>
                  <a:cubicBezTo>
                    <a:pt x="1276" y="3"/>
                    <a:pt x="1263" y="1"/>
                    <a:pt x="1242" y="1"/>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5"/>
            <p:cNvSpPr/>
            <p:nvPr/>
          </p:nvSpPr>
          <p:spPr>
            <a:xfrm>
              <a:off x="6720818" y="3567250"/>
              <a:ext cx="5699" cy="55006"/>
            </a:xfrm>
            <a:custGeom>
              <a:rect b="b" l="l" r="r" t="t"/>
              <a:pathLst>
                <a:path extrusionOk="0" h="1303" w="135">
                  <a:moveTo>
                    <a:pt x="34" y="1"/>
                  </a:moveTo>
                  <a:cubicBezTo>
                    <a:pt x="9" y="1"/>
                    <a:pt x="0" y="295"/>
                    <a:pt x="17" y="656"/>
                  </a:cubicBezTo>
                  <a:cubicBezTo>
                    <a:pt x="34" y="1009"/>
                    <a:pt x="76" y="1303"/>
                    <a:pt x="101" y="1303"/>
                  </a:cubicBezTo>
                  <a:cubicBezTo>
                    <a:pt x="126" y="1303"/>
                    <a:pt x="135" y="1009"/>
                    <a:pt x="118" y="648"/>
                  </a:cubicBezTo>
                  <a:cubicBezTo>
                    <a:pt x="93" y="286"/>
                    <a:pt x="59" y="1"/>
                    <a:pt x="34" y="1"/>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5"/>
            <p:cNvSpPr/>
            <p:nvPr/>
          </p:nvSpPr>
          <p:spPr>
            <a:xfrm>
              <a:off x="6660155" y="3640999"/>
              <a:ext cx="25962" cy="64969"/>
            </a:xfrm>
            <a:custGeom>
              <a:rect b="b" l="l" r="r" t="t"/>
              <a:pathLst>
                <a:path extrusionOk="0" h="1539" w="615">
                  <a:moveTo>
                    <a:pt x="28" y="1"/>
                  </a:moveTo>
                  <a:cubicBezTo>
                    <a:pt x="27" y="1"/>
                    <a:pt x="27" y="1"/>
                    <a:pt x="26" y="1"/>
                  </a:cubicBezTo>
                  <a:cubicBezTo>
                    <a:pt x="1" y="10"/>
                    <a:pt x="110" y="362"/>
                    <a:pt x="261" y="782"/>
                  </a:cubicBezTo>
                  <a:cubicBezTo>
                    <a:pt x="411" y="1206"/>
                    <a:pt x="560" y="1539"/>
                    <a:pt x="588" y="1539"/>
                  </a:cubicBezTo>
                  <a:cubicBezTo>
                    <a:pt x="588" y="1539"/>
                    <a:pt x="589" y="1539"/>
                    <a:pt x="589" y="1538"/>
                  </a:cubicBezTo>
                  <a:cubicBezTo>
                    <a:pt x="614" y="1530"/>
                    <a:pt x="505" y="1177"/>
                    <a:pt x="354" y="749"/>
                  </a:cubicBezTo>
                  <a:cubicBezTo>
                    <a:pt x="198" y="339"/>
                    <a:pt x="58" y="1"/>
                    <a:pt x="28" y="1"/>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5"/>
            <p:cNvSpPr/>
            <p:nvPr/>
          </p:nvSpPr>
          <p:spPr>
            <a:xfrm>
              <a:off x="6548835" y="3696680"/>
              <a:ext cx="28411" cy="68135"/>
            </a:xfrm>
            <a:custGeom>
              <a:rect b="b" l="l" r="r" t="t"/>
              <a:pathLst>
                <a:path extrusionOk="0" h="1614" w="673">
                  <a:moveTo>
                    <a:pt x="26" y="1"/>
                  </a:moveTo>
                  <a:cubicBezTo>
                    <a:pt x="26" y="1"/>
                    <a:pt x="26" y="1"/>
                    <a:pt x="25" y="1"/>
                  </a:cubicBezTo>
                  <a:cubicBezTo>
                    <a:pt x="0" y="9"/>
                    <a:pt x="118" y="379"/>
                    <a:pt x="286" y="824"/>
                  </a:cubicBezTo>
                  <a:cubicBezTo>
                    <a:pt x="460" y="1264"/>
                    <a:pt x="618" y="1614"/>
                    <a:pt x="646" y="1614"/>
                  </a:cubicBezTo>
                  <a:cubicBezTo>
                    <a:pt x="646" y="1614"/>
                    <a:pt x="647" y="1614"/>
                    <a:pt x="647" y="1614"/>
                  </a:cubicBezTo>
                  <a:cubicBezTo>
                    <a:pt x="672" y="1605"/>
                    <a:pt x="555" y="1236"/>
                    <a:pt x="378" y="791"/>
                  </a:cubicBezTo>
                  <a:cubicBezTo>
                    <a:pt x="212" y="351"/>
                    <a:pt x="54" y="1"/>
                    <a:pt x="26" y="1"/>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5"/>
            <p:cNvSpPr/>
            <p:nvPr/>
          </p:nvSpPr>
          <p:spPr>
            <a:xfrm>
              <a:off x="6459086" y="3764773"/>
              <a:ext cx="15662" cy="66742"/>
            </a:xfrm>
            <a:custGeom>
              <a:rect b="b" l="l" r="r" t="t"/>
              <a:pathLst>
                <a:path extrusionOk="0" h="1581" w="371">
                  <a:moveTo>
                    <a:pt x="26" y="1"/>
                  </a:moveTo>
                  <a:lnTo>
                    <a:pt x="26" y="1"/>
                  </a:lnTo>
                  <a:cubicBezTo>
                    <a:pt x="1" y="9"/>
                    <a:pt x="51" y="370"/>
                    <a:pt x="135" y="807"/>
                  </a:cubicBezTo>
                  <a:cubicBezTo>
                    <a:pt x="227" y="1231"/>
                    <a:pt x="318" y="1580"/>
                    <a:pt x="344" y="1580"/>
                  </a:cubicBezTo>
                  <a:cubicBezTo>
                    <a:pt x="345" y="1580"/>
                    <a:pt x="345" y="1580"/>
                    <a:pt x="345" y="1580"/>
                  </a:cubicBezTo>
                  <a:cubicBezTo>
                    <a:pt x="370" y="1580"/>
                    <a:pt x="320" y="1219"/>
                    <a:pt x="236" y="782"/>
                  </a:cubicBezTo>
                  <a:cubicBezTo>
                    <a:pt x="144" y="345"/>
                    <a:pt x="51" y="1"/>
                    <a:pt x="26" y="1"/>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5"/>
            <p:cNvSpPr/>
            <p:nvPr/>
          </p:nvSpPr>
          <p:spPr>
            <a:xfrm>
              <a:off x="6321846" y="3774355"/>
              <a:ext cx="31239" cy="59988"/>
            </a:xfrm>
            <a:custGeom>
              <a:rect b="b" l="l" r="r" t="t"/>
              <a:pathLst>
                <a:path extrusionOk="0" h="1421" w="740">
                  <a:moveTo>
                    <a:pt x="28" y="0"/>
                  </a:moveTo>
                  <a:cubicBezTo>
                    <a:pt x="27" y="0"/>
                    <a:pt x="27" y="0"/>
                    <a:pt x="26" y="1"/>
                  </a:cubicBezTo>
                  <a:cubicBezTo>
                    <a:pt x="1" y="9"/>
                    <a:pt x="135" y="337"/>
                    <a:pt x="328" y="732"/>
                  </a:cubicBezTo>
                  <a:cubicBezTo>
                    <a:pt x="519" y="1113"/>
                    <a:pt x="685" y="1421"/>
                    <a:pt x="714" y="1421"/>
                  </a:cubicBezTo>
                  <a:cubicBezTo>
                    <a:pt x="714" y="1421"/>
                    <a:pt x="715" y="1420"/>
                    <a:pt x="715" y="1420"/>
                  </a:cubicBezTo>
                  <a:cubicBezTo>
                    <a:pt x="740" y="1404"/>
                    <a:pt x="606" y="1076"/>
                    <a:pt x="412" y="690"/>
                  </a:cubicBezTo>
                  <a:cubicBezTo>
                    <a:pt x="224" y="305"/>
                    <a:pt x="60" y="0"/>
                    <a:pt x="28" y="0"/>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5"/>
            <p:cNvSpPr/>
            <p:nvPr/>
          </p:nvSpPr>
          <p:spPr>
            <a:xfrm>
              <a:off x="6283220" y="3912186"/>
              <a:ext cx="66700" cy="32548"/>
            </a:xfrm>
            <a:custGeom>
              <a:rect b="b" l="l" r="r" t="t"/>
              <a:pathLst>
                <a:path extrusionOk="0" h="771" w="1580">
                  <a:moveTo>
                    <a:pt x="1562" y="1"/>
                  </a:moveTo>
                  <a:cubicBezTo>
                    <a:pt x="1502" y="1"/>
                    <a:pt x="1170" y="145"/>
                    <a:pt x="773" y="339"/>
                  </a:cubicBezTo>
                  <a:cubicBezTo>
                    <a:pt x="345" y="558"/>
                    <a:pt x="0" y="743"/>
                    <a:pt x="17" y="768"/>
                  </a:cubicBezTo>
                  <a:cubicBezTo>
                    <a:pt x="18" y="770"/>
                    <a:pt x="20" y="771"/>
                    <a:pt x="24" y="771"/>
                  </a:cubicBezTo>
                  <a:cubicBezTo>
                    <a:pt x="79" y="771"/>
                    <a:pt x="418" y="626"/>
                    <a:pt x="815" y="432"/>
                  </a:cubicBezTo>
                  <a:cubicBezTo>
                    <a:pt x="1243" y="213"/>
                    <a:pt x="1579" y="29"/>
                    <a:pt x="1571" y="3"/>
                  </a:cubicBezTo>
                  <a:cubicBezTo>
                    <a:pt x="1570" y="2"/>
                    <a:pt x="1567" y="1"/>
                    <a:pt x="1562" y="1"/>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5"/>
            <p:cNvSpPr/>
            <p:nvPr/>
          </p:nvSpPr>
          <p:spPr>
            <a:xfrm>
              <a:off x="6334257" y="3976859"/>
              <a:ext cx="17773" cy="58890"/>
            </a:xfrm>
            <a:custGeom>
              <a:rect b="b" l="l" r="r" t="t"/>
              <a:pathLst>
                <a:path extrusionOk="0" h="1395" w="421">
                  <a:moveTo>
                    <a:pt x="27" y="0"/>
                  </a:moveTo>
                  <a:cubicBezTo>
                    <a:pt x="27" y="0"/>
                    <a:pt x="26" y="0"/>
                    <a:pt x="26" y="0"/>
                  </a:cubicBezTo>
                  <a:cubicBezTo>
                    <a:pt x="1" y="0"/>
                    <a:pt x="26" y="328"/>
                    <a:pt x="135" y="714"/>
                  </a:cubicBezTo>
                  <a:cubicBezTo>
                    <a:pt x="235" y="1096"/>
                    <a:pt x="367" y="1395"/>
                    <a:pt x="395" y="1395"/>
                  </a:cubicBezTo>
                  <a:cubicBezTo>
                    <a:pt x="395" y="1395"/>
                    <a:pt x="395" y="1395"/>
                    <a:pt x="396" y="1395"/>
                  </a:cubicBezTo>
                  <a:cubicBezTo>
                    <a:pt x="421" y="1386"/>
                    <a:pt x="328" y="1076"/>
                    <a:pt x="228" y="689"/>
                  </a:cubicBezTo>
                  <a:cubicBezTo>
                    <a:pt x="128" y="316"/>
                    <a:pt x="53" y="0"/>
                    <a:pt x="27" y="0"/>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5"/>
            <p:cNvSpPr/>
            <p:nvPr/>
          </p:nvSpPr>
          <p:spPr>
            <a:xfrm>
              <a:off x="6276465" y="4077879"/>
              <a:ext cx="50025" cy="44495"/>
            </a:xfrm>
            <a:custGeom>
              <a:rect b="b" l="l" r="r" t="t"/>
              <a:pathLst>
                <a:path extrusionOk="0" h="1054" w="1185">
                  <a:moveTo>
                    <a:pt x="20" y="1"/>
                  </a:moveTo>
                  <a:cubicBezTo>
                    <a:pt x="19" y="1"/>
                    <a:pt x="18" y="1"/>
                    <a:pt x="17" y="1"/>
                  </a:cubicBezTo>
                  <a:cubicBezTo>
                    <a:pt x="1" y="18"/>
                    <a:pt x="244" y="270"/>
                    <a:pt x="563" y="564"/>
                  </a:cubicBezTo>
                  <a:cubicBezTo>
                    <a:pt x="866" y="843"/>
                    <a:pt x="1123" y="1053"/>
                    <a:pt x="1163" y="1053"/>
                  </a:cubicBezTo>
                  <a:cubicBezTo>
                    <a:pt x="1166" y="1053"/>
                    <a:pt x="1167" y="1053"/>
                    <a:pt x="1168" y="1051"/>
                  </a:cubicBezTo>
                  <a:cubicBezTo>
                    <a:pt x="1185" y="1035"/>
                    <a:pt x="941" y="783"/>
                    <a:pt x="631" y="489"/>
                  </a:cubicBezTo>
                  <a:cubicBezTo>
                    <a:pt x="323" y="213"/>
                    <a:pt x="54" y="1"/>
                    <a:pt x="20" y="1"/>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5"/>
            <p:cNvSpPr/>
            <p:nvPr/>
          </p:nvSpPr>
          <p:spPr>
            <a:xfrm>
              <a:off x="6408724" y="4062935"/>
              <a:ext cx="77718" cy="33899"/>
            </a:xfrm>
            <a:custGeom>
              <a:rect b="b" l="l" r="r" t="t"/>
              <a:pathLst>
                <a:path extrusionOk="0" h="803" w="1841">
                  <a:moveTo>
                    <a:pt x="1822" y="0"/>
                  </a:moveTo>
                  <a:cubicBezTo>
                    <a:pt x="1753" y="0"/>
                    <a:pt x="1342" y="81"/>
                    <a:pt x="875" y="288"/>
                  </a:cubicBezTo>
                  <a:cubicBezTo>
                    <a:pt x="362" y="507"/>
                    <a:pt x="1" y="784"/>
                    <a:pt x="18" y="801"/>
                  </a:cubicBezTo>
                  <a:cubicBezTo>
                    <a:pt x="19" y="802"/>
                    <a:pt x="20" y="803"/>
                    <a:pt x="23" y="803"/>
                  </a:cubicBezTo>
                  <a:cubicBezTo>
                    <a:pt x="72" y="803"/>
                    <a:pt x="438" y="580"/>
                    <a:pt x="917" y="372"/>
                  </a:cubicBezTo>
                  <a:cubicBezTo>
                    <a:pt x="1412" y="154"/>
                    <a:pt x="1841" y="36"/>
                    <a:pt x="1832" y="3"/>
                  </a:cubicBezTo>
                  <a:cubicBezTo>
                    <a:pt x="1832" y="1"/>
                    <a:pt x="1829" y="0"/>
                    <a:pt x="1822" y="0"/>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5"/>
            <p:cNvSpPr/>
            <p:nvPr/>
          </p:nvSpPr>
          <p:spPr>
            <a:xfrm>
              <a:off x="6419024" y="3965123"/>
              <a:ext cx="21319" cy="55048"/>
            </a:xfrm>
            <a:custGeom>
              <a:rect b="b" l="l" r="r" t="t"/>
              <a:pathLst>
                <a:path extrusionOk="0" h="1304" w="505">
                  <a:moveTo>
                    <a:pt x="27" y="1"/>
                  </a:moveTo>
                  <a:cubicBezTo>
                    <a:pt x="26" y="1"/>
                    <a:pt x="26" y="1"/>
                    <a:pt x="26" y="1"/>
                  </a:cubicBezTo>
                  <a:cubicBezTo>
                    <a:pt x="1" y="9"/>
                    <a:pt x="76" y="312"/>
                    <a:pt x="202" y="673"/>
                  </a:cubicBezTo>
                  <a:cubicBezTo>
                    <a:pt x="326" y="1021"/>
                    <a:pt x="451" y="1303"/>
                    <a:pt x="478" y="1303"/>
                  </a:cubicBezTo>
                  <a:cubicBezTo>
                    <a:pt x="479" y="1303"/>
                    <a:pt x="479" y="1303"/>
                    <a:pt x="479" y="1303"/>
                  </a:cubicBezTo>
                  <a:cubicBezTo>
                    <a:pt x="505" y="1295"/>
                    <a:pt x="421" y="1001"/>
                    <a:pt x="295" y="640"/>
                  </a:cubicBezTo>
                  <a:cubicBezTo>
                    <a:pt x="170" y="283"/>
                    <a:pt x="54" y="1"/>
                    <a:pt x="27" y="1"/>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5"/>
            <p:cNvSpPr/>
            <p:nvPr/>
          </p:nvSpPr>
          <p:spPr>
            <a:xfrm>
              <a:off x="6486779" y="3914044"/>
              <a:ext cx="48589" cy="73834"/>
            </a:xfrm>
            <a:custGeom>
              <a:rect b="b" l="l" r="r" t="t"/>
              <a:pathLst>
                <a:path extrusionOk="0" h="1749" w="1151">
                  <a:moveTo>
                    <a:pt x="1124" y="1"/>
                  </a:moveTo>
                  <a:cubicBezTo>
                    <a:pt x="1089" y="1"/>
                    <a:pt x="834" y="373"/>
                    <a:pt x="538" y="850"/>
                  </a:cubicBezTo>
                  <a:cubicBezTo>
                    <a:pt x="235" y="1329"/>
                    <a:pt x="0" y="1732"/>
                    <a:pt x="25" y="1749"/>
                  </a:cubicBezTo>
                  <a:cubicBezTo>
                    <a:pt x="25" y="1749"/>
                    <a:pt x="26" y="1749"/>
                    <a:pt x="26" y="1749"/>
                  </a:cubicBezTo>
                  <a:cubicBezTo>
                    <a:pt x="56" y="1749"/>
                    <a:pt x="314" y="1374"/>
                    <a:pt x="613" y="900"/>
                  </a:cubicBezTo>
                  <a:cubicBezTo>
                    <a:pt x="924" y="421"/>
                    <a:pt x="1151" y="18"/>
                    <a:pt x="1126" y="1"/>
                  </a:cubicBezTo>
                  <a:cubicBezTo>
                    <a:pt x="1125" y="1"/>
                    <a:pt x="1124" y="1"/>
                    <a:pt x="1124" y="1"/>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5"/>
            <p:cNvSpPr/>
            <p:nvPr/>
          </p:nvSpPr>
          <p:spPr>
            <a:xfrm>
              <a:off x="6590290" y="3848822"/>
              <a:ext cx="47239" cy="75607"/>
            </a:xfrm>
            <a:custGeom>
              <a:rect b="b" l="l" r="r" t="t"/>
              <a:pathLst>
                <a:path extrusionOk="0" h="1791" w="1119">
                  <a:moveTo>
                    <a:pt x="19" y="1"/>
                  </a:moveTo>
                  <a:cubicBezTo>
                    <a:pt x="18" y="1"/>
                    <a:pt x="18" y="1"/>
                    <a:pt x="18" y="1"/>
                  </a:cubicBezTo>
                  <a:cubicBezTo>
                    <a:pt x="1" y="9"/>
                    <a:pt x="177" y="446"/>
                    <a:pt x="480" y="942"/>
                  </a:cubicBezTo>
                  <a:cubicBezTo>
                    <a:pt x="767" y="1426"/>
                    <a:pt x="1063" y="1791"/>
                    <a:pt x="1091" y="1791"/>
                  </a:cubicBezTo>
                  <a:cubicBezTo>
                    <a:pt x="1092" y="1791"/>
                    <a:pt x="1093" y="1790"/>
                    <a:pt x="1093" y="1790"/>
                  </a:cubicBezTo>
                  <a:cubicBezTo>
                    <a:pt x="1118" y="1773"/>
                    <a:pt x="858" y="1387"/>
                    <a:pt x="555" y="891"/>
                  </a:cubicBezTo>
                  <a:cubicBezTo>
                    <a:pt x="264" y="409"/>
                    <a:pt x="47" y="1"/>
                    <a:pt x="19" y="1"/>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5"/>
            <p:cNvSpPr/>
            <p:nvPr/>
          </p:nvSpPr>
          <p:spPr>
            <a:xfrm>
              <a:off x="6637486" y="3822987"/>
              <a:ext cx="60325" cy="5952"/>
            </a:xfrm>
            <a:custGeom>
              <a:rect b="b" l="l" r="r" t="t"/>
              <a:pathLst>
                <a:path extrusionOk="0" h="141" w="1429">
                  <a:moveTo>
                    <a:pt x="1380" y="0"/>
                  </a:moveTo>
                  <a:cubicBezTo>
                    <a:pt x="1275" y="0"/>
                    <a:pt x="1015" y="28"/>
                    <a:pt x="714" y="42"/>
                  </a:cubicBezTo>
                  <a:cubicBezTo>
                    <a:pt x="319" y="58"/>
                    <a:pt x="0" y="58"/>
                    <a:pt x="0" y="84"/>
                  </a:cubicBezTo>
                  <a:cubicBezTo>
                    <a:pt x="0" y="104"/>
                    <a:pt x="209" y="141"/>
                    <a:pt x="502" y="141"/>
                  </a:cubicBezTo>
                  <a:cubicBezTo>
                    <a:pt x="572" y="141"/>
                    <a:pt x="646" y="139"/>
                    <a:pt x="723" y="134"/>
                  </a:cubicBezTo>
                  <a:cubicBezTo>
                    <a:pt x="1117" y="117"/>
                    <a:pt x="1428" y="33"/>
                    <a:pt x="1428" y="8"/>
                  </a:cubicBezTo>
                  <a:cubicBezTo>
                    <a:pt x="1426" y="2"/>
                    <a:pt x="1409" y="0"/>
                    <a:pt x="1380" y="0"/>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5"/>
            <p:cNvSpPr/>
            <p:nvPr/>
          </p:nvSpPr>
          <p:spPr>
            <a:xfrm>
              <a:off x="6763708" y="3708374"/>
              <a:ext cx="79829" cy="37782"/>
            </a:xfrm>
            <a:custGeom>
              <a:rect b="b" l="l" r="r" t="t"/>
              <a:pathLst>
                <a:path extrusionOk="0" h="895" w="1891">
                  <a:moveTo>
                    <a:pt x="1878" y="0"/>
                  </a:moveTo>
                  <a:cubicBezTo>
                    <a:pt x="1828" y="0"/>
                    <a:pt x="1415" y="172"/>
                    <a:pt x="925" y="404"/>
                  </a:cubicBezTo>
                  <a:cubicBezTo>
                    <a:pt x="412" y="648"/>
                    <a:pt x="1" y="866"/>
                    <a:pt x="18" y="892"/>
                  </a:cubicBezTo>
                  <a:cubicBezTo>
                    <a:pt x="18" y="893"/>
                    <a:pt x="20" y="894"/>
                    <a:pt x="24" y="894"/>
                  </a:cubicBezTo>
                  <a:cubicBezTo>
                    <a:pt x="81" y="894"/>
                    <a:pt x="487" y="725"/>
                    <a:pt x="967" y="497"/>
                  </a:cubicBezTo>
                  <a:cubicBezTo>
                    <a:pt x="1479" y="245"/>
                    <a:pt x="1891" y="26"/>
                    <a:pt x="1882" y="1"/>
                  </a:cubicBezTo>
                  <a:cubicBezTo>
                    <a:pt x="1882" y="0"/>
                    <a:pt x="1880" y="0"/>
                    <a:pt x="1878" y="0"/>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5"/>
            <p:cNvSpPr/>
            <p:nvPr/>
          </p:nvSpPr>
          <p:spPr>
            <a:xfrm>
              <a:off x="6851684" y="3572569"/>
              <a:ext cx="33350" cy="62858"/>
            </a:xfrm>
            <a:custGeom>
              <a:rect b="b" l="l" r="r" t="t"/>
              <a:pathLst>
                <a:path extrusionOk="0" h="1489" w="790">
                  <a:moveTo>
                    <a:pt x="763" y="1"/>
                  </a:moveTo>
                  <a:cubicBezTo>
                    <a:pt x="735" y="1"/>
                    <a:pt x="552" y="317"/>
                    <a:pt x="353" y="723"/>
                  </a:cubicBezTo>
                  <a:cubicBezTo>
                    <a:pt x="143" y="1135"/>
                    <a:pt x="0" y="1479"/>
                    <a:pt x="25" y="1488"/>
                  </a:cubicBezTo>
                  <a:cubicBezTo>
                    <a:pt x="26" y="1488"/>
                    <a:pt x="27" y="1488"/>
                    <a:pt x="27" y="1488"/>
                  </a:cubicBezTo>
                  <a:cubicBezTo>
                    <a:pt x="60" y="1488"/>
                    <a:pt x="240" y="1167"/>
                    <a:pt x="437" y="765"/>
                  </a:cubicBezTo>
                  <a:cubicBezTo>
                    <a:pt x="639" y="354"/>
                    <a:pt x="790" y="9"/>
                    <a:pt x="765" y="1"/>
                  </a:cubicBezTo>
                  <a:cubicBezTo>
                    <a:pt x="764" y="1"/>
                    <a:pt x="764" y="1"/>
                    <a:pt x="763" y="1"/>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5"/>
            <p:cNvSpPr/>
            <p:nvPr/>
          </p:nvSpPr>
          <p:spPr>
            <a:xfrm>
              <a:off x="6921507" y="3620820"/>
              <a:ext cx="24527" cy="72019"/>
            </a:xfrm>
            <a:custGeom>
              <a:rect b="b" l="l" r="r" t="t"/>
              <a:pathLst>
                <a:path extrusionOk="0" h="1706" w="581">
                  <a:moveTo>
                    <a:pt x="27" y="0"/>
                  </a:moveTo>
                  <a:cubicBezTo>
                    <a:pt x="27" y="0"/>
                    <a:pt x="26" y="0"/>
                    <a:pt x="26" y="0"/>
                  </a:cubicBezTo>
                  <a:cubicBezTo>
                    <a:pt x="1" y="17"/>
                    <a:pt x="127" y="395"/>
                    <a:pt x="278" y="857"/>
                  </a:cubicBezTo>
                  <a:cubicBezTo>
                    <a:pt x="419" y="1323"/>
                    <a:pt x="528" y="1706"/>
                    <a:pt x="555" y="1706"/>
                  </a:cubicBezTo>
                  <a:cubicBezTo>
                    <a:pt x="555" y="1706"/>
                    <a:pt x="555" y="1706"/>
                    <a:pt x="555" y="1706"/>
                  </a:cubicBezTo>
                  <a:cubicBezTo>
                    <a:pt x="581" y="1697"/>
                    <a:pt x="513" y="1302"/>
                    <a:pt x="371" y="832"/>
                  </a:cubicBezTo>
                  <a:cubicBezTo>
                    <a:pt x="221" y="367"/>
                    <a:pt x="55" y="0"/>
                    <a:pt x="27" y="0"/>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5"/>
            <p:cNvSpPr/>
            <p:nvPr/>
          </p:nvSpPr>
          <p:spPr>
            <a:xfrm>
              <a:off x="6888537" y="3768530"/>
              <a:ext cx="71343" cy="18617"/>
            </a:xfrm>
            <a:custGeom>
              <a:rect b="b" l="l" r="r" t="t"/>
              <a:pathLst>
                <a:path extrusionOk="0" h="441" w="1690">
                  <a:moveTo>
                    <a:pt x="1669" y="1"/>
                  </a:moveTo>
                  <a:cubicBezTo>
                    <a:pt x="1603" y="1"/>
                    <a:pt x="1260" y="108"/>
                    <a:pt x="841" y="214"/>
                  </a:cubicBezTo>
                  <a:cubicBezTo>
                    <a:pt x="379" y="332"/>
                    <a:pt x="1" y="407"/>
                    <a:pt x="9" y="433"/>
                  </a:cubicBezTo>
                  <a:cubicBezTo>
                    <a:pt x="9" y="438"/>
                    <a:pt x="25" y="441"/>
                    <a:pt x="55" y="441"/>
                  </a:cubicBezTo>
                  <a:cubicBezTo>
                    <a:pt x="171" y="441"/>
                    <a:pt x="492" y="400"/>
                    <a:pt x="866" y="307"/>
                  </a:cubicBezTo>
                  <a:cubicBezTo>
                    <a:pt x="1328" y="189"/>
                    <a:pt x="1689" y="29"/>
                    <a:pt x="1681" y="4"/>
                  </a:cubicBezTo>
                  <a:cubicBezTo>
                    <a:pt x="1680" y="2"/>
                    <a:pt x="1676" y="1"/>
                    <a:pt x="1669" y="1"/>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5"/>
            <p:cNvSpPr/>
            <p:nvPr/>
          </p:nvSpPr>
          <p:spPr>
            <a:xfrm>
              <a:off x="6799886" y="3775411"/>
              <a:ext cx="9625" cy="86245"/>
            </a:xfrm>
            <a:custGeom>
              <a:rect b="b" l="l" r="r" t="t"/>
              <a:pathLst>
                <a:path extrusionOk="0" h="2043" w="228">
                  <a:moveTo>
                    <a:pt x="119" y="1"/>
                  </a:moveTo>
                  <a:cubicBezTo>
                    <a:pt x="119" y="1"/>
                    <a:pt x="118" y="1"/>
                    <a:pt x="118" y="1"/>
                  </a:cubicBezTo>
                  <a:cubicBezTo>
                    <a:pt x="93" y="1"/>
                    <a:pt x="135" y="455"/>
                    <a:pt x="110" y="1026"/>
                  </a:cubicBezTo>
                  <a:cubicBezTo>
                    <a:pt x="85" y="1589"/>
                    <a:pt x="1" y="2042"/>
                    <a:pt x="34" y="2042"/>
                  </a:cubicBezTo>
                  <a:cubicBezTo>
                    <a:pt x="34" y="2042"/>
                    <a:pt x="35" y="2042"/>
                    <a:pt x="35" y="2042"/>
                  </a:cubicBezTo>
                  <a:cubicBezTo>
                    <a:pt x="62" y="2042"/>
                    <a:pt x="177" y="1592"/>
                    <a:pt x="202" y="1026"/>
                  </a:cubicBezTo>
                  <a:cubicBezTo>
                    <a:pt x="227" y="460"/>
                    <a:pt x="145" y="1"/>
                    <a:pt x="119" y="1"/>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45"/>
            <p:cNvSpPr/>
            <p:nvPr/>
          </p:nvSpPr>
          <p:spPr>
            <a:xfrm>
              <a:off x="6717610" y="3895638"/>
              <a:ext cx="52895" cy="61465"/>
            </a:xfrm>
            <a:custGeom>
              <a:rect b="b" l="l" r="r" t="t"/>
              <a:pathLst>
                <a:path extrusionOk="0" h="1456" w="1253">
                  <a:moveTo>
                    <a:pt x="28" y="0"/>
                  </a:moveTo>
                  <a:cubicBezTo>
                    <a:pt x="27" y="0"/>
                    <a:pt x="27" y="0"/>
                    <a:pt x="26" y="1"/>
                  </a:cubicBezTo>
                  <a:cubicBezTo>
                    <a:pt x="1" y="17"/>
                    <a:pt x="219" y="387"/>
                    <a:pt x="555" y="790"/>
                  </a:cubicBezTo>
                  <a:cubicBezTo>
                    <a:pt x="877" y="1185"/>
                    <a:pt x="1191" y="1455"/>
                    <a:pt x="1232" y="1455"/>
                  </a:cubicBezTo>
                  <a:cubicBezTo>
                    <a:pt x="1234" y="1455"/>
                    <a:pt x="1235" y="1455"/>
                    <a:pt x="1236" y="1454"/>
                  </a:cubicBezTo>
                  <a:cubicBezTo>
                    <a:pt x="1252" y="1437"/>
                    <a:pt x="958" y="1135"/>
                    <a:pt x="631" y="731"/>
                  </a:cubicBezTo>
                  <a:cubicBezTo>
                    <a:pt x="303" y="338"/>
                    <a:pt x="63" y="0"/>
                    <a:pt x="28" y="0"/>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5"/>
            <p:cNvSpPr/>
            <p:nvPr/>
          </p:nvSpPr>
          <p:spPr>
            <a:xfrm>
              <a:off x="6860887" y="3937009"/>
              <a:ext cx="68135" cy="28326"/>
            </a:xfrm>
            <a:custGeom>
              <a:rect b="b" l="l" r="r" t="t"/>
              <a:pathLst>
                <a:path extrusionOk="0" h="671" w="1614">
                  <a:moveTo>
                    <a:pt x="1587" y="0"/>
                  </a:moveTo>
                  <a:cubicBezTo>
                    <a:pt x="1526" y="0"/>
                    <a:pt x="1190" y="120"/>
                    <a:pt x="790" y="289"/>
                  </a:cubicBezTo>
                  <a:cubicBezTo>
                    <a:pt x="345" y="474"/>
                    <a:pt x="0" y="642"/>
                    <a:pt x="9" y="667"/>
                  </a:cubicBezTo>
                  <a:cubicBezTo>
                    <a:pt x="10" y="669"/>
                    <a:pt x="13" y="670"/>
                    <a:pt x="18" y="670"/>
                  </a:cubicBezTo>
                  <a:cubicBezTo>
                    <a:pt x="78" y="670"/>
                    <a:pt x="422" y="543"/>
                    <a:pt x="824" y="373"/>
                  </a:cubicBezTo>
                  <a:cubicBezTo>
                    <a:pt x="1261" y="197"/>
                    <a:pt x="1613" y="29"/>
                    <a:pt x="1597" y="3"/>
                  </a:cubicBezTo>
                  <a:cubicBezTo>
                    <a:pt x="1596" y="1"/>
                    <a:pt x="1593" y="0"/>
                    <a:pt x="1587" y="0"/>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5"/>
            <p:cNvSpPr/>
            <p:nvPr/>
          </p:nvSpPr>
          <p:spPr>
            <a:xfrm>
              <a:off x="6869752" y="4030387"/>
              <a:ext cx="4644" cy="86583"/>
            </a:xfrm>
            <a:custGeom>
              <a:rect b="b" l="l" r="r" t="t"/>
              <a:pathLst>
                <a:path extrusionOk="0" h="2051" w="110">
                  <a:moveTo>
                    <a:pt x="59" y="1"/>
                  </a:moveTo>
                  <a:cubicBezTo>
                    <a:pt x="34" y="1"/>
                    <a:pt x="9" y="454"/>
                    <a:pt x="1" y="1026"/>
                  </a:cubicBezTo>
                  <a:cubicBezTo>
                    <a:pt x="1" y="1588"/>
                    <a:pt x="17" y="2050"/>
                    <a:pt x="43" y="2050"/>
                  </a:cubicBezTo>
                  <a:cubicBezTo>
                    <a:pt x="68" y="2050"/>
                    <a:pt x="93" y="1588"/>
                    <a:pt x="101" y="1026"/>
                  </a:cubicBezTo>
                  <a:cubicBezTo>
                    <a:pt x="110" y="463"/>
                    <a:pt x="93" y="1"/>
                    <a:pt x="59" y="1"/>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5"/>
            <p:cNvSpPr/>
            <p:nvPr/>
          </p:nvSpPr>
          <p:spPr>
            <a:xfrm>
              <a:off x="6748469" y="4019749"/>
              <a:ext cx="24147" cy="86921"/>
            </a:xfrm>
            <a:custGeom>
              <a:rect b="b" l="l" r="r" t="t"/>
              <a:pathLst>
                <a:path extrusionOk="0" h="2059" w="572">
                  <a:moveTo>
                    <a:pt x="546" y="1"/>
                  </a:moveTo>
                  <a:cubicBezTo>
                    <a:pt x="518" y="1"/>
                    <a:pt x="335" y="435"/>
                    <a:pt x="194" y="1000"/>
                  </a:cubicBezTo>
                  <a:cubicBezTo>
                    <a:pt x="51" y="1572"/>
                    <a:pt x="1" y="2050"/>
                    <a:pt x="26" y="2059"/>
                  </a:cubicBezTo>
                  <a:cubicBezTo>
                    <a:pt x="59" y="2059"/>
                    <a:pt x="143" y="1597"/>
                    <a:pt x="286" y="1026"/>
                  </a:cubicBezTo>
                  <a:cubicBezTo>
                    <a:pt x="429" y="463"/>
                    <a:pt x="572" y="9"/>
                    <a:pt x="547" y="1"/>
                  </a:cubicBezTo>
                  <a:cubicBezTo>
                    <a:pt x="546" y="1"/>
                    <a:pt x="546" y="1"/>
                    <a:pt x="546" y="1"/>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5"/>
            <p:cNvSpPr/>
            <p:nvPr/>
          </p:nvSpPr>
          <p:spPr>
            <a:xfrm>
              <a:off x="6668345" y="4153063"/>
              <a:ext cx="87258" cy="15113"/>
            </a:xfrm>
            <a:custGeom>
              <a:rect b="b" l="l" r="r" t="t"/>
              <a:pathLst>
                <a:path extrusionOk="0" h="358" w="2067">
                  <a:moveTo>
                    <a:pt x="1908" y="0"/>
                  </a:moveTo>
                  <a:cubicBezTo>
                    <a:pt x="1725" y="0"/>
                    <a:pt x="1393" y="24"/>
                    <a:pt x="1017" y="85"/>
                  </a:cubicBezTo>
                  <a:cubicBezTo>
                    <a:pt x="445" y="178"/>
                    <a:pt x="0" y="329"/>
                    <a:pt x="8" y="354"/>
                  </a:cubicBezTo>
                  <a:cubicBezTo>
                    <a:pt x="9" y="357"/>
                    <a:pt x="15" y="358"/>
                    <a:pt x="24" y="358"/>
                  </a:cubicBezTo>
                  <a:cubicBezTo>
                    <a:pt x="108" y="358"/>
                    <a:pt x="526" y="261"/>
                    <a:pt x="1033" y="178"/>
                  </a:cubicBezTo>
                  <a:cubicBezTo>
                    <a:pt x="1596" y="85"/>
                    <a:pt x="2067" y="43"/>
                    <a:pt x="2058" y="18"/>
                  </a:cubicBezTo>
                  <a:cubicBezTo>
                    <a:pt x="2058" y="7"/>
                    <a:pt x="2003" y="0"/>
                    <a:pt x="1908" y="0"/>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5"/>
            <p:cNvSpPr/>
            <p:nvPr/>
          </p:nvSpPr>
          <p:spPr>
            <a:xfrm>
              <a:off x="6619756" y="4072180"/>
              <a:ext cx="51080" cy="51207"/>
            </a:xfrm>
            <a:custGeom>
              <a:rect b="b" l="l" r="r" t="t"/>
              <a:pathLst>
                <a:path extrusionOk="0" h="1213" w="1210">
                  <a:moveTo>
                    <a:pt x="1189" y="0"/>
                  </a:moveTo>
                  <a:cubicBezTo>
                    <a:pt x="1151" y="0"/>
                    <a:pt x="876" y="252"/>
                    <a:pt x="571" y="573"/>
                  </a:cubicBezTo>
                  <a:cubicBezTo>
                    <a:pt x="244" y="909"/>
                    <a:pt x="0" y="1195"/>
                    <a:pt x="17" y="1212"/>
                  </a:cubicBezTo>
                  <a:cubicBezTo>
                    <a:pt x="18" y="1212"/>
                    <a:pt x="19" y="1212"/>
                    <a:pt x="20" y="1212"/>
                  </a:cubicBezTo>
                  <a:cubicBezTo>
                    <a:pt x="60" y="1212"/>
                    <a:pt x="329" y="966"/>
                    <a:pt x="639" y="640"/>
                  </a:cubicBezTo>
                  <a:cubicBezTo>
                    <a:pt x="966" y="304"/>
                    <a:pt x="1210" y="19"/>
                    <a:pt x="1193" y="2"/>
                  </a:cubicBezTo>
                  <a:cubicBezTo>
                    <a:pt x="1192" y="1"/>
                    <a:pt x="1191" y="0"/>
                    <a:pt x="1189" y="0"/>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5"/>
            <p:cNvSpPr/>
            <p:nvPr/>
          </p:nvSpPr>
          <p:spPr>
            <a:xfrm>
              <a:off x="6510504" y="4147027"/>
              <a:ext cx="23809" cy="61423"/>
            </a:xfrm>
            <a:custGeom>
              <a:rect b="b" l="l" r="r" t="t"/>
              <a:pathLst>
                <a:path extrusionOk="0" h="1455" w="564">
                  <a:moveTo>
                    <a:pt x="28" y="1"/>
                  </a:moveTo>
                  <a:cubicBezTo>
                    <a:pt x="27" y="1"/>
                    <a:pt x="27" y="1"/>
                    <a:pt x="26" y="2"/>
                  </a:cubicBezTo>
                  <a:cubicBezTo>
                    <a:pt x="1" y="10"/>
                    <a:pt x="152" y="329"/>
                    <a:pt x="286" y="724"/>
                  </a:cubicBezTo>
                  <a:cubicBezTo>
                    <a:pt x="429" y="1119"/>
                    <a:pt x="513" y="1455"/>
                    <a:pt x="538" y="1455"/>
                  </a:cubicBezTo>
                  <a:cubicBezTo>
                    <a:pt x="564" y="1446"/>
                    <a:pt x="522" y="1102"/>
                    <a:pt x="379" y="690"/>
                  </a:cubicBezTo>
                  <a:cubicBezTo>
                    <a:pt x="240" y="298"/>
                    <a:pt x="61" y="1"/>
                    <a:pt x="28" y="1"/>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5"/>
            <p:cNvSpPr/>
            <p:nvPr/>
          </p:nvSpPr>
          <p:spPr>
            <a:xfrm>
              <a:off x="6596707" y="4222507"/>
              <a:ext cx="78056" cy="34279"/>
            </a:xfrm>
            <a:custGeom>
              <a:rect b="b" l="l" r="r" t="t"/>
              <a:pathLst>
                <a:path extrusionOk="0" h="812" w="1849">
                  <a:moveTo>
                    <a:pt x="16" y="0"/>
                  </a:moveTo>
                  <a:cubicBezTo>
                    <a:pt x="12" y="0"/>
                    <a:pt x="9" y="1"/>
                    <a:pt x="9" y="3"/>
                  </a:cubicBezTo>
                  <a:cubicBezTo>
                    <a:pt x="0" y="28"/>
                    <a:pt x="395" y="230"/>
                    <a:pt x="899" y="448"/>
                  </a:cubicBezTo>
                  <a:cubicBezTo>
                    <a:pt x="1368" y="659"/>
                    <a:pt x="1764" y="812"/>
                    <a:pt x="1824" y="812"/>
                  </a:cubicBezTo>
                  <a:cubicBezTo>
                    <a:pt x="1828" y="812"/>
                    <a:pt x="1831" y="811"/>
                    <a:pt x="1831" y="809"/>
                  </a:cubicBezTo>
                  <a:cubicBezTo>
                    <a:pt x="1848" y="792"/>
                    <a:pt x="1445" y="591"/>
                    <a:pt x="941" y="364"/>
                  </a:cubicBezTo>
                  <a:cubicBezTo>
                    <a:pt x="472" y="153"/>
                    <a:pt x="76" y="0"/>
                    <a:pt x="16" y="0"/>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5"/>
            <p:cNvSpPr/>
            <p:nvPr/>
          </p:nvSpPr>
          <p:spPr>
            <a:xfrm>
              <a:off x="6427552" y="4186413"/>
              <a:ext cx="20939" cy="56104"/>
            </a:xfrm>
            <a:custGeom>
              <a:rect b="b" l="l" r="r" t="t"/>
              <a:pathLst>
                <a:path extrusionOk="0" h="1329" w="496">
                  <a:moveTo>
                    <a:pt x="469" y="1"/>
                  </a:moveTo>
                  <a:cubicBezTo>
                    <a:pt x="442" y="1"/>
                    <a:pt x="318" y="292"/>
                    <a:pt x="202" y="648"/>
                  </a:cubicBezTo>
                  <a:cubicBezTo>
                    <a:pt x="76" y="1017"/>
                    <a:pt x="0" y="1320"/>
                    <a:pt x="25" y="1328"/>
                  </a:cubicBezTo>
                  <a:cubicBezTo>
                    <a:pt x="26" y="1328"/>
                    <a:pt x="26" y="1328"/>
                    <a:pt x="26" y="1328"/>
                  </a:cubicBezTo>
                  <a:cubicBezTo>
                    <a:pt x="54" y="1328"/>
                    <a:pt x="170" y="1046"/>
                    <a:pt x="294" y="681"/>
                  </a:cubicBezTo>
                  <a:cubicBezTo>
                    <a:pt x="412" y="312"/>
                    <a:pt x="496" y="9"/>
                    <a:pt x="471" y="1"/>
                  </a:cubicBezTo>
                  <a:cubicBezTo>
                    <a:pt x="470" y="1"/>
                    <a:pt x="470" y="1"/>
                    <a:pt x="469" y="1"/>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5"/>
            <p:cNvSpPr/>
            <p:nvPr/>
          </p:nvSpPr>
          <p:spPr>
            <a:xfrm>
              <a:off x="6489608" y="4261597"/>
              <a:ext cx="101105" cy="8781"/>
            </a:xfrm>
            <a:custGeom>
              <a:rect b="b" l="l" r="r" t="t"/>
              <a:pathLst>
                <a:path extrusionOk="0" h="208" w="2395">
                  <a:moveTo>
                    <a:pt x="861" y="1"/>
                  </a:moveTo>
                  <a:cubicBezTo>
                    <a:pt x="363" y="1"/>
                    <a:pt x="0" y="54"/>
                    <a:pt x="0" y="68"/>
                  </a:cubicBezTo>
                  <a:cubicBezTo>
                    <a:pt x="0" y="102"/>
                    <a:pt x="538" y="68"/>
                    <a:pt x="1193" y="110"/>
                  </a:cubicBezTo>
                  <a:cubicBezTo>
                    <a:pt x="1772" y="139"/>
                    <a:pt x="2249" y="207"/>
                    <a:pt x="2361" y="207"/>
                  </a:cubicBezTo>
                  <a:cubicBezTo>
                    <a:pt x="2377" y="207"/>
                    <a:pt x="2386" y="206"/>
                    <a:pt x="2386" y="202"/>
                  </a:cubicBezTo>
                  <a:cubicBezTo>
                    <a:pt x="2394" y="177"/>
                    <a:pt x="1865" y="43"/>
                    <a:pt x="1201" y="9"/>
                  </a:cubicBezTo>
                  <a:cubicBezTo>
                    <a:pt x="1083" y="3"/>
                    <a:pt x="969" y="1"/>
                    <a:pt x="861" y="1"/>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5"/>
            <p:cNvSpPr/>
            <p:nvPr/>
          </p:nvSpPr>
          <p:spPr>
            <a:xfrm>
              <a:off x="6623640" y="3719772"/>
              <a:ext cx="101823" cy="318808"/>
            </a:xfrm>
            <a:custGeom>
              <a:rect b="b" l="l" r="r" t="t"/>
              <a:pathLst>
                <a:path extrusionOk="0" h="7552" w="2412">
                  <a:moveTo>
                    <a:pt x="2403" y="0"/>
                  </a:moveTo>
                  <a:cubicBezTo>
                    <a:pt x="2395" y="0"/>
                    <a:pt x="2370" y="109"/>
                    <a:pt x="2328" y="319"/>
                  </a:cubicBezTo>
                  <a:cubicBezTo>
                    <a:pt x="2286" y="538"/>
                    <a:pt x="2227" y="832"/>
                    <a:pt x="2160" y="1184"/>
                  </a:cubicBezTo>
                  <a:cubicBezTo>
                    <a:pt x="2017" y="1907"/>
                    <a:pt x="1807" y="2915"/>
                    <a:pt x="1504" y="4007"/>
                  </a:cubicBezTo>
                  <a:cubicBezTo>
                    <a:pt x="1180" y="5162"/>
                    <a:pt x="864" y="6202"/>
                    <a:pt x="654" y="6908"/>
                  </a:cubicBezTo>
                  <a:lnTo>
                    <a:pt x="654" y="6908"/>
                  </a:lnTo>
                  <a:cubicBezTo>
                    <a:pt x="620" y="6903"/>
                    <a:pt x="587" y="6901"/>
                    <a:pt x="554" y="6901"/>
                  </a:cubicBezTo>
                  <a:cubicBezTo>
                    <a:pt x="432" y="6901"/>
                    <a:pt x="322" y="6933"/>
                    <a:pt x="236" y="6989"/>
                  </a:cubicBezTo>
                  <a:cubicBezTo>
                    <a:pt x="118" y="7065"/>
                    <a:pt x="59" y="7174"/>
                    <a:pt x="34" y="7266"/>
                  </a:cubicBezTo>
                  <a:cubicBezTo>
                    <a:pt x="9" y="7350"/>
                    <a:pt x="1" y="7426"/>
                    <a:pt x="1" y="7476"/>
                  </a:cubicBezTo>
                  <a:cubicBezTo>
                    <a:pt x="9" y="7527"/>
                    <a:pt x="9" y="7552"/>
                    <a:pt x="9" y="7552"/>
                  </a:cubicBezTo>
                  <a:cubicBezTo>
                    <a:pt x="26" y="7552"/>
                    <a:pt x="9" y="7443"/>
                    <a:pt x="68" y="7275"/>
                  </a:cubicBezTo>
                  <a:cubicBezTo>
                    <a:pt x="93" y="7191"/>
                    <a:pt x="152" y="7090"/>
                    <a:pt x="261" y="7031"/>
                  </a:cubicBezTo>
                  <a:cubicBezTo>
                    <a:pt x="332" y="6984"/>
                    <a:pt x="433" y="6961"/>
                    <a:pt x="540" y="6961"/>
                  </a:cubicBezTo>
                  <a:cubicBezTo>
                    <a:pt x="584" y="6961"/>
                    <a:pt x="629" y="6965"/>
                    <a:pt x="673" y="6972"/>
                  </a:cubicBezTo>
                  <a:lnTo>
                    <a:pt x="706" y="6981"/>
                  </a:lnTo>
                  <a:lnTo>
                    <a:pt x="715" y="6956"/>
                  </a:lnTo>
                  <a:cubicBezTo>
                    <a:pt x="933" y="6242"/>
                    <a:pt x="1269" y="5208"/>
                    <a:pt x="1597" y="4032"/>
                  </a:cubicBezTo>
                  <a:cubicBezTo>
                    <a:pt x="1907" y="2940"/>
                    <a:pt x="2101" y="1924"/>
                    <a:pt x="2227" y="1193"/>
                  </a:cubicBezTo>
                  <a:cubicBezTo>
                    <a:pt x="2286" y="823"/>
                    <a:pt x="2336" y="529"/>
                    <a:pt x="2370" y="319"/>
                  </a:cubicBezTo>
                  <a:cubicBezTo>
                    <a:pt x="2395" y="118"/>
                    <a:pt x="2412" y="0"/>
                    <a:pt x="2403"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5"/>
            <p:cNvSpPr/>
            <p:nvPr/>
          </p:nvSpPr>
          <p:spPr>
            <a:xfrm>
              <a:off x="6649897" y="4011517"/>
              <a:ext cx="150370" cy="136312"/>
            </a:xfrm>
            <a:custGeom>
              <a:rect b="b" l="l" r="r" t="t"/>
              <a:pathLst>
                <a:path extrusionOk="0" h="3229" w="3562">
                  <a:moveTo>
                    <a:pt x="14" y="0"/>
                  </a:moveTo>
                  <a:cubicBezTo>
                    <a:pt x="10" y="0"/>
                    <a:pt x="9" y="1"/>
                    <a:pt x="9" y="3"/>
                  </a:cubicBezTo>
                  <a:cubicBezTo>
                    <a:pt x="0" y="19"/>
                    <a:pt x="261" y="103"/>
                    <a:pt x="664" y="305"/>
                  </a:cubicBezTo>
                  <a:cubicBezTo>
                    <a:pt x="1059" y="507"/>
                    <a:pt x="1580" y="826"/>
                    <a:pt x="2084" y="1279"/>
                  </a:cubicBezTo>
                  <a:cubicBezTo>
                    <a:pt x="2579" y="1741"/>
                    <a:pt x="2957" y="2229"/>
                    <a:pt x="3192" y="2607"/>
                  </a:cubicBezTo>
                  <a:cubicBezTo>
                    <a:pt x="3428" y="2976"/>
                    <a:pt x="3545" y="3228"/>
                    <a:pt x="3562" y="3228"/>
                  </a:cubicBezTo>
                  <a:cubicBezTo>
                    <a:pt x="3562" y="3220"/>
                    <a:pt x="3537" y="3161"/>
                    <a:pt x="3495" y="3043"/>
                  </a:cubicBezTo>
                  <a:cubicBezTo>
                    <a:pt x="3444" y="2926"/>
                    <a:pt x="3360" y="2766"/>
                    <a:pt x="3251" y="2573"/>
                  </a:cubicBezTo>
                  <a:cubicBezTo>
                    <a:pt x="3024" y="2178"/>
                    <a:pt x="2655" y="1674"/>
                    <a:pt x="2151" y="1212"/>
                  </a:cubicBezTo>
                  <a:cubicBezTo>
                    <a:pt x="1638" y="750"/>
                    <a:pt x="1101" y="431"/>
                    <a:pt x="689" y="246"/>
                  </a:cubicBezTo>
                  <a:cubicBezTo>
                    <a:pt x="487" y="154"/>
                    <a:pt x="319" y="87"/>
                    <a:pt x="193" y="53"/>
                  </a:cubicBezTo>
                  <a:cubicBezTo>
                    <a:pt x="95" y="18"/>
                    <a:pt x="32" y="0"/>
                    <a:pt x="14"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5"/>
            <p:cNvSpPr/>
            <p:nvPr/>
          </p:nvSpPr>
          <p:spPr>
            <a:xfrm>
              <a:off x="6652388" y="4005565"/>
              <a:ext cx="153578" cy="97897"/>
            </a:xfrm>
            <a:custGeom>
              <a:rect b="b" l="l" r="r" t="t"/>
              <a:pathLst>
                <a:path extrusionOk="0" h="2319" w="3638">
                  <a:moveTo>
                    <a:pt x="59" y="1"/>
                  </a:moveTo>
                  <a:lnTo>
                    <a:pt x="0" y="177"/>
                  </a:lnTo>
                  <a:cubicBezTo>
                    <a:pt x="554" y="261"/>
                    <a:pt x="1168" y="639"/>
                    <a:pt x="1596" y="1009"/>
                  </a:cubicBezTo>
                  <a:cubicBezTo>
                    <a:pt x="2016" y="1370"/>
                    <a:pt x="2445" y="1706"/>
                    <a:pt x="2848" y="2084"/>
                  </a:cubicBezTo>
                  <a:cubicBezTo>
                    <a:pt x="2940" y="2168"/>
                    <a:pt x="3041" y="2252"/>
                    <a:pt x="3159" y="2294"/>
                  </a:cubicBezTo>
                  <a:cubicBezTo>
                    <a:pt x="3203" y="2310"/>
                    <a:pt x="3252" y="2319"/>
                    <a:pt x="3300" y="2319"/>
                  </a:cubicBezTo>
                  <a:cubicBezTo>
                    <a:pt x="3378" y="2319"/>
                    <a:pt x="3454" y="2296"/>
                    <a:pt x="3511" y="2244"/>
                  </a:cubicBezTo>
                  <a:cubicBezTo>
                    <a:pt x="3637" y="2118"/>
                    <a:pt x="3604" y="1916"/>
                    <a:pt x="3545" y="1756"/>
                  </a:cubicBezTo>
                  <a:cubicBezTo>
                    <a:pt x="3301" y="1084"/>
                    <a:pt x="2688" y="606"/>
                    <a:pt x="2016" y="362"/>
                  </a:cubicBezTo>
                  <a:cubicBezTo>
                    <a:pt x="1353" y="110"/>
                    <a:pt x="764" y="51"/>
                    <a:pt x="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5"/>
            <p:cNvSpPr/>
            <p:nvPr/>
          </p:nvSpPr>
          <p:spPr>
            <a:xfrm>
              <a:off x="6386055" y="3900577"/>
              <a:ext cx="212088" cy="74974"/>
            </a:xfrm>
            <a:custGeom>
              <a:rect b="b" l="l" r="r" t="t"/>
              <a:pathLst>
                <a:path extrusionOk="0" h="1776" w="5024">
                  <a:moveTo>
                    <a:pt x="2" y="0"/>
                  </a:moveTo>
                  <a:cubicBezTo>
                    <a:pt x="1" y="0"/>
                    <a:pt x="1" y="1"/>
                    <a:pt x="0" y="1"/>
                  </a:cubicBezTo>
                  <a:cubicBezTo>
                    <a:pt x="0" y="1"/>
                    <a:pt x="34" y="68"/>
                    <a:pt x="118" y="194"/>
                  </a:cubicBezTo>
                  <a:cubicBezTo>
                    <a:pt x="202" y="312"/>
                    <a:pt x="328" y="472"/>
                    <a:pt x="513" y="656"/>
                  </a:cubicBezTo>
                  <a:cubicBezTo>
                    <a:pt x="874" y="1026"/>
                    <a:pt x="1479" y="1454"/>
                    <a:pt x="2252" y="1656"/>
                  </a:cubicBezTo>
                  <a:cubicBezTo>
                    <a:pt x="2580" y="1742"/>
                    <a:pt x="2902" y="1776"/>
                    <a:pt x="3202" y="1776"/>
                  </a:cubicBezTo>
                  <a:cubicBezTo>
                    <a:pt x="3608" y="1776"/>
                    <a:pt x="3974" y="1713"/>
                    <a:pt x="4259" y="1631"/>
                  </a:cubicBezTo>
                  <a:cubicBezTo>
                    <a:pt x="4503" y="1564"/>
                    <a:pt x="4696" y="1480"/>
                    <a:pt x="4831" y="1412"/>
                  </a:cubicBezTo>
                  <a:cubicBezTo>
                    <a:pt x="4957" y="1354"/>
                    <a:pt x="5024" y="1312"/>
                    <a:pt x="5024" y="1303"/>
                  </a:cubicBezTo>
                  <a:cubicBezTo>
                    <a:pt x="5023" y="1302"/>
                    <a:pt x="5022" y="1302"/>
                    <a:pt x="5021" y="1302"/>
                  </a:cubicBezTo>
                  <a:cubicBezTo>
                    <a:pt x="4988" y="1302"/>
                    <a:pt x="4714" y="1452"/>
                    <a:pt x="4243" y="1564"/>
                  </a:cubicBezTo>
                  <a:cubicBezTo>
                    <a:pt x="3969" y="1633"/>
                    <a:pt x="3630" y="1685"/>
                    <a:pt x="3254" y="1685"/>
                  </a:cubicBezTo>
                  <a:cubicBezTo>
                    <a:pt x="2947" y="1685"/>
                    <a:pt x="2616" y="1650"/>
                    <a:pt x="2277" y="1564"/>
                  </a:cubicBezTo>
                  <a:cubicBezTo>
                    <a:pt x="1521" y="1362"/>
                    <a:pt x="924" y="959"/>
                    <a:pt x="563" y="606"/>
                  </a:cubicBezTo>
                  <a:cubicBezTo>
                    <a:pt x="196" y="272"/>
                    <a:pt x="27" y="0"/>
                    <a:pt x="2"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45"/>
            <p:cNvSpPr/>
            <p:nvPr/>
          </p:nvSpPr>
          <p:spPr>
            <a:xfrm>
              <a:off x="6390318" y="3906656"/>
              <a:ext cx="172364" cy="97897"/>
            </a:xfrm>
            <a:custGeom>
              <a:rect b="b" l="l" r="r" t="t"/>
              <a:pathLst>
                <a:path extrusionOk="0" h="2319" w="4083">
                  <a:moveTo>
                    <a:pt x="0" y="0"/>
                  </a:moveTo>
                  <a:cubicBezTo>
                    <a:pt x="311" y="680"/>
                    <a:pt x="681" y="1361"/>
                    <a:pt x="1277" y="1823"/>
                  </a:cubicBezTo>
                  <a:cubicBezTo>
                    <a:pt x="1621" y="2083"/>
                    <a:pt x="2016" y="2310"/>
                    <a:pt x="2453" y="2319"/>
                  </a:cubicBezTo>
                  <a:cubicBezTo>
                    <a:pt x="2459" y="2319"/>
                    <a:pt x="2465" y="2319"/>
                    <a:pt x="2471" y="2319"/>
                  </a:cubicBezTo>
                  <a:cubicBezTo>
                    <a:pt x="3085" y="2319"/>
                    <a:pt x="3609" y="1895"/>
                    <a:pt x="4083" y="1504"/>
                  </a:cubicBezTo>
                  <a:lnTo>
                    <a:pt x="4083" y="1504"/>
                  </a:lnTo>
                  <a:cubicBezTo>
                    <a:pt x="3880" y="1535"/>
                    <a:pt x="3675" y="1549"/>
                    <a:pt x="3468" y="1549"/>
                  </a:cubicBezTo>
                  <a:cubicBezTo>
                    <a:pt x="2106" y="1549"/>
                    <a:pt x="708" y="905"/>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45"/>
            <p:cNvSpPr/>
            <p:nvPr/>
          </p:nvSpPr>
          <p:spPr>
            <a:xfrm>
              <a:off x="6667965" y="3402697"/>
              <a:ext cx="15662" cy="119215"/>
            </a:xfrm>
            <a:custGeom>
              <a:rect b="b" l="l" r="r" t="t"/>
              <a:pathLst>
                <a:path extrusionOk="0" h="2824" w="371">
                  <a:moveTo>
                    <a:pt x="35" y="1"/>
                  </a:moveTo>
                  <a:cubicBezTo>
                    <a:pt x="35" y="1"/>
                    <a:pt x="34" y="1"/>
                    <a:pt x="34" y="1"/>
                  </a:cubicBezTo>
                  <a:cubicBezTo>
                    <a:pt x="1" y="9"/>
                    <a:pt x="160" y="623"/>
                    <a:pt x="227" y="1404"/>
                  </a:cubicBezTo>
                  <a:cubicBezTo>
                    <a:pt x="311" y="2185"/>
                    <a:pt x="269" y="2824"/>
                    <a:pt x="303" y="2824"/>
                  </a:cubicBezTo>
                  <a:cubicBezTo>
                    <a:pt x="311" y="2824"/>
                    <a:pt x="337" y="2664"/>
                    <a:pt x="353" y="2404"/>
                  </a:cubicBezTo>
                  <a:cubicBezTo>
                    <a:pt x="370" y="2152"/>
                    <a:pt x="362" y="1790"/>
                    <a:pt x="328" y="1396"/>
                  </a:cubicBezTo>
                  <a:cubicBezTo>
                    <a:pt x="286" y="1001"/>
                    <a:pt x="227" y="648"/>
                    <a:pt x="160" y="396"/>
                  </a:cubicBezTo>
                  <a:cubicBezTo>
                    <a:pt x="103" y="151"/>
                    <a:pt x="46" y="1"/>
                    <a:pt x="35"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5"/>
            <p:cNvSpPr/>
            <p:nvPr/>
          </p:nvSpPr>
          <p:spPr>
            <a:xfrm>
              <a:off x="5356563" y="4572593"/>
              <a:ext cx="462465" cy="179414"/>
            </a:xfrm>
            <a:custGeom>
              <a:rect b="b" l="l" r="r" t="t"/>
              <a:pathLst>
                <a:path extrusionOk="0" h="4250" w="10955">
                  <a:moveTo>
                    <a:pt x="9308" y="1"/>
                  </a:moveTo>
                  <a:cubicBezTo>
                    <a:pt x="9308" y="1"/>
                    <a:pt x="8125" y="256"/>
                    <a:pt x="6760" y="256"/>
                  </a:cubicBezTo>
                  <a:cubicBezTo>
                    <a:pt x="6340" y="256"/>
                    <a:pt x="5903" y="232"/>
                    <a:pt x="5478" y="169"/>
                  </a:cubicBezTo>
                  <a:cubicBezTo>
                    <a:pt x="5149" y="118"/>
                    <a:pt x="4740" y="88"/>
                    <a:pt x="4295" y="88"/>
                  </a:cubicBezTo>
                  <a:cubicBezTo>
                    <a:pt x="2457" y="88"/>
                    <a:pt x="1" y="611"/>
                    <a:pt x="1" y="2404"/>
                  </a:cubicBezTo>
                  <a:cubicBezTo>
                    <a:pt x="1" y="3853"/>
                    <a:pt x="1717" y="4249"/>
                    <a:pt x="3539" y="4249"/>
                  </a:cubicBezTo>
                  <a:cubicBezTo>
                    <a:pt x="4843" y="4249"/>
                    <a:pt x="6200" y="4047"/>
                    <a:pt x="7024" y="3882"/>
                  </a:cubicBezTo>
                  <a:cubicBezTo>
                    <a:pt x="8998" y="3487"/>
                    <a:pt x="10955" y="3134"/>
                    <a:pt x="10955" y="3134"/>
                  </a:cubicBezTo>
                  <a:lnTo>
                    <a:pt x="9308" y="1"/>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5"/>
            <p:cNvSpPr/>
            <p:nvPr/>
          </p:nvSpPr>
          <p:spPr>
            <a:xfrm>
              <a:off x="5539902" y="4633256"/>
              <a:ext cx="19208" cy="73792"/>
            </a:xfrm>
            <a:custGeom>
              <a:rect b="b" l="l" r="r" t="t"/>
              <a:pathLst>
                <a:path extrusionOk="0" h="1748" w="455">
                  <a:moveTo>
                    <a:pt x="27" y="0"/>
                  </a:moveTo>
                  <a:cubicBezTo>
                    <a:pt x="27" y="0"/>
                    <a:pt x="26" y="0"/>
                    <a:pt x="26" y="0"/>
                  </a:cubicBezTo>
                  <a:cubicBezTo>
                    <a:pt x="1" y="0"/>
                    <a:pt x="68" y="404"/>
                    <a:pt x="177" y="883"/>
                  </a:cubicBezTo>
                  <a:cubicBezTo>
                    <a:pt x="285" y="1365"/>
                    <a:pt x="393" y="1748"/>
                    <a:pt x="420" y="1748"/>
                  </a:cubicBezTo>
                  <a:cubicBezTo>
                    <a:pt x="420" y="1748"/>
                    <a:pt x="421" y="1748"/>
                    <a:pt x="421" y="1748"/>
                  </a:cubicBezTo>
                  <a:cubicBezTo>
                    <a:pt x="454" y="1739"/>
                    <a:pt x="387" y="1345"/>
                    <a:pt x="278" y="866"/>
                  </a:cubicBezTo>
                  <a:cubicBezTo>
                    <a:pt x="170" y="384"/>
                    <a:pt x="54" y="0"/>
                    <a:pt x="27"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5"/>
            <p:cNvSpPr/>
            <p:nvPr/>
          </p:nvSpPr>
          <p:spPr>
            <a:xfrm>
              <a:off x="5575362" y="4632918"/>
              <a:ext cx="12833" cy="75565"/>
            </a:xfrm>
            <a:custGeom>
              <a:rect b="b" l="l" r="r" t="t"/>
              <a:pathLst>
                <a:path extrusionOk="0" h="1790" w="304">
                  <a:moveTo>
                    <a:pt x="26" y="0"/>
                  </a:moveTo>
                  <a:cubicBezTo>
                    <a:pt x="1" y="8"/>
                    <a:pt x="34" y="412"/>
                    <a:pt x="102" y="899"/>
                  </a:cubicBezTo>
                  <a:cubicBezTo>
                    <a:pt x="169" y="1395"/>
                    <a:pt x="244" y="1789"/>
                    <a:pt x="278" y="1789"/>
                  </a:cubicBezTo>
                  <a:cubicBezTo>
                    <a:pt x="303" y="1789"/>
                    <a:pt x="270" y="1386"/>
                    <a:pt x="202" y="891"/>
                  </a:cubicBezTo>
                  <a:cubicBezTo>
                    <a:pt x="135" y="395"/>
                    <a:pt x="60" y="0"/>
                    <a:pt x="26"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5"/>
            <p:cNvSpPr/>
            <p:nvPr/>
          </p:nvSpPr>
          <p:spPr>
            <a:xfrm>
              <a:off x="5605883" y="4631483"/>
              <a:ext cx="10300" cy="66024"/>
            </a:xfrm>
            <a:custGeom>
              <a:rect b="b" l="l" r="r" t="t"/>
              <a:pathLst>
                <a:path extrusionOk="0" h="1564" w="244">
                  <a:moveTo>
                    <a:pt x="25" y="0"/>
                  </a:moveTo>
                  <a:cubicBezTo>
                    <a:pt x="0" y="0"/>
                    <a:pt x="25" y="362"/>
                    <a:pt x="76" y="790"/>
                  </a:cubicBezTo>
                  <a:cubicBezTo>
                    <a:pt x="126" y="1214"/>
                    <a:pt x="192" y="1563"/>
                    <a:pt x="218" y="1563"/>
                  </a:cubicBezTo>
                  <a:cubicBezTo>
                    <a:pt x="218" y="1563"/>
                    <a:pt x="218" y="1563"/>
                    <a:pt x="219" y="1563"/>
                  </a:cubicBezTo>
                  <a:cubicBezTo>
                    <a:pt x="244" y="1563"/>
                    <a:pt x="219" y="1210"/>
                    <a:pt x="168" y="782"/>
                  </a:cubicBezTo>
                  <a:cubicBezTo>
                    <a:pt x="118" y="345"/>
                    <a:pt x="51" y="0"/>
                    <a:pt x="25"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5"/>
            <p:cNvSpPr/>
            <p:nvPr/>
          </p:nvSpPr>
          <p:spPr>
            <a:xfrm>
              <a:off x="5643834" y="4628274"/>
              <a:ext cx="16337" cy="58214"/>
            </a:xfrm>
            <a:custGeom>
              <a:rect b="b" l="l" r="r" t="t"/>
              <a:pathLst>
                <a:path extrusionOk="0" h="1379" w="387">
                  <a:moveTo>
                    <a:pt x="25" y="1"/>
                  </a:moveTo>
                  <a:cubicBezTo>
                    <a:pt x="0" y="1"/>
                    <a:pt x="9" y="328"/>
                    <a:pt x="101" y="715"/>
                  </a:cubicBezTo>
                  <a:cubicBezTo>
                    <a:pt x="192" y="1096"/>
                    <a:pt x="340" y="1379"/>
                    <a:pt x="361" y="1379"/>
                  </a:cubicBezTo>
                  <a:cubicBezTo>
                    <a:pt x="361" y="1379"/>
                    <a:pt x="361" y="1379"/>
                    <a:pt x="361" y="1379"/>
                  </a:cubicBezTo>
                  <a:cubicBezTo>
                    <a:pt x="387" y="1370"/>
                    <a:pt x="286" y="1068"/>
                    <a:pt x="193" y="690"/>
                  </a:cubicBezTo>
                  <a:cubicBezTo>
                    <a:pt x="101" y="312"/>
                    <a:pt x="59" y="1"/>
                    <a:pt x="25"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45"/>
            <p:cNvSpPr/>
            <p:nvPr/>
          </p:nvSpPr>
          <p:spPr>
            <a:xfrm>
              <a:off x="5665786" y="4582134"/>
              <a:ext cx="58932" cy="100852"/>
            </a:xfrm>
            <a:custGeom>
              <a:rect b="b" l="l" r="r" t="t"/>
              <a:pathLst>
                <a:path extrusionOk="0" h="2389" w="1396">
                  <a:moveTo>
                    <a:pt x="522" y="90"/>
                  </a:moveTo>
                  <a:cubicBezTo>
                    <a:pt x="548" y="90"/>
                    <a:pt x="574" y="100"/>
                    <a:pt x="597" y="119"/>
                  </a:cubicBezTo>
                  <a:cubicBezTo>
                    <a:pt x="656" y="170"/>
                    <a:pt x="690" y="262"/>
                    <a:pt x="698" y="338"/>
                  </a:cubicBezTo>
                  <a:cubicBezTo>
                    <a:pt x="723" y="506"/>
                    <a:pt x="715" y="674"/>
                    <a:pt x="690" y="817"/>
                  </a:cubicBezTo>
                  <a:cubicBezTo>
                    <a:pt x="623" y="1111"/>
                    <a:pt x="488" y="1321"/>
                    <a:pt x="387" y="1447"/>
                  </a:cubicBezTo>
                  <a:cubicBezTo>
                    <a:pt x="353" y="1486"/>
                    <a:pt x="322" y="1519"/>
                    <a:pt x="296" y="1546"/>
                  </a:cubicBezTo>
                  <a:lnTo>
                    <a:pt x="296" y="1546"/>
                  </a:lnTo>
                  <a:cubicBezTo>
                    <a:pt x="285" y="1546"/>
                    <a:pt x="275" y="1546"/>
                    <a:pt x="265" y="1545"/>
                  </a:cubicBezTo>
                  <a:lnTo>
                    <a:pt x="265" y="1545"/>
                  </a:lnTo>
                  <a:cubicBezTo>
                    <a:pt x="243" y="1486"/>
                    <a:pt x="225" y="1425"/>
                    <a:pt x="211" y="1363"/>
                  </a:cubicBezTo>
                  <a:cubicBezTo>
                    <a:pt x="102" y="926"/>
                    <a:pt x="186" y="464"/>
                    <a:pt x="404" y="153"/>
                  </a:cubicBezTo>
                  <a:cubicBezTo>
                    <a:pt x="440" y="112"/>
                    <a:pt x="482" y="90"/>
                    <a:pt x="522" y="90"/>
                  </a:cubicBezTo>
                  <a:close/>
                  <a:moveTo>
                    <a:pt x="292" y="1578"/>
                  </a:moveTo>
                  <a:cubicBezTo>
                    <a:pt x="304" y="1579"/>
                    <a:pt x="316" y="1580"/>
                    <a:pt x="329" y="1581"/>
                  </a:cubicBezTo>
                  <a:cubicBezTo>
                    <a:pt x="497" y="1598"/>
                    <a:pt x="740" y="1640"/>
                    <a:pt x="1017" y="1749"/>
                  </a:cubicBezTo>
                  <a:cubicBezTo>
                    <a:pt x="1085" y="1774"/>
                    <a:pt x="1152" y="1808"/>
                    <a:pt x="1211" y="1858"/>
                  </a:cubicBezTo>
                  <a:cubicBezTo>
                    <a:pt x="1269" y="1909"/>
                    <a:pt x="1320" y="1976"/>
                    <a:pt x="1320" y="2052"/>
                  </a:cubicBezTo>
                  <a:cubicBezTo>
                    <a:pt x="1320" y="2184"/>
                    <a:pt x="1172" y="2303"/>
                    <a:pt x="1023" y="2303"/>
                  </a:cubicBezTo>
                  <a:cubicBezTo>
                    <a:pt x="1001" y="2303"/>
                    <a:pt x="980" y="2300"/>
                    <a:pt x="959" y="2295"/>
                  </a:cubicBezTo>
                  <a:cubicBezTo>
                    <a:pt x="774" y="2253"/>
                    <a:pt x="614" y="2110"/>
                    <a:pt x="488" y="1942"/>
                  </a:cubicBezTo>
                  <a:cubicBezTo>
                    <a:pt x="401" y="1839"/>
                    <a:pt x="332" y="1718"/>
                    <a:pt x="280" y="1586"/>
                  </a:cubicBezTo>
                  <a:lnTo>
                    <a:pt x="280" y="1586"/>
                  </a:lnTo>
                  <a:cubicBezTo>
                    <a:pt x="284" y="1583"/>
                    <a:pt x="288" y="1581"/>
                    <a:pt x="292" y="1578"/>
                  </a:cubicBezTo>
                  <a:close/>
                  <a:moveTo>
                    <a:pt x="511" y="0"/>
                  </a:moveTo>
                  <a:cubicBezTo>
                    <a:pt x="504" y="0"/>
                    <a:pt x="496" y="1"/>
                    <a:pt x="488" y="2"/>
                  </a:cubicBezTo>
                  <a:cubicBezTo>
                    <a:pt x="421" y="10"/>
                    <a:pt x="371" y="52"/>
                    <a:pt x="337" y="94"/>
                  </a:cubicBezTo>
                  <a:cubicBezTo>
                    <a:pt x="85" y="439"/>
                    <a:pt x="1" y="917"/>
                    <a:pt x="110" y="1379"/>
                  </a:cubicBezTo>
                  <a:cubicBezTo>
                    <a:pt x="125" y="1437"/>
                    <a:pt x="141" y="1493"/>
                    <a:pt x="161" y="1548"/>
                  </a:cubicBezTo>
                  <a:lnTo>
                    <a:pt x="161" y="1548"/>
                  </a:lnTo>
                  <a:cubicBezTo>
                    <a:pt x="100" y="1551"/>
                    <a:pt x="68" y="1559"/>
                    <a:pt x="68" y="1564"/>
                  </a:cubicBezTo>
                  <a:cubicBezTo>
                    <a:pt x="68" y="1569"/>
                    <a:pt x="103" y="1568"/>
                    <a:pt x="169" y="1570"/>
                  </a:cubicBezTo>
                  <a:lnTo>
                    <a:pt x="169" y="1570"/>
                  </a:lnTo>
                  <a:cubicBezTo>
                    <a:pt x="229" y="1729"/>
                    <a:pt x="310" y="1874"/>
                    <a:pt x="413" y="2001"/>
                  </a:cubicBezTo>
                  <a:cubicBezTo>
                    <a:pt x="547" y="2178"/>
                    <a:pt x="715" y="2337"/>
                    <a:pt x="942" y="2379"/>
                  </a:cubicBezTo>
                  <a:cubicBezTo>
                    <a:pt x="969" y="2385"/>
                    <a:pt x="997" y="2388"/>
                    <a:pt x="1024" y="2388"/>
                  </a:cubicBezTo>
                  <a:cubicBezTo>
                    <a:pt x="1215" y="2388"/>
                    <a:pt x="1395" y="2241"/>
                    <a:pt x="1395" y="2043"/>
                  </a:cubicBezTo>
                  <a:cubicBezTo>
                    <a:pt x="1395" y="1942"/>
                    <a:pt x="1328" y="1850"/>
                    <a:pt x="1261" y="1799"/>
                  </a:cubicBezTo>
                  <a:cubicBezTo>
                    <a:pt x="1194" y="1749"/>
                    <a:pt x="1118" y="1707"/>
                    <a:pt x="1043" y="1682"/>
                  </a:cubicBezTo>
                  <a:cubicBezTo>
                    <a:pt x="750" y="1581"/>
                    <a:pt x="507" y="1548"/>
                    <a:pt x="331" y="1547"/>
                  </a:cubicBezTo>
                  <a:lnTo>
                    <a:pt x="331" y="1547"/>
                  </a:lnTo>
                  <a:cubicBezTo>
                    <a:pt x="356" y="1526"/>
                    <a:pt x="383" y="1501"/>
                    <a:pt x="413" y="1472"/>
                  </a:cubicBezTo>
                  <a:cubicBezTo>
                    <a:pt x="530" y="1346"/>
                    <a:pt x="681" y="1136"/>
                    <a:pt x="757" y="833"/>
                  </a:cubicBezTo>
                  <a:cubicBezTo>
                    <a:pt x="791" y="682"/>
                    <a:pt x="807" y="514"/>
                    <a:pt x="782" y="329"/>
                  </a:cubicBezTo>
                  <a:cubicBezTo>
                    <a:pt x="765" y="237"/>
                    <a:pt x="740" y="136"/>
                    <a:pt x="656" y="61"/>
                  </a:cubicBezTo>
                  <a:cubicBezTo>
                    <a:pt x="620" y="24"/>
                    <a:pt x="564" y="0"/>
                    <a:pt x="511"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5"/>
            <p:cNvSpPr/>
            <p:nvPr/>
          </p:nvSpPr>
          <p:spPr>
            <a:xfrm>
              <a:off x="5368256" y="4574366"/>
              <a:ext cx="442287" cy="171520"/>
            </a:xfrm>
            <a:custGeom>
              <a:rect b="b" l="l" r="r" t="t"/>
              <a:pathLst>
                <a:path extrusionOk="0" h="4063" w="10477">
                  <a:moveTo>
                    <a:pt x="9082" y="1"/>
                  </a:moveTo>
                  <a:cubicBezTo>
                    <a:pt x="9082" y="1"/>
                    <a:pt x="9065" y="1"/>
                    <a:pt x="9031" y="18"/>
                  </a:cubicBezTo>
                  <a:cubicBezTo>
                    <a:pt x="8989" y="26"/>
                    <a:pt x="8939" y="43"/>
                    <a:pt x="8872" y="60"/>
                  </a:cubicBezTo>
                  <a:cubicBezTo>
                    <a:pt x="8805" y="77"/>
                    <a:pt x="8721" y="102"/>
                    <a:pt x="8620" y="127"/>
                  </a:cubicBezTo>
                  <a:cubicBezTo>
                    <a:pt x="8519" y="152"/>
                    <a:pt x="8401" y="177"/>
                    <a:pt x="8275" y="203"/>
                  </a:cubicBezTo>
                  <a:cubicBezTo>
                    <a:pt x="8007" y="253"/>
                    <a:pt x="7687" y="295"/>
                    <a:pt x="7309" y="329"/>
                  </a:cubicBezTo>
                  <a:cubicBezTo>
                    <a:pt x="6994" y="342"/>
                    <a:pt x="6650" y="356"/>
                    <a:pt x="6274" y="356"/>
                  </a:cubicBezTo>
                  <a:cubicBezTo>
                    <a:pt x="6190" y="356"/>
                    <a:pt x="6104" y="355"/>
                    <a:pt x="6016" y="354"/>
                  </a:cubicBezTo>
                  <a:cubicBezTo>
                    <a:pt x="5527" y="354"/>
                    <a:pt x="4985" y="328"/>
                    <a:pt x="4404" y="328"/>
                  </a:cubicBezTo>
                  <a:cubicBezTo>
                    <a:pt x="3848" y="328"/>
                    <a:pt x="3255" y="352"/>
                    <a:pt x="2639" y="446"/>
                  </a:cubicBezTo>
                  <a:cubicBezTo>
                    <a:pt x="2479" y="471"/>
                    <a:pt x="2319" y="513"/>
                    <a:pt x="2160" y="547"/>
                  </a:cubicBezTo>
                  <a:cubicBezTo>
                    <a:pt x="2000" y="581"/>
                    <a:pt x="1841" y="639"/>
                    <a:pt x="1681" y="681"/>
                  </a:cubicBezTo>
                  <a:cubicBezTo>
                    <a:pt x="1362" y="791"/>
                    <a:pt x="1043" y="933"/>
                    <a:pt x="757" y="1143"/>
                  </a:cubicBezTo>
                  <a:cubicBezTo>
                    <a:pt x="480" y="1345"/>
                    <a:pt x="228" y="1631"/>
                    <a:pt x="110" y="1992"/>
                  </a:cubicBezTo>
                  <a:cubicBezTo>
                    <a:pt x="1" y="2336"/>
                    <a:pt x="9" y="2748"/>
                    <a:pt x="219" y="3076"/>
                  </a:cubicBezTo>
                  <a:cubicBezTo>
                    <a:pt x="261" y="3160"/>
                    <a:pt x="329" y="3227"/>
                    <a:pt x="387" y="3286"/>
                  </a:cubicBezTo>
                  <a:lnTo>
                    <a:pt x="387" y="3277"/>
                  </a:lnTo>
                  <a:cubicBezTo>
                    <a:pt x="505" y="3428"/>
                    <a:pt x="656" y="3529"/>
                    <a:pt x="816" y="3622"/>
                  </a:cubicBezTo>
                  <a:cubicBezTo>
                    <a:pt x="967" y="3714"/>
                    <a:pt x="1135" y="3781"/>
                    <a:pt x="1303" y="3840"/>
                  </a:cubicBezTo>
                  <a:cubicBezTo>
                    <a:pt x="1639" y="3958"/>
                    <a:pt x="1983" y="4016"/>
                    <a:pt x="2328" y="4042"/>
                  </a:cubicBezTo>
                  <a:cubicBezTo>
                    <a:pt x="2496" y="4056"/>
                    <a:pt x="2663" y="4062"/>
                    <a:pt x="2828" y="4062"/>
                  </a:cubicBezTo>
                  <a:cubicBezTo>
                    <a:pt x="3330" y="4062"/>
                    <a:pt x="3815" y="4004"/>
                    <a:pt x="4277" y="3941"/>
                  </a:cubicBezTo>
                  <a:cubicBezTo>
                    <a:pt x="5512" y="3773"/>
                    <a:pt x="6604" y="3571"/>
                    <a:pt x="7528" y="3395"/>
                  </a:cubicBezTo>
                  <a:cubicBezTo>
                    <a:pt x="8443" y="3218"/>
                    <a:pt x="9183" y="3059"/>
                    <a:pt x="9695" y="2950"/>
                  </a:cubicBezTo>
                  <a:cubicBezTo>
                    <a:pt x="9939" y="2891"/>
                    <a:pt x="10140" y="2849"/>
                    <a:pt x="10275" y="2815"/>
                  </a:cubicBezTo>
                  <a:cubicBezTo>
                    <a:pt x="10342" y="2798"/>
                    <a:pt x="10392" y="2790"/>
                    <a:pt x="10426" y="2773"/>
                  </a:cubicBezTo>
                  <a:cubicBezTo>
                    <a:pt x="10460" y="2765"/>
                    <a:pt x="10476" y="2765"/>
                    <a:pt x="10476" y="2765"/>
                  </a:cubicBezTo>
                  <a:cubicBezTo>
                    <a:pt x="10476" y="2762"/>
                    <a:pt x="10474" y="2761"/>
                    <a:pt x="10471" y="2761"/>
                  </a:cubicBezTo>
                  <a:cubicBezTo>
                    <a:pt x="10463" y="2761"/>
                    <a:pt x="10448" y="2765"/>
                    <a:pt x="10426" y="2765"/>
                  </a:cubicBezTo>
                  <a:cubicBezTo>
                    <a:pt x="10384" y="2773"/>
                    <a:pt x="10334" y="2782"/>
                    <a:pt x="10275" y="2798"/>
                  </a:cubicBezTo>
                  <a:cubicBezTo>
                    <a:pt x="10132" y="2824"/>
                    <a:pt x="9939" y="2857"/>
                    <a:pt x="9687" y="2908"/>
                  </a:cubicBezTo>
                  <a:cubicBezTo>
                    <a:pt x="9174" y="3008"/>
                    <a:pt x="8435" y="3160"/>
                    <a:pt x="7511" y="3328"/>
                  </a:cubicBezTo>
                  <a:cubicBezTo>
                    <a:pt x="6595" y="3496"/>
                    <a:pt x="5495" y="3689"/>
                    <a:pt x="4268" y="3848"/>
                  </a:cubicBezTo>
                  <a:cubicBezTo>
                    <a:pt x="3817" y="3910"/>
                    <a:pt x="3342" y="3963"/>
                    <a:pt x="2858" y="3963"/>
                  </a:cubicBezTo>
                  <a:cubicBezTo>
                    <a:pt x="2685" y="3963"/>
                    <a:pt x="2511" y="3956"/>
                    <a:pt x="2336" y="3941"/>
                  </a:cubicBezTo>
                  <a:cubicBezTo>
                    <a:pt x="2000" y="3916"/>
                    <a:pt x="1664" y="3857"/>
                    <a:pt x="1337" y="3748"/>
                  </a:cubicBezTo>
                  <a:cubicBezTo>
                    <a:pt x="1169" y="3689"/>
                    <a:pt x="1009" y="3630"/>
                    <a:pt x="858" y="3538"/>
                  </a:cubicBezTo>
                  <a:cubicBezTo>
                    <a:pt x="715" y="3454"/>
                    <a:pt x="564" y="3344"/>
                    <a:pt x="463" y="3218"/>
                  </a:cubicBezTo>
                  <a:lnTo>
                    <a:pt x="455" y="3218"/>
                  </a:lnTo>
                  <a:lnTo>
                    <a:pt x="455" y="3210"/>
                  </a:lnTo>
                  <a:cubicBezTo>
                    <a:pt x="396" y="3160"/>
                    <a:pt x="337" y="3092"/>
                    <a:pt x="295" y="3025"/>
                  </a:cubicBezTo>
                  <a:cubicBezTo>
                    <a:pt x="110" y="2723"/>
                    <a:pt x="102" y="2345"/>
                    <a:pt x="203" y="2017"/>
                  </a:cubicBezTo>
                  <a:cubicBezTo>
                    <a:pt x="312" y="1689"/>
                    <a:pt x="547" y="1412"/>
                    <a:pt x="816" y="1219"/>
                  </a:cubicBezTo>
                  <a:cubicBezTo>
                    <a:pt x="1093" y="1017"/>
                    <a:pt x="1395" y="875"/>
                    <a:pt x="1715" y="774"/>
                  </a:cubicBezTo>
                  <a:cubicBezTo>
                    <a:pt x="1866" y="723"/>
                    <a:pt x="2025" y="673"/>
                    <a:pt x="2185" y="631"/>
                  </a:cubicBezTo>
                  <a:cubicBezTo>
                    <a:pt x="2336" y="606"/>
                    <a:pt x="2496" y="555"/>
                    <a:pt x="2647" y="539"/>
                  </a:cubicBezTo>
                  <a:cubicBezTo>
                    <a:pt x="3317" y="431"/>
                    <a:pt x="3958" y="407"/>
                    <a:pt x="4557" y="407"/>
                  </a:cubicBezTo>
                  <a:cubicBezTo>
                    <a:pt x="5026" y="407"/>
                    <a:pt x="5470" y="422"/>
                    <a:pt x="5882" y="422"/>
                  </a:cubicBezTo>
                  <a:cubicBezTo>
                    <a:pt x="5927" y="422"/>
                    <a:pt x="5971" y="421"/>
                    <a:pt x="6016" y="421"/>
                  </a:cubicBezTo>
                  <a:cubicBezTo>
                    <a:pt x="6495" y="421"/>
                    <a:pt x="6931" y="404"/>
                    <a:pt x="7309" y="379"/>
                  </a:cubicBezTo>
                  <a:cubicBezTo>
                    <a:pt x="7687" y="345"/>
                    <a:pt x="8015" y="295"/>
                    <a:pt x="8284" y="236"/>
                  </a:cubicBezTo>
                  <a:cubicBezTo>
                    <a:pt x="8410" y="211"/>
                    <a:pt x="8527" y="177"/>
                    <a:pt x="8628" y="152"/>
                  </a:cubicBezTo>
                  <a:cubicBezTo>
                    <a:pt x="8729" y="127"/>
                    <a:pt x="8813" y="93"/>
                    <a:pt x="8880" y="77"/>
                  </a:cubicBezTo>
                  <a:cubicBezTo>
                    <a:pt x="8939" y="51"/>
                    <a:pt x="8989" y="35"/>
                    <a:pt x="9031" y="26"/>
                  </a:cubicBezTo>
                  <a:cubicBezTo>
                    <a:pt x="9065" y="9"/>
                    <a:pt x="9082" y="1"/>
                    <a:pt x="9082"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5"/>
            <p:cNvSpPr/>
            <p:nvPr/>
          </p:nvSpPr>
          <p:spPr>
            <a:xfrm>
              <a:off x="5478226" y="4593869"/>
              <a:ext cx="21656" cy="147584"/>
            </a:xfrm>
            <a:custGeom>
              <a:rect b="b" l="l" r="r" t="t"/>
              <a:pathLst>
                <a:path extrusionOk="0" h="3496" w="513">
                  <a:moveTo>
                    <a:pt x="18" y="1"/>
                  </a:moveTo>
                  <a:cubicBezTo>
                    <a:pt x="17" y="1"/>
                    <a:pt x="17" y="1"/>
                    <a:pt x="17" y="1"/>
                  </a:cubicBezTo>
                  <a:cubicBezTo>
                    <a:pt x="0" y="1"/>
                    <a:pt x="42" y="194"/>
                    <a:pt x="101" y="505"/>
                  </a:cubicBezTo>
                  <a:cubicBezTo>
                    <a:pt x="168" y="824"/>
                    <a:pt x="244" y="1253"/>
                    <a:pt x="311" y="1740"/>
                  </a:cubicBezTo>
                  <a:cubicBezTo>
                    <a:pt x="370" y="2219"/>
                    <a:pt x="412" y="2664"/>
                    <a:pt x="437" y="2983"/>
                  </a:cubicBezTo>
                  <a:cubicBezTo>
                    <a:pt x="454" y="3302"/>
                    <a:pt x="471" y="3496"/>
                    <a:pt x="487" y="3496"/>
                  </a:cubicBezTo>
                  <a:cubicBezTo>
                    <a:pt x="496" y="3496"/>
                    <a:pt x="513" y="3294"/>
                    <a:pt x="504" y="2975"/>
                  </a:cubicBezTo>
                  <a:cubicBezTo>
                    <a:pt x="496" y="2656"/>
                    <a:pt x="471" y="2210"/>
                    <a:pt x="403" y="1723"/>
                  </a:cubicBezTo>
                  <a:cubicBezTo>
                    <a:pt x="336" y="1244"/>
                    <a:pt x="252" y="807"/>
                    <a:pt x="168" y="497"/>
                  </a:cubicBezTo>
                  <a:cubicBezTo>
                    <a:pt x="94" y="192"/>
                    <a:pt x="28" y="1"/>
                    <a:pt x="18"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5"/>
            <p:cNvSpPr/>
            <p:nvPr/>
          </p:nvSpPr>
          <p:spPr>
            <a:xfrm>
              <a:off x="5722903" y="4572593"/>
              <a:ext cx="96124" cy="140154"/>
            </a:xfrm>
            <a:custGeom>
              <a:rect b="b" l="l" r="r" t="t"/>
              <a:pathLst>
                <a:path extrusionOk="0" h="3320" w="2277">
                  <a:moveTo>
                    <a:pt x="378" y="1"/>
                  </a:moveTo>
                  <a:lnTo>
                    <a:pt x="0" y="110"/>
                  </a:lnTo>
                  <a:lnTo>
                    <a:pt x="1286" y="3319"/>
                  </a:lnTo>
                  <a:lnTo>
                    <a:pt x="2277" y="3134"/>
                  </a:lnTo>
                  <a:lnTo>
                    <a:pt x="37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5"/>
            <p:cNvSpPr/>
            <p:nvPr/>
          </p:nvSpPr>
          <p:spPr>
            <a:xfrm>
              <a:off x="5343814" y="3980532"/>
              <a:ext cx="1084123" cy="679408"/>
            </a:xfrm>
            <a:custGeom>
              <a:rect b="b" l="l" r="r" t="t"/>
              <a:pathLst>
                <a:path extrusionOk="0" h="16094" w="25681">
                  <a:moveTo>
                    <a:pt x="5505" y="1"/>
                  </a:moveTo>
                  <a:cubicBezTo>
                    <a:pt x="4534" y="1"/>
                    <a:pt x="3571" y="279"/>
                    <a:pt x="2739" y="821"/>
                  </a:cubicBezTo>
                  <a:lnTo>
                    <a:pt x="2680" y="863"/>
                  </a:lnTo>
                  <a:cubicBezTo>
                    <a:pt x="874" y="2022"/>
                    <a:pt x="0" y="4198"/>
                    <a:pt x="488" y="6281"/>
                  </a:cubicBezTo>
                  <a:cubicBezTo>
                    <a:pt x="798" y="7608"/>
                    <a:pt x="1622" y="8751"/>
                    <a:pt x="2781" y="9465"/>
                  </a:cubicBezTo>
                  <a:cubicBezTo>
                    <a:pt x="6277" y="11612"/>
                    <a:pt x="13649" y="16094"/>
                    <a:pt x="14004" y="16094"/>
                  </a:cubicBezTo>
                  <a:cubicBezTo>
                    <a:pt x="14008" y="16094"/>
                    <a:pt x="14010" y="16093"/>
                    <a:pt x="14012" y="16092"/>
                  </a:cubicBezTo>
                  <a:cubicBezTo>
                    <a:pt x="14315" y="15975"/>
                    <a:pt x="23639" y="15731"/>
                    <a:pt x="23639" y="15731"/>
                  </a:cubicBezTo>
                  <a:lnTo>
                    <a:pt x="12416" y="7658"/>
                  </a:lnTo>
                  <a:lnTo>
                    <a:pt x="17759" y="11111"/>
                  </a:lnTo>
                  <a:lnTo>
                    <a:pt x="25681" y="5340"/>
                  </a:lnTo>
                  <a:lnTo>
                    <a:pt x="25681" y="5340"/>
                  </a:lnTo>
                  <a:cubicBezTo>
                    <a:pt x="25679" y="5341"/>
                    <a:pt x="25676" y="5341"/>
                    <a:pt x="25672" y="5341"/>
                  </a:cubicBezTo>
                  <a:cubicBezTo>
                    <a:pt x="25234" y="5341"/>
                    <a:pt x="12183" y="1681"/>
                    <a:pt x="6880" y="191"/>
                  </a:cubicBezTo>
                  <a:cubicBezTo>
                    <a:pt x="6429" y="63"/>
                    <a:pt x="5966" y="1"/>
                    <a:pt x="5505"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5"/>
            <p:cNvSpPr/>
            <p:nvPr/>
          </p:nvSpPr>
          <p:spPr>
            <a:xfrm>
              <a:off x="5932499" y="3974369"/>
              <a:ext cx="763543" cy="299684"/>
            </a:xfrm>
            <a:custGeom>
              <a:rect b="b" l="l" r="r" t="t"/>
              <a:pathLst>
                <a:path extrusionOk="0" h="7099" w="18087">
                  <a:moveTo>
                    <a:pt x="3495" y="1"/>
                  </a:moveTo>
                  <a:lnTo>
                    <a:pt x="681" y="1454"/>
                  </a:lnTo>
                  <a:cubicBezTo>
                    <a:pt x="681" y="1454"/>
                    <a:pt x="0" y="2647"/>
                    <a:pt x="202" y="3260"/>
                  </a:cubicBezTo>
                  <a:cubicBezTo>
                    <a:pt x="314" y="3602"/>
                    <a:pt x="1209" y="3677"/>
                    <a:pt x="1979" y="3677"/>
                  </a:cubicBezTo>
                  <a:cubicBezTo>
                    <a:pt x="2592" y="3677"/>
                    <a:pt x="3125" y="3629"/>
                    <a:pt x="3125" y="3629"/>
                  </a:cubicBezTo>
                  <a:lnTo>
                    <a:pt x="18086" y="7099"/>
                  </a:lnTo>
                  <a:lnTo>
                    <a:pt x="18086" y="7099"/>
                  </a:lnTo>
                  <a:lnTo>
                    <a:pt x="16591" y="2067"/>
                  </a:lnTo>
                  <a:lnTo>
                    <a:pt x="6258" y="1731"/>
                  </a:lnTo>
                  <a:lnTo>
                    <a:pt x="3495" y="1"/>
                  </a:lnTo>
                  <a:close/>
                </a:path>
              </a:pathLst>
            </a:custGeom>
            <a:solidFill>
              <a:srgbClr val="FFA2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5"/>
            <p:cNvSpPr/>
            <p:nvPr/>
          </p:nvSpPr>
          <p:spPr>
            <a:xfrm>
              <a:off x="6259790" y="4217272"/>
              <a:ext cx="521355" cy="499657"/>
            </a:xfrm>
            <a:custGeom>
              <a:rect b="b" l="l" r="r" t="t"/>
              <a:pathLst>
                <a:path extrusionOk="0" h="11836" w="12350">
                  <a:moveTo>
                    <a:pt x="12316" y="1"/>
                  </a:moveTo>
                  <a:lnTo>
                    <a:pt x="1395" y="3764"/>
                  </a:lnTo>
                  <a:lnTo>
                    <a:pt x="1" y="8334"/>
                  </a:lnTo>
                  <a:lnTo>
                    <a:pt x="177" y="9720"/>
                  </a:lnTo>
                  <a:cubicBezTo>
                    <a:pt x="1563" y="11120"/>
                    <a:pt x="3403" y="11836"/>
                    <a:pt x="5254" y="11836"/>
                  </a:cubicBezTo>
                  <a:cubicBezTo>
                    <a:pt x="6779" y="11836"/>
                    <a:pt x="8312" y="11349"/>
                    <a:pt x="9602" y="10358"/>
                  </a:cubicBezTo>
                  <a:cubicBezTo>
                    <a:pt x="11333" y="9023"/>
                    <a:pt x="12349" y="6956"/>
                    <a:pt x="12341" y="4772"/>
                  </a:cubicBezTo>
                  <a:lnTo>
                    <a:pt x="12316" y="1"/>
                  </a:ln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5"/>
            <p:cNvSpPr/>
            <p:nvPr/>
          </p:nvSpPr>
          <p:spPr>
            <a:xfrm>
              <a:off x="5666166" y="4152008"/>
              <a:ext cx="303610" cy="225259"/>
            </a:xfrm>
            <a:custGeom>
              <a:rect b="b" l="l" r="r" t="t"/>
              <a:pathLst>
                <a:path extrusionOk="0" h="5336" w="7192">
                  <a:moveTo>
                    <a:pt x="18" y="1"/>
                  </a:moveTo>
                  <a:cubicBezTo>
                    <a:pt x="17" y="1"/>
                    <a:pt x="17" y="1"/>
                    <a:pt x="17" y="1"/>
                  </a:cubicBezTo>
                  <a:cubicBezTo>
                    <a:pt x="0" y="26"/>
                    <a:pt x="1588" y="1236"/>
                    <a:pt x="3562" y="2706"/>
                  </a:cubicBezTo>
                  <a:cubicBezTo>
                    <a:pt x="5524" y="4169"/>
                    <a:pt x="7124" y="5336"/>
                    <a:pt x="7173" y="5336"/>
                  </a:cubicBezTo>
                  <a:cubicBezTo>
                    <a:pt x="7174" y="5336"/>
                    <a:pt x="7174" y="5336"/>
                    <a:pt x="7174" y="5335"/>
                  </a:cubicBezTo>
                  <a:cubicBezTo>
                    <a:pt x="7191" y="5319"/>
                    <a:pt x="5603" y="4109"/>
                    <a:pt x="3621" y="2630"/>
                  </a:cubicBezTo>
                  <a:cubicBezTo>
                    <a:pt x="1661" y="1171"/>
                    <a:pt x="57" y="1"/>
                    <a:pt x="18"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5"/>
            <p:cNvSpPr/>
            <p:nvPr/>
          </p:nvSpPr>
          <p:spPr>
            <a:xfrm>
              <a:off x="5954113" y="4012911"/>
              <a:ext cx="118498" cy="37825"/>
            </a:xfrm>
            <a:custGeom>
              <a:rect b="b" l="l" r="r" t="t"/>
              <a:pathLst>
                <a:path extrusionOk="0" h="896" w="2807">
                  <a:moveTo>
                    <a:pt x="2789" y="1"/>
                  </a:moveTo>
                  <a:cubicBezTo>
                    <a:pt x="2708" y="1"/>
                    <a:pt x="2110" y="170"/>
                    <a:pt x="1387" y="398"/>
                  </a:cubicBezTo>
                  <a:cubicBezTo>
                    <a:pt x="622" y="642"/>
                    <a:pt x="1" y="868"/>
                    <a:pt x="9" y="894"/>
                  </a:cubicBezTo>
                  <a:cubicBezTo>
                    <a:pt x="9" y="895"/>
                    <a:pt x="12" y="896"/>
                    <a:pt x="17" y="896"/>
                  </a:cubicBezTo>
                  <a:cubicBezTo>
                    <a:pt x="95" y="896"/>
                    <a:pt x="695" y="719"/>
                    <a:pt x="1420" y="490"/>
                  </a:cubicBezTo>
                  <a:cubicBezTo>
                    <a:pt x="2185" y="247"/>
                    <a:pt x="2806" y="28"/>
                    <a:pt x="2798" y="3"/>
                  </a:cubicBezTo>
                  <a:cubicBezTo>
                    <a:pt x="2797" y="2"/>
                    <a:pt x="2794" y="1"/>
                    <a:pt x="2789" y="1"/>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5"/>
            <p:cNvSpPr/>
            <p:nvPr/>
          </p:nvSpPr>
          <p:spPr>
            <a:xfrm>
              <a:off x="5944193" y="4048835"/>
              <a:ext cx="136903" cy="31746"/>
            </a:xfrm>
            <a:custGeom>
              <a:rect b="b" l="l" r="r" t="t"/>
              <a:pathLst>
                <a:path extrusionOk="0" h="752" w="3243">
                  <a:moveTo>
                    <a:pt x="3171" y="0"/>
                  </a:moveTo>
                  <a:cubicBezTo>
                    <a:pt x="3090" y="0"/>
                    <a:pt x="2946" y="10"/>
                    <a:pt x="2756" y="26"/>
                  </a:cubicBezTo>
                  <a:cubicBezTo>
                    <a:pt x="2453" y="59"/>
                    <a:pt x="2042" y="127"/>
                    <a:pt x="1588" y="227"/>
                  </a:cubicBezTo>
                  <a:cubicBezTo>
                    <a:pt x="1143" y="328"/>
                    <a:pt x="740" y="454"/>
                    <a:pt x="454" y="555"/>
                  </a:cubicBezTo>
                  <a:cubicBezTo>
                    <a:pt x="177" y="656"/>
                    <a:pt x="0" y="740"/>
                    <a:pt x="9" y="748"/>
                  </a:cubicBezTo>
                  <a:cubicBezTo>
                    <a:pt x="10" y="750"/>
                    <a:pt x="13" y="751"/>
                    <a:pt x="18" y="751"/>
                  </a:cubicBezTo>
                  <a:cubicBezTo>
                    <a:pt x="59" y="751"/>
                    <a:pt x="227" y="697"/>
                    <a:pt x="479" y="622"/>
                  </a:cubicBezTo>
                  <a:cubicBezTo>
                    <a:pt x="765" y="538"/>
                    <a:pt x="1168" y="421"/>
                    <a:pt x="1613" y="320"/>
                  </a:cubicBezTo>
                  <a:cubicBezTo>
                    <a:pt x="2058" y="219"/>
                    <a:pt x="2462" y="143"/>
                    <a:pt x="2764" y="93"/>
                  </a:cubicBezTo>
                  <a:cubicBezTo>
                    <a:pt x="3058" y="51"/>
                    <a:pt x="3243" y="17"/>
                    <a:pt x="3243" y="9"/>
                  </a:cubicBezTo>
                  <a:cubicBezTo>
                    <a:pt x="3240" y="3"/>
                    <a:pt x="3215" y="0"/>
                    <a:pt x="3171" y="0"/>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5"/>
            <p:cNvSpPr/>
            <p:nvPr/>
          </p:nvSpPr>
          <p:spPr>
            <a:xfrm>
              <a:off x="5939211" y="4082016"/>
              <a:ext cx="131964" cy="26595"/>
            </a:xfrm>
            <a:custGeom>
              <a:rect b="b" l="l" r="r" t="t"/>
              <a:pathLst>
                <a:path extrusionOk="0" h="630" w="3126">
                  <a:moveTo>
                    <a:pt x="3107" y="1"/>
                  </a:moveTo>
                  <a:cubicBezTo>
                    <a:pt x="2988" y="1"/>
                    <a:pt x="2334" y="112"/>
                    <a:pt x="1555" y="265"/>
                  </a:cubicBezTo>
                  <a:cubicBezTo>
                    <a:pt x="690" y="441"/>
                    <a:pt x="1" y="601"/>
                    <a:pt x="1" y="626"/>
                  </a:cubicBezTo>
                  <a:cubicBezTo>
                    <a:pt x="1" y="628"/>
                    <a:pt x="8" y="629"/>
                    <a:pt x="20" y="629"/>
                  </a:cubicBezTo>
                  <a:cubicBezTo>
                    <a:pt x="137" y="629"/>
                    <a:pt x="785" y="518"/>
                    <a:pt x="1572" y="365"/>
                  </a:cubicBezTo>
                  <a:cubicBezTo>
                    <a:pt x="2437" y="189"/>
                    <a:pt x="3126" y="29"/>
                    <a:pt x="3126" y="4"/>
                  </a:cubicBezTo>
                  <a:cubicBezTo>
                    <a:pt x="3125" y="2"/>
                    <a:pt x="3118" y="1"/>
                    <a:pt x="3107" y="1"/>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5"/>
            <p:cNvSpPr/>
            <p:nvPr/>
          </p:nvSpPr>
          <p:spPr>
            <a:xfrm>
              <a:off x="5361544" y="3743496"/>
              <a:ext cx="982343" cy="437305"/>
            </a:xfrm>
            <a:custGeom>
              <a:rect b="b" l="l" r="r" t="t"/>
              <a:pathLst>
                <a:path extrusionOk="0" h="10359" w="23270">
                  <a:moveTo>
                    <a:pt x="12903" y="1"/>
                  </a:moveTo>
                  <a:lnTo>
                    <a:pt x="278" y="597"/>
                  </a:lnTo>
                  <a:cubicBezTo>
                    <a:pt x="110" y="606"/>
                    <a:pt x="0" y="774"/>
                    <a:pt x="59" y="925"/>
                  </a:cubicBezTo>
                  <a:lnTo>
                    <a:pt x="3453" y="9838"/>
                  </a:lnTo>
                  <a:cubicBezTo>
                    <a:pt x="3495" y="9930"/>
                    <a:pt x="3579" y="9997"/>
                    <a:pt x="3680" y="9997"/>
                  </a:cubicBezTo>
                  <a:lnTo>
                    <a:pt x="23018" y="10359"/>
                  </a:lnTo>
                  <a:cubicBezTo>
                    <a:pt x="23022" y="10359"/>
                    <a:pt x="23027" y="10359"/>
                    <a:pt x="23032" y="10359"/>
                  </a:cubicBezTo>
                  <a:cubicBezTo>
                    <a:pt x="23168" y="10359"/>
                    <a:pt x="23270" y="10245"/>
                    <a:pt x="23270" y="10115"/>
                  </a:cubicBezTo>
                  <a:lnTo>
                    <a:pt x="23270" y="9670"/>
                  </a:lnTo>
                  <a:cubicBezTo>
                    <a:pt x="23270" y="9544"/>
                    <a:pt x="23169" y="9435"/>
                    <a:pt x="23043" y="9426"/>
                  </a:cubicBezTo>
                  <a:lnTo>
                    <a:pt x="15970" y="8897"/>
                  </a:lnTo>
                  <a:cubicBezTo>
                    <a:pt x="15869" y="8888"/>
                    <a:pt x="15776" y="8813"/>
                    <a:pt x="15751" y="8720"/>
                  </a:cubicBezTo>
                  <a:lnTo>
                    <a:pt x="13155" y="177"/>
                  </a:lnTo>
                  <a:cubicBezTo>
                    <a:pt x="13122" y="68"/>
                    <a:pt x="13021" y="1"/>
                    <a:pt x="12903"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5"/>
            <p:cNvSpPr/>
            <p:nvPr/>
          </p:nvSpPr>
          <p:spPr>
            <a:xfrm>
              <a:off x="5669332" y="3904630"/>
              <a:ext cx="54331" cy="47703"/>
            </a:xfrm>
            <a:custGeom>
              <a:rect b="b" l="l" r="r" t="t"/>
              <a:pathLst>
                <a:path extrusionOk="0" h="1130" w="1287">
                  <a:moveTo>
                    <a:pt x="611" y="0"/>
                  </a:moveTo>
                  <a:cubicBezTo>
                    <a:pt x="539" y="0"/>
                    <a:pt x="471" y="12"/>
                    <a:pt x="413" y="40"/>
                  </a:cubicBezTo>
                  <a:cubicBezTo>
                    <a:pt x="278" y="73"/>
                    <a:pt x="60" y="275"/>
                    <a:pt x="35" y="476"/>
                  </a:cubicBezTo>
                  <a:cubicBezTo>
                    <a:pt x="1" y="678"/>
                    <a:pt x="119" y="888"/>
                    <a:pt x="278" y="1006"/>
                  </a:cubicBezTo>
                  <a:cubicBezTo>
                    <a:pt x="391" y="1087"/>
                    <a:pt x="527" y="1129"/>
                    <a:pt x="662" y="1129"/>
                  </a:cubicBezTo>
                  <a:cubicBezTo>
                    <a:pt x="779" y="1129"/>
                    <a:pt x="895" y="1097"/>
                    <a:pt x="992" y="1031"/>
                  </a:cubicBezTo>
                  <a:cubicBezTo>
                    <a:pt x="1194" y="896"/>
                    <a:pt x="1286" y="619"/>
                    <a:pt x="1185" y="317"/>
                  </a:cubicBezTo>
                  <a:cubicBezTo>
                    <a:pt x="1121" y="136"/>
                    <a:pt x="848" y="0"/>
                    <a:pt x="6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5"/>
            <p:cNvSpPr/>
            <p:nvPr/>
          </p:nvSpPr>
          <p:spPr>
            <a:xfrm>
              <a:off x="5732823" y="4007718"/>
              <a:ext cx="1062889" cy="697223"/>
            </a:xfrm>
            <a:custGeom>
              <a:rect b="b" l="l" r="r" t="t"/>
              <a:pathLst>
                <a:path extrusionOk="0" h="16516" w="25178">
                  <a:moveTo>
                    <a:pt x="18866" y="0"/>
                  </a:moveTo>
                  <a:cubicBezTo>
                    <a:pt x="18684" y="0"/>
                    <a:pt x="18499" y="9"/>
                    <a:pt x="18314" y="25"/>
                  </a:cubicBezTo>
                  <a:cubicBezTo>
                    <a:pt x="17104" y="135"/>
                    <a:pt x="15962" y="605"/>
                    <a:pt x="15029" y="1369"/>
                  </a:cubicBezTo>
                  <a:lnTo>
                    <a:pt x="1" y="13147"/>
                  </a:lnTo>
                  <a:lnTo>
                    <a:pt x="2042" y="16515"/>
                  </a:lnTo>
                  <a:lnTo>
                    <a:pt x="14659" y="12626"/>
                  </a:lnTo>
                  <a:lnTo>
                    <a:pt x="24639" y="9417"/>
                  </a:lnTo>
                  <a:lnTo>
                    <a:pt x="24874" y="6544"/>
                  </a:lnTo>
                  <a:cubicBezTo>
                    <a:pt x="25178" y="2992"/>
                    <a:pt x="22355" y="0"/>
                    <a:pt x="18866"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5"/>
            <p:cNvSpPr/>
            <p:nvPr/>
          </p:nvSpPr>
          <p:spPr>
            <a:xfrm>
              <a:off x="5818983" y="4367641"/>
              <a:ext cx="813905" cy="337298"/>
            </a:xfrm>
            <a:custGeom>
              <a:rect b="b" l="l" r="r" t="t"/>
              <a:pathLst>
                <a:path extrusionOk="0" h="7990" w="19280">
                  <a:moveTo>
                    <a:pt x="19272" y="1"/>
                  </a:moveTo>
                  <a:cubicBezTo>
                    <a:pt x="19272" y="1"/>
                    <a:pt x="19263" y="9"/>
                    <a:pt x="19230" y="34"/>
                  </a:cubicBezTo>
                  <a:cubicBezTo>
                    <a:pt x="19196" y="59"/>
                    <a:pt x="19154" y="85"/>
                    <a:pt x="19104" y="127"/>
                  </a:cubicBezTo>
                  <a:cubicBezTo>
                    <a:pt x="18986" y="211"/>
                    <a:pt x="18818" y="337"/>
                    <a:pt x="18608" y="496"/>
                  </a:cubicBezTo>
                  <a:cubicBezTo>
                    <a:pt x="18507" y="572"/>
                    <a:pt x="18390" y="664"/>
                    <a:pt x="18255" y="765"/>
                  </a:cubicBezTo>
                  <a:cubicBezTo>
                    <a:pt x="18129" y="857"/>
                    <a:pt x="17978" y="950"/>
                    <a:pt x="17827" y="1059"/>
                  </a:cubicBezTo>
                  <a:cubicBezTo>
                    <a:pt x="17667" y="1160"/>
                    <a:pt x="17499" y="1269"/>
                    <a:pt x="17323" y="1395"/>
                  </a:cubicBezTo>
                  <a:cubicBezTo>
                    <a:pt x="17230" y="1454"/>
                    <a:pt x="17138" y="1513"/>
                    <a:pt x="17045" y="1571"/>
                  </a:cubicBezTo>
                  <a:cubicBezTo>
                    <a:pt x="16945" y="1630"/>
                    <a:pt x="16852" y="1689"/>
                    <a:pt x="16743" y="1748"/>
                  </a:cubicBezTo>
                  <a:cubicBezTo>
                    <a:pt x="16340" y="1991"/>
                    <a:pt x="15895" y="2269"/>
                    <a:pt x="15399" y="2512"/>
                  </a:cubicBezTo>
                  <a:cubicBezTo>
                    <a:pt x="15147" y="2638"/>
                    <a:pt x="14895" y="2781"/>
                    <a:pt x="14626" y="2916"/>
                  </a:cubicBezTo>
                  <a:cubicBezTo>
                    <a:pt x="14357" y="3042"/>
                    <a:pt x="14080" y="3168"/>
                    <a:pt x="13803" y="3302"/>
                  </a:cubicBezTo>
                  <a:cubicBezTo>
                    <a:pt x="12652" y="3814"/>
                    <a:pt x="11375" y="4335"/>
                    <a:pt x="10006" y="4806"/>
                  </a:cubicBezTo>
                  <a:cubicBezTo>
                    <a:pt x="7267" y="5746"/>
                    <a:pt x="4730" y="6435"/>
                    <a:pt x="2916" y="7007"/>
                  </a:cubicBezTo>
                  <a:cubicBezTo>
                    <a:pt x="2462" y="7149"/>
                    <a:pt x="2051" y="7275"/>
                    <a:pt x="1698" y="7393"/>
                  </a:cubicBezTo>
                  <a:cubicBezTo>
                    <a:pt x="1337" y="7511"/>
                    <a:pt x="1026" y="7611"/>
                    <a:pt x="774" y="7704"/>
                  </a:cubicBezTo>
                  <a:cubicBezTo>
                    <a:pt x="530" y="7788"/>
                    <a:pt x="337" y="7863"/>
                    <a:pt x="203" y="7905"/>
                  </a:cubicBezTo>
                  <a:cubicBezTo>
                    <a:pt x="135" y="7931"/>
                    <a:pt x="93" y="7947"/>
                    <a:pt x="51" y="7964"/>
                  </a:cubicBezTo>
                  <a:cubicBezTo>
                    <a:pt x="18" y="7981"/>
                    <a:pt x="1" y="7989"/>
                    <a:pt x="1" y="7989"/>
                  </a:cubicBezTo>
                  <a:cubicBezTo>
                    <a:pt x="1" y="7989"/>
                    <a:pt x="18" y="7981"/>
                    <a:pt x="51" y="7973"/>
                  </a:cubicBezTo>
                  <a:cubicBezTo>
                    <a:pt x="93" y="7964"/>
                    <a:pt x="144" y="7947"/>
                    <a:pt x="203" y="7931"/>
                  </a:cubicBezTo>
                  <a:cubicBezTo>
                    <a:pt x="345" y="7880"/>
                    <a:pt x="539" y="7821"/>
                    <a:pt x="791" y="7737"/>
                  </a:cubicBezTo>
                  <a:cubicBezTo>
                    <a:pt x="1043" y="7653"/>
                    <a:pt x="1353" y="7553"/>
                    <a:pt x="1706" y="7443"/>
                  </a:cubicBezTo>
                  <a:cubicBezTo>
                    <a:pt x="2067" y="7334"/>
                    <a:pt x="2479" y="7208"/>
                    <a:pt x="2933" y="7074"/>
                  </a:cubicBezTo>
                  <a:cubicBezTo>
                    <a:pt x="4756" y="6519"/>
                    <a:pt x="7293" y="5839"/>
                    <a:pt x="10039" y="4890"/>
                  </a:cubicBezTo>
                  <a:cubicBezTo>
                    <a:pt x="11409" y="4428"/>
                    <a:pt x="12694" y="3898"/>
                    <a:pt x="13837" y="3378"/>
                  </a:cubicBezTo>
                  <a:cubicBezTo>
                    <a:pt x="14122" y="3243"/>
                    <a:pt x="14399" y="3117"/>
                    <a:pt x="14668" y="2983"/>
                  </a:cubicBezTo>
                  <a:cubicBezTo>
                    <a:pt x="14937" y="2857"/>
                    <a:pt x="15189" y="2714"/>
                    <a:pt x="15433" y="2579"/>
                  </a:cubicBezTo>
                  <a:cubicBezTo>
                    <a:pt x="15937" y="2327"/>
                    <a:pt x="16373" y="2050"/>
                    <a:pt x="16785" y="1807"/>
                  </a:cubicBezTo>
                  <a:cubicBezTo>
                    <a:pt x="16886" y="1748"/>
                    <a:pt x="16987" y="1689"/>
                    <a:pt x="17079" y="1630"/>
                  </a:cubicBezTo>
                  <a:cubicBezTo>
                    <a:pt x="17180" y="1563"/>
                    <a:pt x="17264" y="1504"/>
                    <a:pt x="17356" y="1445"/>
                  </a:cubicBezTo>
                  <a:cubicBezTo>
                    <a:pt x="17533" y="1319"/>
                    <a:pt x="17701" y="1210"/>
                    <a:pt x="17852" y="1101"/>
                  </a:cubicBezTo>
                  <a:cubicBezTo>
                    <a:pt x="18012" y="992"/>
                    <a:pt x="18154" y="899"/>
                    <a:pt x="18289" y="799"/>
                  </a:cubicBezTo>
                  <a:cubicBezTo>
                    <a:pt x="18415" y="698"/>
                    <a:pt x="18532" y="605"/>
                    <a:pt x="18633" y="521"/>
                  </a:cubicBezTo>
                  <a:cubicBezTo>
                    <a:pt x="18835" y="362"/>
                    <a:pt x="18994" y="236"/>
                    <a:pt x="19112" y="143"/>
                  </a:cubicBezTo>
                  <a:cubicBezTo>
                    <a:pt x="19162" y="101"/>
                    <a:pt x="19204" y="68"/>
                    <a:pt x="19238" y="43"/>
                  </a:cubicBezTo>
                  <a:cubicBezTo>
                    <a:pt x="19263" y="17"/>
                    <a:pt x="19280" y="9"/>
                    <a:pt x="19272"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5"/>
            <p:cNvSpPr/>
            <p:nvPr/>
          </p:nvSpPr>
          <p:spPr>
            <a:xfrm>
              <a:off x="6470104" y="4434213"/>
              <a:ext cx="178063" cy="38585"/>
            </a:xfrm>
            <a:custGeom>
              <a:rect b="b" l="l" r="r" t="t"/>
              <a:pathLst>
                <a:path extrusionOk="0" h="914" w="4218">
                  <a:moveTo>
                    <a:pt x="4210" y="1"/>
                  </a:moveTo>
                  <a:cubicBezTo>
                    <a:pt x="4169" y="1"/>
                    <a:pt x="3950" y="80"/>
                    <a:pt x="3612" y="188"/>
                  </a:cubicBezTo>
                  <a:cubicBezTo>
                    <a:pt x="3243" y="305"/>
                    <a:pt x="2722" y="456"/>
                    <a:pt x="2142" y="582"/>
                  </a:cubicBezTo>
                  <a:cubicBezTo>
                    <a:pt x="1554" y="708"/>
                    <a:pt x="1025" y="784"/>
                    <a:pt x="630" y="826"/>
                  </a:cubicBezTo>
                  <a:cubicBezTo>
                    <a:pt x="244" y="868"/>
                    <a:pt x="0" y="885"/>
                    <a:pt x="9" y="902"/>
                  </a:cubicBezTo>
                  <a:cubicBezTo>
                    <a:pt x="9" y="910"/>
                    <a:pt x="67" y="910"/>
                    <a:pt x="177" y="910"/>
                  </a:cubicBezTo>
                  <a:cubicBezTo>
                    <a:pt x="206" y="912"/>
                    <a:pt x="239" y="913"/>
                    <a:pt x="275" y="913"/>
                  </a:cubicBezTo>
                  <a:cubicBezTo>
                    <a:pt x="374" y="913"/>
                    <a:pt x="497" y="906"/>
                    <a:pt x="639" y="893"/>
                  </a:cubicBezTo>
                  <a:cubicBezTo>
                    <a:pt x="1033" y="868"/>
                    <a:pt x="1571" y="809"/>
                    <a:pt x="2159" y="683"/>
                  </a:cubicBezTo>
                  <a:cubicBezTo>
                    <a:pt x="2747" y="557"/>
                    <a:pt x="3268" y="389"/>
                    <a:pt x="3638" y="255"/>
                  </a:cubicBezTo>
                  <a:cubicBezTo>
                    <a:pt x="3822" y="188"/>
                    <a:pt x="3965" y="129"/>
                    <a:pt x="4066" y="78"/>
                  </a:cubicBezTo>
                  <a:cubicBezTo>
                    <a:pt x="4167" y="36"/>
                    <a:pt x="4217" y="3"/>
                    <a:pt x="4217" y="3"/>
                  </a:cubicBezTo>
                  <a:cubicBezTo>
                    <a:pt x="4217" y="1"/>
                    <a:pt x="4214" y="1"/>
                    <a:pt x="4210"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5"/>
            <p:cNvSpPr/>
            <p:nvPr/>
          </p:nvSpPr>
          <p:spPr>
            <a:xfrm>
              <a:off x="5732105" y="4089615"/>
              <a:ext cx="610344" cy="473104"/>
            </a:xfrm>
            <a:custGeom>
              <a:rect b="b" l="l" r="r" t="t"/>
              <a:pathLst>
                <a:path extrusionOk="0" h="11207" w="14458">
                  <a:moveTo>
                    <a:pt x="14441" y="0"/>
                  </a:moveTo>
                  <a:cubicBezTo>
                    <a:pt x="14392" y="0"/>
                    <a:pt x="11162" y="2486"/>
                    <a:pt x="7200" y="5562"/>
                  </a:cubicBezTo>
                  <a:cubicBezTo>
                    <a:pt x="3218" y="8661"/>
                    <a:pt x="1" y="11190"/>
                    <a:pt x="18" y="11207"/>
                  </a:cubicBezTo>
                  <a:cubicBezTo>
                    <a:pt x="18" y="11207"/>
                    <a:pt x="18" y="11207"/>
                    <a:pt x="18" y="11207"/>
                  </a:cubicBezTo>
                  <a:cubicBezTo>
                    <a:pt x="67" y="11207"/>
                    <a:pt x="3297" y="8722"/>
                    <a:pt x="7259" y="5646"/>
                  </a:cubicBezTo>
                  <a:cubicBezTo>
                    <a:pt x="11241" y="2546"/>
                    <a:pt x="14458" y="17"/>
                    <a:pt x="14441" y="1"/>
                  </a:cubicBezTo>
                  <a:cubicBezTo>
                    <a:pt x="14441" y="1"/>
                    <a:pt x="14441" y="0"/>
                    <a:pt x="14441" y="0"/>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45"/>
            <p:cNvSpPr/>
            <p:nvPr/>
          </p:nvSpPr>
          <p:spPr>
            <a:xfrm>
              <a:off x="5877535" y="4547011"/>
              <a:ext cx="469178" cy="210400"/>
            </a:xfrm>
            <a:custGeom>
              <a:rect b="b" l="l" r="r" t="t"/>
              <a:pathLst>
                <a:path extrusionOk="0" h="4984" w="11114">
                  <a:moveTo>
                    <a:pt x="2104" y="0"/>
                  </a:moveTo>
                  <a:cubicBezTo>
                    <a:pt x="1996" y="0"/>
                    <a:pt x="1888" y="4"/>
                    <a:pt x="1781" y="11"/>
                  </a:cubicBezTo>
                  <a:cubicBezTo>
                    <a:pt x="1378" y="36"/>
                    <a:pt x="983" y="195"/>
                    <a:pt x="714" y="489"/>
                  </a:cubicBezTo>
                  <a:cubicBezTo>
                    <a:pt x="0" y="1254"/>
                    <a:pt x="538" y="2253"/>
                    <a:pt x="1168" y="2900"/>
                  </a:cubicBezTo>
                  <a:cubicBezTo>
                    <a:pt x="2285" y="4034"/>
                    <a:pt x="3805" y="4774"/>
                    <a:pt x="5393" y="4942"/>
                  </a:cubicBezTo>
                  <a:cubicBezTo>
                    <a:pt x="5665" y="4969"/>
                    <a:pt x="5958" y="4983"/>
                    <a:pt x="6263" y="4983"/>
                  </a:cubicBezTo>
                  <a:cubicBezTo>
                    <a:pt x="7439" y="4983"/>
                    <a:pt x="8802" y="4774"/>
                    <a:pt x="9862" y="4320"/>
                  </a:cubicBezTo>
                  <a:cubicBezTo>
                    <a:pt x="10685" y="3967"/>
                    <a:pt x="11114" y="2993"/>
                    <a:pt x="10677" y="2211"/>
                  </a:cubicBezTo>
                  <a:cubicBezTo>
                    <a:pt x="10551" y="1985"/>
                    <a:pt x="10366" y="1791"/>
                    <a:pt x="10131" y="1665"/>
                  </a:cubicBezTo>
                  <a:cubicBezTo>
                    <a:pt x="9849" y="1515"/>
                    <a:pt x="9555" y="1457"/>
                    <a:pt x="9259" y="1457"/>
                  </a:cubicBezTo>
                  <a:cubicBezTo>
                    <a:pt x="8797" y="1457"/>
                    <a:pt x="8333" y="1598"/>
                    <a:pt x="7913" y="1741"/>
                  </a:cubicBezTo>
                  <a:cubicBezTo>
                    <a:pt x="7541" y="1863"/>
                    <a:pt x="7158" y="2045"/>
                    <a:pt x="6781" y="2045"/>
                  </a:cubicBezTo>
                  <a:cubicBezTo>
                    <a:pt x="6690" y="2045"/>
                    <a:pt x="6600" y="2034"/>
                    <a:pt x="6510" y="2010"/>
                  </a:cubicBezTo>
                  <a:cubicBezTo>
                    <a:pt x="6174" y="1909"/>
                    <a:pt x="5922" y="1640"/>
                    <a:pt x="5662" y="1397"/>
                  </a:cubicBezTo>
                  <a:cubicBezTo>
                    <a:pt x="4700" y="512"/>
                    <a:pt x="3408" y="0"/>
                    <a:pt x="2104"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45"/>
            <p:cNvSpPr/>
            <p:nvPr/>
          </p:nvSpPr>
          <p:spPr>
            <a:xfrm>
              <a:off x="5894886" y="4572889"/>
              <a:ext cx="439078" cy="184353"/>
            </a:xfrm>
            <a:custGeom>
              <a:rect b="b" l="l" r="r" t="t"/>
              <a:pathLst>
                <a:path extrusionOk="0" h="4367" w="10401">
                  <a:moveTo>
                    <a:pt x="1686" y="0"/>
                  </a:moveTo>
                  <a:cubicBezTo>
                    <a:pt x="1578" y="0"/>
                    <a:pt x="1470" y="4"/>
                    <a:pt x="1362" y="11"/>
                  </a:cubicBezTo>
                  <a:cubicBezTo>
                    <a:pt x="967" y="36"/>
                    <a:pt x="572" y="196"/>
                    <a:pt x="295" y="490"/>
                  </a:cubicBezTo>
                  <a:cubicBezTo>
                    <a:pt x="143" y="658"/>
                    <a:pt x="51" y="842"/>
                    <a:pt x="1" y="1027"/>
                  </a:cubicBezTo>
                  <a:cubicBezTo>
                    <a:pt x="110" y="1489"/>
                    <a:pt x="412" y="1943"/>
                    <a:pt x="757" y="2287"/>
                  </a:cubicBezTo>
                  <a:cubicBezTo>
                    <a:pt x="1874" y="3421"/>
                    <a:pt x="3394" y="4161"/>
                    <a:pt x="4982" y="4320"/>
                  </a:cubicBezTo>
                  <a:cubicBezTo>
                    <a:pt x="5264" y="4351"/>
                    <a:pt x="5569" y="4366"/>
                    <a:pt x="5887" y="4366"/>
                  </a:cubicBezTo>
                  <a:cubicBezTo>
                    <a:pt x="7055" y="4366"/>
                    <a:pt x="8401" y="4156"/>
                    <a:pt x="9451" y="3707"/>
                  </a:cubicBezTo>
                  <a:cubicBezTo>
                    <a:pt x="9947" y="3497"/>
                    <a:pt x="10291" y="3060"/>
                    <a:pt x="10400" y="2573"/>
                  </a:cubicBezTo>
                  <a:cubicBezTo>
                    <a:pt x="10375" y="2447"/>
                    <a:pt x="10333" y="2329"/>
                    <a:pt x="10266" y="2212"/>
                  </a:cubicBezTo>
                  <a:cubicBezTo>
                    <a:pt x="10140" y="1985"/>
                    <a:pt x="9955" y="1792"/>
                    <a:pt x="9720" y="1666"/>
                  </a:cubicBezTo>
                  <a:cubicBezTo>
                    <a:pt x="9438" y="1515"/>
                    <a:pt x="9144" y="1458"/>
                    <a:pt x="8848" y="1458"/>
                  </a:cubicBezTo>
                  <a:cubicBezTo>
                    <a:pt x="8386" y="1458"/>
                    <a:pt x="7922" y="1598"/>
                    <a:pt x="7502" y="1741"/>
                  </a:cubicBezTo>
                  <a:cubicBezTo>
                    <a:pt x="7130" y="1863"/>
                    <a:pt x="6747" y="2045"/>
                    <a:pt x="6370" y="2045"/>
                  </a:cubicBezTo>
                  <a:cubicBezTo>
                    <a:pt x="6279" y="2045"/>
                    <a:pt x="6189" y="2035"/>
                    <a:pt x="6099" y="2010"/>
                  </a:cubicBezTo>
                  <a:cubicBezTo>
                    <a:pt x="5755" y="1909"/>
                    <a:pt x="5511" y="1640"/>
                    <a:pt x="5251" y="1397"/>
                  </a:cubicBezTo>
                  <a:cubicBezTo>
                    <a:pt x="4289" y="512"/>
                    <a:pt x="2997" y="0"/>
                    <a:pt x="16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45"/>
            <p:cNvSpPr/>
            <p:nvPr/>
          </p:nvSpPr>
          <p:spPr>
            <a:xfrm>
              <a:off x="5893493" y="4571242"/>
              <a:ext cx="440809" cy="110308"/>
            </a:xfrm>
            <a:custGeom>
              <a:rect b="b" l="l" r="r" t="t"/>
              <a:pathLst>
                <a:path extrusionOk="0" h="2613" w="10442">
                  <a:moveTo>
                    <a:pt x="1795" y="0"/>
                  </a:moveTo>
                  <a:cubicBezTo>
                    <a:pt x="1635" y="0"/>
                    <a:pt x="1482" y="11"/>
                    <a:pt x="1336" y="33"/>
                  </a:cubicBezTo>
                  <a:cubicBezTo>
                    <a:pt x="1067" y="83"/>
                    <a:pt x="832" y="176"/>
                    <a:pt x="647" y="293"/>
                  </a:cubicBezTo>
                  <a:cubicBezTo>
                    <a:pt x="462" y="411"/>
                    <a:pt x="328" y="545"/>
                    <a:pt x="235" y="663"/>
                  </a:cubicBezTo>
                  <a:cubicBezTo>
                    <a:pt x="50" y="907"/>
                    <a:pt x="0" y="1075"/>
                    <a:pt x="0" y="1075"/>
                  </a:cubicBezTo>
                  <a:cubicBezTo>
                    <a:pt x="0" y="1075"/>
                    <a:pt x="1" y="1075"/>
                    <a:pt x="1" y="1075"/>
                  </a:cubicBezTo>
                  <a:cubicBezTo>
                    <a:pt x="12" y="1075"/>
                    <a:pt x="80" y="918"/>
                    <a:pt x="260" y="688"/>
                  </a:cubicBezTo>
                  <a:cubicBezTo>
                    <a:pt x="361" y="579"/>
                    <a:pt x="496" y="453"/>
                    <a:pt x="680" y="335"/>
                  </a:cubicBezTo>
                  <a:cubicBezTo>
                    <a:pt x="857" y="235"/>
                    <a:pt x="1092" y="142"/>
                    <a:pt x="1353" y="100"/>
                  </a:cubicBezTo>
                  <a:cubicBezTo>
                    <a:pt x="1475" y="84"/>
                    <a:pt x="1606" y="76"/>
                    <a:pt x="1743" y="76"/>
                  </a:cubicBezTo>
                  <a:cubicBezTo>
                    <a:pt x="1896" y="76"/>
                    <a:pt x="2058" y="86"/>
                    <a:pt x="2226" y="109"/>
                  </a:cubicBezTo>
                  <a:cubicBezTo>
                    <a:pt x="2537" y="151"/>
                    <a:pt x="2865" y="226"/>
                    <a:pt x="3209" y="335"/>
                  </a:cubicBezTo>
                  <a:cubicBezTo>
                    <a:pt x="3881" y="562"/>
                    <a:pt x="4587" y="932"/>
                    <a:pt x="5175" y="1511"/>
                  </a:cubicBezTo>
                  <a:cubicBezTo>
                    <a:pt x="5334" y="1646"/>
                    <a:pt x="5494" y="1772"/>
                    <a:pt x="5670" y="1881"/>
                  </a:cubicBezTo>
                  <a:cubicBezTo>
                    <a:pt x="5847" y="1990"/>
                    <a:pt x="6048" y="2057"/>
                    <a:pt x="6250" y="2083"/>
                  </a:cubicBezTo>
                  <a:cubicBezTo>
                    <a:pt x="6308" y="2090"/>
                    <a:pt x="6365" y="2093"/>
                    <a:pt x="6422" y="2093"/>
                  </a:cubicBezTo>
                  <a:cubicBezTo>
                    <a:pt x="6759" y="2093"/>
                    <a:pt x="7072" y="1978"/>
                    <a:pt x="7367" y="1906"/>
                  </a:cubicBezTo>
                  <a:cubicBezTo>
                    <a:pt x="7980" y="1742"/>
                    <a:pt x="8540" y="1544"/>
                    <a:pt x="9029" y="1544"/>
                  </a:cubicBezTo>
                  <a:cubicBezTo>
                    <a:pt x="9090" y="1544"/>
                    <a:pt x="9149" y="1547"/>
                    <a:pt x="9207" y="1553"/>
                  </a:cubicBezTo>
                  <a:cubicBezTo>
                    <a:pt x="9476" y="1587"/>
                    <a:pt x="9703" y="1688"/>
                    <a:pt x="9871" y="1805"/>
                  </a:cubicBezTo>
                  <a:cubicBezTo>
                    <a:pt x="10047" y="1923"/>
                    <a:pt x="10173" y="2066"/>
                    <a:pt x="10257" y="2184"/>
                  </a:cubicBezTo>
                  <a:cubicBezTo>
                    <a:pt x="10421" y="2430"/>
                    <a:pt x="10425" y="2612"/>
                    <a:pt x="10433" y="2612"/>
                  </a:cubicBezTo>
                  <a:cubicBezTo>
                    <a:pt x="10433" y="2612"/>
                    <a:pt x="10433" y="2612"/>
                    <a:pt x="10433" y="2612"/>
                  </a:cubicBezTo>
                  <a:cubicBezTo>
                    <a:pt x="10442" y="2612"/>
                    <a:pt x="10433" y="2570"/>
                    <a:pt x="10425" y="2486"/>
                  </a:cubicBezTo>
                  <a:cubicBezTo>
                    <a:pt x="10408" y="2410"/>
                    <a:pt x="10375" y="2293"/>
                    <a:pt x="10291" y="2158"/>
                  </a:cubicBezTo>
                  <a:cubicBezTo>
                    <a:pt x="10131" y="1906"/>
                    <a:pt x="9778" y="1570"/>
                    <a:pt x="9224" y="1486"/>
                  </a:cubicBezTo>
                  <a:cubicBezTo>
                    <a:pt x="9147" y="1476"/>
                    <a:pt x="9070" y="1471"/>
                    <a:pt x="8991" y="1471"/>
                  </a:cubicBezTo>
                  <a:cubicBezTo>
                    <a:pt x="8489" y="1471"/>
                    <a:pt x="7937" y="1661"/>
                    <a:pt x="7342" y="1814"/>
                  </a:cubicBezTo>
                  <a:cubicBezTo>
                    <a:pt x="7052" y="1892"/>
                    <a:pt x="6750" y="1993"/>
                    <a:pt x="6436" y="1993"/>
                  </a:cubicBezTo>
                  <a:cubicBezTo>
                    <a:pt x="6377" y="1993"/>
                    <a:pt x="6318" y="1990"/>
                    <a:pt x="6258" y="1982"/>
                  </a:cubicBezTo>
                  <a:cubicBezTo>
                    <a:pt x="6074" y="1957"/>
                    <a:pt x="5889" y="1898"/>
                    <a:pt x="5721" y="1797"/>
                  </a:cubicBezTo>
                  <a:cubicBezTo>
                    <a:pt x="5553" y="1696"/>
                    <a:pt x="5393" y="1570"/>
                    <a:pt x="5242" y="1436"/>
                  </a:cubicBezTo>
                  <a:cubicBezTo>
                    <a:pt x="5082" y="1301"/>
                    <a:pt x="4931" y="1159"/>
                    <a:pt x="4772" y="1033"/>
                  </a:cubicBezTo>
                  <a:cubicBezTo>
                    <a:pt x="4612" y="907"/>
                    <a:pt x="4435" y="806"/>
                    <a:pt x="4267" y="705"/>
                  </a:cubicBezTo>
                  <a:cubicBezTo>
                    <a:pt x="3923" y="512"/>
                    <a:pt x="3579" y="361"/>
                    <a:pt x="3234" y="251"/>
                  </a:cubicBezTo>
                  <a:cubicBezTo>
                    <a:pt x="2890" y="142"/>
                    <a:pt x="2554" y="67"/>
                    <a:pt x="2235" y="25"/>
                  </a:cubicBezTo>
                  <a:cubicBezTo>
                    <a:pt x="2084" y="9"/>
                    <a:pt x="1937" y="0"/>
                    <a:pt x="1795"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5"/>
            <p:cNvSpPr/>
            <p:nvPr/>
          </p:nvSpPr>
          <p:spPr>
            <a:xfrm>
              <a:off x="5893493" y="4571242"/>
              <a:ext cx="440809" cy="110308"/>
            </a:xfrm>
            <a:custGeom>
              <a:rect b="b" l="l" r="r" t="t"/>
              <a:pathLst>
                <a:path extrusionOk="0" h="2613" w="10442">
                  <a:moveTo>
                    <a:pt x="1795" y="0"/>
                  </a:moveTo>
                  <a:cubicBezTo>
                    <a:pt x="1635" y="0"/>
                    <a:pt x="1482" y="11"/>
                    <a:pt x="1336" y="33"/>
                  </a:cubicBezTo>
                  <a:cubicBezTo>
                    <a:pt x="1067" y="83"/>
                    <a:pt x="832" y="176"/>
                    <a:pt x="647" y="293"/>
                  </a:cubicBezTo>
                  <a:cubicBezTo>
                    <a:pt x="462" y="411"/>
                    <a:pt x="328" y="545"/>
                    <a:pt x="235" y="663"/>
                  </a:cubicBezTo>
                  <a:cubicBezTo>
                    <a:pt x="50" y="907"/>
                    <a:pt x="0" y="1075"/>
                    <a:pt x="0" y="1075"/>
                  </a:cubicBezTo>
                  <a:cubicBezTo>
                    <a:pt x="0" y="1075"/>
                    <a:pt x="1" y="1075"/>
                    <a:pt x="1" y="1075"/>
                  </a:cubicBezTo>
                  <a:cubicBezTo>
                    <a:pt x="12" y="1075"/>
                    <a:pt x="80" y="918"/>
                    <a:pt x="260" y="688"/>
                  </a:cubicBezTo>
                  <a:cubicBezTo>
                    <a:pt x="361" y="579"/>
                    <a:pt x="496" y="453"/>
                    <a:pt x="680" y="335"/>
                  </a:cubicBezTo>
                  <a:cubicBezTo>
                    <a:pt x="857" y="235"/>
                    <a:pt x="1092" y="142"/>
                    <a:pt x="1353" y="100"/>
                  </a:cubicBezTo>
                  <a:cubicBezTo>
                    <a:pt x="1475" y="84"/>
                    <a:pt x="1606" y="76"/>
                    <a:pt x="1743" y="76"/>
                  </a:cubicBezTo>
                  <a:cubicBezTo>
                    <a:pt x="1896" y="76"/>
                    <a:pt x="2058" y="86"/>
                    <a:pt x="2226" y="109"/>
                  </a:cubicBezTo>
                  <a:cubicBezTo>
                    <a:pt x="2537" y="151"/>
                    <a:pt x="2865" y="226"/>
                    <a:pt x="3209" y="335"/>
                  </a:cubicBezTo>
                  <a:cubicBezTo>
                    <a:pt x="3881" y="562"/>
                    <a:pt x="4587" y="932"/>
                    <a:pt x="5175" y="1511"/>
                  </a:cubicBezTo>
                  <a:cubicBezTo>
                    <a:pt x="5334" y="1646"/>
                    <a:pt x="5494" y="1772"/>
                    <a:pt x="5670" y="1881"/>
                  </a:cubicBezTo>
                  <a:cubicBezTo>
                    <a:pt x="5847" y="1990"/>
                    <a:pt x="6048" y="2057"/>
                    <a:pt x="6250" y="2083"/>
                  </a:cubicBezTo>
                  <a:cubicBezTo>
                    <a:pt x="6308" y="2090"/>
                    <a:pt x="6365" y="2093"/>
                    <a:pt x="6422" y="2093"/>
                  </a:cubicBezTo>
                  <a:cubicBezTo>
                    <a:pt x="6759" y="2093"/>
                    <a:pt x="7072" y="1978"/>
                    <a:pt x="7367" y="1906"/>
                  </a:cubicBezTo>
                  <a:cubicBezTo>
                    <a:pt x="7980" y="1742"/>
                    <a:pt x="8540" y="1544"/>
                    <a:pt x="9029" y="1544"/>
                  </a:cubicBezTo>
                  <a:cubicBezTo>
                    <a:pt x="9090" y="1544"/>
                    <a:pt x="9149" y="1547"/>
                    <a:pt x="9207" y="1553"/>
                  </a:cubicBezTo>
                  <a:cubicBezTo>
                    <a:pt x="9476" y="1587"/>
                    <a:pt x="9703" y="1688"/>
                    <a:pt x="9871" y="1805"/>
                  </a:cubicBezTo>
                  <a:cubicBezTo>
                    <a:pt x="10047" y="1923"/>
                    <a:pt x="10173" y="2066"/>
                    <a:pt x="10257" y="2184"/>
                  </a:cubicBezTo>
                  <a:cubicBezTo>
                    <a:pt x="10421" y="2430"/>
                    <a:pt x="10425" y="2612"/>
                    <a:pt x="10433" y="2612"/>
                  </a:cubicBezTo>
                  <a:cubicBezTo>
                    <a:pt x="10433" y="2612"/>
                    <a:pt x="10433" y="2612"/>
                    <a:pt x="10433" y="2612"/>
                  </a:cubicBezTo>
                  <a:cubicBezTo>
                    <a:pt x="10442" y="2612"/>
                    <a:pt x="10433" y="2570"/>
                    <a:pt x="10425" y="2486"/>
                  </a:cubicBezTo>
                  <a:cubicBezTo>
                    <a:pt x="10408" y="2410"/>
                    <a:pt x="10375" y="2293"/>
                    <a:pt x="10291" y="2158"/>
                  </a:cubicBezTo>
                  <a:cubicBezTo>
                    <a:pt x="10131" y="1906"/>
                    <a:pt x="9778" y="1570"/>
                    <a:pt x="9224" y="1486"/>
                  </a:cubicBezTo>
                  <a:cubicBezTo>
                    <a:pt x="9147" y="1476"/>
                    <a:pt x="9070" y="1471"/>
                    <a:pt x="8991" y="1471"/>
                  </a:cubicBezTo>
                  <a:cubicBezTo>
                    <a:pt x="8489" y="1471"/>
                    <a:pt x="7937" y="1661"/>
                    <a:pt x="7342" y="1814"/>
                  </a:cubicBezTo>
                  <a:cubicBezTo>
                    <a:pt x="7052" y="1892"/>
                    <a:pt x="6750" y="1993"/>
                    <a:pt x="6436" y="1993"/>
                  </a:cubicBezTo>
                  <a:cubicBezTo>
                    <a:pt x="6377" y="1993"/>
                    <a:pt x="6318" y="1990"/>
                    <a:pt x="6258" y="1982"/>
                  </a:cubicBezTo>
                  <a:cubicBezTo>
                    <a:pt x="6074" y="1957"/>
                    <a:pt x="5889" y="1898"/>
                    <a:pt x="5721" y="1797"/>
                  </a:cubicBezTo>
                  <a:cubicBezTo>
                    <a:pt x="5553" y="1696"/>
                    <a:pt x="5393" y="1570"/>
                    <a:pt x="5242" y="1436"/>
                  </a:cubicBezTo>
                  <a:cubicBezTo>
                    <a:pt x="5082" y="1301"/>
                    <a:pt x="4931" y="1159"/>
                    <a:pt x="4772" y="1033"/>
                  </a:cubicBezTo>
                  <a:cubicBezTo>
                    <a:pt x="4612" y="907"/>
                    <a:pt x="4435" y="806"/>
                    <a:pt x="4267" y="705"/>
                  </a:cubicBezTo>
                  <a:cubicBezTo>
                    <a:pt x="3923" y="512"/>
                    <a:pt x="3579" y="361"/>
                    <a:pt x="3234" y="251"/>
                  </a:cubicBezTo>
                  <a:cubicBezTo>
                    <a:pt x="2890" y="142"/>
                    <a:pt x="2554" y="67"/>
                    <a:pt x="2235" y="25"/>
                  </a:cubicBezTo>
                  <a:cubicBezTo>
                    <a:pt x="2084" y="9"/>
                    <a:pt x="1937" y="0"/>
                    <a:pt x="1795"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5"/>
            <p:cNvSpPr/>
            <p:nvPr/>
          </p:nvSpPr>
          <p:spPr>
            <a:xfrm>
              <a:off x="5956224" y="4619282"/>
              <a:ext cx="117104" cy="54879"/>
            </a:xfrm>
            <a:custGeom>
              <a:rect b="b" l="l" r="r" t="t"/>
              <a:pathLst>
                <a:path extrusionOk="0" h="1300" w="2774">
                  <a:moveTo>
                    <a:pt x="2756" y="1"/>
                  </a:moveTo>
                  <a:cubicBezTo>
                    <a:pt x="2720" y="1"/>
                    <a:pt x="2563" y="48"/>
                    <a:pt x="2336" y="121"/>
                  </a:cubicBezTo>
                  <a:cubicBezTo>
                    <a:pt x="2076" y="214"/>
                    <a:pt x="1715" y="357"/>
                    <a:pt x="1337" y="533"/>
                  </a:cubicBezTo>
                  <a:cubicBezTo>
                    <a:pt x="950" y="718"/>
                    <a:pt x="614" y="903"/>
                    <a:pt x="379" y="1046"/>
                  </a:cubicBezTo>
                  <a:cubicBezTo>
                    <a:pt x="144" y="1188"/>
                    <a:pt x="1" y="1289"/>
                    <a:pt x="9" y="1298"/>
                  </a:cubicBezTo>
                  <a:cubicBezTo>
                    <a:pt x="10" y="1299"/>
                    <a:pt x="12" y="1300"/>
                    <a:pt x="15" y="1300"/>
                  </a:cubicBezTo>
                  <a:cubicBezTo>
                    <a:pt x="44" y="1300"/>
                    <a:pt x="190" y="1220"/>
                    <a:pt x="413" y="1104"/>
                  </a:cubicBezTo>
                  <a:cubicBezTo>
                    <a:pt x="656" y="978"/>
                    <a:pt x="992" y="802"/>
                    <a:pt x="1370" y="625"/>
                  </a:cubicBezTo>
                  <a:cubicBezTo>
                    <a:pt x="1757" y="441"/>
                    <a:pt x="2101" y="289"/>
                    <a:pt x="2361" y="189"/>
                  </a:cubicBezTo>
                  <a:cubicBezTo>
                    <a:pt x="2613" y="79"/>
                    <a:pt x="2773" y="21"/>
                    <a:pt x="2765" y="4"/>
                  </a:cubicBezTo>
                  <a:cubicBezTo>
                    <a:pt x="2765" y="2"/>
                    <a:pt x="2762" y="1"/>
                    <a:pt x="2756"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5"/>
            <p:cNvSpPr/>
            <p:nvPr/>
          </p:nvSpPr>
          <p:spPr>
            <a:xfrm>
              <a:off x="5966524" y="4646300"/>
              <a:ext cx="121664" cy="58341"/>
            </a:xfrm>
            <a:custGeom>
              <a:rect b="b" l="l" r="r" t="t"/>
              <a:pathLst>
                <a:path extrusionOk="0" h="1382" w="2882">
                  <a:moveTo>
                    <a:pt x="2868" y="1"/>
                  </a:moveTo>
                  <a:cubicBezTo>
                    <a:pt x="2805" y="1"/>
                    <a:pt x="2178" y="286"/>
                    <a:pt x="1420" y="649"/>
                  </a:cubicBezTo>
                  <a:cubicBezTo>
                    <a:pt x="631" y="1027"/>
                    <a:pt x="1" y="1355"/>
                    <a:pt x="9" y="1380"/>
                  </a:cubicBezTo>
                  <a:cubicBezTo>
                    <a:pt x="10" y="1381"/>
                    <a:pt x="11" y="1381"/>
                    <a:pt x="14" y="1381"/>
                  </a:cubicBezTo>
                  <a:cubicBezTo>
                    <a:pt x="79" y="1381"/>
                    <a:pt x="705" y="1104"/>
                    <a:pt x="1462" y="733"/>
                  </a:cubicBezTo>
                  <a:cubicBezTo>
                    <a:pt x="2252" y="355"/>
                    <a:pt x="2882" y="27"/>
                    <a:pt x="2873" y="2"/>
                  </a:cubicBezTo>
                  <a:cubicBezTo>
                    <a:pt x="2873" y="1"/>
                    <a:pt x="2871" y="1"/>
                    <a:pt x="2868"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45"/>
            <p:cNvSpPr/>
            <p:nvPr/>
          </p:nvSpPr>
          <p:spPr>
            <a:xfrm>
              <a:off x="5949849" y="4627894"/>
              <a:ext cx="144038" cy="90171"/>
            </a:xfrm>
            <a:custGeom>
              <a:rect b="b" l="l" r="r" t="t"/>
              <a:pathLst>
                <a:path extrusionOk="0" h="2136" w="3412">
                  <a:moveTo>
                    <a:pt x="20" y="0"/>
                  </a:moveTo>
                  <a:cubicBezTo>
                    <a:pt x="18" y="0"/>
                    <a:pt x="18" y="1"/>
                    <a:pt x="18" y="1"/>
                  </a:cubicBezTo>
                  <a:cubicBezTo>
                    <a:pt x="1" y="27"/>
                    <a:pt x="748" y="522"/>
                    <a:pt x="1681" y="1110"/>
                  </a:cubicBezTo>
                  <a:cubicBezTo>
                    <a:pt x="2597" y="1688"/>
                    <a:pt x="3350" y="2136"/>
                    <a:pt x="3393" y="2136"/>
                  </a:cubicBezTo>
                  <a:cubicBezTo>
                    <a:pt x="3394" y="2136"/>
                    <a:pt x="3394" y="2135"/>
                    <a:pt x="3395" y="2135"/>
                  </a:cubicBezTo>
                  <a:cubicBezTo>
                    <a:pt x="3411" y="2110"/>
                    <a:pt x="2664" y="1614"/>
                    <a:pt x="1731" y="1026"/>
                  </a:cubicBezTo>
                  <a:cubicBezTo>
                    <a:pt x="823" y="454"/>
                    <a:pt x="66" y="0"/>
                    <a:pt x="20"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5"/>
            <p:cNvSpPr/>
            <p:nvPr/>
          </p:nvSpPr>
          <p:spPr>
            <a:xfrm>
              <a:off x="6004095" y="4612233"/>
              <a:ext cx="107522" cy="73961"/>
            </a:xfrm>
            <a:custGeom>
              <a:rect b="b" l="l" r="r" t="t"/>
              <a:pathLst>
                <a:path extrusionOk="0" h="1752" w="2547">
                  <a:moveTo>
                    <a:pt x="15" y="1"/>
                  </a:moveTo>
                  <a:cubicBezTo>
                    <a:pt x="12" y="1"/>
                    <a:pt x="10" y="1"/>
                    <a:pt x="9" y="3"/>
                  </a:cubicBezTo>
                  <a:cubicBezTo>
                    <a:pt x="1" y="11"/>
                    <a:pt x="144" y="112"/>
                    <a:pt x="379" y="263"/>
                  </a:cubicBezTo>
                  <a:cubicBezTo>
                    <a:pt x="606" y="414"/>
                    <a:pt x="925" y="633"/>
                    <a:pt x="1278" y="876"/>
                  </a:cubicBezTo>
                  <a:cubicBezTo>
                    <a:pt x="1631" y="1112"/>
                    <a:pt x="1941" y="1339"/>
                    <a:pt x="2168" y="1507"/>
                  </a:cubicBezTo>
                  <a:cubicBezTo>
                    <a:pt x="2371" y="1655"/>
                    <a:pt x="2508" y="1752"/>
                    <a:pt x="2534" y="1752"/>
                  </a:cubicBezTo>
                  <a:cubicBezTo>
                    <a:pt x="2536" y="1752"/>
                    <a:pt x="2537" y="1751"/>
                    <a:pt x="2538" y="1750"/>
                  </a:cubicBezTo>
                  <a:cubicBezTo>
                    <a:pt x="2546" y="1742"/>
                    <a:pt x="2420" y="1624"/>
                    <a:pt x="2210" y="1448"/>
                  </a:cubicBezTo>
                  <a:cubicBezTo>
                    <a:pt x="1992" y="1271"/>
                    <a:pt x="1681" y="1036"/>
                    <a:pt x="1337" y="792"/>
                  </a:cubicBezTo>
                  <a:cubicBezTo>
                    <a:pt x="984" y="549"/>
                    <a:pt x="656" y="347"/>
                    <a:pt x="413" y="204"/>
                  </a:cubicBezTo>
                  <a:cubicBezTo>
                    <a:pt x="190" y="81"/>
                    <a:pt x="44" y="1"/>
                    <a:pt x="15"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4" name="Google Shape;1874;p45"/>
          <p:cNvSpPr/>
          <p:nvPr/>
        </p:nvSpPr>
        <p:spPr>
          <a:xfrm>
            <a:off x="1141475" y="4812025"/>
            <a:ext cx="8002500" cy="342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2"/>
                </a:solidFill>
                <a:latin typeface="Comfortaa"/>
                <a:ea typeface="Comfortaa"/>
                <a:cs typeface="Comfortaa"/>
                <a:sym typeface="Comfortaa"/>
              </a:rPr>
              <a:t>CZ1115 | AY20/21 S2</a:t>
            </a:r>
            <a:endParaRPr>
              <a:solidFill>
                <a:schemeClr val="accent2"/>
              </a:solidFill>
              <a:latin typeface="Comfortaa"/>
              <a:ea typeface="Comfortaa"/>
              <a:cs typeface="Comfortaa"/>
              <a:sym typeface="Comfortaa"/>
            </a:endParaRPr>
          </a:p>
        </p:txBody>
      </p:sp>
      <p:pic>
        <p:nvPicPr>
          <p:cNvPr id="1875" name="Google Shape;1875;p45"/>
          <p:cNvPicPr preferRelativeResize="0"/>
          <p:nvPr/>
        </p:nvPicPr>
        <p:blipFill rotWithShape="1">
          <a:blip r:embed="rId3">
            <a:alphaModFix/>
          </a:blip>
          <a:srcRect b="29036" l="0" r="0" t="28943"/>
          <a:stretch/>
        </p:blipFill>
        <p:spPr>
          <a:xfrm>
            <a:off x="0" y="4823457"/>
            <a:ext cx="1141478" cy="320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5">
                                            <p:txEl>
                                              <p:pRg end="0" st="0"/>
                                            </p:txEl>
                                          </p:spTgt>
                                        </p:tgtEl>
                                        <p:attrNameLst>
                                          <p:attrName>style.visibility</p:attrName>
                                        </p:attrNameLst>
                                      </p:cBhvr>
                                      <p:to>
                                        <p:strVal val="visible"/>
                                      </p:to>
                                    </p:set>
                                    <p:animEffect filter="fade" transition="in">
                                      <p:cBhvr>
                                        <p:cTn dur="1000"/>
                                        <p:tgtEl>
                                          <p:spTgt spid="16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5">
                                            <p:txEl>
                                              <p:pRg end="1" st="1"/>
                                            </p:txEl>
                                          </p:spTgt>
                                        </p:tgtEl>
                                        <p:attrNameLst>
                                          <p:attrName>style.visibility</p:attrName>
                                        </p:attrNameLst>
                                      </p:cBhvr>
                                      <p:to>
                                        <p:strVal val="visible"/>
                                      </p:to>
                                    </p:set>
                                    <p:animEffect filter="fade" transition="in">
                                      <p:cBhvr>
                                        <p:cTn dur="1000"/>
                                        <p:tgtEl>
                                          <p:spTgt spid="16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5">
                                            <p:txEl>
                                              <p:pRg end="2" st="2"/>
                                            </p:txEl>
                                          </p:spTgt>
                                        </p:tgtEl>
                                        <p:attrNameLst>
                                          <p:attrName>style.visibility</p:attrName>
                                        </p:attrNameLst>
                                      </p:cBhvr>
                                      <p:to>
                                        <p:strVal val="visible"/>
                                      </p:to>
                                    </p:set>
                                    <p:animEffect filter="fade" transition="in">
                                      <p:cBhvr>
                                        <p:cTn dur="1000"/>
                                        <p:tgtEl>
                                          <p:spTgt spid="16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5">
                                            <p:txEl>
                                              <p:pRg end="3" st="3"/>
                                            </p:txEl>
                                          </p:spTgt>
                                        </p:tgtEl>
                                        <p:attrNameLst>
                                          <p:attrName>style.visibility</p:attrName>
                                        </p:attrNameLst>
                                      </p:cBhvr>
                                      <p:to>
                                        <p:strVal val="visible"/>
                                      </p:to>
                                    </p:set>
                                    <p:animEffect filter="fade" transition="in">
                                      <p:cBhvr>
                                        <p:cTn dur="1000"/>
                                        <p:tgtEl>
                                          <p:spTgt spid="16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5">
                                            <p:txEl>
                                              <p:pRg end="4" st="4"/>
                                            </p:txEl>
                                          </p:spTgt>
                                        </p:tgtEl>
                                        <p:attrNameLst>
                                          <p:attrName>style.visibility</p:attrName>
                                        </p:attrNameLst>
                                      </p:cBhvr>
                                      <p:to>
                                        <p:strVal val="visible"/>
                                      </p:to>
                                    </p:set>
                                    <p:animEffect filter="fade" transition="in">
                                      <p:cBhvr>
                                        <p:cTn dur="1000"/>
                                        <p:tgtEl>
                                          <p:spTgt spid="16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5">
                                            <p:txEl>
                                              <p:pRg end="5" st="5"/>
                                            </p:txEl>
                                          </p:spTgt>
                                        </p:tgtEl>
                                        <p:attrNameLst>
                                          <p:attrName>style.visibility</p:attrName>
                                        </p:attrNameLst>
                                      </p:cBhvr>
                                      <p:to>
                                        <p:strVal val="visible"/>
                                      </p:to>
                                    </p:set>
                                    <p:animEffect filter="fade" transition="in">
                                      <p:cBhvr>
                                        <p:cTn dur="1000"/>
                                        <p:tgtEl>
                                          <p:spTgt spid="166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9" name="Shape 1879"/>
        <p:cNvGrpSpPr/>
        <p:nvPr/>
      </p:nvGrpSpPr>
      <p:grpSpPr>
        <a:xfrm>
          <a:off x="0" y="0"/>
          <a:ext cx="0" cy="0"/>
          <a:chOff x="0" y="0"/>
          <a:chExt cx="0" cy="0"/>
        </a:xfrm>
      </p:grpSpPr>
      <p:sp>
        <p:nvSpPr>
          <p:cNvPr id="1880" name="Google Shape;1880;p46"/>
          <p:cNvSpPr/>
          <p:nvPr/>
        </p:nvSpPr>
        <p:spPr>
          <a:xfrm>
            <a:off x="3366461" y="1226363"/>
            <a:ext cx="2625900" cy="3167700"/>
          </a:xfrm>
          <a:prstGeom prst="roundRect">
            <a:avLst>
              <a:gd fmla="val 0" name="adj"/>
            </a:avLst>
          </a:prstGeom>
          <a:noFill/>
          <a:ln cap="flat" cmpd="sng" w="19050">
            <a:solidFill>
              <a:srgbClr val="E2E7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6"/>
          <p:cNvSpPr txBox="1"/>
          <p:nvPr>
            <p:ph idx="4294967295" type="subTitle"/>
          </p:nvPr>
        </p:nvSpPr>
        <p:spPr>
          <a:xfrm>
            <a:off x="3213925" y="1707199"/>
            <a:ext cx="2613600" cy="2206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Runtime Analysis</a:t>
            </a:r>
            <a:endParaRPr sz="1200"/>
          </a:p>
          <a:p>
            <a:pPr indent="-304800" lvl="0" marL="457200" rtl="0" algn="l">
              <a:spcBef>
                <a:spcPts val="0"/>
              </a:spcBef>
              <a:spcAft>
                <a:spcPts val="0"/>
              </a:spcAft>
              <a:buSzPts val="1200"/>
              <a:buChar char="-"/>
            </a:pPr>
            <a:r>
              <a:rPr lang="en" sz="1200"/>
              <a:t>Popularity Analysis</a:t>
            </a:r>
            <a:endParaRPr sz="1200"/>
          </a:p>
          <a:p>
            <a:pPr indent="-304800" lvl="0" marL="457200" rtl="0" algn="l">
              <a:spcBef>
                <a:spcPts val="0"/>
              </a:spcBef>
              <a:spcAft>
                <a:spcPts val="0"/>
              </a:spcAft>
              <a:buSzPts val="1200"/>
              <a:buChar char="-"/>
            </a:pPr>
            <a:r>
              <a:rPr lang="en" sz="1200"/>
              <a:t>Machine Learning</a:t>
            </a:r>
            <a:endParaRPr sz="1200"/>
          </a:p>
          <a:p>
            <a:pPr indent="-304800" lvl="0" marL="457200" rtl="0" algn="l">
              <a:spcBef>
                <a:spcPts val="0"/>
              </a:spcBef>
              <a:spcAft>
                <a:spcPts val="0"/>
              </a:spcAft>
              <a:buSzPts val="1200"/>
              <a:buChar char="-"/>
            </a:pPr>
            <a:r>
              <a:rPr lang="en" sz="1200"/>
              <a:t>Reference Material</a:t>
            </a:r>
            <a:endParaRPr sz="1200"/>
          </a:p>
          <a:p>
            <a:pPr indent="-304800" lvl="0" marL="457200" rtl="0" algn="l">
              <a:spcBef>
                <a:spcPts val="0"/>
              </a:spcBef>
              <a:spcAft>
                <a:spcPts val="0"/>
              </a:spcAft>
              <a:buSzPts val="1200"/>
              <a:buChar char="-"/>
            </a:pPr>
            <a:r>
              <a:rPr lang="en" sz="1200"/>
              <a:t>Slides, Visuals and Filming</a:t>
            </a:r>
            <a:endParaRPr sz="1200"/>
          </a:p>
        </p:txBody>
      </p:sp>
      <p:sp>
        <p:nvSpPr>
          <p:cNvPr id="1882" name="Google Shape;1882;p46"/>
          <p:cNvSpPr/>
          <p:nvPr/>
        </p:nvSpPr>
        <p:spPr>
          <a:xfrm>
            <a:off x="730211" y="1226425"/>
            <a:ext cx="2625900" cy="3167700"/>
          </a:xfrm>
          <a:prstGeom prst="roundRect">
            <a:avLst>
              <a:gd fmla="val 0" name="adj"/>
            </a:avLst>
          </a:prstGeom>
          <a:noFill/>
          <a:ln cap="flat" cmpd="sng" w="19050">
            <a:solidFill>
              <a:srgbClr val="E2E7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6"/>
          <p:cNvSpPr txBox="1"/>
          <p:nvPr>
            <p:ph type="title"/>
          </p:nvPr>
        </p:nvSpPr>
        <p:spPr>
          <a:xfrm>
            <a:off x="720000" y="235200"/>
            <a:ext cx="5043000" cy="54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Workload Distribution</a:t>
            </a:r>
            <a:endParaRPr/>
          </a:p>
        </p:txBody>
      </p:sp>
      <p:sp>
        <p:nvSpPr>
          <p:cNvPr id="1884" name="Google Shape;1884;p46"/>
          <p:cNvSpPr txBox="1"/>
          <p:nvPr>
            <p:ph idx="4294967295" type="subTitle"/>
          </p:nvPr>
        </p:nvSpPr>
        <p:spPr>
          <a:xfrm>
            <a:off x="567975" y="1730225"/>
            <a:ext cx="2788200" cy="756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Analysis</a:t>
            </a:r>
            <a:r>
              <a:rPr lang="en" sz="1200"/>
              <a:t> Production</a:t>
            </a:r>
            <a:r>
              <a:rPr lang="en" sz="1200"/>
              <a:t> VARs</a:t>
            </a:r>
            <a:endParaRPr sz="1200"/>
          </a:p>
          <a:p>
            <a:pPr indent="-304800" lvl="0" marL="457200" rtl="0" algn="l">
              <a:spcBef>
                <a:spcPts val="0"/>
              </a:spcBef>
              <a:spcAft>
                <a:spcPts val="0"/>
              </a:spcAft>
              <a:buSzPts val="1200"/>
              <a:buChar char="-"/>
            </a:pPr>
            <a:r>
              <a:rPr lang="en" sz="1200"/>
              <a:t>Editing of slides</a:t>
            </a:r>
            <a:endParaRPr sz="1200"/>
          </a:p>
          <a:p>
            <a:pPr indent="-304800" lvl="0" marL="457200" rtl="0" algn="l">
              <a:spcBef>
                <a:spcPts val="0"/>
              </a:spcBef>
              <a:spcAft>
                <a:spcPts val="0"/>
              </a:spcAft>
              <a:buSzPts val="1200"/>
              <a:buChar char="-"/>
            </a:pPr>
            <a:r>
              <a:rPr lang="en" sz="1200"/>
              <a:t>Filming</a:t>
            </a:r>
            <a:endParaRPr sz="1200"/>
          </a:p>
        </p:txBody>
      </p:sp>
      <p:sp>
        <p:nvSpPr>
          <p:cNvPr id="1885" name="Google Shape;1885;p46"/>
          <p:cNvSpPr txBox="1"/>
          <p:nvPr>
            <p:ph idx="4294967295" type="title"/>
          </p:nvPr>
        </p:nvSpPr>
        <p:spPr>
          <a:xfrm>
            <a:off x="720000" y="1226413"/>
            <a:ext cx="1939800" cy="4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Ameeshi</a:t>
            </a:r>
            <a:endParaRPr sz="1600"/>
          </a:p>
        </p:txBody>
      </p:sp>
      <p:sp>
        <p:nvSpPr>
          <p:cNvPr id="1886" name="Google Shape;1886;p46"/>
          <p:cNvSpPr/>
          <p:nvPr/>
        </p:nvSpPr>
        <p:spPr>
          <a:xfrm>
            <a:off x="720000" y="3936450"/>
            <a:ext cx="2636100" cy="45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6"/>
          <p:cNvSpPr txBox="1"/>
          <p:nvPr>
            <p:ph idx="4294967295" type="title"/>
          </p:nvPr>
        </p:nvSpPr>
        <p:spPr>
          <a:xfrm>
            <a:off x="3356250" y="1226350"/>
            <a:ext cx="1939800" cy="4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Darren</a:t>
            </a:r>
            <a:endParaRPr sz="1600"/>
          </a:p>
        </p:txBody>
      </p:sp>
      <p:sp>
        <p:nvSpPr>
          <p:cNvPr id="1888" name="Google Shape;1888;p46"/>
          <p:cNvSpPr/>
          <p:nvPr/>
        </p:nvSpPr>
        <p:spPr>
          <a:xfrm>
            <a:off x="3356250" y="3936388"/>
            <a:ext cx="2636100" cy="45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6"/>
          <p:cNvSpPr/>
          <p:nvPr/>
        </p:nvSpPr>
        <p:spPr>
          <a:xfrm>
            <a:off x="6002711" y="1226313"/>
            <a:ext cx="2625900" cy="3167700"/>
          </a:xfrm>
          <a:prstGeom prst="roundRect">
            <a:avLst>
              <a:gd fmla="val 0" name="adj"/>
            </a:avLst>
          </a:prstGeom>
          <a:noFill/>
          <a:ln cap="flat" cmpd="sng" w="19050">
            <a:solidFill>
              <a:srgbClr val="E2E7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6"/>
          <p:cNvSpPr txBox="1"/>
          <p:nvPr>
            <p:ph idx="4294967295" type="subTitle"/>
          </p:nvPr>
        </p:nvSpPr>
        <p:spPr>
          <a:xfrm>
            <a:off x="5879275" y="1707149"/>
            <a:ext cx="2613600" cy="2206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Data Extraction, Cleaning, Preparation</a:t>
            </a:r>
            <a:endParaRPr sz="1200"/>
          </a:p>
          <a:p>
            <a:pPr indent="-304800" lvl="0" marL="457200" rtl="0" algn="l">
              <a:spcBef>
                <a:spcPts val="0"/>
              </a:spcBef>
              <a:spcAft>
                <a:spcPts val="0"/>
              </a:spcAft>
              <a:buSzPts val="1200"/>
              <a:buChar char="-"/>
            </a:pPr>
            <a:r>
              <a:rPr lang="en" sz="1200"/>
              <a:t>Rest of EDA</a:t>
            </a:r>
            <a:endParaRPr sz="1200"/>
          </a:p>
          <a:p>
            <a:pPr indent="-304800" lvl="0" marL="457200" rtl="0" algn="l">
              <a:spcBef>
                <a:spcPts val="0"/>
              </a:spcBef>
              <a:spcAft>
                <a:spcPts val="0"/>
              </a:spcAft>
              <a:buSzPts val="1200"/>
              <a:buChar char="-"/>
            </a:pPr>
            <a:r>
              <a:rPr lang="en" sz="1200"/>
              <a:t>Machine Learning</a:t>
            </a:r>
            <a:endParaRPr sz="1200"/>
          </a:p>
          <a:p>
            <a:pPr indent="-304800" lvl="0" marL="457200" rtl="0" algn="l">
              <a:spcBef>
                <a:spcPts val="0"/>
              </a:spcBef>
              <a:spcAft>
                <a:spcPts val="0"/>
              </a:spcAft>
              <a:buSzPts val="1200"/>
              <a:buChar char="-"/>
            </a:pPr>
            <a:r>
              <a:rPr lang="en" sz="1200"/>
              <a:t>Slides and Filming</a:t>
            </a:r>
            <a:endParaRPr sz="1200"/>
          </a:p>
        </p:txBody>
      </p:sp>
      <p:sp>
        <p:nvSpPr>
          <p:cNvPr id="1891" name="Google Shape;1891;p46"/>
          <p:cNvSpPr txBox="1"/>
          <p:nvPr>
            <p:ph idx="4294967295" type="title"/>
          </p:nvPr>
        </p:nvSpPr>
        <p:spPr>
          <a:xfrm>
            <a:off x="5992500" y="1226300"/>
            <a:ext cx="1939800" cy="4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Jia Cheng</a:t>
            </a:r>
            <a:endParaRPr sz="1600"/>
          </a:p>
        </p:txBody>
      </p:sp>
      <p:sp>
        <p:nvSpPr>
          <p:cNvPr id="1892" name="Google Shape;1892;p46"/>
          <p:cNvSpPr/>
          <p:nvPr/>
        </p:nvSpPr>
        <p:spPr>
          <a:xfrm>
            <a:off x="5992500" y="3936338"/>
            <a:ext cx="2636100" cy="45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6"/>
          <p:cNvSpPr txBox="1"/>
          <p:nvPr/>
        </p:nvSpPr>
        <p:spPr>
          <a:xfrm>
            <a:off x="1904750" y="3996000"/>
            <a:ext cx="5888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2500"/>
              </a:spcAft>
              <a:buNone/>
            </a:pPr>
            <a:r>
              <a:rPr lang="en" sz="1000">
                <a:solidFill>
                  <a:schemeClr val="accent1"/>
                </a:solidFill>
                <a:latin typeface="Comfortaa Regular"/>
                <a:ea typeface="Comfortaa Regular"/>
                <a:cs typeface="Comfortaa Regular"/>
                <a:sym typeface="Comfortaa Regular"/>
              </a:rPr>
              <a:t>Please checkout our notebook too, there’s additional sub questions there.</a:t>
            </a:r>
            <a:endParaRPr sz="1000">
              <a:solidFill>
                <a:schemeClr val="accent1"/>
              </a:solidFill>
              <a:latin typeface="Comfortaa Regular"/>
              <a:ea typeface="Comfortaa Regular"/>
              <a:cs typeface="Comfortaa Regular"/>
              <a:sym typeface="Comfortaa Regular"/>
            </a:endParaRPr>
          </a:p>
        </p:txBody>
      </p:sp>
      <p:sp>
        <p:nvSpPr>
          <p:cNvPr id="1894" name="Google Shape;1894;p46"/>
          <p:cNvSpPr/>
          <p:nvPr/>
        </p:nvSpPr>
        <p:spPr>
          <a:xfrm>
            <a:off x="1141475" y="4812025"/>
            <a:ext cx="8002500" cy="342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2"/>
                </a:solidFill>
                <a:latin typeface="Comfortaa"/>
                <a:ea typeface="Comfortaa"/>
                <a:cs typeface="Comfortaa"/>
                <a:sym typeface="Comfortaa"/>
              </a:rPr>
              <a:t>CZ1115 | AY20/21 S2</a:t>
            </a:r>
            <a:endParaRPr>
              <a:solidFill>
                <a:schemeClr val="accent2"/>
              </a:solidFill>
              <a:latin typeface="Comfortaa"/>
              <a:ea typeface="Comfortaa"/>
              <a:cs typeface="Comfortaa"/>
              <a:sym typeface="Comfortaa"/>
            </a:endParaRPr>
          </a:p>
        </p:txBody>
      </p:sp>
      <p:pic>
        <p:nvPicPr>
          <p:cNvPr id="1895" name="Google Shape;1895;p46"/>
          <p:cNvPicPr preferRelativeResize="0"/>
          <p:nvPr/>
        </p:nvPicPr>
        <p:blipFill rotWithShape="1">
          <a:blip r:embed="rId3">
            <a:alphaModFix/>
          </a:blip>
          <a:srcRect b="29036" l="0" r="0" t="28943"/>
          <a:stretch/>
        </p:blipFill>
        <p:spPr>
          <a:xfrm>
            <a:off x="0" y="4823457"/>
            <a:ext cx="1141478" cy="32004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9" name="Shape 1899"/>
        <p:cNvGrpSpPr/>
        <p:nvPr/>
      </p:nvGrpSpPr>
      <p:grpSpPr>
        <a:xfrm>
          <a:off x="0" y="0"/>
          <a:ext cx="0" cy="0"/>
          <a:chOff x="0" y="0"/>
          <a:chExt cx="0" cy="0"/>
        </a:xfrm>
      </p:grpSpPr>
      <p:sp>
        <p:nvSpPr>
          <p:cNvPr id="1900" name="Google Shape;1900;p47"/>
          <p:cNvSpPr txBox="1"/>
          <p:nvPr>
            <p:ph type="title"/>
          </p:nvPr>
        </p:nvSpPr>
        <p:spPr>
          <a:xfrm>
            <a:off x="0" y="0"/>
            <a:ext cx="5043000" cy="54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901" name="Google Shape;1901;p47"/>
          <p:cNvSpPr/>
          <p:nvPr/>
        </p:nvSpPr>
        <p:spPr>
          <a:xfrm>
            <a:off x="1141475" y="4812025"/>
            <a:ext cx="8002500" cy="342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2"/>
                </a:solidFill>
                <a:latin typeface="Comfortaa"/>
                <a:ea typeface="Comfortaa"/>
                <a:cs typeface="Comfortaa"/>
                <a:sym typeface="Comfortaa"/>
              </a:rPr>
              <a:t>CZ1115 | AY20/21 S2</a:t>
            </a:r>
            <a:endParaRPr>
              <a:solidFill>
                <a:schemeClr val="accent2"/>
              </a:solidFill>
              <a:latin typeface="Comfortaa"/>
              <a:ea typeface="Comfortaa"/>
              <a:cs typeface="Comfortaa"/>
              <a:sym typeface="Comfortaa"/>
            </a:endParaRPr>
          </a:p>
        </p:txBody>
      </p:sp>
      <p:pic>
        <p:nvPicPr>
          <p:cNvPr id="1902" name="Google Shape;1902;p47"/>
          <p:cNvPicPr preferRelativeResize="0"/>
          <p:nvPr/>
        </p:nvPicPr>
        <p:blipFill rotWithShape="1">
          <a:blip r:embed="rId3">
            <a:alphaModFix/>
          </a:blip>
          <a:srcRect b="29036" l="0" r="0" t="28943"/>
          <a:stretch/>
        </p:blipFill>
        <p:spPr>
          <a:xfrm>
            <a:off x="0" y="4823457"/>
            <a:ext cx="1141478" cy="320040"/>
          </a:xfrm>
          <a:prstGeom prst="rect">
            <a:avLst/>
          </a:prstGeom>
          <a:noFill/>
          <a:ln>
            <a:noFill/>
          </a:ln>
        </p:spPr>
      </p:pic>
      <p:sp>
        <p:nvSpPr>
          <p:cNvPr id="1903" name="Google Shape;1903;p47"/>
          <p:cNvSpPr txBox="1"/>
          <p:nvPr/>
        </p:nvSpPr>
        <p:spPr>
          <a:xfrm>
            <a:off x="417500" y="457250"/>
            <a:ext cx="8258400" cy="4366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Open Sans"/>
              <a:buAutoNum type="arabicPeriod"/>
            </a:pPr>
            <a:r>
              <a:rPr lang="en" sz="1200" u="sng">
                <a:latin typeface="Open Sans"/>
                <a:ea typeface="Open Sans"/>
                <a:cs typeface="Open Sans"/>
                <a:sym typeface="Open Sans"/>
                <a:hlinkClick r:id="rId4"/>
              </a:rPr>
              <a:t>https://stackoverflow.com/questions/38640109/logistic-regression-python-solvers-defintions</a:t>
            </a:r>
            <a:endParaRPr sz="1200">
              <a:latin typeface="Open Sans"/>
              <a:ea typeface="Open Sans"/>
              <a:cs typeface="Open Sans"/>
              <a:sym typeface="Open Sans"/>
            </a:endParaRPr>
          </a:p>
          <a:p>
            <a:pPr indent="-304800" lvl="0" marL="457200" rtl="0" algn="l">
              <a:spcBef>
                <a:spcPts val="1000"/>
              </a:spcBef>
              <a:spcAft>
                <a:spcPts val="0"/>
              </a:spcAft>
              <a:buSzPts val="1200"/>
              <a:buFont typeface="Open Sans"/>
              <a:buAutoNum type="arabicPeriod"/>
            </a:pPr>
            <a:r>
              <a:rPr lang="en" sz="1200" u="sng">
                <a:latin typeface="Open Sans"/>
                <a:ea typeface="Open Sans"/>
                <a:cs typeface="Open Sans"/>
                <a:sym typeface="Open Sans"/>
                <a:hlinkClick r:id="rId5"/>
              </a:rPr>
              <a:t>https://towardsdatascience.com/building-a-logistic-regression-in-python-step-by-step-becd4d56c9c8</a:t>
            </a:r>
            <a:endParaRPr sz="1200">
              <a:latin typeface="Open Sans"/>
              <a:ea typeface="Open Sans"/>
              <a:cs typeface="Open Sans"/>
              <a:sym typeface="Open Sans"/>
            </a:endParaRPr>
          </a:p>
          <a:p>
            <a:pPr indent="-304800" lvl="0" marL="457200" rtl="0" algn="l">
              <a:spcBef>
                <a:spcPts val="1000"/>
              </a:spcBef>
              <a:spcAft>
                <a:spcPts val="0"/>
              </a:spcAft>
              <a:buSzPts val="1200"/>
              <a:buFont typeface="Open Sans"/>
              <a:buAutoNum type="arabicPeriod"/>
            </a:pPr>
            <a:r>
              <a:rPr lang="en" sz="1200" u="sng">
                <a:latin typeface="Open Sans"/>
                <a:ea typeface="Open Sans"/>
                <a:cs typeface="Open Sans"/>
                <a:sym typeface="Open Sans"/>
                <a:hlinkClick r:id="rId6"/>
              </a:rPr>
              <a:t>https://medium.com/analytics-vidhya/adjusting-for-inflation-when-analysing-historical-data-with-python-9d69a8dcbc27</a:t>
            </a:r>
            <a:endParaRPr sz="1200">
              <a:latin typeface="Open Sans"/>
              <a:ea typeface="Open Sans"/>
              <a:cs typeface="Open Sans"/>
              <a:sym typeface="Open Sans"/>
            </a:endParaRPr>
          </a:p>
          <a:p>
            <a:pPr indent="-304800" lvl="0" marL="457200" rtl="0" algn="l">
              <a:spcBef>
                <a:spcPts val="1000"/>
              </a:spcBef>
              <a:spcAft>
                <a:spcPts val="0"/>
              </a:spcAft>
              <a:buSzPts val="1200"/>
              <a:buFont typeface="Open Sans"/>
              <a:buAutoNum type="arabicPeriod"/>
            </a:pPr>
            <a:r>
              <a:rPr lang="en" sz="1200" u="sng">
                <a:latin typeface="Open Sans"/>
                <a:ea typeface="Open Sans"/>
                <a:cs typeface="Open Sans"/>
                <a:sym typeface="Open Sans"/>
                <a:hlinkClick r:id="rId7"/>
              </a:rPr>
              <a:t>https://github.com/YashMotwani/TMDB-Movies-Dataset-Investigation-/blob/master/TMDB_Movies_Dataset_Analysis.ipynb</a:t>
            </a:r>
            <a:endParaRPr sz="1200">
              <a:latin typeface="Open Sans"/>
              <a:ea typeface="Open Sans"/>
              <a:cs typeface="Open Sans"/>
              <a:sym typeface="Open Sans"/>
            </a:endParaRPr>
          </a:p>
          <a:p>
            <a:pPr indent="-304800" lvl="0" marL="457200" rtl="0" algn="l">
              <a:spcBef>
                <a:spcPts val="1000"/>
              </a:spcBef>
              <a:spcAft>
                <a:spcPts val="0"/>
              </a:spcAft>
              <a:buSzPts val="1200"/>
              <a:buFont typeface="Open Sans"/>
              <a:buAutoNum type="arabicPeriod"/>
            </a:pPr>
            <a:r>
              <a:rPr lang="en" sz="1200" u="sng">
                <a:latin typeface="Open Sans"/>
                <a:ea typeface="Open Sans"/>
                <a:cs typeface="Open Sans"/>
                <a:sym typeface="Open Sans"/>
                <a:hlinkClick r:id="rId8"/>
              </a:rPr>
              <a:t>https://medium.com/analytics-vidhya/implementing-linear-regression-using-sklearn-76264a3c073c</a:t>
            </a:r>
            <a:endParaRPr sz="1200">
              <a:latin typeface="Open Sans"/>
              <a:ea typeface="Open Sans"/>
              <a:cs typeface="Open Sans"/>
              <a:sym typeface="Open Sans"/>
            </a:endParaRPr>
          </a:p>
          <a:p>
            <a:pPr indent="-304800" lvl="0" marL="457200" rtl="0" algn="l">
              <a:spcBef>
                <a:spcPts val="1000"/>
              </a:spcBef>
              <a:spcAft>
                <a:spcPts val="0"/>
              </a:spcAft>
              <a:buSzPts val="1200"/>
              <a:buFont typeface="Open Sans"/>
              <a:buAutoNum type="arabicPeriod"/>
            </a:pPr>
            <a:r>
              <a:rPr lang="en" sz="1200" u="sng">
                <a:latin typeface="Open Sans"/>
                <a:ea typeface="Open Sans"/>
                <a:cs typeface="Open Sans"/>
                <a:sym typeface="Open Sans"/>
                <a:hlinkClick r:id="rId9"/>
              </a:rPr>
              <a:t>https://towardsdatascience.com/building-a-logistic-regression-in-python-step-by-step-becd4d56c9c</a:t>
            </a:r>
            <a:r>
              <a:rPr lang="en" sz="1200" u="sng">
                <a:latin typeface="Open Sans"/>
                <a:ea typeface="Open Sans"/>
                <a:cs typeface="Open Sans"/>
                <a:sym typeface="Open Sans"/>
                <a:hlinkClick r:id="rId10"/>
              </a:rPr>
              <a:t>8</a:t>
            </a:r>
            <a:endParaRPr sz="1200">
              <a:latin typeface="Open Sans"/>
              <a:ea typeface="Open Sans"/>
              <a:cs typeface="Open Sans"/>
              <a:sym typeface="Open Sans"/>
            </a:endParaRPr>
          </a:p>
          <a:p>
            <a:pPr indent="-304800" lvl="0" marL="457200" rtl="0" algn="l">
              <a:spcBef>
                <a:spcPts val="1000"/>
              </a:spcBef>
              <a:spcAft>
                <a:spcPts val="0"/>
              </a:spcAft>
              <a:buSzPts val="1200"/>
              <a:buFont typeface="Open Sans"/>
              <a:buAutoNum type="arabicPeriod"/>
            </a:pPr>
            <a:r>
              <a:rPr lang="en" sz="1200" u="sng">
                <a:latin typeface="Open Sans"/>
                <a:ea typeface="Open Sans"/>
                <a:cs typeface="Open Sans"/>
                <a:sym typeface="Open Sans"/>
                <a:hlinkClick r:id="rId11"/>
              </a:rPr>
              <a:t>https://github.com/jeremy-lee93/dsc-mod-1-project-v2-1-onl01-dtsc-pt-052620</a:t>
            </a:r>
            <a:endParaRPr sz="1200">
              <a:latin typeface="Open Sans"/>
              <a:ea typeface="Open Sans"/>
              <a:cs typeface="Open Sans"/>
              <a:sym typeface="Open Sans"/>
            </a:endParaRPr>
          </a:p>
          <a:p>
            <a:pPr indent="-304800" lvl="0" marL="457200" rtl="0" algn="l">
              <a:spcBef>
                <a:spcPts val="1000"/>
              </a:spcBef>
              <a:spcAft>
                <a:spcPts val="0"/>
              </a:spcAft>
              <a:buSzPts val="1200"/>
              <a:buFont typeface="Open Sans"/>
              <a:buAutoNum type="arabicPeriod"/>
            </a:pPr>
            <a:r>
              <a:rPr lang="en" sz="1200" u="sng">
                <a:latin typeface="Open Sans"/>
                <a:ea typeface="Open Sans"/>
                <a:cs typeface="Open Sans"/>
                <a:sym typeface="Open Sans"/>
                <a:hlinkClick r:id="rId12"/>
              </a:rPr>
              <a:t>https://www.justintodata.com/logistic-regression-example-in-python/</a:t>
            </a:r>
            <a:endParaRPr sz="1200">
              <a:latin typeface="Open Sans"/>
              <a:ea typeface="Open Sans"/>
              <a:cs typeface="Open Sans"/>
              <a:sym typeface="Open Sans"/>
            </a:endParaRPr>
          </a:p>
          <a:p>
            <a:pPr indent="-304800" lvl="0" marL="457200" rtl="0" algn="l">
              <a:spcBef>
                <a:spcPts val="1000"/>
              </a:spcBef>
              <a:spcAft>
                <a:spcPts val="0"/>
              </a:spcAft>
              <a:buSzPts val="1200"/>
              <a:buFont typeface="Open Sans"/>
              <a:buAutoNum type="arabicPeriod"/>
            </a:pPr>
            <a:r>
              <a:rPr lang="en" sz="1200" u="sng">
                <a:latin typeface="Open Sans"/>
                <a:ea typeface="Open Sans"/>
                <a:cs typeface="Open Sans"/>
                <a:sym typeface="Open Sans"/>
                <a:hlinkClick r:id="rId13"/>
              </a:rPr>
              <a:t>https://stats.stackexchange.com/questions/463690/multiple-regression-with-mixed-continuous-categorical-variables-dummy-coding-s</a:t>
            </a:r>
            <a:endParaRPr sz="1200">
              <a:latin typeface="Open Sans"/>
              <a:ea typeface="Open Sans"/>
              <a:cs typeface="Open Sans"/>
              <a:sym typeface="Open Sans"/>
            </a:endParaRPr>
          </a:p>
          <a:p>
            <a:pPr indent="-304800" lvl="0" marL="457200" rtl="0" algn="l">
              <a:spcBef>
                <a:spcPts val="1000"/>
              </a:spcBef>
              <a:spcAft>
                <a:spcPts val="0"/>
              </a:spcAft>
              <a:buSzPts val="1200"/>
              <a:buFont typeface="Open Sans"/>
              <a:buAutoNum type="arabicPeriod"/>
            </a:pPr>
            <a:r>
              <a:rPr lang="en" sz="1200" u="sng">
                <a:latin typeface="Open Sans"/>
                <a:ea typeface="Open Sans"/>
                <a:cs typeface="Open Sans"/>
                <a:sym typeface="Open Sans"/>
                <a:hlinkClick r:id="rId14"/>
              </a:rPr>
              <a:t>https://scikit-learn.org/stable/modules/generated/sklearn.metrics.plot_precision_recall_curve.html</a:t>
            </a:r>
            <a:endParaRPr sz="1200">
              <a:latin typeface="Open Sans"/>
              <a:ea typeface="Open Sans"/>
              <a:cs typeface="Open Sans"/>
              <a:sym typeface="Open Sans"/>
            </a:endParaRPr>
          </a:p>
          <a:p>
            <a:pPr indent="-304800" lvl="0" marL="457200" rtl="0" algn="l">
              <a:spcBef>
                <a:spcPts val="1000"/>
              </a:spcBef>
              <a:spcAft>
                <a:spcPts val="0"/>
              </a:spcAft>
              <a:buSzPts val="1200"/>
              <a:buFont typeface="Open Sans"/>
              <a:buAutoNum type="arabicPeriod"/>
            </a:pPr>
            <a:r>
              <a:rPr lang="en" sz="1200" u="sng">
                <a:latin typeface="Open Sans"/>
                <a:ea typeface="Open Sans"/>
                <a:cs typeface="Open Sans"/>
                <a:sym typeface="Open Sans"/>
                <a:hlinkClick r:id="rId15"/>
              </a:rPr>
              <a:t>https://scikit-learn.org/stable/modules/generated/sklearn.linear_model.LogisticRegression.htm</a:t>
            </a:r>
            <a:r>
              <a:rPr lang="en" sz="1200" u="sng">
                <a:latin typeface="Open Sans"/>
                <a:ea typeface="Open Sans"/>
                <a:cs typeface="Open Sans"/>
                <a:sym typeface="Open Sans"/>
                <a:hlinkClick r:id="rId16"/>
              </a:rPr>
              <a:t>l</a:t>
            </a:r>
            <a:endParaRPr sz="1200">
              <a:latin typeface="Open Sans"/>
              <a:ea typeface="Open Sans"/>
              <a:cs typeface="Open Sans"/>
              <a:sym typeface="Open Sans"/>
            </a:endParaRPr>
          </a:p>
          <a:p>
            <a:pPr indent="-304800" lvl="0" marL="457200" rtl="0" algn="l">
              <a:spcBef>
                <a:spcPts val="1000"/>
              </a:spcBef>
              <a:spcAft>
                <a:spcPts val="1000"/>
              </a:spcAft>
              <a:buSzPts val="1200"/>
              <a:buFont typeface="Open Sans"/>
              <a:buAutoNum type="arabicPeriod"/>
            </a:pPr>
            <a:r>
              <a:rPr lang="en" sz="1200">
                <a:latin typeface="Open Sans"/>
                <a:ea typeface="Open Sans"/>
                <a:cs typeface="Open Sans"/>
                <a:sym typeface="Open Sans"/>
              </a:rPr>
              <a:t>https://www.analyticsvidhya.com/blog/2020/09/precision-recall-machine-learning/</a:t>
            </a:r>
            <a:endParaRPr sz="12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30"/>
          <p:cNvSpPr txBox="1"/>
          <p:nvPr>
            <p:ph idx="4294967295" type="subTitle"/>
          </p:nvPr>
        </p:nvSpPr>
        <p:spPr>
          <a:xfrm>
            <a:off x="1000476" y="1584625"/>
            <a:ext cx="2084100" cy="50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Problem Statement</a:t>
            </a:r>
            <a:endParaRPr/>
          </a:p>
        </p:txBody>
      </p:sp>
      <p:sp>
        <p:nvSpPr>
          <p:cNvPr id="1002" name="Google Shape;1002;p30"/>
          <p:cNvSpPr txBox="1"/>
          <p:nvPr>
            <p:ph idx="4294967295" type="subTitle"/>
          </p:nvPr>
        </p:nvSpPr>
        <p:spPr>
          <a:xfrm>
            <a:off x="5534400" y="4043625"/>
            <a:ext cx="2084100" cy="50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Logistics Regression Model</a:t>
            </a:r>
            <a:endParaRPr/>
          </a:p>
        </p:txBody>
      </p:sp>
      <p:sp>
        <p:nvSpPr>
          <p:cNvPr id="1003" name="Google Shape;1003;p30"/>
          <p:cNvSpPr txBox="1"/>
          <p:nvPr>
            <p:ph type="title"/>
          </p:nvPr>
        </p:nvSpPr>
        <p:spPr>
          <a:xfrm>
            <a:off x="720000" y="540000"/>
            <a:ext cx="5043000" cy="54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1004" name="Google Shape;1004;p30"/>
          <p:cNvSpPr txBox="1"/>
          <p:nvPr>
            <p:ph idx="4294967295" type="subTitle"/>
          </p:nvPr>
        </p:nvSpPr>
        <p:spPr>
          <a:xfrm>
            <a:off x="2487275" y="4043625"/>
            <a:ext cx="2084100" cy="50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Data Collection &amp; Organisation</a:t>
            </a:r>
            <a:endParaRPr/>
          </a:p>
        </p:txBody>
      </p:sp>
      <p:sp>
        <p:nvSpPr>
          <p:cNvPr id="1005" name="Google Shape;1005;p30"/>
          <p:cNvSpPr txBox="1"/>
          <p:nvPr>
            <p:ph idx="4294967295" type="subTitle"/>
          </p:nvPr>
        </p:nvSpPr>
        <p:spPr>
          <a:xfrm>
            <a:off x="4041750" y="1584625"/>
            <a:ext cx="2084100" cy="50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Analysis &amp; Observations</a:t>
            </a:r>
            <a:endParaRPr/>
          </a:p>
        </p:txBody>
      </p:sp>
      <p:sp>
        <p:nvSpPr>
          <p:cNvPr id="1006" name="Google Shape;1006;p30"/>
          <p:cNvSpPr txBox="1"/>
          <p:nvPr>
            <p:ph type="title"/>
          </p:nvPr>
        </p:nvSpPr>
        <p:spPr>
          <a:xfrm>
            <a:off x="1000476" y="1245050"/>
            <a:ext cx="1902300" cy="4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Introduction</a:t>
            </a:r>
            <a:endParaRPr sz="1800"/>
          </a:p>
        </p:txBody>
      </p:sp>
      <p:sp>
        <p:nvSpPr>
          <p:cNvPr id="1007" name="Google Shape;1007;p30"/>
          <p:cNvSpPr txBox="1"/>
          <p:nvPr>
            <p:ph idx="4294967295" type="title"/>
          </p:nvPr>
        </p:nvSpPr>
        <p:spPr>
          <a:xfrm>
            <a:off x="2487275" y="3690825"/>
            <a:ext cx="1902300" cy="4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Wrangling</a:t>
            </a:r>
            <a:endParaRPr sz="1800"/>
          </a:p>
        </p:txBody>
      </p:sp>
      <p:sp>
        <p:nvSpPr>
          <p:cNvPr id="1008" name="Google Shape;1008;p30"/>
          <p:cNvSpPr txBox="1"/>
          <p:nvPr>
            <p:ph idx="4294967295" type="title"/>
          </p:nvPr>
        </p:nvSpPr>
        <p:spPr>
          <a:xfrm>
            <a:off x="4041750" y="845750"/>
            <a:ext cx="3041400" cy="80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Exploratory</a:t>
            </a:r>
            <a:r>
              <a:rPr lang="en" sz="1800"/>
              <a:t> </a:t>
            </a:r>
            <a:endParaRPr sz="1800"/>
          </a:p>
          <a:p>
            <a:pPr indent="0" lvl="0" marL="0" rtl="0" algn="l">
              <a:spcBef>
                <a:spcPts val="0"/>
              </a:spcBef>
              <a:spcAft>
                <a:spcPts val="0"/>
              </a:spcAft>
              <a:buNone/>
            </a:pPr>
            <a:r>
              <a:rPr lang="en" sz="1800"/>
              <a:t>Data Analysis</a:t>
            </a:r>
            <a:endParaRPr sz="1800"/>
          </a:p>
        </p:txBody>
      </p:sp>
      <p:sp>
        <p:nvSpPr>
          <p:cNvPr id="1009" name="Google Shape;1009;p30"/>
          <p:cNvSpPr txBox="1"/>
          <p:nvPr>
            <p:ph idx="4294967295" type="title"/>
          </p:nvPr>
        </p:nvSpPr>
        <p:spPr>
          <a:xfrm>
            <a:off x="5534400" y="3690825"/>
            <a:ext cx="2423400" cy="4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Machine Learning</a:t>
            </a:r>
            <a:endParaRPr sz="1800"/>
          </a:p>
        </p:txBody>
      </p:sp>
      <p:cxnSp>
        <p:nvCxnSpPr>
          <p:cNvPr id="1010" name="Google Shape;1010;p30"/>
          <p:cNvCxnSpPr>
            <a:stCxn id="1011" idx="0"/>
          </p:cNvCxnSpPr>
          <p:nvPr/>
        </p:nvCxnSpPr>
        <p:spPr>
          <a:xfrm rot="10800000">
            <a:off x="1300076" y="2697240"/>
            <a:ext cx="0" cy="9300"/>
          </a:xfrm>
          <a:prstGeom prst="straightConnector1">
            <a:avLst/>
          </a:prstGeom>
          <a:noFill/>
          <a:ln cap="flat" cmpd="sng" w="28575">
            <a:solidFill>
              <a:schemeClr val="accent1"/>
            </a:solidFill>
            <a:prstDash val="solid"/>
            <a:round/>
            <a:headEnd len="med" w="med" type="none"/>
            <a:tailEnd len="med" w="med" type="none"/>
          </a:ln>
        </p:spPr>
      </p:cxnSp>
      <p:grpSp>
        <p:nvGrpSpPr>
          <p:cNvPr id="1012" name="Google Shape;1012;p30"/>
          <p:cNvGrpSpPr/>
          <p:nvPr/>
        </p:nvGrpSpPr>
        <p:grpSpPr>
          <a:xfrm>
            <a:off x="1608776" y="2706168"/>
            <a:ext cx="1525481" cy="984666"/>
            <a:chOff x="1520077" y="2706168"/>
            <a:chExt cx="1525481" cy="984666"/>
          </a:xfrm>
        </p:grpSpPr>
        <p:cxnSp>
          <p:nvCxnSpPr>
            <p:cNvPr id="1013" name="Google Shape;1013;p30"/>
            <p:cNvCxnSpPr>
              <a:stCxn id="1011" idx="6"/>
              <a:endCxn id="1014" idx="2"/>
            </p:cNvCxnSpPr>
            <p:nvPr/>
          </p:nvCxnSpPr>
          <p:spPr>
            <a:xfrm>
              <a:off x="1520077" y="3015240"/>
              <a:ext cx="907200" cy="0"/>
            </a:xfrm>
            <a:prstGeom prst="straightConnector1">
              <a:avLst/>
            </a:prstGeom>
            <a:noFill/>
            <a:ln cap="flat" cmpd="sng" w="28575">
              <a:solidFill>
                <a:schemeClr val="accent1"/>
              </a:solidFill>
              <a:prstDash val="solid"/>
              <a:round/>
              <a:headEnd len="med" w="med" type="none"/>
              <a:tailEnd len="med" w="med" type="none"/>
            </a:ln>
          </p:spPr>
        </p:cxnSp>
        <p:cxnSp>
          <p:nvCxnSpPr>
            <p:cNvPr id="1015" name="Google Shape;1015;p30"/>
            <p:cNvCxnSpPr/>
            <p:nvPr/>
          </p:nvCxnSpPr>
          <p:spPr>
            <a:xfrm>
              <a:off x="2735597" y="3323634"/>
              <a:ext cx="0" cy="367200"/>
            </a:xfrm>
            <a:prstGeom prst="straightConnector1">
              <a:avLst/>
            </a:prstGeom>
            <a:noFill/>
            <a:ln cap="flat" cmpd="sng" w="28575">
              <a:solidFill>
                <a:schemeClr val="accent1"/>
              </a:solidFill>
              <a:prstDash val="solid"/>
              <a:round/>
              <a:headEnd len="med" w="med" type="none"/>
              <a:tailEnd len="med" w="med" type="none"/>
            </a:ln>
          </p:spPr>
        </p:cxnSp>
        <p:sp>
          <p:nvSpPr>
            <p:cNvPr id="1014" name="Google Shape;1014;p30"/>
            <p:cNvSpPr/>
            <p:nvPr/>
          </p:nvSpPr>
          <p:spPr>
            <a:xfrm>
              <a:off x="2427259" y="2706168"/>
              <a:ext cx="618300" cy="6183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6" name="Google Shape;1016;p30"/>
            <p:cNvGrpSpPr/>
            <p:nvPr/>
          </p:nvGrpSpPr>
          <p:grpSpPr>
            <a:xfrm>
              <a:off x="2623797" y="2825496"/>
              <a:ext cx="250694" cy="406769"/>
              <a:chOff x="2705433" y="2907035"/>
              <a:chExt cx="187281" cy="303876"/>
            </a:xfrm>
          </p:grpSpPr>
          <p:sp>
            <p:nvSpPr>
              <p:cNvPr id="1017" name="Google Shape;1017;p30"/>
              <p:cNvSpPr/>
              <p:nvPr/>
            </p:nvSpPr>
            <p:spPr>
              <a:xfrm>
                <a:off x="2705433" y="2907035"/>
                <a:ext cx="187281" cy="303876"/>
              </a:xfrm>
              <a:custGeom>
                <a:rect b="b" l="l" r="r" t="t"/>
                <a:pathLst>
                  <a:path extrusionOk="0" h="11014" w="6788">
                    <a:moveTo>
                      <a:pt x="632" y="4941"/>
                    </a:moveTo>
                    <a:lnTo>
                      <a:pt x="632" y="5394"/>
                    </a:lnTo>
                    <a:lnTo>
                      <a:pt x="441" y="5394"/>
                    </a:lnTo>
                    <a:lnTo>
                      <a:pt x="632" y="4941"/>
                    </a:lnTo>
                    <a:close/>
                    <a:moveTo>
                      <a:pt x="3703" y="0"/>
                    </a:moveTo>
                    <a:cubicBezTo>
                      <a:pt x="2013" y="0"/>
                      <a:pt x="632" y="1346"/>
                      <a:pt x="632" y="2989"/>
                    </a:cubicBezTo>
                    <a:lnTo>
                      <a:pt x="632" y="4179"/>
                    </a:lnTo>
                    <a:lnTo>
                      <a:pt x="36" y="5489"/>
                    </a:lnTo>
                    <a:cubicBezTo>
                      <a:pt x="1" y="5537"/>
                      <a:pt x="13" y="5596"/>
                      <a:pt x="48" y="5644"/>
                    </a:cubicBezTo>
                    <a:cubicBezTo>
                      <a:pt x="72" y="5692"/>
                      <a:pt x="120" y="5715"/>
                      <a:pt x="179" y="5715"/>
                    </a:cubicBezTo>
                    <a:lnTo>
                      <a:pt x="632" y="5715"/>
                    </a:lnTo>
                    <a:lnTo>
                      <a:pt x="632" y="6965"/>
                    </a:lnTo>
                    <a:cubicBezTo>
                      <a:pt x="632" y="7335"/>
                      <a:pt x="941" y="7656"/>
                      <a:pt x="1310" y="7656"/>
                    </a:cubicBezTo>
                    <a:lnTo>
                      <a:pt x="2156" y="7656"/>
                    </a:lnTo>
                    <a:lnTo>
                      <a:pt x="2156" y="8704"/>
                    </a:lnTo>
                    <a:lnTo>
                      <a:pt x="751" y="10775"/>
                    </a:lnTo>
                    <a:cubicBezTo>
                      <a:pt x="703" y="10835"/>
                      <a:pt x="703" y="10906"/>
                      <a:pt x="751" y="10954"/>
                    </a:cubicBezTo>
                    <a:cubicBezTo>
                      <a:pt x="775" y="11002"/>
                      <a:pt x="822" y="11014"/>
                      <a:pt x="882" y="11014"/>
                    </a:cubicBezTo>
                    <a:lnTo>
                      <a:pt x="929" y="11014"/>
                    </a:lnTo>
                    <a:lnTo>
                      <a:pt x="2394" y="10585"/>
                    </a:lnTo>
                    <a:cubicBezTo>
                      <a:pt x="2489" y="10549"/>
                      <a:pt x="2537" y="10466"/>
                      <a:pt x="2501" y="10394"/>
                    </a:cubicBezTo>
                    <a:cubicBezTo>
                      <a:pt x="2482" y="10328"/>
                      <a:pt x="2418" y="10277"/>
                      <a:pt x="2356" y="10277"/>
                    </a:cubicBezTo>
                    <a:cubicBezTo>
                      <a:pt x="2340" y="10277"/>
                      <a:pt x="2325" y="10280"/>
                      <a:pt x="2310" y="10287"/>
                    </a:cubicBezTo>
                    <a:lnTo>
                      <a:pt x="1263" y="10597"/>
                    </a:lnTo>
                    <a:lnTo>
                      <a:pt x="2441" y="8859"/>
                    </a:lnTo>
                    <a:cubicBezTo>
                      <a:pt x="2453" y="8823"/>
                      <a:pt x="2477" y="8799"/>
                      <a:pt x="2477" y="8763"/>
                    </a:cubicBezTo>
                    <a:lnTo>
                      <a:pt x="2477" y="7608"/>
                    </a:lnTo>
                    <a:lnTo>
                      <a:pt x="3453" y="7073"/>
                    </a:lnTo>
                    <a:cubicBezTo>
                      <a:pt x="3537" y="7025"/>
                      <a:pt x="3561" y="6942"/>
                      <a:pt x="3513" y="6846"/>
                    </a:cubicBezTo>
                    <a:cubicBezTo>
                      <a:pt x="3488" y="6797"/>
                      <a:pt x="3436" y="6765"/>
                      <a:pt x="3378" y="6765"/>
                    </a:cubicBezTo>
                    <a:cubicBezTo>
                      <a:pt x="3352" y="6765"/>
                      <a:pt x="3325" y="6772"/>
                      <a:pt x="3299" y="6787"/>
                    </a:cubicBezTo>
                    <a:lnTo>
                      <a:pt x="2263" y="7358"/>
                    </a:lnTo>
                    <a:lnTo>
                      <a:pt x="1298" y="7358"/>
                    </a:lnTo>
                    <a:cubicBezTo>
                      <a:pt x="1108" y="7358"/>
                      <a:pt x="941" y="7192"/>
                      <a:pt x="941" y="7001"/>
                    </a:cubicBezTo>
                    <a:lnTo>
                      <a:pt x="941" y="6549"/>
                    </a:lnTo>
                    <a:lnTo>
                      <a:pt x="1775" y="6549"/>
                    </a:lnTo>
                    <a:cubicBezTo>
                      <a:pt x="1870" y="6549"/>
                      <a:pt x="1941" y="6477"/>
                      <a:pt x="1941" y="6382"/>
                    </a:cubicBezTo>
                    <a:cubicBezTo>
                      <a:pt x="1941" y="6299"/>
                      <a:pt x="1870" y="6227"/>
                      <a:pt x="1775" y="6227"/>
                    </a:cubicBezTo>
                    <a:lnTo>
                      <a:pt x="941" y="6227"/>
                    </a:lnTo>
                    <a:lnTo>
                      <a:pt x="941" y="3025"/>
                    </a:lnTo>
                    <a:cubicBezTo>
                      <a:pt x="941" y="1548"/>
                      <a:pt x="2179" y="358"/>
                      <a:pt x="3715" y="358"/>
                    </a:cubicBezTo>
                    <a:cubicBezTo>
                      <a:pt x="5239" y="358"/>
                      <a:pt x="6478" y="1548"/>
                      <a:pt x="6478" y="3025"/>
                    </a:cubicBezTo>
                    <a:cubicBezTo>
                      <a:pt x="6478" y="4263"/>
                      <a:pt x="5811" y="5406"/>
                      <a:pt x="4727" y="6013"/>
                    </a:cubicBezTo>
                    <a:lnTo>
                      <a:pt x="3954" y="6442"/>
                    </a:lnTo>
                    <a:cubicBezTo>
                      <a:pt x="3870" y="6489"/>
                      <a:pt x="3846" y="6584"/>
                      <a:pt x="3894" y="6668"/>
                    </a:cubicBezTo>
                    <a:cubicBezTo>
                      <a:pt x="3918" y="6717"/>
                      <a:pt x="3971" y="6749"/>
                      <a:pt x="4029" y="6749"/>
                    </a:cubicBezTo>
                    <a:cubicBezTo>
                      <a:pt x="4055" y="6749"/>
                      <a:pt x="4082" y="6742"/>
                      <a:pt x="4108" y="6727"/>
                    </a:cubicBezTo>
                    <a:lnTo>
                      <a:pt x="4882" y="6299"/>
                    </a:lnTo>
                    <a:cubicBezTo>
                      <a:pt x="4918" y="6287"/>
                      <a:pt x="4930" y="6263"/>
                      <a:pt x="4966" y="6251"/>
                    </a:cubicBezTo>
                    <a:lnTo>
                      <a:pt x="4966" y="8525"/>
                    </a:lnTo>
                    <a:cubicBezTo>
                      <a:pt x="4966" y="8573"/>
                      <a:pt x="4977" y="8609"/>
                      <a:pt x="5001" y="8632"/>
                    </a:cubicBezTo>
                    <a:lnTo>
                      <a:pt x="5620" y="9323"/>
                    </a:lnTo>
                    <a:lnTo>
                      <a:pt x="2965" y="10109"/>
                    </a:lnTo>
                    <a:cubicBezTo>
                      <a:pt x="2882" y="10133"/>
                      <a:pt x="2834" y="10228"/>
                      <a:pt x="2858" y="10299"/>
                    </a:cubicBezTo>
                    <a:cubicBezTo>
                      <a:pt x="2882" y="10371"/>
                      <a:pt x="2953" y="10418"/>
                      <a:pt x="3013" y="10418"/>
                    </a:cubicBezTo>
                    <a:lnTo>
                      <a:pt x="3061" y="10418"/>
                    </a:lnTo>
                    <a:lnTo>
                      <a:pt x="5942" y="9573"/>
                    </a:lnTo>
                    <a:cubicBezTo>
                      <a:pt x="6001" y="9549"/>
                      <a:pt x="6037" y="9513"/>
                      <a:pt x="6049" y="9466"/>
                    </a:cubicBezTo>
                    <a:cubicBezTo>
                      <a:pt x="6061" y="9406"/>
                      <a:pt x="6049" y="9359"/>
                      <a:pt x="6013" y="9311"/>
                    </a:cubicBezTo>
                    <a:lnTo>
                      <a:pt x="5263" y="8442"/>
                    </a:lnTo>
                    <a:lnTo>
                      <a:pt x="5263" y="6013"/>
                    </a:lnTo>
                    <a:cubicBezTo>
                      <a:pt x="6216" y="5311"/>
                      <a:pt x="6787" y="4203"/>
                      <a:pt x="6787" y="2989"/>
                    </a:cubicBezTo>
                    <a:cubicBezTo>
                      <a:pt x="6787" y="1346"/>
                      <a:pt x="5406" y="0"/>
                      <a:pt x="37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0"/>
              <p:cNvSpPr/>
              <p:nvPr/>
            </p:nvSpPr>
            <p:spPr>
              <a:xfrm>
                <a:off x="2760284" y="2927065"/>
                <a:ext cx="110415" cy="110746"/>
              </a:xfrm>
              <a:custGeom>
                <a:rect b="b" l="l" r="r" t="t"/>
                <a:pathLst>
                  <a:path extrusionOk="0" h="4014" w="4002">
                    <a:moveTo>
                      <a:pt x="1989" y="1"/>
                    </a:moveTo>
                    <a:cubicBezTo>
                      <a:pt x="953" y="1"/>
                      <a:pt x="72" y="822"/>
                      <a:pt x="1" y="1870"/>
                    </a:cubicBezTo>
                    <a:cubicBezTo>
                      <a:pt x="1" y="1953"/>
                      <a:pt x="61" y="2025"/>
                      <a:pt x="144" y="2048"/>
                    </a:cubicBezTo>
                    <a:cubicBezTo>
                      <a:pt x="239" y="2048"/>
                      <a:pt x="311" y="1989"/>
                      <a:pt x="322" y="1894"/>
                    </a:cubicBezTo>
                    <a:cubicBezTo>
                      <a:pt x="382" y="1013"/>
                      <a:pt x="1108" y="346"/>
                      <a:pt x="1989" y="346"/>
                    </a:cubicBezTo>
                    <a:cubicBezTo>
                      <a:pt x="2918" y="346"/>
                      <a:pt x="3656" y="1096"/>
                      <a:pt x="3656" y="2013"/>
                    </a:cubicBezTo>
                    <a:cubicBezTo>
                      <a:pt x="3656" y="2941"/>
                      <a:pt x="2918" y="3680"/>
                      <a:pt x="1989" y="3680"/>
                    </a:cubicBezTo>
                    <a:cubicBezTo>
                      <a:pt x="1251" y="3680"/>
                      <a:pt x="596" y="3191"/>
                      <a:pt x="382" y="2477"/>
                    </a:cubicBezTo>
                    <a:cubicBezTo>
                      <a:pt x="363" y="2401"/>
                      <a:pt x="298" y="2363"/>
                      <a:pt x="236" y="2363"/>
                    </a:cubicBezTo>
                    <a:cubicBezTo>
                      <a:pt x="221" y="2363"/>
                      <a:pt x="206" y="2365"/>
                      <a:pt x="191" y="2370"/>
                    </a:cubicBezTo>
                    <a:cubicBezTo>
                      <a:pt x="96" y="2406"/>
                      <a:pt x="61" y="2489"/>
                      <a:pt x="84" y="2560"/>
                    </a:cubicBezTo>
                    <a:cubicBezTo>
                      <a:pt x="322" y="3418"/>
                      <a:pt x="1108" y="4013"/>
                      <a:pt x="2001" y="4013"/>
                    </a:cubicBezTo>
                    <a:cubicBezTo>
                      <a:pt x="3109" y="4013"/>
                      <a:pt x="4001" y="3120"/>
                      <a:pt x="4001" y="2013"/>
                    </a:cubicBezTo>
                    <a:cubicBezTo>
                      <a:pt x="3990" y="917"/>
                      <a:pt x="3097" y="1"/>
                      <a:pt x="19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0"/>
              <p:cNvSpPr/>
              <p:nvPr/>
            </p:nvSpPr>
            <p:spPr>
              <a:xfrm>
                <a:off x="2783626" y="2947757"/>
                <a:ext cx="64726" cy="64754"/>
              </a:xfrm>
              <a:custGeom>
                <a:rect b="b" l="l" r="r" t="t"/>
                <a:pathLst>
                  <a:path extrusionOk="0" h="2347" w="2346">
                    <a:moveTo>
                      <a:pt x="1465" y="310"/>
                    </a:moveTo>
                    <a:cubicBezTo>
                      <a:pt x="1620" y="310"/>
                      <a:pt x="1751" y="370"/>
                      <a:pt x="1858" y="477"/>
                    </a:cubicBezTo>
                    <a:cubicBezTo>
                      <a:pt x="1965" y="584"/>
                      <a:pt x="2024" y="715"/>
                      <a:pt x="2024" y="858"/>
                    </a:cubicBezTo>
                    <a:cubicBezTo>
                      <a:pt x="2024" y="1013"/>
                      <a:pt x="1965" y="1144"/>
                      <a:pt x="1858" y="1251"/>
                    </a:cubicBezTo>
                    <a:cubicBezTo>
                      <a:pt x="1751" y="1358"/>
                      <a:pt x="1620" y="1418"/>
                      <a:pt x="1465" y="1418"/>
                    </a:cubicBezTo>
                    <a:cubicBezTo>
                      <a:pt x="1322" y="1418"/>
                      <a:pt x="1191" y="1358"/>
                      <a:pt x="1084" y="1251"/>
                    </a:cubicBezTo>
                    <a:cubicBezTo>
                      <a:pt x="869" y="1037"/>
                      <a:pt x="869" y="679"/>
                      <a:pt x="1084" y="477"/>
                    </a:cubicBezTo>
                    <a:cubicBezTo>
                      <a:pt x="1191" y="370"/>
                      <a:pt x="1322" y="310"/>
                      <a:pt x="1465" y="310"/>
                    </a:cubicBezTo>
                    <a:close/>
                    <a:moveTo>
                      <a:pt x="1489" y="1"/>
                    </a:moveTo>
                    <a:cubicBezTo>
                      <a:pt x="1262" y="1"/>
                      <a:pt x="1036" y="84"/>
                      <a:pt x="869" y="251"/>
                    </a:cubicBezTo>
                    <a:cubicBezTo>
                      <a:pt x="572" y="548"/>
                      <a:pt x="536" y="1025"/>
                      <a:pt x="774" y="1370"/>
                    </a:cubicBezTo>
                    <a:lnTo>
                      <a:pt x="60" y="2084"/>
                    </a:lnTo>
                    <a:cubicBezTo>
                      <a:pt x="0" y="2144"/>
                      <a:pt x="0" y="2239"/>
                      <a:pt x="60" y="2299"/>
                    </a:cubicBezTo>
                    <a:cubicBezTo>
                      <a:pt x="84" y="2334"/>
                      <a:pt x="131" y="2346"/>
                      <a:pt x="179" y="2346"/>
                    </a:cubicBezTo>
                    <a:cubicBezTo>
                      <a:pt x="215" y="2346"/>
                      <a:pt x="262" y="2334"/>
                      <a:pt x="298" y="2299"/>
                    </a:cubicBezTo>
                    <a:lnTo>
                      <a:pt x="1012" y="1584"/>
                    </a:lnTo>
                    <a:cubicBezTo>
                      <a:pt x="1155" y="1691"/>
                      <a:pt x="1322" y="1739"/>
                      <a:pt x="1501" y="1739"/>
                    </a:cubicBezTo>
                    <a:cubicBezTo>
                      <a:pt x="1739" y="1739"/>
                      <a:pt x="1941" y="1644"/>
                      <a:pt x="2108" y="1489"/>
                    </a:cubicBezTo>
                    <a:cubicBezTo>
                      <a:pt x="2263" y="1310"/>
                      <a:pt x="2346" y="1096"/>
                      <a:pt x="2346" y="858"/>
                    </a:cubicBezTo>
                    <a:cubicBezTo>
                      <a:pt x="2346" y="620"/>
                      <a:pt x="2263" y="417"/>
                      <a:pt x="2096" y="251"/>
                    </a:cubicBezTo>
                    <a:cubicBezTo>
                      <a:pt x="1929" y="84"/>
                      <a:pt x="1703" y="1"/>
                      <a:pt x="14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0" name="Google Shape;1020;p30"/>
          <p:cNvGrpSpPr/>
          <p:nvPr/>
        </p:nvGrpSpPr>
        <p:grpSpPr>
          <a:xfrm>
            <a:off x="991376" y="2299368"/>
            <a:ext cx="617400" cy="1024572"/>
            <a:chOff x="1219976" y="2299368"/>
            <a:chExt cx="617400" cy="1024572"/>
          </a:xfrm>
        </p:grpSpPr>
        <p:sp>
          <p:nvSpPr>
            <p:cNvPr id="1011" name="Google Shape;1011;p30"/>
            <p:cNvSpPr/>
            <p:nvPr/>
          </p:nvSpPr>
          <p:spPr>
            <a:xfrm>
              <a:off x="1219976" y="2706540"/>
              <a:ext cx="617400" cy="6174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1" name="Google Shape;1021;p30"/>
            <p:cNvCxnSpPr/>
            <p:nvPr/>
          </p:nvCxnSpPr>
          <p:spPr>
            <a:xfrm rot="10800000">
              <a:off x="1529149" y="2299368"/>
              <a:ext cx="0" cy="406800"/>
            </a:xfrm>
            <a:prstGeom prst="straightConnector1">
              <a:avLst/>
            </a:prstGeom>
            <a:noFill/>
            <a:ln cap="flat" cmpd="sng" w="28575">
              <a:solidFill>
                <a:schemeClr val="accent1"/>
              </a:solidFill>
              <a:prstDash val="solid"/>
              <a:round/>
              <a:headEnd len="med" w="med" type="none"/>
              <a:tailEnd len="med" w="med" type="none"/>
            </a:ln>
          </p:spPr>
        </p:cxnSp>
        <p:grpSp>
          <p:nvGrpSpPr>
            <p:cNvPr id="1022" name="Google Shape;1022;p30"/>
            <p:cNvGrpSpPr/>
            <p:nvPr/>
          </p:nvGrpSpPr>
          <p:grpSpPr>
            <a:xfrm>
              <a:off x="1311272" y="2825450"/>
              <a:ext cx="374669" cy="406764"/>
              <a:chOff x="4027564" y="1534839"/>
              <a:chExt cx="279896" cy="303872"/>
            </a:xfrm>
          </p:grpSpPr>
          <p:sp>
            <p:nvSpPr>
              <p:cNvPr id="1023" name="Google Shape;1023;p30"/>
              <p:cNvSpPr/>
              <p:nvPr/>
            </p:nvSpPr>
            <p:spPr>
              <a:xfrm>
                <a:off x="4176401" y="1534839"/>
                <a:ext cx="125471" cy="133657"/>
              </a:xfrm>
              <a:custGeom>
                <a:rect b="b" l="l" r="r" t="t"/>
                <a:pathLst>
                  <a:path extrusionOk="0" h="4833" w="4537">
                    <a:moveTo>
                      <a:pt x="2359" y="1"/>
                    </a:moveTo>
                    <a:cubicBezTo>
                      <a:pt x="2213" y="1"/>
                      <a:pt x="2065" y="16"/>
                      <a:pt x="1917" y="46"/>
                    </a:cubicBezTo>
                    <a:cubicBezTo>
                      <a:pt x="1346" y="165"/>
                      <a:pt x="846" y="498"/>
                      <a:pt x="524" y="987"/>
                    </a:cubicBezTo>
                    <a:cubicBezTo>
                      <a:pt x="0" y="1761"/>
                      <a:pt x="36" y="2773"/>
                      <a:pt x="584" y="3523"/>
                    </a:cubicBezTo>
                    <a:lnTo>
                      <a:pt x="536" y="4666"/>
                    </a:lnTo>
                    <a:cubicBezTo>
                      <a:pt x="536" y="4725"/>
                      <a:pt x="572" y="4773"/>
                      <a:pt x="607" y="4797"/>
                    </a:cubicBezTo>
                    <a:cubicBezTo>
                      <a:pt x="643" y="4809"/>
                      <a:pt x="667" y="4832"/>
                      <a:pt x="703" y="4832"/>
                    </a:cubicBezTo>
                    <a:cubicBezTo>
                      <a:pt x="727" y="4832"/>
                      <a:pt x="750" y="4832"/>
                      <a:pt x="774" y="4809"/>
                    </a:cubicBezTo>
                    <a:lnTo>
                      <a:pt x="1822" y="4332"/>
                    </a:lnTo>
                    <a:cubicBezTo>
                      <a:pt x="2006" y="4381"/>
                      <a:pt x="2191" y="4404"/>
                      <a:pt x="2373" y="4404"/>
                    </a:cubicBezTo>
                    <a:cubicBezTo>
                      <a:pt x="3091" y="4404"/>
                      <a:pt x="3771" y="4044"/>
                      <a:pt x="4179" y="3427"/>
                    </a:cubicBezTo>
                    <a:cubicBezTo>
                      <a:pt x="4382" y="3142"/>
                      <a:pt x="4501" y="2832"/>
                      <a:pt x="4537" y="2487"/>
                    </a:cubicBezTo>
                    <a:cubicBezTo>
                      <a:pt x="4525" y="2392"/>
                      <a:pt x="4453" y="2320"/>
                      <a:pt x="4382" y="2296"/>
                    </a:cubicBezTo>
                    <a:cubicBezTo>
                      <a:pt x="4374" y="2295"/>
                      <a:pt x="4366" y="2295"/>
                      <a:pt x="4358" y="2295"/>
                    </a:cubicBezTo>
                    <a:cubicBezTo>
                      <a:pt x="4275" y="2295"/>
                      <a:pt x="4214" y="2352"/>
                      <a:pt x="4203" y="2439"/>
                    </a:cubicBezTo>
                    <a:cubicBezTo>
                      <a:pt x="4156" y="2713"/>
                      <a:pt x="4072" y="2987"/>
                      <a:pt x="3906" y="3237"/>
                    </a:cubicBezTo>
                    <a:cubicBezTo>
                      <a:pt x="3554" y="3774"/>
                      <a:pt x="2971" y="4074"/>
                      <a:pt x="2360" y="4074"/>
                    </a:cubicBezTo>
                    <a:cubicBezTo>
                      <a:pt x="2185" y="4074"/>
                      <a:pt x="2008" y="4049"/>
                      <a:pt x="1834" y="3999"/>
                    </a:cubicBezTo>
                    <a:cubicBezTo>
                      <a:pt x="1814" y="3994"/>
                      <a:pt x="1798" y="3991"/>
                      <a:pt x="1784" y="3991"/>
                    </a:cubicBezTo>
                    <a:cubicBezTo>
                      <a:pt x="1762" y="3991"/>
                      <a:pt x="1743" y="3997"/>
                      <a:pt x="1715" y="4011"/>
                    </a:cubicBezTo>
                    <a:lnTo>
                      <a:pt x="869" y="4416"/>
                    </a:lnTo>
                    <a:lnTo>
                      <a:pt x="905" y="3475"/>
                    </a:lnTo>
                    <a:cubicBezTo>
                      <a:pt x="905" y="3427"/>
                      <a:pt x="893" y="3404"/>
                      <a:pt x="881" y="3368"/>
                    </a:cubicBezTo>
                    <a:cubicBezTo>
                      <a:pt x="369" y="2737"/>
                      <a:pt x="346" y="1856"/>
                      <a:pt x="786" y="1165"/>
                    </a:cubicBezTo>
                    <a:cubicBezTo>
                      <a:pt x="1072" y="748"/>
                      <a:pt x="1489" y="475"/>
                      <a:pt x="1977" y="379"/>
                    </a:cubicBezTo>
                    <a:cubicBezTo>
                      <a:pt x="2104" y="352"/>
                      <a:pt x="2231" y="339"/>
                      <a:pt x="2357" y="339"/>
                    </a:cubicBezTo>
                    <a:cubicBezTo>
                      <a:pt x="2721" y="339"/>
                      <a:pt x="3071" y="452"/>
                      <a:pt x="3382" y="665"/>
                    </a:cubicBezTo>
                    <a:cubicBezTo>
                      <a:pt x="3798" y="939"/>
                      <a:pt x="4084" y="1380"/>
                      <a:pt x="4179" y="1868"/>
                    </a:cubicBezTo>
                    <a:cubicBezTo>
                      <a:pt x="4200" y="1949"/>
                      <a:pt x="4263" y="2004"/>
                      <a:pt x="4340" y="2004"/>
                    </a:cubicBezTo>
                    <a:cubicBezTo>
                      <a:pt x="4354" y="2004"/>
                      <a:pt x="4368" y="2002"/>
                      <a:pt x="4382" y="1999"/>
                    </a:cubicBezTo>
                    <a:cubicBezTo>
                      <a:pt x="4465" y="1987"/>
                      <a:pt x="4525" y="1903"/>
                      <a:pt x="4513" y="1808"/>
                    </a:cubicBezTo>
                    <a:cubicBezTo>
                      <a:pt x="4406" y="1225"/>
                      <a:pt x="4060" y="725"/>
                      <a:pt x="3572" y="379"/>
                    </a:cubicBezTo>
                    <a:cubicBezTo>
                      <a:pt x="3208" y="130"/>
                      <a:pt x="2790" y="1"/>
                      <a:pt x="2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0"/>
              <p:cNvSpPr/>
              <p:nvPr/>
            </p:nvSpPr>
            <p:spPr>
              <a:xfrm>
                <a:off x="4208674" y="1561774"/>
                <a:ext cx="67838" cy="67534"/>
              </a:xfrm>
              <a:custGeom>
                <a:rect b="b" l="l" r="r" t="t"/>
                <a:pathLst>
                  <a:path extrusionOk="0" h="2442" w="2453">
                    <a:moveTo>
                      <a:pt x="1072" y="346"/>
                    </a:moveTo>
                    <a:lnTo>
                      <a:pt x="1072" y="1239"/>
                    </a:lnTo>
                    <a:cubicBezTo>
                      <a:pt x="1072" y="1322"/>
                      <a:pt x="1143" y="1406"/>
                      <a:pt x="1238" y="1406"/>
                    </a:cubicBezTo>
                    <a:lnTo>
                      <a:pt x="2131" y="1406"/>
                    </a:lnTo>
                    <a:cubicBezTo>
                      <a:pt x="2048" y="1822"/>
                      <a:pt x="1679" y="2144"/>
                      <a:pt x="1238" y="2144"/>
                    </a:cubicBezTo>
                    <a:cubicBezTo>
                      <a:pt x="726" y="2144"/>
                      <a:pt x="322" y="1739"/>
                      <a:pt x="322" y="1239"/>
                    </a:cubicBezTo>
                    <a:cubicBezTo>
                      <a:pt x="322" y="787"/>
                      <a:pt x="655" y="417"/>
                      <a:pt x="1072" y="346"/>
                    </a:cubicBezTo>
                    <a:close/>
                    <a:moveTo>
                      <a:pt x="1215" y="1"/>
                    </a:moveTo>
                    <a:cubicBezTo>
                      <a:pt x="548" y="1"/>
                      <a:pt x="0" y="548"/>
                      <a:pt x="0" y="1215"/>
                    </a:cubicBezTo>
                    <a:cubicBezTo>
                      <a:pt x="0" y="1894"/>
                      <a:pt x="548" y="2441"/>
                      <a:pt x="1215" y="2441"/>
                    </a:cubicBezTo>
                    <a:cubicBezTo>
                      <a:pt x="1893" y="2441"/>
                      <a:pt x="2441" y="1894"/>
                      <a:pt x="2441" y="1215"/>
                    </a:cubicBezTo>
                    <a:cubicBezTo>
                      <a:pt x="2453" y="1144"/>
                      <a:pt x="2381" y="1072"/>
                      <a:pt x="2286" y="1072"/>
                    </a:cubicBezTo>
                    <a:lnTo>
                      <a:pt x="1381" y="1072"/>
                    </a:lnTo>
                    <a:lnTo>
                      <a:pt x="1381" y="167"/>
                    </a:lnTo>
                    <a:cubicBezTo>
                      <a:pt x="1381" y="72"/>
                      <a:pt x="1310" y="1"/>
                      <a:pt x="12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0"/>
              <p:cNvSpPr/>
              <p:nvPr/>
            </p:nvSpPr>
            <p:spPr>
              <a:xfrm>
                <a:off x="4027564" y="1559811"/>
                <a:ext cx="279896" cy="278901"/>
              </a:xfrm>
              <a:custGeom>
                <a:rect b="b" l="l" r="r" t="t"/>
                <a:pathLst>
                  <a:path extrusionOk="0" h="10085" w="10121">
                    <a:moveTo>
                      <a:pt x="3823" y="1239"/>
                    </a:moveTo>
                    <a:lnTo>
                      <a:pt x="4823" y="2227"/>
                    </a:lnTo>
                    <a:cubicBezTo>
                      <a:pt x="5418" y="2822"/>
                      <a:pt x="5525" y="3739"/>
                      <a:pt x="5085" y="4453"/>
                    </a:cubicBezTo>
                    <a:cubicBezTo>
                      <a:pt x="5049" y="4501"/>
                      <a:pt x="5061" y="4596"/>
                      <a:pt x="5120" y="4644"/>
                    </a:cubicBezTo>
                    <a:lnTo>
                      <a:pt x="5442" y="4965"/>
                    </a:lnTo>
                    <a:cubicBezTo>
                      <a:pt x="5478" y="5002"/>
                      <a:pt x="5524" y="5016"/>
                      <a:pt x="5567" y="5016"/>
                    </a:cubicBezTo>
                    <a:cubicBezTo>
                      <a:pt x="5594" y="5016"/>
                      <a:pt x="5621" y="5010"/>
                      <a:pt x="5644" y="5001"/>
                    </a:cubicBezTo>
                    <a:cubicBezTo>
                      <a:pt x="5939" y="4824"/>
                      <a:pt x="6267" y="4736"/>
                      <a:pt x="6591" y="4736"/>
                    </a:cubicBezTo>
                    <a:cubicBezTo>
                      <a:pt x="7053" y="4736"/>
                      <a:pt x="7509" y="4913"/>
                      <a:pt x="7859" y="5263"/>
                    </a:cubicBezTo>
                    <a:lnTo>
                      <a:pt x="8859" y="6263"/>
                    </a:lnTo>
                    <a:lnTo>
                      <a:pt x="6299" y="8823"/>
                    </a:lnTo>
                    <a:lnTo>
                      <a:pt x="5299" y="7823"/>
                    </a:lnTo>
                    <a:cubicBezTo>
                      <a:pt x="5073" y="7608"/>
                      <a:pt x="4906" y="7335"/>
                      <a:pt x="4835" y="7037"/>
                    </a:cubicBezTo>
                    <a:cubicBezTo>
                      <a:pt x="4704" y="6561"/>
                      <a:pt x="4775" y="6037"/>
                      <a:pt x="5025" y="5608"/>
                    </a:cubicBezTo>
                    <a:cubicBezTo>
                      <a:pt x="5073" y="5549"/>
                      <a:pt x="5061" y="5465"/>
                      <a:pt x="5001" y="5418"/>
                    </a:cubicBezTo>
                    <a:lnTo>
                      <a:pt x="4668" y="5084"/>
                    </a:lnTo>
                    <a:cubicBezTo>
                      <a:pt x="4634" y="5051"/>
                      <a:pt x="4597" y="5036"/>
                      <a:pt x="4560" y="5036"/>
                    </a:cubicBezTo>
                    <a:cubicBezTo>
                      <a:pt x="4532" y="5036"/>
                      <a:pt x="4503" y="5045"/>
                      <a:pt x="4477" y="5060"/>
                    </a:cubicBezTo>
                    <a:cubicBezTo>
                      <a:pt x="4186" y="5235"/>
                      <a:pt x="3864" y="5321"/>
                      <a:pt x="3543" y="5321"/>
                    </a:cubicBezTo>
                    <a:cubicBezTo>
                      <a:pt x="3077" y="5321"/>
                      <a:pt x="2616" y="5139"/>
                      <a:pt x="2263" y="4787"/>
                    </a:cubicBezTo>
                    <a:lnTo>
                      <a:pt x="1263" y="3798"/>
                    </a:lnTo>
                    <a:lnTo>
                      <a:pt x="3823" y="1239"/>
                    </a:lnTo>
                    <a:close/>
                    <a:moveTo>
                      <a:pt x="9371" y="6192"/>
                    </a:moveTo>
                    <a:lnTo>
                      <a:pt x="9716" y="6537"/>
                    </a:lnTo>
                    <a:lnTo>
                      <a:pt x="6561" y="9692"/>
                    </a:lnTo>
                    <a:lnTo>
                      <a:pt x="6216" y="9347"/>
                    </a:lnTo>
                    <a:lnTo>
                      <a:pt x="9192" y="6370"/>
                    </a:lnTo>
                    <a:lnTo>
                      <a:pt x="9371" y="6192"/>
                    </a:lnTo>
                    <a:close/>
                    <a:moveTo>
                      <a:pt x="3561" y="0"/>
                    </a:moveTo>
                    <a:cubicBezTo>
                      <a:pt x="3513" y="0"/>
                      <a:pt x="3465" y="12"/>
                      <a:pt x="3442" y="36"/>
                    </a:cubicBezTo>
                    <a:lnTo>
                      <a:pt x="2191" y="1286"/>
                    </a:lnTo>
                    <a:cubicBezTo>
                      <a:pt x="2132" y="1346"/>
                      <a:pt x="2132" y="1453"/>
                      <a:pt x="2191" y="1512"/>
                    </a:cubicBezTo>
                    <a:cubicBezTo>
                      <a:pt x="2221" y="1542"/>
                      <a:pt x="2260" y="1557"/>
                      <a:pt x="2299" y="1557"/>
                    </a:cubicBezTo>
                    <a:cubicBezTo>
                      <a:pt x="2337" y="1557"/>
                      <a:pt x="2376" y="1542"/>
                      <a:pt x="2406" y="1512"/>
                    </a:cubicBezTo>
                    <a:lnTo>
                      <a:pt x="3561" y="369"/>
                    </a:lnTo>
                    <a:lnTo>
                      <a:pt x="3894" y="715"/>
                    </a:lnTo>
                    <a:lnTo>
                      <a:pt x="3715" y="893"/>
                    </a:lnTo>
                    <a:lnTo>
                      <a:pt x="917" y="3691"/>
                    </a:lnTo>
                    <a:lnTo>
                      <a:pt x="739" y="3870"/>
                    </a:lnTo>
                    <a:lnTo>
                      <a:pt x="405" y="3525"/>
                    </a:lnTo>
                    <a:lnTo>
                      <a:pt x="1965" y="1965"/>
                    </a:lnTo>
                    <a:cubicBezTo>
                      <a:pt x="2025" y="1905"/>
                      <a:pt x="2025" y="1798"/>
                      <a:pt x="1965" y="1739"/>
                    </a:cubicBezTo>
                    <a:cubicBezTo>
                      <a:pt x="1935" y="1709"/>
                      <a:pt x="1894" y="1694"/>
                      <a:pt x="1852" y="1694"/>
                    </a:cubicBezTo>
                    <a:cubicBezTo>
                      <a:pt x="1810" y="1694"/>
                      <a:pt x="1769" y="1709"/>
                      <a:pt x="1739" y="1739"/>
                    </a:cubicBezTo>
                    <a:lnTo>
                      <a:pt x="60" y="3417"/>
                    </a:lnTo>
                    <a:cubicBezTo>
                      <a:pt x="1" y="3477"/>
                      <a:pt x="1" y="3584"/>
                      <a:pt x="60" y="3644"/>
                    </a:cubicBezTo>
                    <a:lnTo>
                      <a:pt x="620" y="4203"/>
                    </a:lnTo>
                    <a:cubicBezTo>
                      <a:pt x="655" y="4239"/>
                      <a:pt x="703" y="4251"/>
                      <a:pt x="739" y="4251"/>
                    </a:cubicBezTo>
                    <a:cubicBezTo>
                      <a:pt x="786" y="4251"/>
                      <a:pt x="834" y="4239"/>
                      <a:pt x="858" y="4203"/>
                    </a:cubicBezTo>
                    <a:lnTo>
                      <a:pt x="1036" y="4025"/>
                    </a:lnTo>
                    <a:lnTo>
                      <a:pt x="2037" y="5025"/>
                    </a:lnTo>
                    <a:cubicBezTo>
                      <a:pt x="2453" y="5441"/>
                      <a:pt x="3003" y="5657"/>
                      <a:pt x="3558" y="5657"/>
                    </a:cubicBezTo>
                    <a:cubicBezTo>
                      <a:pt x="3892" y="5657"/>
                      <a:pt x="4228" y="5579"/>
                      <a:pt x="4537" y="5418"/>
                    </a:cubicBezTo>
                    <a:lnTo>
                      <a:pt x="4692" y="5560"/>
                    </a:lnTo>
                    <a:cubicBezTo>
                      <a:pt x="4430" y="6037"/>
                      <a:pt x="4370" y="6608"/>
                      <a:pt x="4525" y="7144"/>
                    </a:cubicBezTo>
                    <a:cubicBezTo>
                      <a:pt x="4632" y="7501"/>
                      <a:pt x="4811" y="7811"/>
                      <a:pt x="5073" y="8085"/>
                    </a:cubicBezTo>
                    <a:lnTo>
                      <a:pt x="6073" y="9073"/>
                    </a:lnTo>
                    <a:lnTo>
                      <a:pt x="5894" y="9251"/>
                    </a:lnTo>
                    <a:cubicBezTo>
                      <a:pt x="5835" y="9311"/>
                      <a:pt x="5835" y="9418"/>
                      <a:pt x="5894" y="9478"/>
                    </a:cubicBezTo>
                    <a:lnTo>
                      <a:pt x="6454" y="10049"/>
                    </a:lnTo>
                    <a:cubicBezTo>
                      <a:pt x="6490" y="10073"/>
                      <a:pt x="6537" y="10085"/>
                      <a:pt x="6573" y="10085"/>
                    </a:cubicBezTo>
                    <a:cubicBezTo>
                      <a:pt x="6621" y="10085"/>
                      <a:pt x="6668" y="10073"/>
                      <a:pt x="6692" y="10049"/>
                    </a:cubicBezTo>
                    <a:lnTo>
                      <a:pt x="10073" y="6668"/>
                    </a:lnTo>
                    <a:cubicBezTo>
                      <a:pt x="10121" y="6596"/>
                      <a:pt x="10121" y="6489"/>
                      <a:pt x="10061" y="6430"/>
                    </a:cubicBezTo>
                    <a:lnTo>
                      <a:pt x="9490" y="5858"/>
                    </a:lnTo>
                    <a:cubicBezTo>
                      <a:pt x="9460" y="5828"/>
                      <a:pt x="9421" y="5813"/>
                      <a:pt x="9383" y="5813"/>
                    </a:cubicBezTo>
                    <a:cubicBezTo>
                      <a:pt x="9344" y="5813"/>
                      <a:pt x="9305" y="5828"/>
                      <a:pt x="9276" y="5858"/>
                    </a:cubicBezTo>
                    <a:lnTo>
                      <a:pt x="9097" y="6037"/>
                    </a:lnTo>
                    <a:lnTo>
                      <a:pt x="8097" y="5049"/>
                    </a:lnTo>
                    <a:cubicBezTo>
                      <a:pt x="7683" y="4627"/>
                      <a:pt x="7137" y="4413"/>
                      <a:pt x="6585" y="4413"/>
                    </a:cubicBezTo>
                    <a:cubicBezTo>
                      <a:pt x="6248" y="4413"/>
                      <a:pt x="5908" y="4493"/>
                      <a:pt x="5597" y="4656"/>
                    </a:cubicBezTo>
                    <a:lnTo>
                      <a:pt x="5442" y="4501"/>
                    </a:lnTo>
                    <a:cubicBezTo>
                      <a:pt x="5882" y="3691"/>
                      <a:pt x="5728" y="2679"/>
                      <a:pt x="5061" y="2001"/>
                    </a:cubicBezTo>
                    <a:lnTo>
                      <a:pt x="4061" y="1012"/>
                    </a:lnTo>
                    <a:lnTo>
                      <a:pt x="4239" y="834"/>
                    </a:lnTo>
                    <a:cubicBezTo>
                      <a:pt x="4299" y="774"/>
                      <a:pt x="4299" y="667"/>
                      <a:pt x="4239" y="607"/>
                    </a:cubicBezTo>
                    <a:lnTo>
                      <a:pt x="3680" y="36"/>
                    </a:lnTo>
                    <a:cubicBezTo>
                      <a:pt x="3644" y="12"/>
                      <a:pt x="3596" y="0"/>
                      <a:pt x="3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0"/>
              <p:cNvSpPr/>
              <p:nvPr/>
            </p:nvSpPr>
            <p:spPr>
              <a:xfrm>
                <a:off x="4077950" y="1668465"/>
                <a:ext cx="88275" cy="34928"/>
              </a:xfrm>
              <a:custGeom>
                <a:rect b="b" l="l" r="r" t="t"/>
                <a:pathLst>
                  <a:path extrusionOk="0" h="1263" w="3192">
                    <a:moveTo>
                      <a:pt x="2703" y="310"/>
                    </a:moveTo>
                    <a:lnTo>
                      <a:pt x="2608" y="417"/>
                    </a:lnTo>
                    <a:cubicBezTo>
                      <a:pt x="2346" y="739"/>
                      <a:pt x="2001" y="941"/>
                      <a:pt x="1631" y="941"/>
                    </a:cubicBezTo>
                    <a:cubicBezTo>
                      <a:pt x="1274" y="941"/>
                      <a:pt x="929" y="774"/>
                      <a:pt x="679" y="477"/>
                    </a:cubicBezTo>
                    <a:cubicBezTo>
                      <a:pt x="679" y="477"/>
                      <a:pt x="619" y="393"/>
                      <a:pt x="548" y="310"/>
                    </a:cubicBezTo>
                    <a:close/>
                    <a:moveTo>
                      <a:pt x="191" y="0"/>
                    </a:moveTo>
                    <a:cubicBezTo>
                      <a:pt x="131" y="0"/>
                      <a:pt x="72" y="24"/>
                      <a:pt x="36" y="84"/>
                    </a:cubicBezTo>
                    <a:cubicBezTo>
                      <a:pt x="0" y="143"/>
                      <a:pt x="24" y="203"/>
                      <a:pt x="48" y="250"/>
                    </a:cubicBezTo>
                    <a:cubicBezTo>
                      <a:pt x="155" y="369"/>
                      <a:pt x="393" y="667"/>
                      <a:pt x="393" y="679"/>
                    </a:cubicBezTo>
                    <a:cubicBezTo>
                      <a:pt x="703" y="1060"/>
                      <a:pt x="1143" y="1262"/>
                      <a:pt x="1584" y="1262"/>
                    </a:cubicBezTo>
                    <a:lnTo>
                      <a:pt x="1620" y="1262"/>
                    </a:lnTo>
                    <a:cubicBezTo>
                      <a:pt x="2072" y="1250"/>
                      <a:pt x="2524" y="1024"/>
                      <a:pt x="2846" y="619"/>
                    </a:cubicBezTo>
                    <a:lnTo>
                      <a:pt x="3132" y="262"/>
                    </a:lnTo>
                    <a:cubicBezTo>
                      <a:pt x="3191" y="203"/>
                      <a:pt x="3191" y="143"/>
                      <a:pt x="3167" y="84"/>
                    </a:cubicBezTo>
                    <a:cubicBezTo>
                      <a:pt x="3132" y="24"/>
                      <a:pt x="3072" y="0"/>
                      <a:pt x="30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0"/>
              <p:cNvSpPr/>
              <p:nvPr/>
            </p:nvSpPr>
            <p:spPr>
              <a:xfrm>
                <a:off x="4162905" y="1741223"/>
                <a:ext cx="88911" cy="52710"/>
              </a:xfrm>
              <a:custGeom>
                <a:rect b="b" l="l" r="r" t="t"/>
                <a:pathLst>
                  <a:path extrusionOk="0" h="1906" w="3215">
                    <a:moveTo>
                      <a:pt x="167" y="1"/>
                    </a:moveTo>
                    <a:cubicBezTo>
                      <a:pt x="72" y="1"/>
                      <a:pt x="0" y="72"/>
                      <a:pt x="0" y="167"/>
                    </a:cubicBezTo>
                    <a:cubicBezTo>
                      <a:pt x="0" y="536"/>
                      <a:pt x="238" y="786"/>
                      <a:pt x="286" y="834"/>
                    </a:cubicBezTo>
                    <a:lnTo>
                      <a:pt x="1310" y="1858"/>
                    </a:lnTo>
                    <a:cubicBezTo>
                      <a:pt x="1346" y="1894"/>
                      <a:pt x="1381" y="1906"/>
                      <a:pt x="1429" y="1906"/>
                    </a:cubicBezTo>
                    <a:cubicBezTo>
                      <a:pt x="1476" y="1906"/>
                      <a:pt x="1512" y="1894"/>
                      <a:pt x="1548" y="1858"/>
                    </a:cubicBezTo>
                    <a:lnTo>
                      <a:pt x="3143" y="274"/>
                    </a:lnTo>
                    <a:cubicBezTo>
                      <a:pt x="3203" y="239"/>
                      <a:pt x="3215" y="167"/>
                      <a:pt x="3191" y="108"/>
                    </a:cubicBezTo>
                    <a:cubicBezTo>
                      <a:pt x="3155" y="48"/>
                      <a:pt x="3096" y="1"/>
                      <a:pt x="3036" y="1"/>
                    </a:cubicBezTo>
                    <a:lnTo>
                      <a:pt x="1607" y="1"/>
                    </a:lnTo>
                    <a:cubicBezTo>
                      <a:pt x="1524" y="1"/>
                      <a:pt x="1441" y="72"/>
                      <a:pt x="1441" y="167"/>
                    </a:cubicBezTo>
                    <a:cubicBezTo>
                      <a:pt x="1441" y="251"/>
                      <a:pt x="1524" y="334"/>
                      <a:pt x="1607" y="334"/>
                    </a:cubicBezTo>
                    <a:lnTo>
                      <a:pt x="2631" y="334"/>
                    </a:lnTo>
                    <a:lnTo>
                      <a:pt x="1429" y="1537"/>
                    </a:lnTo>
                    <a:lnTo>
                      <a:pt x="500" y="608"/>
                    </a:lnTo>
                    <a:cubicBezTo>
                      <a:pt x="488" y="596"/>
                      <a:pt x="393" y="489"/>
                      <a:pt x="345" y="334"/>
                    </a:cubicBezTo>
                    <a:lnTo>
                      <a:pt x="965" y="334"/>
                    </a:lnTo>
                    <a:cubicBezTo>
                      <a:pt x="1060" y="334"/>
                      <a:pt x="1131" y="251"/>
                      <a:pt x="1131" y="167"/>
                    </a:cubicBezTo>
                    <a:cubicBezTo>
                      <a:pt x="1131" y="72"/>
                      <a:pt x="106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028" name="Google Shape;1028;p30"/>
          <p:cNvCxnSpPr/>
          <p:nvPr/>
        </p:nvCxnSpPr>
        <p:spPr>
          <a:xfrm rot="10800000">
            <a:off x="6178541" y="2697240"/>
            <a:ext cx="0" cy="9300"/>
          </a:xfrm>
          <a:prstGeom prst="straightConnector1">
            <a:avLst/>
          </a:prstGeom>
          <a:noFill/>
          <a:ln cap="flat" cmpd="sng" w="28575">
            <a:solidFill>
              <a:schemeClr val="accent1"/>
            </a:solidFill>
            <a:prstDash val="solid"/>
            <a:round/>
            <a:headEnd len="med" w="med" type="none"/>
            <a:tailEnd len="med" w="med" type="none"/>
          </a:ln>
        </p:spPr>
      </p:cxnSp>
      <p:grpSp>
        <p:nvGrpSpPr>
          <p:cNvPr id="1029" name="Google Shape;1029;p30"/>
          <p:cNvGrpSpPr/>
          <p:nvPr/>
        </p:nvGrpSpPr>
        <p:grpSpPr>
          <a:xfrm>
            <a:off x="3134258" y="2299368"/>
            <a:ext cx="1524495" cy="1024200"/>
            <a:chOff x="2727816" y="2299368"/>
            <a:chExt cx="1524495" cy="1024200"/>
          </a:xfrm>
        </p:grpSpPr>
        <p:cxnSp>
          <p:nvCxnSpPr>
            <p:cNvPr id="1030" name="Google Shape;1030;p30"/>
            <p:cNvCxnSpPr>
              <a:stCxn id="1031" idx="0"/>
            </p:cNvCxnSpPr>
            <p:nvPr/>
          </p:nvCxnSpPr>
          <p:spPr>
            <a:xfrm rot="10800000">
              <a:off x="3943611" y="2299368"/>
              <a:ext cx="0" cy="406800"/>
            </a:xfrm>
            <a:prstGeom prst="straightConnector1">
              <a:avLst/>
            </a:prstGeom>
            <a:noFill/>
            <a:ln cap="flat" cmpd="sng" w="28575">
              <a:solidFill>
                <a:schemeClr val="accent1"/>
              </a:solidFill>
              <a:prstDash val="solid"/>
              <a:round/>
              <a:headEnd len="med" w="med" type="none"/>
              <a:tailEnd len="med" w="med" type="none"/>
            </a:ln>
          </p:spPr>
        </p:cxnSp>
        <p:sp>
          <p:nvSpPr>
            <p:cNvPr id="1031" name="Google Shape;1031;p30"/>
            <p:cNvSpPr/>
            <p:nvPr/>
          </p:nvSpPr>
          <p:spPr>
            <a:xfrm>
              <a:off x="3634911" y="2706168"/>
              <a:ext cx="617400" cy="6174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2" name="Google Shape;1032;p30"/>
            <p:cNvGrpSpPr/>
            <p:nvPr/>
          </p:nvGrpSpPr>
          <p:grpSpPr>
            <a:xfrm>
              <a:off x="3805714" y="2828516"/>
              <a:ext cx="250699" cy="400716"/>
              <a:chOff x="2255056" y="2909102"/>
              <a:chExt cx="187285" cy="299354"/>
            </a:xfrm>
          </p:grpSpPr>
          <p:sp>
            <p:nvSpPr>
              <p:cNvPr id="1033" name="Google Shape;1033;p30"/>
              <p:cNvSpPr/>
              <p:nvPr/>
            </p:nvSpPr>
            <p:spPr>
              <a:xfrm>
                <a:off x="2342861" y="2909102"/>
                <a:ext cx="99480" cy="231013"/>
              </a:xfrm>
              <a:custGeom>
                <a:rect b="b" l="l" r="r" t="t"/>
                <a:pathLst>
                  <a:path extrusionOk="0" h="8490" w="3656">
                    <a:moveTo>
                      <a:pt x="3144" y="2143"/>
                    </a:moveTo>
                    <a:lnTo>
                      <a:pt x="3144" y="2655"/>
                    </a:lnTo>
                    <a:lnTo>
                      <a:pt x="489" y="2655"/>
                    </a:lnTo>
                    <a:lnTo>
                      <a:pt x="489" y="2143"/>
                    </a:lnTo>
                    <a:close/>
                    <a:moveTo>
                      <a:pt x="1679" y="4882"/>
                    </a:moveTo>
                    <a:cubicBezTo>
                      <a:pt x="1810" y="4882"/>
                      <a:pt x="1917" y="4989"/>
                      <a:pt x="1917" y="5120"/>
                    </a:cubicBezTo>
                    <a:lnTo>
                      <a:pt x="1917" y="5692"/>
                    </a:lnTo>
                    <a:lnTo>
                      <a:pt x="560" y="5692"/>
                    </a:lnTo>
                    <a:cubicBezTo>
                      <a:pt x="429" y="5692"/>
                      <a:pt x="322" y="5584"/>
                      <a:pt x="322" y="5453"/>
                    </a:cubicBezTo>
                    <a:lnTo>
                      <a:pt x="322" y="5120"/>
                    </a:lnTo>
                    <a:lnTo>
                      <a:pt x="298" y="5120"/>
                    </a:lnTo>
                    <a:cubicBezTo>
                      <a:pt x="298" y="4989"/>
                      <a:pt x="405" y="4882"/>
                      <a:pt x="536" y="4882"/>
                    </a:cubicBezTo>
                    <a:close/>
                    <a:moveTo>
                      <a:pt x="1667" y="6013"/>
                    </a:moveTo>
                    <a:lnTo>
                      <a:pt x="1667" y="6787"/>
                    </a:lnTo>
                    <a:lnTo>
                      <a:pt x="1656" y="6787"/>
                    </a:lnTo>
                    <a:cubicBezTo>
                      <a:pt x="1656" y="6942"/>
                      <a:pt x="1536" y="7037"/>
                      <a:pt x="1394" y="7037"/>
                    </a:cubicBezTo>
                    <a:cubicBezTo>
                      <a:pt x="1322" y="7037"/>
                      <a:pt x="1263" y="7013"/>
                      <a:pt x="1215" y="6965"/>
                    </a:cubicBezTo>
                    <a:cubicBezTo>
                      <a:pt x="1179" y="6918"/>
                      <a:pt x="1144" y="6846"/>
                      <a:pt x="1144" y="6787"/>
                    </a:cubicBezTo>
                    <a:lnTo>
                      <a:pt x="1144" y="6501"/>
                    </a:lnTo>
                    <a:lnTo>
                      <a:pt x="1144" y="6013"/>
                    </a:lnTo>
                    <a:close/>
                    <a:moveTo>
                      <a:pt x="3096" y="5870"/>
                    </a:moveTo>
                    <a:cubicBezTo>
                      <a:pt x="3215" y="5870"/>
                      <a:pt x="3322" y="5965"/>
                      <a:pt x="3322" y="6084"/>
                    </a:cubicBezTo>
                    <a:lnTo>
                      <a:pt x="3322" y="6823"/>
                    </a:lnTo>
                    <a:cubicBezTo>
                      <a:pt x="3322" y="6942"/>
                      <a:pt x="3215" y="7037"/>
                      <a:pt x="3096" y="7037"/>
                    </a:cubicBezTo>
                    <a:lnTo>
                      <a:pt x="3037" y="7037"/>
                    </a:lnTo>
                    <a:cubicBezTo>
                      <a:pt x="2918" y="7037"/>
                      <a:pt x="2810" y="6942"/>
                      <a:pt x="2810" y="6823"/>
                    </a:cubicBezTo>
                    <a:lnTo>
                      <a:pt x="2810" y="6084"/>
                    </a:lnTo>
                    <a:cubicBezTo>
                      <a:pt x="2810" y="5965"/>
                      <a:pt x="2918" y="5870"/>
                      <a:pt x="3037" y="5870"/>
                    </a:cubicBezTo>
                    <a:close/>
                    <a:moveTo>
                      <a:pt x="2251" y="5692"/>
                    </a:moveTo>
                    <a:cubicBezTo>
                      <a:pt x="2382" y="5692"/>
                      <a:pt x="2501" y="5787"/>
                      <a:pt x="2501" y="5942"/>
                    </a:cubicBezTo>
                    <a:lnTo>
                      <a:pt x="2501" y="6799"/>
                    </a:lnTo>
                    <a:cubicBezTo>
                      <a:pt x="2501" y="6942"/>
                      <a:pt x="2394" y="7061"/>
                      <a:pt x="2251" y="7061"/>
                    </a:cubicBezTo>
                    <a:lnTo>
                      <a:pt x="2215" y="7061"/>
                    </a:lnTo>
                    <a:cubicBezTo>
                      <a:pt x="2084" y="7037"/>
                      <a:pt x="1977" y="6942"/>
                      <a:pt x="1977" y="6787"/>
                    </a:cubicBezTo>
                    <a:lnTo>
                      <a:pt x="1977" y="6013"/>
                    </a:lnTo>
                    <a:lnTo>
                      <a:pt x="2084" y="6013"/>
                    </a:lnTo>
                    <a:cubicBezTo>
                      <a:pt x="2167" y="6013"/>
                      <a:pt x="2251" y="5942"/>
                      <a:pt x="2251" y="5846"/>
                    </a:cubicBezTo>
                    <a:lnTo>
                      <a:pt x="2251" y="5692"/>
                    </a:lnTo>
                    <a:close/>
                    <a:moveTo>
                      <a:pt x="310" y="5953"/>
                    </a:moveTo>
                    <a:cubicBezTo>
                      <a:pt x="370" y="6001"/>
                      <a:pt x="441" y="6013"/>
                      <a:pt x="536" y="6013"/>
                    </a:cubicBezTo>
                    <a:lnTo>
                      <a:pt x="822" y="6013"/>
                    </a:lnTo>
                    <a:lnTo>
                      <a:pt x="822" y="6489"/>
                    </a:lnTo>
                    <a:lnTo>
                      <a:pt x="822" y="6775"/>
                    </a:lnTo>
                    <a:lnTo>
                      <a:pt x="822" y="7894"/>
                    </a:lnTo>
                    <a:cubicBezTo>
                      <a:pt x="822" y="7966"/>
                      <a:pt x="786" y="8025"/>
                      <a:pt x="739" y="8073"/>
                    </a:cubicBezTo>
                    <a:cubicBezTo>
                      <a:pt x="691" y="8108"/>
                      <a:pt x="620" y="8144"/>
                      <a:pt x="560" y="8144"/>
                    </a:cubicBezTo>
                    <a:cubicBezTo>
                      <a:pt x="417" y="8144"/>
                      <a:pt x="310" y="8025"/>
                      <a:pt x="310" y="7894"/>
                    </a:cubicBezTo>
                    <a:lnTo>
                      <a:pt x="310" y="5953"/>
                    </a:lnTo>
                    <a:close/>
                    <a:moveTo>
                      <a:pt x="346" y="0"/>
                    </a:moveTo>
                    <a:cubicBezTo>
                      <a:pt x="251" y="0"/>
                      <a:pt x="179" y="72"/>
                      <a:pt x="179" y="167"/>
                    </a:cubicBezTo>
                    <a:lnTo>
                      <a:pt x="179" y="762"/>
                    </a:lnTo>
                    <a:cubicBezTo>
                      <a:pt x="179" y="846"/>
                      <a:pt x="251" y="929"/>
                      <a:pt x="346" y="929"/>
                    </a:cubicBezTo>
                    <a:cubicBezTo>
                      <a:pt x="429" y="929"/>
                      <a:pt x="501" y="846"/>
                      <a:pt x="501" y="762"/>
                    </a:cubicBezTo>
                    <a:lnTo>
                      <a:pt x="501" y="334"/>
                    </a:lnTo>
                    <a:lnTo>
                      <a:pt x="3156" y="334"/>
                    </a:lnTo>
                    <a:lnTo>
                      <a:pt x="3156" y="1834"/>
                    </a:lnTo>
                    <a:lnTo>
                      <a:pt x="501" y="1834"/>
                    </a:lnTo>
                    <a:lnTo>
                      <a:pt x="501" y="1405"/>
                    </a:lnTo>
                    <a:cubicBezTo>
                      <a:pt x="501" y="1310"/>
                      <a:pt x="429" y="1239"/>
                      <a:pt x="346" y="1239"/>
                    </a:cubicBezTo>
                    <a:cubicBezTo>
                      <a:pt x="251" y="1239"/>
                      <a:pt x="179" y="1310"/>
                      <a:pt x="179" y="1405"/>
                    </a:cubicBezTo>
                    <a:lnTo>
                      <a:pt x="179" y="2155"/>
                    </a:lnTo>
                    <a:lnTo>
                      <a:pt x="179" y="2834"/>
                    </a:lnTo>
                    <a:cubicBezTo>
                      <a:pt x="179" y="2917"/>
                      <a:pt x="251" y="2989"/>
                      <a:pt x="346" y="2989"/>
                    </a:cubicBezTo>
                    <a:lnTo>
                      <a:pt x="548" y="2989"/>
                    </a:lnTo>
                    <a:lnTo>
                      <a:pt x="548" y="3489"/>
                    </a:lnTo>
                    <a:cubicBezTo>
                      <a:pt x="239" y="3560"/>
                      <a:pt x="1" y="3810"/>
                      <a:pt x="1" y="4120"/>
                    </a:cubicBezTo>
                    <a:lnTo>
                      <a:pt x="1" y="7906"/>
                    </a:lnTo>
                    <a:cubicBezTo>
                      <a:pt x="1" y="8228"/>
                      <a:pt x="262" y="8489"/>
                      <a:pt x="584" y="8489"/>
                    </a:cubicBezTo>
                    <a:cubicBezTo>
                      <a:pt x="727" y="8489"/>
                      <a:pt x="882" y="8430"/>
                      <a:pt x="1001" y="8323"/>
                    </a:cubicBezTo>
                    <a:cubicBezTo>
                      <a:pt x="1096" y="8216"/>
                      <a:pt x="1155" y="8073"/>
                      <a:pt x="1155" y="7906"/>
                    </a:cubicBezTo>
                    <a:lnTo>
                      <a:pt x="1155" y="7311"/>
                    </a:lnTo>
                    <a:cubicBezTo>
                      <a:pt x="1239" y="7358"/>
                      <a:pt x="1322" y="7370"/>
                      <a:pt x="1417" y="7370"/>
                    </a:cubicBezTo>
                    <a:cubicBezTo>
                      <a:pt x="1572" y="7370"/>
                      <a:pt x="1727" y="7299"/>
                      <a:pt x="1834" y="7192"/>
                    </a:cubicBezTo>
                    <a:cubicBezTo>
                      <a:pt x="1929" y="7299"/>
                      <a:pt x="2084" y="7370"/>
                      <a:pt x="2251" y="7370"/>
                    </a:cubicBezTo>
                    <a:lnTo>
                      <a:pt x="2263" y="7370"/>
                    </a:lnTo>
                    <a:cubicBezTo>
                      <a:pt x="2429" y="7370"/>
                      <a:pt x="2560" y="7311"/>
                      <a:pt x="2668" y="7204"/>
                    </a:cubicBezTo>
                    <a:cubicBezTo>
                      <a:pt x="2763" y="7311"/>
                      <a:pt x="2906" y="7370"/>
                      <a:pt x="3049" y="7370"/>
                    </a:cubicBezTo>
                    <a:lnTo>
                      <a:pt x="3108" y="7370"/>
                    </a:lnTo>
                    <a:cubicBezTo>
                      <a:pt x="3406" y="7370"/>
                      <a:pt x="3656" y="7120"/>
                      <a:pt x="3656" y="6823"/>
                    </a:cubicBezTo>
                    <a:lnTo>
                      <a:pt x="3656" y="6489"/>
                    </a:lnTo>
                    <a:lnTo>
                      <a:pt x="3656" y="5132"/>
                    </a:lnTo>
                    <a:cubicBezTo>
                      <a:pt x="3656" y="5049"/>
                      <a:pt x="3584" y="4965"/>
                      <a:pt x="3501" y="4965"/>
                    </a:cubicBezTo>
                    <a:cubicBezTo>
                      <a:pt x="3406" y="4965"/>
                      <a:pt x="3334" y="5049"/>
                      <a:pt x="3334" y="5132"/>
                    </a:cubicBezTo>
                    <a:lnTo>
                      <a:pt x="3334" y="5584"/>
                    </a:lnTo>
                    <a:cubicBezTo>
                      <a:pt x="3263" y="5549"/>
                      <a:pt x="3180" y="5537"/>
                      <a:pt x="3108" y="5537"/>
                    </a:cubicBezTo>
                    <a:lnTo>
                      <a:pt x="3049" y="5537"/>
                    </a:lnTo>
                    <a:cubicBezTo>
                      <a:pt x="2929" y="5537"/>
                      <a:pt x="2822" y="5572"/>
                      <a:pt x="2739" y="5632"/>
                    </a:cubicBezTo>
                    <a:cubicBezTo>
                      <a:pt x="2632" y="5465"/>
                      <a:pt x="2453" y="5358"/>
                      <a:pt x="2251" y="5358"/>
                    </a:cubicBezTo>
                    <a:lnTo>
                      <a:pt x="2251" y="5120"/>
                    </a:lnTo>
                    <a:cubicBezTo>
                      <a:pt x="2251" y="4810"/>
                      <a:pt x="1989" y="4560"/>
                      <a:pt x="1679" y="4560"/>
                    </a:cubicBezTo>
                    <a:lnTo>
                      <a:pt x="536" y="4560"/>
                    </a:lnTo>
                    <a:cubicBezTo>
                      <a:pt x="441" y="4560"/>
                      <a:pt x="370" y="4572"/>
                      <a:pt x="298" y="4620"/>
                    </a:cubicBezTo>
                    <a:lnTo>
                      <a:pt x="298" y="4120"/>
                    </a:lnTo>
                    <a:cubicBezTo>
                      <a:pt x="298" y="3941"/>
                      <a:pt x="477" y="3787"/>
                      <a:pt x="679" y="3787"/>
                    </a:cubicBezTo>
                    <a:cubicBezTo>
                      <a:pt x="774" y="3787"/>
                      <a:pt x="846" y="3703"/>
                      <a:pt x="846" y="3620"/>
                    </a:cubicBezTo>
                    <a:lnTo>
                      <a:pt x="846" y="2977"/>
                    </a:lnTo>
                    <a:lnTo>
                      <a:pt x="2787" y="2977"/>
                    </a:lnTo>
                    <a:lnTo>
                      <a:pt x="2787" y="3620"/>
                    </a:lnTo>
                    <a:cubicBezTo>
                      <a:pt x="2787" y="3703"/>
                      <a:pt x="2858" y="3787"/>
                      <a:pt x="2941" y="3787"/>
                    </a:cubicBezTo>
                    <a:cubicBezTo>
                      <a:pt x="3168" y="3787"/>
                      <a:pt x="3334" y="3929"/>
                      <a:pt x="3334" y="4120"/>
                    </a:cubicBezTo>
                    <a:lnTo>
                      <a:pt x="3334" y="4513"/>
                    </a:lnTo>
                    <a:cubicBezTo>
                      <a:pt x="3334" y="4596"/>
                      <a:pt x="3406" y="4679"/>
                      <a:pt x="3501" y="4679"/>
                    </a:cubicBezTo>
                    <a:cubicBezTo>
                      <a:pt x="3584" y="4679"/>
                      <a:pt x="3656" y="4596"/>
                      <a:pt x="3656" y="4513"/>
                    </a:cubicBezTo>
                    <a:lnTo>
                      <a:pt x="3656" y="4120"/>
                    </a:lnTo>
                    <a:cubicBezTo>
                      <a:pt x="3656" y="3810"/>
                      <a:pt x="3418" y="3548"/>
                      <a:pt x="3108" y="3489"/>
                    </a:cubicBezTo>
                    <a:lnTo>
                      <a:pt x="3108" y="2989"/>
                    </a:lnTo>
                    <a:lnTo>
                      <a:pt x="3322" y="2989"/>
                    </a:lnTo>
                    <a:cubicBezTo>
                      <a:pt x="3406" y="2989"/>
                      <a:pt x="3477" y="2917"/>
                      <a:pt x="3477" y="2834"/>
                    </a:cubicBezTo>
                    <a:lnTo>
                      <a:pt x="3477" y="2143"/>
                    </a:lnTo>
                    <a:lnTo>
                      <a:pt x="3477" y="2001"/>
                    </a:lnTo>
                    <a:lnTo>
                      <a:pt x="3477" y="167"/>
                    </a:lnTo>
                    <a:cubicBezTo>
                      <a:pt x="3477" y="72"/>
                      <a:pt x="3406" y="0"/>
                      <a:pt x="33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0"/>
              <p:cNvSpPr/>
              <p:nvPr/>
            </p:nvSpPr>
            <p:spPr>
              <a:xfrm>
                <a:off x="2286157" y="3143968"/>
                <a:ext cx="144540" cy="64488"/>
              </a:xfrm>
              <a:custGeom>
                <a:rect b="b" l="l" r="r" t="t"/>
                <a:pathLst>
                  <a:path extrusionOk="0" h="2370" w="5312">
                    <a:moveTo>
                      <a:pt x="2668" y="322"/>
                    </a:moveTo>
                    <a:cubicBezTo>
                      <a:pt x="3085" y="322"/>
                      <a:pt x="3466" y="369"/>
                      <a:pt x="3775" y="429"/>
                    </a:cubicBezTo>
                    <a:cubicBezTo>
                      <a:pt x="4073" y="489"/>
                      <a:pt x="4192" y="560"/>
                      <a:pt x="4240" y="608"/>
                    </a:cubicBezTo>
                    <a:cubicBezTo>
                      <a:pt x="4192" y="655"/>
                      <a:pt x="4061" y="727"/>
                      <a:pt x="3775" y="786"/>
                    </a:cubicBezTo>
                    <a:cubicBezTo>
                      <a:pt x="3466" y="870"/>
                      <a:pt x="3085" y="893"/>
                      <a:pt x="2668" y="893"/>
                    </a:cubicBezTo>
                    <a:cubicBezTo>
                      <a:pt x="2251" y="893"/>
                      <a:pt x="1858" y="846"/>
                      <a:pt x="1549" y="786"/>
                    </a:cubicBezTo>
                    <a:cubicBezTo>
                      <a:pt x="1251" y="727"/>
                      <a:pt x="1132" y="655"/>
                      <a:pt x="1084" y="608"/>
                    </a:cubicBezTo>
                    <a:cubicBezTo>
                      <a:pt x="1132" y="584"/>
                      <a:pt x="1251" y="500"/>
                      <a:pt x="1549" y="429"/>
                    </a:cubicBezTo>
                    <a:cubicBezTo>
                      <a:pt x="1858" y="358"/>
                      <a:pt x="2251" y="322"/>
                      <a:pt x="2668" y="322"/>
                    </a:cubicBezTo>
                    <a:close/>
                    <a:moveTo>
                      <a:pt x="2668" y="0"/>
                    </a:moveTo>
                    <a:cubicBezTo>
                      <a:pt x="2466" y="0"/>
                      <a:pt x="846" y="12"/>
                      <a:pt x="763" y="572"/>
                    </a:cubicBezTo>
                    <a:lnTo>
                      <a:pt x="25" y="2143"/>
                    </a:lnTo>
                    <a:cubicBezTo>
                      <a:pt x="1" y="2191"/>
                      <a:pt x="13" y="2251"/>
                      <a:pt x="49" y="2298"/>
                    </a:cubicBezTo>
                    <a:cubicBezTo>
                      <a:pt x="72" y="2334"/>
                      <a:pt x="120" y="2370"/>
                      <a:pt x="180" y="2370"/>
                    </a:cubicBezTo>
                    <a:lnTo>
                      <a:pt x="2644" y="2370"/>
                    </a:lnTo>
                    <a:cubicBezTo>
                      <a:pt x="2739" y="2370"/>
                      <a:pt x="2811" y="2298"/>
                      <a:pt x="2811" y="2203"/>
                    </a:cubicBezTo>
                    <a:cubicBezTo>
                      <a:pt x="2811" y="2120"/>
                      <a:pt x="2739" y="2036"/>
                      <a:pt x="2644" y="2036"/>
                    </a:cubicBezTo>
                    <a:lnTo>
                      <a:pt x="430" y="2036"/>
                    </a:lnTo>
                    <a:lnTo>
                      <a:pt x="965" y="905"/>
                    </a:lnTo>
                    <a:cubicBezTo>
                      <a:pt x="1430" y="1203"/>
                      <a:pt x="2513" y="1227"/>
                      <a:pt x="2680" y="1227"/>
                    </a:cubicBezTo>
                    <a:cubicBezTo>
                      <a:pt x="2847" y="1227"/>
                      <a:pt x="3930" y="1203"/>
                      <a:pt x="4394" y="905"/>
                    </a:cubicBezTo>
                    <a:lnTo>
                      <a:pt x="4930" y="2036"/>
                    </a:lnTo>
                    <a:lnTo>
                      <a:pt x="3287" y="2036"/>
                    </a:lnTo>
                    <a:cubicBezTo>
                      <a:pt x="3204" y="2036"/>
                      <a:pt x="3120" y="2120"/>
                      <a:pt x="3120" y="2203"/>
                    </a:cubicBezTo>
                    <a:cubicBezTo>
                      <a:pt x="3120" y="2298"/>
                      <a:pt x="3204" y="2370"/>
                      <a:pt x="3287" y="2370"/>
                    </a:cubicBezTo>
                    <a:lnTo>
                      <a:pt x="5180" y="2370"/>
                    </a:lnTo>
                    <a:cubicBezTo>
                      <a:pt x="5240" y="2370"/>
                      <a:pt x="5287" y="2334"/>
                      <a:pt x="5311" y="2298"/>
                    </a:cubicBezTo>
                    <a:cubicBezTo>
                      <a:pt x="5311" y="2263"/>
                      <a:pt x="5311" y="2203"/>
                      <a:pt x="5299" y="2143"/>
                    </a:cubicBezTo>
                    <a:lnTo>
                      <a:pt x="4573" y="572"/>
                    </a:lnTo>
                    <a:cubicBezTo>
                      <a:pt x="4490" y="12"/>
                      <a:pt x="2858" y="0"/>
                      <a:pt x="26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0"/>
              <p:cNvSpPr/>
              <p:nvPr/>
            </p:nvSpPr>
            <p:spPr>
              <a:xfrm>
                <a:off x="2324060" y="3093115"/>
                <a:ext cx="9115" cy="46992"/>
              </a:xfrm>
              <a:custGeom>
                <a:rect b="b" l="l" r="r" t="t"/>
                <a:pathLst>
                  <a:path extrusionOk="0" h="1727" w="335">
                    <a:moveTo>
                      <a:pt x="168" y="0"/>
                    </a:moveTo>
                    <a:cubicBezTo>
                      <a:pt x="84" y="0"/>
                      <a:pt x="1" y="72"/>
                      <a:pt x="1" y="155"/>
                    </a:cubicBezTo>
                    <a:lnTo>
                      <a:pt x="1" y="1560"/>
                    </a:lnTo>
                    <a:cubicBezTo>
                      <a:pt x="1" y="1643"/>
                      <a:pt x="84" y="1726"/>
                      <a:pt x="168" y="1726"/>
                    </a:cubicBezTo>
                    <a:cubicBezTo>
                      <a:pt x="263" y="1726"/>
                      <a:pt x="334" y="1643"/>
                      <a:pt x="334" y="1560"/>
                    </a:cubicBezTo>
                    <a:lnTo>
                      <a:pt x="334" y="155"/>
                    </a:lnTo>
                    <a:cubicBezTo>
                      <a:pt x="322" y="72"/>
                      <a:pt x="239" y="0"/>
                      <a:pt x="1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0"/>
              <p:cNvSpPr/>
              <p:nvPr/>
            </p:nvSpPr>
            <p:spPr>
              <a:xfrm>
                <a:off x="2279354" y="3108733"/>
                <a:ext cx="36325" cy="35591"/>
              </a:xfrm>
              <a:custGeom>
                <a:rect b="b" l="l" r="r" t="t"/>
                <a:pathLst>
                  <a:path extrusionOk="0" h="1308" w="1335">
                    <a:moveTo>
                      <a:pt x="168" y="1"/>
                    </a:moveTo>
                    <a:cubicBezTo>
                      <a:pt x="129" y="1"/>
                      <a:pt x="90" y="15"/>
                      <a:pt x="60" y="45"/>
                    </a:cubicBezTo>
                    <a:cubicBezTo>
                      <a:pt x="1" y="105"/>
                      <a:pt x="1" y="212"/>
                      <a:pt x="60" y="271"/>
                    </a:cubicBezTo>
                    <a:lnTo>
                      <a:pt x="1049" y="1272"/>
                    </a:lnTo>
                    <a:cubicBezTo>
                      <a:pt x="1084" y="1295"/>
                      <a:pt x="1132" y="1307"/>
                      <a:pt x="1168" y="1307"/>
                    </a:cubicBezTo>
                    <a:cubicBezTo>
                      <a:pt x="1215" y="1307"/>
                      <a:pt x="1263" y="1295"/>
                      <a:pt x="1287" y="1272"/>
                    </a:cubicBezTo>
                    <a:cubicBezTo>
                      <a:pt x="1334" y="1212"/>
                      <a:pt x="1334" y="1105"/>
                      <a:pt x="1275" y="1045"/>
                    </a:cubicBezTo>
                    <a:lnTo>
                      <a:pt x="275" y="45"/>
                    </a:lnTo>
                    <a:cubicBezTo>
                      <a:pt x="245" y="15"/>
                      <a:pt x="206" y="1"/>
                      <a:pt x="1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0"/>
              <p:cNvSpPr/>
              <p:nvPr/>
            </p:nvSpPr>
            <p:spPr>
              <a:xfrm>
                <a:off x="2255056" y="3151423"/>
                <a:ext cx="47019" cy="8762"/>
              </a:xfrm>
              <a:custGeom>
                <a:rect b="b" l="l" r="r" t="t"/>
                <a:pathLst>
                  <a:path extrusionOk="0" h="322" w="1728">
                    <a:moveTo>
                      <a:pt x="156" y="0"/>
                    </a:moveTo>
                    <a:cubicBezTo>
                      <a:pt x="72" y="0"/>
                      <a:pt x="1" y="72"/>
                      <a:pt x="1" y="155"/>
                    </a:cubicBezTo>
                    <a:cubicBezTo>
                      <a:pt x="1" y="250"/>
                      <a:pt x="72" y="322"/>
                      <a:pt x="156" y="322"/>
                    </a:cubicBezTo>
                    <a:lnTo>
                      <a:pt x="1561" y="322"/>
                    </a:lnTo>
                    <a:cubicBezTo>
                      <a:pt x="1644" y="322"/>
                      <a:pt x="1727" y="250"/>
                      <a:pt x="1727" y="155"/>
                    </a:cubicBezTo>
                    <a:cubicBezTo>
                      <a:pt x="1727" y="72"/>
                      <a:pt x="1644" y="0"/>
                      <a:pt x="1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8" name="Google Shape;1038;p30"/>
            <p:cNvCxnSpPr>
              <a:stCxn id="1014" idx="6"/>
            </p:cNvCxnSpPr>
            <p:nvPr/>
          </p:nvCxnSpPr>
          <p:spPr>
            <a:xfrm flipH="1" rot="10800000">
              <a:off x="2727816" y="3014718"/>
              <a:ext cx="907200" cy="600"/>
            </a:xfrm>
            <a:prstGeom prst="straightConnector1">
              <a:avLst/>
            </a:prstGeom>
            <a:noFill/>
            <a:ln cap="flat" cmpd="sng" w="28575">
              <a:solidFill>
                <a:schemeClr val="accent1"/>
              </a:solidFill>
              <a:prstDash val="solid"/>
              <a:round/>
              <a:headEnd len="med" w="med" type="none"/>
              <a:tailEnd len="med" w="med" type="none"/>
            </a:ln>
          </p:spPr>
        </p:cxnSp>
      </p:grpSp>
      <p:grpSp>
        <p:nvGrpSpPr>
          <p:cNvPr id="1039" name="Google Shape;1039;p30"/>
          <p:cNvGrpSpPr/>
          <p:nvPr/>
        </p:nvGrpSpPr>
        <p:grpSpPr>
          <a:xfrm>
            <a:off x="4658752" y="2706168"/>
            <a:ext cx="1511188" cy="983466"/>
            <a:chOff x="3948749" y="2706168"/>
            <a:chExt cx="1511188" cy="983466"/>
          </a:xfrm>
        </p:grpSpPr>
        <p:sp>
          <p:nvSpPr>
            <p:cNvPr id="1040" name="Google Shape;1040;p30"/>
            <p:cNvSpPr/>
            <p:nvPr/>
          </p:nvSpPr>
          <p:spPr>
            <a:xfrm>
              <a:off x="4842537" y="2706168"/>
              <a:ext cx="617400" cy="6174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1" name="Google Shape;1041;p30"/>
            <p:cNvCxnSpPr/>
            <p:nvPr/>
          </p:nvCxnSpPr>
          <p:spPr>
            <a:xfrm>
              <a:off x="5151347" y="3323634"/>
              <a:ext cx="0" cy="366000"/>
            </a:xfrm>
            <a:prstGeom prst="straightConnector1">
              <a:avLst/>
            </a:prstGeom>
            <a:noFill/>
            <a:ln cap="flat" cmpd="sng" w="28575">
              <a:solidFill>
                <a:schemeClr val="accent1"/>
              </a:solidFill>
              <a:prstDash val="solid"/>
              <a:round/>
              <a:headEnd len="med" w="med" type="none"/>
              <a:tailEnd len="med" w="med" type="none"/>
            </a:ln>
          </p:spPr>
        </p:cxnSp>
        <p:grpSp>
          <p:nvGrpSpPr>
            <p:cNvPr id="1042" name="Google Shape;1042;p30"/>
            <p:cNvGrpSpPr/>
            <p:nvPr/>
          </p:nvGrpSpPr>
          <p:grpSpPr>
            <a:xfrm>
              <a:off x="4960818" y="2845990"/>
              <a:ext cx="374648" cy="365730"/>
              <a:chOff x="1345568" y="2460080"/>
              <a:chExt cx="279881" cy="273218"/>
            </a:xfrm>
          </p:grpSpPr>
          <p:sp>
            <p:nvSpPr>
              <p:cNvPr id="1043" name="Google Shape;1043;p30"/>
              <p:cNvSpPr/>
              <p:nvPr/>
            </p:nvSpPr>
            <p:spPr>
              <a:xfrm>
                <a:off x="1345568" y="2528129"/>
                <a:ext cx="279881" cy="205169"/>
              </a:xfrm>
              <a:custGeom>
                <a:rect b="b" l="l" r="r" t="t"/>
                <a:pathLst>
                  <a:path extrusionOk="0" h="8406" w="11467">
                    <a:moveTo>
                      <a:pt x="3251" y="1631"/>
                    </a:moveTo>
                    <a:lnTo>
                      <a:pt x="3680" y="2060"/>
                    </a:lnTo>
                    <a:lnTo>
                      <a:pt x="2060" y="3691"/>
                    </a:lnTo>
                    <a:lnTo>
                      <a:pt x="1620" y="3262"/>
                    </a:lnTo>
                    <a:lnTo>
                      <a:pt x="3251" y="1631"/>
                    </a:lnTo>
                    <a:close/>
                    <a:moveTo>
                      <a:pt x="8156" y="1929"/>
                    </a:moveTo>
                    <a:lnTo>
                      <a:pt x="9799" y="3560"/>
                    </a:lnTo>
                    <a:lnTo>
                      <a:pt x="9371" y="3989"/>
                    </a:lnTo>
                    <a:lnTo>
                      <a:pt x="7728" y="2357"/>
                    </a:lnTo>
                    <a:lnTo>
                      <a:pt x="8156" y="1929"/>
                    </a:lnTo>
                    <a:close/>
                    <a:moveTo>
                      <a:pt x="7609" y="2715"/>
                    </a:moveTo>
                    <a:lnTo>
                      <a:pt x="9014" y="4108"/>
                    </a:lnTo>
                    <a:lnTo>
                      <a:pt x="8692" y="4405"/>
                    </a:lnTo>
                    <a:cubicBezTo>
                      <a:pt x="8656" y="4453"/>
                      <a:pt x="8621" y="4501"/>
                      <a:pt x="8597" y="4560"/>
                    </a:cubicBezTo>
                    <a:cubicBezTo>
                      <a:pt x="8561" y="4620"/>
                      <a:pt x="8549" y="4679"/>
                      <a:pt x="8549" y="4739"/>
                    </a:cubicBezTo>
                    <a:cubicBezTo>
                      <a:pt x="8537" y="4870"/>
                      <a:pt x="8490" y="4989"/>
                      <a:pt x="8383" y="5072"/>
                    </a:cubicBezTo>
                    <a:lnTo>
                      <a:pt x="7847" y="5620"/>
                    </a:lnTo>
                    <a:lnTo>
                      <a:pt x="5930" y="3691"/>
                    </a:lnTo>
                    <a:lnTo>
                      <a:pt x="6609" y="3429"/>
                    </a:lnTo>
                    <a:cubicBezTo>
                      <a:pt x="6609" y="3429"/>
                      <a:pt x="6632" y="3429"/>
                      <a:pt x="6632" y="3417"/>
                    </a:cubicBezTo>
                    <a:cubicBezTo>
                      <a:pt x="6739" y="3358"/>
                      <a:pt x="6823" y="3262"/>
                      <a:pt x="6882" y="3155"/>
                    </a:cubicBezTo>
                    <a:cubicBezTo>
                      <a:pt x="7109" y="3119"/>
                      <a:pt x="7299" y="3012"/>
                      <a:pt x="7466" y="2858"/>
                    </a:cubicBezTo>
                    <a:lnTo>
                      <a:pt x="7609" y="2715"/>
                    </a:lnTo>
                    <a:close/>
                    <a:moveTo>
                      <a:pt x="3846" y="6084"/>
                    </a:moveTo>
                    <a:lnTo>
                      <a:pt x="4120" y="6358"/>
                    </a:lnTo>
                    <a:lnTo>
                      <a:pt x="3739" y="6727"/>
                    </a:lnTo>
                    <a:lnTo>
                      <a:pt x="3656" y="6822"/>
                    </a:lnTo>
                    <a:cubicBezTo>
                      <a:pt x="3620" y="6846"/>
                      <a:pt x="3584" y="6858"/>
                      <a:pt x="3537" y="6858"/>
                    </a:cubicBezTo>
                    <a:cubicBezTo>
                      <a:pt x="3489" y="6858"/>
                      <a:pt x="3441" y="6846"/>
                      <a:pt x="3418" y="6822"/>
                    </a:cubicBezTo>
                    <a:lnTo>
                      <a:pt x="3382" y="6787"/>
                    </a:lnTo>
                    <a:cubicBezTo>
                      <a:pt x="3322" y="6727"/>
                      <a:pt x="3322" y="6608"/>
                      <a:pt x="3382" y="6548"/>
                    </a:cubicBezTo>
                    <a:lnTo>
                      <a:pt x="3846" y="6084"/>
                    </a:lnTo>
                    <a:close/>
                    <a:moveTo>
                      <a:pt x="4334" y="6608"/>
                    </a:moveTo>
                    <a:lnTo>
                      <a:pt x="4608" y="6882"/>
                    </a:lnTo>
                    <a:lnTo>
                      <a:pt x="4311" y="7156"/>
                    </a:lnTo>
                    <a:lnTo>
                      <a:pt x="4227" y="7239"/>
                    </a:lnTo>
                    <a:cubicBezTo>
                      <a:pt x="4203" y="7263"/>
                      <a:pt x="4156" y="7275"/>
                      <a:pt x="4108" y="7275"/>
                    </a:cubicBezTo>
                    <a:cubicBezTo>
                      <a:pt x="4072" y="7275"/>
                      <a:pt x="4025" y="7263"/>
                      <a:pt x="3989" y="7239"/>
                    </a:cubicBezTo>
                    <a:lnTo>
                      <a:pt x="3965" y="7203"/>
                    </a:lnTo>
                    <a:cubicBezTo>
                      <a:pt x="3906" y="7144"/>
                      <a:pt x="3906" y="7037"/>
                      <a:pt x="3965" y="6977"/>
                    </a:cubicBezTo>
                    <a:lnTo>
                      <a:pt x="4334" y="6608"/>
                    </a:lnTo>
                    <a:close/>
                    <a:moveTo>
                      <a:pt x="4858" y="7096"/>
                    </a:moveTo>
                    <a:lnTo>
                      <a:pt x="5132" y="7370"/>
                    </a:lnTo>
                    <a:lnTo>
                      <a:pt x="4954" y="7537"/>
                    </a:lnTo>
                    <a:lnTo>
                      <a:pt x="4811" y="7668"/>
                    </a:lnTo>
                    <a:cubicBezTo>
                      <a:pt x="4781" y="7697"/>
                      <a:pt x="4742" y="7712"/>
                      <a:pt x="4704" y="7712"/>
                    </a:cubicBezTo>
                    <a:cubicBezTo>
                      <a:pt x="4665" y="7712"/>
                      <a:pt x="4626" y="7697"/>
                      <a:pt x="4596" y="7668"/>
                    </a:cubicBezTo>
                    <a:lnTo>
                      <a:pt x="4549" y="7620"/>
                    </a:lnTo>
                    <a:cubicBezTo>
                      <a:pt x="4513" y="7596"/>
                      <a:pt x="4501" y="7549"/>
                      <a:pt x="4501" y="7513"/>
                    </a:cubicBezTo>
                    <a:cubicBezTo>
                      <a:pt x="4501" y="7477"/>
                      <a:pt x="4513" y="7441"/>
                      <a:pt x="4549" y="7418"/>
                    </a:cubicBezTo>
                    <a:lnTo>
                      <a:pt x="4858" y="7096"/>
                    </a:lnTo>
                    <a:close/>
                    <a:moveTo>
                      <a:pt x="3811" y="2417"/>
                    </a:moveTo>
                    <a:lnTo>
                      <a:pt x="3965" y="2560"/>
                    </a:lnTo>
                    <a:cubicBezTo>
                      <a:pt x="4181" y="2776"/>
                      <a:pt x="4462" y="2894"/>
                      <a:pt x="4756" y="2894"/>
                    </a:cubicBezTo>
                    <a:cubicBezTo>
                      <a:pt x="4771" y="2894"/>
                      <a:pt x="4785" y="2894"/>
                      <a:pt x="4799" y="2893"/>
                    </a:cubicBezTo>
                    <a:cubicBezTo>
                      <a:pt x="5394" y="2858"/>
                      <a:pt x="6168" y="2798"/>
                      <a:pt x="6549" y="2703"/>
                    </a:cubicBezTo>
                    <a:cubicBezTo>
                      <a:pt x="6573" y="2715"/>
                      <a:pt x="6597" y="2738"/>
                      <a:pt x="6609" y="2774"/>
                    </a:cubicBezTo>
                    <a:cubicBezTo>
                      <a:pt x="6632" y="2834"/>
                      <a:pt x="6632" y="2893"/>
                      <a:pt x="6597" y="2953"/>
                    </a:cubicBezTo>
                    <a:cubicBezTo>
                      <a:pt x="6573" y="3024"/>
                      <a:pt x="6525" y="3084"/>
                      <a:pt x="6466" y="3119"/>
                    </a:cubicBezTo>
                    <a:lnTo>
                      <a:pt x="5561" y="3489"/>
                    </a:lnTo>
                    <a:cubicBezTo>
                      <a:pt x="5501" y="3500"/>
                      <a:pt x="5466" y="3560"/>
                      <a:pt x="5454" y="3608"/>
                    </a:cubicBezTo>
                    <a:cubicBezTo>
                      <a:pt x="5442" y="3667"/>
                      <a:pt x="5454" y="3727"/>
                      <a:pt x="5501" y="3750"/>
                    </a:cubicBezTo>
                    <a:lnTo>
                      <a:pt x="7716" y="5977"/>
                    </a:lnTo>
                    <a:lnTo>
                      <a:pt x="8013" y="6275"/>
                    </a:lnTo>
                    <a:cubicBezTo>
                      <a:pt x="8097" y="6346"/>
                      <a:pt x="8097" y="6453"/>
                      <a:pt x="8025" y="6513"/>
                    </a:cubicBezTo>
                    <a:lnTo>
                      <a:pt x="8002" y="6537"/>
                    </a:lnTo>
                    <a:cubicBezTo>
                      <a:pt x="7972" y="6566"/>
                      <a:pt x="7927" y="6581"/>
                      <a:pt x="7882" y="6581"/>
                    </a:cubicBezTo>
                    <a:cubicBezTo>
                      <a:pt x="7838" y="6581"/>
                      <a:pt x="7793" y="6566"/>
                      <a:pt x="7763" y="6537"/>
                    </a:cubicBezTo>
                    <a:lnTo>
                      <a:pt x="7668" y="6453"/>
                    </a:lnTo>
                    <a:lnTo>
                      <a:pt x="5775" y="4560"/>
                    </a:lnTo>
                    <a:cubicBezTo>
                      <a:pt x="5745" y="4530"/>
                      <a:pt x="5701" y="4515"/>
                      <a:pt x="5656" y="4515"/>
                    </a:cubicBezTo>
                    <a:cubicBezTo>
                      <a:pt x="5611" y="4515"/>
                      <a:pt x="5567" y="4530"/>
                      <a:pt x="5537" y="4560"/>
                    </a:cubicBezTo>
                    <a:cubicBezTo>
                      <a:pt x="5477" y="4620"/>
                      <a:pt x="5477" y="4739"/>
                      <a:pt x="5537" y="4798"/>
                    </a:cubicBezTo>
                    <a:lnTo>
                      <a:pt x="7430" y="6691"/>
                    </a:lnTo>
                    <a:cubicBezTo>
                      <a:pt x="7490" y="6751"/>
                      <a:pt x="7490" y="6846"/>
                      <a:pt x="7430" y="6906"/>
                    </a:cubicBezTo>
                    <a:lnTo>
                      <a:pt x="7406" y="6941"/>
                    </a:lnTo>
                    <a:cubicBezTo>
                      <a:pt x="7376" y="6971"/>
                      <a:pt x="7335" y="6986"/>
                      <a:pt x="7293" y="6986"/>
                    </a:cubicBezTo>
                    <a:cubicBezTo>
                      <a:pt x="7251" y="6986"/>
                      <a:pt x="7210" y="6971"/>
                      <a:pt x="7180" y="6941"/>
                    </a:cubicBezTo>
                    <a:lnTo>
                      <a:pt x="7120" y="6882"/>
                    </a:lnTo>
                    <a:lnTo>
                      <a:pt x="5120" y="4882"/>
                    </a:lnTo>
                    <a:cubicBezTo>
                      <a:pt x="5096" y="4852"/>
                      <a:pt x="5055" y="4837"/>
                      <a:pt x="5010" y="4837"/>
                    </a:cubicBezTo>
                    <a:cubicBezTo>
                      <a:pt x="4965" y="4837"/>
                      <a:pt x="4918" y="4852"/>
                      <a:pt x="4882" y="4882"/>
                    </a:cubicBezTo>
                    <a:cubicBezTo>
                      <a:pt x="4823" y="4941"/>
                      <a:pt x="4823" y="5060"/>
                      <a:pt x="4882" y="5120"/>
                    </a:cubicBezTo>
                    <a:lnTo>
                      <a:pt x="6882" y="7120"/>
                    </a:lnTo>
                    <a:cubicBezTo>
                      <a:pt x="6906" y="7144"/>
                      <a:pt x="6930" y="7191"/>
                      <a:pt x="6930" y="7227"/>
                    </a:cubicBezTo>
                    <a:cubicBezTo>
                      <a:pt x="6930" y="7251"/>
                      <a:pt x="6906" y="7299"/>
                      <a:pt x="6882" y="7322"/>
                    </a:cubicBezTo>
                    <a:lnTo>
                      <a:pt x="6835" y="7370"/>
                    </a:lnTo>
                    <a:cubicBezTo>
                      <a:pt x="6805" y="7400"/>
                      <a:pt x="6763" y="7415"/>
                      <a:pt x="6722" y="7415"/>
                    </a:cubicBezTo>
                    <a:cubicBezTo>
                      <a:pt x="6680" y="7415"/>
                      <a:pt x="6638" y="7400"/>
                      <a:pt x="6609" y="7370"/>
                    </a:cubicBezTo>
                    <a:lnTo>
                      <a:pt x="6478" y="7239"/>
                    </a:lnTo>
                    <a:lnTo>
                      <a:pt x="4799" y="5560"/>
                    </a:lnTo>
                    <a:cubicBezTo>
                      <a:pt x="4769" y="5530"/>
                      <a:pt x="4724" y="5516"/>
                      <a:pt x="4680" y="5516"/>
                    </a:cubicBezTo>
                    <a:cubicBezTo>
                      <a:pt x="4635" y="5516"/>
                      <a:pt x="4590" y="5530"/>
                      <a:pt x="4561" y="5560"/>
                    </a:cubicBezTo>
                    <a:cubicBezTo>
                      <a:pt x="4501" y="5620"/>
                      <a:pt x="4501" y="5739"/>
                      <a:pt x="4561" y="5798"/>
                    </a:cubicBezTo>
                    <a:lnTo>
                      <a:pt x="6239" y="7477"/>
                    </a:lnTo>
                    <a:cubicBezTo>
                      <a:pt x="6275" y="7501"/>
                      <a:pt x="6287" y="7537"/>
                      <a:pt x="6287" y="7584"/>
                    </a:cubicBezTo>
                    <a:cubicBezTo>
                      <a:pt x="6287" y="7620"/>
                      <a:pt x="6275" y="7656"/>
                      <a:pt x="6239" y="7680"/>
                    </a:cubicBezTo>
                    <a:lnTo>
                      <a:pt x="6180" y="7739"/>
                    </a:lnTo>
                    <a:cubicBezTo>
                      <a:pt x="6150" y="7769"/>
                      <a:pt x="6114" y="7784"/>
                      <a:pt x="6080" y="7784"/>
                    </a:cubicBezTo>
                    <a:cubicBezTo>
                      <a:pt x="6046" y="7784"/>
                      <a:pt x="6013" y="7769"/>
                      <a:pt x="5989" y="7739"/>
                    </a:cubicBezTo>
                    <a:lnTo>
                      <a:pt x="3037" y="4798"/>
                    </a:lnTo>
                    <a:cubicBezTo>
                      <a:pt x="2953" y="4703"/>
                      <a:pt x="2894" y="4584"/>
                      <a:pt x="2882" y="4453"/>
                    </a:cubicBezTo>
                    <a:cubicBezTo>
                      <a:pt x="2882" y="4393"/>
                      <a:pt x="2858" y="4334"/>
                      <a:pt x="2834" y="4274"/>
                    </a:cubicBezTo>
                    <a:cubicBezTo>
                      <a:pt x="2799" y="4215"/>
                      <a:pt x="2775" y="4167"/>
                      <a:pt x="2727" y="4131"/>
                    </a:cubicBezTo>
                    <a:lnTo>
                      <a:pt x="2418" y="3810"/>
                    </a:lnTo>
                    <a:lnTo>
                      <a:pt x="3811" y="2417"/>
                    </a:lnTo>
                    <a:close/>
                    <a:moveTo>
                      <a:pt x="5370" y="7572"/>
                    </a:moveTo>
                    <a:lnTo>
                      <a:pt x="5632" y="7846"/>
                    </a:lnTo>
                    <a:lnTo>
                      <a:pt x="5454" y="8025"/>
                    </a:lnTo>
                    <a:cubicBezTo>
                      <a:pt x="5430" y="8061"/>
                      <a:pt x="5394" y="8072"/>
                      <a:pt x="5346" y="8072"/>
                    </a:cubicBezTo>
                    <a:cubicBezTo>
                      <a:pt x="5311" y="8072"/>
                      <a:pt x="5275" y="8049"/>
                      <a:pt x="5251" y="8025"/>
                    </a:cubicBezTo>
                    <a:lnTo>
                      <a:pt x="5192" y="7965"/>
                    </a:lnTo>
                    <a:cubicBezTo>
                      <a:pt x="5156" y="7941"/>
                      <a:pt x="5144" y="7906"/>
                      <a:pt x="5144" y="7858"/>
                    </a:cubicBezTo>
                    <a:cubicBezTo>
                      <a:pt x="5144" y="7822"/>
                      <a:pt x="5156" y="7787"/>
                      <a:pt x="5192" y="7751"/>
                    </a:cubicBezTo>
                    <a:lnTo>
                      <a:pt x="5370" y="7572"/>
                    </a:lnTo>
                    <a:close/>
                    <a:moveTo>
                      <a:pt x="2251" y="0"/>
                    </a:moveTo>
                    <a:cubicBezTo>
                      <a:pt x="2203" y="0"/>
                      <a:pt x="2167" y="12"/>
                      <a:pt x="2132" y="48"/>
                    </a:cubicBezTo>
                    <a:lnTo>
                      <a:pt x="1394" y="786"/>
                    </a:lnTo>
                    <a:cubicBezTo>
                      <a:pt x="1334" y="845"/>
                      <a:pt x="1334" y="964"/>
                      <a:pt x="1394" y="1024"/>
                    </a:cubicBezTo>
                    <a:cubicBezTo>
                      <a:pt x="1423" y="1054"/>
                      <a:pt x="1468" y="1069"/>
                      <a:pt x="1513" y="1069"/>
                    </a:cubicBezTo>
                    <a:cubicBezTo>
                      <a:pt x="1557" y="1069"/>
                      <a:pt x="1602" y="1054"/>
                      <a:pt x="1632" y="1024"/>
                    </a:cubicBezTo>
                    <a:lnTo>
                      <a:pt x="2251" y="405"/>
                    </a:lnTo>
                    <a:lnTo>
                      <a:pt x="3156" y="1310"/>
                    </a:lnTo>
                    <a:lnTo>
                      <a:pt x="1334" y="3143"/>
                    </a:lnTo>
                    <a:lnTo>
                      <a:pt x="417" y="2238"/>
                    </a:lnTo>
                    <a:lnTo>
                      <a:pt x="1155" y="1500"/>
                    </a:lnTo>
                    <a:cubicBezTo>
                      <a:pt x="1215" y="1441"/>
                      <a:pt x="1215" y="1322"/>
                      <a:pt x="1155" y="1262"/>
                    </a:cubicBezTo>
                    <a:cubicBezTo>
                      <a:pt x="1126" y="1232"/>
                      <a:pt x="1081" y="1217"/>
                      <a:pt x="1036" y="1217"/>
                    </a:cubicBezTo>
                    <a:cubicBezTo>
                      <a:pt x="992" y="1217"/>
                      <a:pt x="947" y="1232"/>
                      <a:pt x="917" y="1262"/>
                    </a:cubicBezTo>
                    <a:lnTo>
                      <a:pt x="60" y="2119"/>
                    </a:lnTo>
                    <a:cubicBezTo>
                      <a:pt x="1" y="2179"/>
                      <a:pt x="1" y="2298"/>
                      <a:pt x="60" y="2357"/>
                    </a:cubicBezTo>
                    <a:lnTo>
                      <a:pt x="1191" y="3489"/>
                    </a:lnTo>
                    <a:cubicBezTo>
                      <a:pt x="1227" y="3512"/>
                      <a:pt x="1275" y="3524"/>
                      <a:pt x="1310" y="3524"/>
                    </a:cubicBezTo>
                    <a:cubicBezTo>
                      <a:pt x="1346" y="3524"/>
                      <a:pt x="1370" y="3512"/>
                      <a:pt x="1405" y="3500"/>
                    </a:cubicBezTo>
                    <a:lnTo>
                      <a:pt x="1953" y="4048"/>
                    </a:lnTo>
                    <a:cubicBezTo>
                      <a:pt x="1989" y="4084"/>
                      <a:pt x="2025" y="4096"/>
                      <a:pt x="2072" y="4096"/>
                    </a:cubicBezTo>
                    <a:cubicBezTo>
                      <a:pt x="2120" y="4096"/>
                      <a:pt x="2167" y="4084"/>
                      <a:pt x="2191" y="4048"/>
                    </a:cubicBezTo>
                    <a:lnTo>
                      <a:pt x="2501" y="4358"/>
                    </a:lnTo>
                    <a:cubicBezTo>
                      <a:pt x="2525" y="4382"/>
                      <a:pt x="2537" y="4393"/>
                      <a:pt x="2537" y="4405"/>
                    </a:cubicBezTo>
                    <a:cubicBezTo>
                      <a:pt x="2548" y="4417"/>
                      <a:pt x="2548" y="4453"/>
                      <a:pt x="2548" y="4465"/>
                    </a:cubicBezTo>
                    <a:cubicBezTo>
                      <a:pt x="2560" y="4679"/>
                      <a:pt x="2656" y="4882"/>
                      <a:pt x="2799" y="5036"/>
                    </a:cubicBezTo>
                    <a:lnTo>
                      <a:pt x="3632" y="5870"/>
                    </a:lnTo>
                    <a:lnTo>
                      <a:pt x="3180" y="6322"/>
                    </a:lnTo>
                    <a:cubicBezTo>
                      <a:pt x="2977" y="6525"/>
                      <a:pt x="2977" y="6846"/>
                      <a:pt x="3180" y="7037"/>
                    </a:cubicBezTo>
                    <a:lnTo>
                      <a:pt x="3203" y="7072"/>
                    </a:lnTo>
                    <a:cubicBezTo>
                      <a:pt x="3299" y="7156"/>
                      <a:pt x="3430" y="7215"/>
                      <a:pt x="3561" y="7215"/>
                    </a:cubicBezTo>
                    <a:lnTo>
                      <a:pt x="3632" y="7215"/>
                    </a:lnTo>
                    <a:cubicBezTo>
                      <a:pt x="3656" y="7310"/>
                      <a:pt x="3691" y="7382"/>
                      <a:pt x="3775" y="7453"/>
                    </a:cubicBezTo>
                    <a:lnTo>
                      <a:pt x="3799" y="7489"/>
                    </a:lnTo>
                    <a:cubicBezTo>
                      <a:pt x="3894" y="7572"/>
                      <a:pt x="4025" y="7632"/>
                      <a:pt x="4156" y="7632"/>
                    </a:cubicBezTo>
                    <a:lnTo>
                      <a:pt x="4203" y="7632"/>
                    </a:lnTo>
                    <a:cubicBezTo>
                      <a:pt x="4215" y="7727"/>
                      <a:pt x="4263" y="7811"/>
                      <a:pt x="4334" y="7870"/>
                    </a:cubicBezTo>
                    <a:lnTo>
                      <a:pt x="4382" y="7918"/>
                    </a:lnTo>
                    <a:cubicBezTo>
                      <a:pt x="4475" y="8011"/>
                      <a:pt x="4593" y="8062"/>
                      <a:pt x="4713" y="8062"/>
                    </a:cubicBezTo>
                    <a:cubicBezTo>
                      <a:pt x="4762" y="8062"/>
                      <a:pt x="4810" y="8054"/>
                      <a:pt x="4858" y="8037"/>
                    </a:cubicBezTo>
                    <a:cubicBezTo>
                      <a:pt x="4882" y="8096"/>
                      <a:pt x="4918" y="8156"/>
                      <a:pt x="4977" y="8215"/>
                    </a:cubicBezTo>
                    <a:lnTo>
                      <a:pt x="5037" y="8275"/>
                    </a:lnTo>
                    <a:cubicBezTo>
                      <a:pt x="5120" y="8370"/>
                      <a:pt x="5239" y="8406"/>
                      <a:pt x="5382" y="8406"/>
                    </a:cubicBezTo>
                    <a:cubicBezTo>
                      <a:pt x="5513" y="8406"/>
                      <a:pt x="5632" y="8370"/>
                      <a:pt x="5716" y="8275"/>
                    </a:cubicBezTo>
                    <a:lnTo>
                      <a:pt x="5918" y="8084"/>
                    </a:lnTo>
                    <a:cubicBezTo>
                      <a:pt x="5977" y="8108"/>
                      <a:pt x="6049" y="8132"/>
                      <a:pt x="6120" y="8132"/>
                    </a:cubicBezTo>
                    <a:cubicBezTo>
                      <a:pt x="6239" y="8132"/>
                      <a:pt x="6358" y="8084"/>
                      <a:pt x="6466" y="7989"/>
                    </a:cubicBezTo>
                    <a:lnTo>
                      <a:pt x="6525" y="7930"/>
                    </a:lnTo>
                    <a:cubicBezTo>
                      <a:pt x="6573" y="7894"/>
                      <a:pt x="6609" y="7834"/>
                      <a:pt x="6644" y="7751"/>
                    </a:cubicBezTo>
                    <a:cubicBezTo>
                      <a:pt x="6687" y="7763"/>
                      <a:pt x="6732" y="7769"/>
                      <a:pt x="6777" y="7769"/>
                    </a:cubicBezTo>
                    <a:cubicBezTo>
                      <a:pt x="6905" y="7769"/>
                      <a:pt x="7032" y="7720"/>
                      <a:pt x="7120" y="7632"/>
                    </a:cubicBezTo>
                    <a:lnTo>
                      <a:pt x="7168" y="7596"/>
                    </a:lnTo>
                    <a:cubicBezTo>
                      <a:pt x="7240" y="7513"/>
                      <a:pt x="7287" y="7441"/>
                      <a:pt x="7299" y="7358"/>
                    </a:cubicBezTo>
                    <a:cubicBezTo>
                      <a:pt x="7313" y="7359"/>
                      <a:pt x="7327" y="7360"/>
                      <a:pt x="7341" y="7360"/>
                    </a:cubicBezTo>
                    <a:cubicBezTo>
                      <a:pt x="7470" y="7360"/>
                      <a:pt x="7597" y="7311"/>
                      <a:pt x="7704" y="7203"/>
                    </a:cubicBezTo>
                    <a:lnTo>
                      <a:pt x="7728" y="7179"/>
                    </a:lnTo>
                    <a:cubicBezTo>
                      <a:pt x="7799" y="7096"/>
                      <a:pt x="7835" y="7025"/>
                      <a:pt x="7859" y="6941"/>
                    </a:cubicBezTo>
                    <a:cubicBezTo>
                      <a:pt x="7874" y="6943"/>
                      <a:pt x="7889" y="6943"/>
                      <a:pt x="7905" y="6943"/>
                    </a:cubicBezTo>
                    <a:cubicBezTo>
                      <a:pt x="8046" y="6943"/>
                      <a:pt x="8192" y="6894"/>
                      <a:pt x="8299" y="6787"/>
                    </a:cubicBezTo>
                    <a:lnTo>
                      <a:pt x="8323" y="6763"/>
                    </a:lnTo>
                    <a:cubicBezTo>
                      <a:pt x="8514" y="6560"/>
                      <a:pt x="8514" y="6239"/>
                      <a:pt x="8323" y="6048"/>
                    </a:cubicBezTo>
                    <a:lnTo>
                      <a:pt x="8144" y="5870"/>
                    </a:lnTo>
                    <a:lnTo>
                      <a:pt x="8680" y="5334"/>
                    </a:lnTo>
                    <a:cubicBezTo>
                      <a:pt x="8835" y="5179"/>
                      <a:pt x="8918" y="4989"/>
                      <a:pt x="8930" y="4763"/>
                    </a:cubicBezTo>
                    <a:cubicBezTo>
                      <a:pt x="8930" y="4751"/>
                      <a:pt x="8930" y="4715"/>
                      <a:pt x="8954" y="4703"/>
                    </a:cubicBezTo>
                    <a:cubicBezTo>
                      <a:pt x="8966" y="4691"/>
                      <a:pt x="8966" y="4679"/>
                      <a:pt x="8978" y="4655"/>
                    </a:cubicBezTo>
                    <a:lnTo>
                      <a:pt x="9287" y="4346"/>
                    </a:lnTo>
                    <a:cubicBezTo>
                      <a:pt x="9323" y="4382"/>
                      <a:pt x="9371" y="4393"/>
                      <a:pt x="9406" y="4393"/>
                    </a:cubicBezTo>
                    <a:cubicBezTo>
                      <a:pt x="9454" y="4393"/>
                      <a:pt x="9502" y="4382"/>
                      <a:pt x="9526" y="4346"/>
                    </a:cubicBezTo>
                    <a:lnTo>
                      <a:pt x="10085" y="3798"/>
                    </a:lnTo>
                    <a:cubicBezTo>
                      <a:pt x="10109" y="3810"/>
                      <a:pt x="10145" y="3822"/>
                      <a:pt x="10168" y="3822"/>
                    </a:cubicBezTo>
                    <a:cubicBezTo>
                      <a:pt x="10216" y="3822"/>
                      <a:pt x="10264" y="3810"/>
                      <a:pt x="10288" y="3786"/>
                    </a:cubicBezTo>
                    <a:lnTo>
                      <a:pt x="11419" y="2655"/>
                    </a:lnTo>
                    <a:cubicBezTo>
                      <a:pt x="11466" y="2560"/>
                      <a:pt x="11466" y="2465"/>
                      <a:pt x="11395" y="2393"/>
                    </a:cubicBezTo>
                    <a:lnTo>
                      <a:pt x="10490" y="1488"/>
                    </a:lnTo>
                    <a:cubicBezTo>
                      <a:pt x="10460" y="1459"/>
                      <a:pt x="10416" y="1444"/>
                      <a:pt x="10369" y="1444"/>
                    </a:cubicBezTo>
                    <a:cubicBezTo>
                      <a:pt x="10323" y="1444"/>
                      <a:pt x="10276" y="1459"/>
                      <a:pt x="10240" y="1488"/>
                    </a:cubicBezTo>
                    <a:cubicBezTo>
                      <a:pt x="10180" y="1548"/>
                      <a:pt x="10180" y="1667"/>
                      <a:pt x="10240" y="1726"/>
                    </a:cubicBezTo>
                    <a:lnTo>
                      <a:pt x="11038" y="2512"/>
                    </a:lnTo>
                    <a:lnTo>
                      <a:pt x="10121" y="3429"/>
                    </a:lnTo>
                    <a:lnTo>
                      <a:pt x="8299" y="1595"/>
                    </a:lnTo>
                    <a:lnTo>
                      <a:pt x="9204" y="691"/>
                    </a:lnTo>
                    <a:lnTo>
                      <a:pt x="9787" y="1262"/>
                    </a:lnTo>
                    <a:cubicBezTo>
                      <a:pt x="9817" y="1292"/>
                      <a:pt x="9862" y="1307"/>
                      <a:pt x="9907" y="1307"/>
                    </a:cubicBezTo>
                    <a:cubicBezTo>
                      <a:pt x="9951" y="1307"/>
                      <a:pt x="9996" y="1292"/>
                      <a:pt x="10026" y="1262"/>
                    </a:cubicBezTo>
                    <a:cubicBezTo>
                      <a:pt x="10085" y="1203"/>
                      <a:pt x="10085" y="1083"/>
                      <a:pt x="10026" y="1024"/>
                    </a:cubicBezTo>
                    <a:lnTo>
                      <a:pt x="9323" y="333"/>
                    </a:lnTo>
                    <a:cubicBezTo>
                      <a:pt x="9287" y="298"/>
                      <a:pt x="9252" y="286"/>
                      <a:pt x="9204" y="286"/>
                    </a:cubicBezTo>
                    <a:cubicBezTo>
                      <a:pt x="9156" y="286"/>
                      <a:pt x="9109" y="298"/>
                      <a:pt x="9085" y="333"/>
                    </a:cubicBezTo>
                    <a:lnTo>
                      <a:pt x="7954" y="1464"/>
                    </a:lnTo>
                    <a:cubicBezTo>
                      <a:pt x="7894" y="1524"/>
                      <a:pt x="7894" y="1607"/>
                      <a:pt x="7942" y="1667"/>
                    </a:cubicBezTo>
                    <a:lnTo>
                      <a:pt x="7382" y="2215"/>
                    </a:lnTo>
                    <a:cubicBezTo>
                      <a:pt x="7359" y="2250"/>
                      <a:pt x="7347" y="2298"/>
                      <a:pt x="7347" y="2334"/>
                    </a:cubicBezTo>
                    <a:cubicBezTo>
                      <a:pt x="7347" y="2381"/>
                      <a:pt x="7359" y="2429"/>
                      <a:pt x="7382" y="2453"/>
                    </a:cubicBezTo>
                    <a:lnTo>
                      <a:pt x="7240" y="2607"/>
                    </a:lnTo>
                    <a:cubicBezTo>
                      <a:pt x="7168" y="2679"/>
                      <a:pt x="7073" y="2738"/>
                      <a:pt x="6966" y="2786"/>
                    </a:cubicBezTo>
                    <a:cubicBezTo>
                      <a:pt x="6966" y="2738"/>
                      <a:pt x="6954" y="2691"/>
                      <a:pt x="6942" y="2655"/>
                    </a:cubicBezTo>
                    <a:cubicBezTo>
                      <a:pt x="6942" y="2631"/>
                      <a:pt x="6930" y="2619"/>
                      <a:pt x="6930" y="2607"/>
                    </a:cubicBezTo>
                    <a:cubicBezTo>
                      <a:pt x="6849" y="2476"/>
                      <a:pt x="6734" y="2344"/>
                      <a:pt x="6599" y="2344"/>
                    </a:cubicBezTo>
                    <a:cubicBezTo>
                      <a:pt x="6575" y="2344"/>
                      <a:pt x="6550" y="2349"/>
                      <a:pt x="6525" y="2357"/>
                    </a:cubicBezTo>
                    <a:cubicBezTo>
                      <a:pt x="6275" y="2441"/>
                      <a:pt x="5644" y="2500"/>
                      <a:pt x="4799" y="2548"/>
                    </a:cubicBezTo>
                    <a:cubicBezTo>
                      <a:pt x="4785" y="2549"/>
                      <a:pt x="4770" y="2549"/>
                      <a:pt x="4756" y="2549"/>
                    </a:cubicBezTo>
                    <a:cubicBezTo>
                      <a:pt x="4547" y="2549"/>
                      <a:pt x="4360" y="2467"/>
                      <a:pt x="4215" y="2322"/>
                    </a:cubicBezTo>
                    <a:lnTo>
                      <a:pt x="4072" y="2179"/>
                    </a:lnTo>
                    <a:cubicBezTo>
                      <a:pt x="4132" y="2119"/>
                      <a:pt x="4132" y="2000"/>
                      <a:pt x="4072" y="1941"/>
                    </a:cubicBezTo>
                    <a:lnTo>
                      <a:pt x="3513" y="1381"/>
                    </a:lnTo>
                    <a:cubicBezTo>
                      <a:pt x="3561" y="1322"/>
                      <a:pt x="3561" y="1238"/>
                      <a:pt x="3501" y="1179"/>
                    </a:cubicBezTo>
                    <a:lnTo>
                      <a:pt x="2370" y="48"/>
                    </a:lnTo>
                    <a:cubicBezTo>
                      <a:pt x="2346" y="12"/>
                      <a:pt x="2298" y="0"/>
                      <a:pt x="22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0"/>
              <p:cNvSpPr/>
              <p:nvPr/>
            </p:nvSpPr>
            <p:spPr>
              <a:xfrm>
                <a:off x="1419087" y="2460080"/>
                <a:ext cx="132557" cy="80838"/>
              </a:xfrm>
              <a:custGeom>
                <a:rect b="b" l="l" r="r" t="t"/>
                <a:pathLst>
                  <a:path extrusionOk="0" h="3312" w="5431">
                    <a:moveTo>
                      <a:pt x="1561" y="323"/>
                    </a:moveTo>
                    <a:cubicBezTo>
                      <a:pt x="1787" y="323"/>
                      <a:pt x="2013" y="395"/>
                      <a:pt x="2215" y="514"/>
                    </a:cubicBezTo>
                    <a:cubicBezTo>
                      <a:pt x="2751" y="883"/>
                      <a:pt x="2894" y="1609"/>
                      <a:pt x="2537" y="2157"/>
                    </a:cubicBezTo>
                    <a:cubicBezTo>
                      <a:pt x="2313" y="2493"/>
                      <a:pt x="1942" y="2675"/>
                      <a:pt x="1558" y="2675"/>
                    </a:cubicBezTo>
                    <a:cubicBezTo>
                      <a:pt x="1452" y="2675"/>
                      <a:pt x="1345" y="2662"/>
                      <a:pt x="1239" y="2633"/>
                    </a:cubicBezTo>
                    <a:cubicBezTo>
                      <a:pt x="1218" y="2623"/>
                      <a:pt x="1201" y="2617"/>
                      <a:pt x="1185" y="2617"/>
                    </a:cubicBezTo>
                    <a:cubicBezTo>
                      <a:pt x="1165" y="2617"/>
                      <a:pt x="1146" y="2625"/>
                      <a:pt x="1120" y="2645"/>
                    </a:cubicBezTo>
                    <a:lnTo>
                      <a:pt x="656" y="2871"/>
                    </a:lnTo>
                    <a:lnTo>
                      <a:pt x="656" y="2871"/>
                    </a:lnTo>
                    <a:lnTo>
                      <a:pt x="679" y="2347"/>
                    </a:lnTo>
                    <a:cubicBezTo>
                      <a:pt x="679" y="2300"/>
                      <a:pt x="668" y="2276"/>
                      <a:pt x="656" y="2228"/>
                    </a:cubicBezTo>
                    <a:cubicBezTo>
                      <a:pt x="346" y="1824"/>
                      <a:pt x="310" y="1276"/>
                      <a:pt x="596" y="847"/>
                    </a:cubicBezTo>
                    <a:cubicBezTo>
                      <a:pt x="775" y="585"/>
                      <a:pt x="1025" y="407"/>
                      <a:pt x="1346" y="347"/>
                    </a:cubicBezTo>
                    <a:cubicBezTo>
                      <a:pt x="1418" y="335"/>
                      <a:pt x="1489" y="323"/>
                      <a:pt x="1561" y="323"/>
                    </a:cubicBezTo>
                    <a:close/>
                    <a:moveTo>
                      <a:pt x="3883" y="0"/>
                    </a:moveTo>
                    <a:cubicBezTo>
                      <a:pt x="3588" y="0"/>
                      <a:pt x="3291" y="87"/>
                      <a:pt x="3037" y="264"/>
                    </a:cubicBezTo>
                    <a:cubicBezTo>
                      <a:pt x="2942" y="323"/>
                      <a:pt x="2858" y="395"/>
                      <a:pt x="2787" y="478"/>
                    </a:cubicBezTo>
                    <a:lnTo>
                      <a:pt x="2739" y="526"/>
                    </a:lnTo>
                    <a:cubicBezTo>
                      <a:pt x="2644" y="419"/>
                      <a:pt x="2549" y="335"/>
                      <a:pt x="2442" y="264"/>
                    </a:cubicBezTo>
                    <a:cubicBezTo>
                      <a:pt x="2191" y="94"/>
                      <a:pt x="1906" y="11"/>
                      <a:pt x="1608" y="11"/>
                    </a:cubicBezTo>
                    <a:cubicBezTo>
                      <a:pt x="1510" y="11"/>
                      <a:pt x="1411" y="20"/>
                      <a:pt x="1311" y="38"/>
                    </a:cubicBezTo>
                    <a:cubicBezTo>
                      <a:pt x="906" y="109"/>
                      <a:pt x="584" y="347"/>
                      <a:pt x="358" y="681"/>
                    </a:cubicBezTo>
                    <a:cubicBezTo>
                      <a:pt x="1" y="1193"/>
                      <a:pt x="13" y="1883"/>
                      <a:pt x="382" y="2407"/>
                    </a:cubicBezTo>
                    <a:lnTo>
                      <a:pt x="358" y="3133"/>
                    </a:lnTo>
                    <a:cubicBezTo>
                      <a:pt x="358" y="3193"/>
                      <a:pt x="382" y="3252"/>
                      <a:pt x="429" y="3276"/>
                    </a:cubicBezTo>
                    <a:cubicBezTo>
                      <a:pt x="465" y="3300"/>
                      <a:pt x="489" y="3312"/>
                      <a:pt x="525" y="3312"/>
                    </a:cubicBezTo>
                    <a:cubicBezTo>
                      <a:pt x="549" y="3312"/>
                      <a:pt x="560" y="3312"/>
                      <a:pt x="596" y="3300"/>
                    </a:cubicBezTo>
                    <a:lnTo>
                      <a:pt x="1251" y="2979"/>
                    </a:lnTo>
                    <a:cubicBezTo>
                      <a:pt x="1369" y="3009"/>
                      <a:pt x="1489" y="3024"/>
                      <a:pt x="1608" y="3024"/>
                    </a:cubicBezTo>
                    <a:cubicBezTo>
                      <a:pt x="2040" y="3024"/>
                      <a:pt x="2459" y="2829"/>
                      <a:pt x="2739" y="2502"/>
                    </a:cubicBezTo>
                    <a:cubicBezTo>
                      <a:pt x="2751" y="2526"/>
                      <a:pt x="2751" y="2538"/>
                      <a:pt x="2763" y="2538"/>
                    </a:cubicBezTo>
                    <a:cubicBezTo>
                      <a:pt x="3049" y="2848"/>
                      <a:pt x="3466" y="3026"/>
                      <a:pt x="3882" y="3026"/>
                    </a:cubicBezTo>
                    <a:cubicBezTo>
                      <a:pt x="4001" y="3026"/>
                      <a:pt x="4120" y="3014"/>
                      <a:pt x="4228" y="2979"/>
                    </a:cubicBezTo>
                    <a:lnTo>
                      <a:pt x="4882" y="3300"/>
                    </a:lnTo>
                    <a:cubicBezTo>
                      <a:pt x="4906" y="3312"/>
                      <a:pt x="4930" y="3312"/>
                      <a:pt x="4954" y="3312"/>
                    </a:cubicBezTo>
                    <a:cubicBezTo>
                      <a:pt x="4990" y="3312"/>
                      <a:pt x="5013" y="3300"/>
                      <a:pt x="5049" y="3276"/>
                    </a:cubicBezTo>
                    <a:cubicBezTo>
                      <a:pt x="5085" y="3252"/>
                      <a:pt x="5121" y="3193"/>
                      <a:pt x="5121" y="3133"/>
                    </a:cubicBezTo>
                    <a:lnTo>
                      <a:pt x="5085" y="2407"/>
                    </a:lnTo>
                    <a:cubicBezTo>
                      <a:pt x="5359" y="1978"/>
                      <a:pt x="5430" y="1419"/>
                      <a:pt x="5251" y="943"/>
                    </a:cubicBezTo>
                    <a:cubicBezTo>
                      <a:pt x="5234" y="882"/>
                      <a:pt x="5173" y="840"/>
                      <a:pt x="5109" y="840"/>
                    </a:cubicBezTo>
                    <a:cubicBezTo>
                      <a:pt x="5085" y="840"/>
                      <a:pt x="5060" y="846"/>
                      <a:pt x="5037" y="859"/>
                    </a:cubicBezTo>
                    <a:cubicBezTo>
                      <a:pt x="4942" y="883"/>
                      <a:pt x="4894" y="990"/>
                      <a:pt x="4942" y="1074"/>
                    </a:cubicBezTo>
                    <a:cubicBezTo>
                      <a:pt x="5085" y="1466"/>
                      <a:pt x="5013" y="1895"/>
                      <a:pt x="4763" y="2228"/>
                    </a:cubicBezTo>
                    <a:cubicBezTo>
                      <a:pt x="4740" y="2252"/>
                      <a:pt x="4716" y="2300"/>
                      <a:pt x="4740" y="2347"/>
                    </a:cubicBezTo>
                    <a:lnTo>
                      <a:pt x="4763" y="2859"/>
                    </a:lnTo>
                    <a:lnTo>
                      <a:pt x="4299" y="2645"/>
                    </a:lnTo>
                    <a:cubicBezTo>
                      <a:pt x="4275" y="2621"/>
                      <a:pt x="4228" y="2621"/>
                      <a:pt x="4180" y="2621"/>
                    </a:cubicBezTo>
                    <a:cubicBezTo>
                      <a:pt x="4077" y="2651"/>
                      <a:pt x="3971" y="2665"/>
                      <a:pt x="3864" y="2665"/>
                    </a:cubicBezTo>
                    <a:cubicBezTo>
                      <a:pt x="3539" y="2665"/>
                      <a:pt x="3213" y="2533"/>
                      <a:pt x="2989" y="2300"/>
                    </a:cubicBezTo>
                    <a:cubicBezTo>
                      <a:pt x="2977" y="2288"/>
                      <a:pt x="2942" y="2252"/>
                      <a:pt x="2930" y="2228"/>
                    </a:cubicBezTo>
                    <a:cubicBezTo>
                      <a:pt x="2930" y="2205"/>
                      <a:pt x="2918" y="2205"/>
                      <a:pt x="2918" y="2193"/>
                    </a:cubicBezTo>
                    <a:cubicBezTo>
                      <a:pt x="3144" y="1752"/>
                      <a:pt x="3144" y="1240"/>
                      <a:pt x="2918" y="812"/>
                    </a:cubicBezTo>
                    <a:cubicBezTo>
                      <a:pt x="2918" y="800"/>
                      <a:pt x="2930" y="800"/>
                      <a:pt x="2930" y="776"/>
                    </a:cubicBezTo>
                    <a:cubicBezTo>
                      <a:pt x="2965" y="752"/>
                      <a:pt x="2977" y="716"/>
                      <a:pt x="3001" y="693"/>
                    </a:cubicBezTo>
                    <a:cubicBezTo>
                      <a:pt x="3061" y="633"/>
                      <a:pt x="3144" y="573"/>
                      <a:pt x="3216" y="526"/>
                    </a:cubicBezTo>
                    <a:cubicBezTo>
                      <a:pt x="3411" y="396"/>
                      <a:pt x="3639" y="332"/>
                      <a:pt x="3865" y="332"/>
                    </a:cubicBezTo>
                    <a:cubicBezTo>
                      <a:pt x="4134" y="332"/>
                      <a:pt x="4401" y="422"/>
                      <a:pt x="4609" y="597"/>
                    </a:cubicBezTo>
                    <a:cubicBezTo>
                      <a:pt x="4646" y="624"/>
                      <a:pt x="4686" y="636"/>
                      <a:pt x="4724" y="636"/>
                    </a:cubicBezTo>
                    <a:cubicBezTo>
                      <a:pt x="4770" y="636"/>
                      <a:pt x="4814" y="618"/>
                      <a:pt x="4847" y="585"/>
                    </a:cubicBezTo>
                    <a:cubicBezTo>
                      <a:pt x="4906" y="514"/>
                      <a:pt x="4894" y="407"/>
                      <a:pt x="4835" y="347"/>
                    </a:cubicBezTo>
                    <a:cubicBezTo>
                      <a:pt x="4566" y="117"/>
                      <a:pt x="4226" y="0"/>
                      <a:pt x="38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0"/>
              <p:cNvSpPr/>
              <p:nvPr/>
            </p:nvSpPr>
            <p:spPr>
              <a:xfrm>
                <a:off x="1441469" y="2493836"/>
                <a:ext cx="8152" cy="8738"/>
              </a:xfrm>
              <a:custGeom>
                <a:rect b="b" l="l" r="r" t="t"/>
                <a:pathLst>
                  <a:path extrusionOk="0" h="358" w="334">
                    <a:moveTo>
                      <a:pt x="167" y="0"/>
                    </a:moveTo>
                    <a:cubicBezTo>
                      <a:pt x="84" y="0"/>
                      <a:pt x="1" y="72"/>
                      <a:pt x="1" y="155"/>
                    </a:cubicBezTo>
                    <a:lnTo>
                      <a:pt x="1" y="191"/>
                    </a:lnTo>
                    <a:cubicBezTo>
                      <a:pt x="1" y="274"/>
                      <a:pt x="84" y="357"/>
                      <a:pt x="167" y="357"/>
                    </a:cubicBezTo>
                    <a:cubicBezTo>
                      <a:pt x="263" y="357"/>
                      <a:pt x="334" y="274"/>
                      <a:pt x="334" y="191"/>
                    </a:cubicBezTo>
                    <a:lnTo>
                      <a:pt x="334" y="155"/>
                    </a:lnTo>
                    <a:cubicBezTo>
                      <a:pt x="334" y="72"/>
                      <a:pt x="263" y="0"/>
                      <a:pt x="1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0"/>
              <p:cNvSpPr/>
              <p:nvPr/>
            </p:nvSpPr>
            <p:spPr>
              <a:xfrm>
                <a:off x="1453088" y="2493836"/>
                <a:ext cx="8177" cy="8738"/>
              </a:xfrm>
              <a:custGeom>
                <a:rect b="b" l="l" r="r" t="t"/>
                <a:pathLst>
                  <a:path extrusionOk="0" h="358" w="335">
                    <a:moveTo>
                      <a:pt x="168" y="0"/>
                    </a:moveTo>
                    <a:cubicBezTo>
                      <a:pt x="84" y="0"/>
                      <a:pt x="1" y="72"/>
                      <a:pt x="1" y="155"/>
                    </a:cubicBezTo>
                    <a:lnTo>
                      <a:pt x="1" y="191"/>
                    </a:lnTo>
                    <a:cubicBezTo>
                      <a:pt x="1" y="274"/>
                      <a:pt x="84" y="357"/>
                      <a:pt x="168" y="357"/>
                    </a:cubicBezTo>
                    <a:cubicBezTo>
                      <a:pt x="263" y="357"/>
                      <a:pt x="334" y="274"/>
                      <a:pt x="334" y="191"/>
                    </a:cubicBezTo>
                    <a:lnTo>
                      <a:pt x="334" y="155"/>
                    </a:lnTo>
                    <a:cubicBezTo>
                      <a:pt x="334" y="72"/>
                      <a:pt x="263" y="0"/>
                      <a:pt x="1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0"/>
              <p:cNvSpPr/>
              <p:nvPr/>
            </p:nvSpPr>
            <p:spPr>
              <a:xfrm>
                <a:off x="1464731" y="2493836"/>
                <a:ext cx="8152" cy="8738"/>
              </a:xfrm>
              <a:custGeom>
                <a:rect b="b" l="l" r="r" t="t"/>
                <a:pathLst>
                  <a:path extrusionOk="0" h="358" w="334">
                    <a:moveTo>
                      <a:pt x="167" y="0"/>
                    </a:moveTo>
                    <a:cubicBezTo>
                      <a:pt x="83" y="0"/>
                      <a:pt x="0" y="72"/>
                      <a:pt x="0" y="155"/>
                    </a:cubicBezTo>
                    <a:lnTo>
                      <a:pt x="0" y="191"/>
                    </a:lnTo>
                    <a:cubicBezTo>
                      <a:pt x="0" y="274"/>
                      <a:pt x="83" y="357"/>
                      <a:pt x="167" y="357"/>
                    </a:cubicBezTo>
                    <a:cubicBezTo>
                      <a:pt x="262" y="357"/>
                      <a:pt x="333" y="274"/>
                      <a:pt x="333" y="191"/>
                    </a:cubicBezTo>
                    <a:lnTo>
                      <a:pt x="333" y="155"/>
                    </a:lnTo>
                    <a:cubicBezTo>
                      <a:pt x="333" y="72"/>
                      <a:pt x="262" y="0"/>
                      <a:pt x="1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0"/>
              <p:cNvSpPr/>
              <p:nvPr/>
            </p:nvSpPr>
            <p:spPr>
              <a:xfrm>
                <a:off x="1498439" y="2493836"/>
                <a:ext cx="7859" cy="8738"/>
              </a:xfrm>
              <a:custGeom>
                <a:rect b="b" l="l" r="r" t="t"/>
                <a:pathLst>
                  <a:path extrusionOk="0" h="358" w="322">
                    <a:moveTo>
                      <a:pt x="155" y="0"/>
                    </a:moveTo>
                    <a:cubicBezTo>
                      <a:pt x="72" y="0"/>
                      <a:pt x="0" y="72"/>
                      <a:pt x="0" y="155"/>
                    </a:cubicBezTo>
                    <a:lnTo>
                      <a:pt x="0" y="191"/>
                    </a:lnTo>
                    <a:cubicBezTo>
                      <a:pt x="0" y="274"/>
                      <a:pt x="72" y="357"/>
                      <a:pt x="155" y="357"/>
                    </a:cubicBezTo>
                    <a:cubicBezTo>
                      <a:pt x="250" y="357"/>
                      <a:pt x="322" y="274"/>
                      <a:pt x="322" y="191"/>
                    </a:cubicBezTo>
                    <a:lnTo>
                      <a:pt x="322" y="155"/>
                    </a:lnTo>
                    <a:cubicBezTo>
                      <a:pt x="322" y="72"/>
                      <a:pt x="250" y="0"/>
                      <a:pt x="1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0"/>
              <p:cNvSpPr/>
              <p:nvPr/>
            </p:nvSpPr>
            <p:spPr>
              <a:xfrm>
                <a:off x="1510057" y="2493836"/>
                <a:ext cx="7859" cy="8738"/>
              </a:xfrm>
              <a:custGeom>
                <a:rect b="b" l="l" r="r" t="t"/>
                <a:pathLst>
                  <a:path extrusionOk="0" h="358" w="322">
                    <a:moveTo>
                      <a:pt x="155" y="0"/>
                    </a:moveTo>
                    <a:cubicBezTo>
                      <a:pt x="72" y="0"/>
                      <a:pt x="0" y="72"/>
                      <a:pt x="0" y="155"/>
                    </a:cubicBezTo>
                    <a:lnTo>
                      <a:pt x="0" y="191"/>
                    </a:lnTo>
                    <a:cubicBezTo>
                      <a:pt x="0" y="274"/>
                      <a:pt x="72" y="357"/>
                      <a:pt x="155" y="357"/>
                    </a:cubicBezTo>
                    <a:cubicBezTo>
                      <a:pt x="251" y="357"/>
                      <a:pt x="322" y="274"/>
                      <a:pt x="322" y="191"/>
                    </a:cubicBezTo>
                    <a:lnTo>
                      <a:pt x="322" y="155"/>
                    </a:lnTo>
                    <a:cubicBezTo>
                      <a:pt x="322" y="72"/>
                      <a:pt x="251" y="0"/>
                      <a:pt x="1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0"/>
              <p:cNvSpPr/>
              <p:nvPr/>
            </p:nvSpPr>
            <p:spPr>
              <a:xfrm>
                <a:off x="1521383" y="2493836"/>
                <a:ext cx="8177" cy="8738"/>
              </a:xfrm>
              <a:custGeom>
                <a:rect b="b" l="l" r="r" t="t"/>
                <a:pathLst>
                  <a:path extrusionOk="0" h="358" w="335">
                    <a:moveTo>
                      <a:pt x="168" y="0"/>
                    </a:moveTo>
                    <a:cubicBezTo>
                      <a:pt x="84" y="0"/>
                      <a:pt x="1" y="72"/>
                      <a:pt x="1" y="155"/>
                    </a:cubicBezTo>
                    <a:lnTo>
                      <a:pt x="1" y="191"/>
                    </a:lnTo>
                    <a:cubicBezTo>
                      <a:pt x="1" y="274"/>
                      <a:pt x="84" y="357"/>
                      <a:pt x="168" y="357"/>
                    </a:cubicBezTo>
                    <a:cubicBezTo>
                      <a:pt x="263" y="357"/>
                      <a:pt x="334" y="274"/>
                      <a:pt x="334" y="191"/>
                    </a:cubicBezTo>
                    <a:lnTo>
                      <a:pt x="334" y="155"/>
                    </a:lnTo>
                    <a:cubicBezTo>
                      <a:pt x="334" y="72"/>
                      <a:pt x="263" y="0"/>
                      <a:pt x="1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51" name="Google Shape;1051;p30"/>
            <p:cNvCxnSpPr>
              <a:stCxn id="1031" idx="6"/>
            </p:cNvCxnSpPr>
            <p:nvPr/>
          </p:nvCxnSpPr>
          <p:spPr>
            <a:xfrm>
              <a:off x="3948749" y="3014868"/>
              <a:ext cx="907200" cy="0"/>
            </a:xfrm>
            <a:prstGeom prst="straightConnector1">
              <a:avLst/>
            </a:prstGeom>
            <a:noFill/>
            <a:ln cap="flat" cmpd="sng" w="28575">
              <a:solidFill>
                <a:schemeClr val="accent1"/>
              </a:solidFill>
              <a:prstDash val="solid"/>
              <a:round/>
              <a:headEnd len="med" w="med" type="none"/>
              <a:tailEnd len="med" w="med" type="none"/>
            </a:ln>
          </p:spPr>
        </p:cxnSp>
      </p:grpSp>
      <p:sp>
        <p:nvSpPr>
          <p:cNvPr id="1052" name="Google Shape;1052;p30"/>
          <p:cNvSpPr txBox="1"/>
          <p:nvPr>
            <p:ph idx="4294967295" type="subTitle"/>
          </p:nvPr>
        </p:nvSpPr>
        <p:spPr>
          <a:xfrm>
            <a:off x="7083025" y="1584625"/>
            <a:ext cx="1832400" cy="50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Outcome &amp; Insights</a:t>
            </a:r>
            <a:endParaRPr/>
          </a:p>
        </p:txBody>
      </p:sp>
      <p:sp>
        <p:nvSpPr>
          <p:cNvPr id="1053" name="Google Shape;1053;p30"/>
          <p:cNvSpPr txBox="1"/>
          <p:nvPr>
            <p:ph idx="4294967295" type="title"/>
          </p:nvPr>
        </p:nvSpPr>
        <p:spPr>
          <a:xfrm>
            <a:off x="7083025" y="1245050"/>
            <a:ext cx="1902300" cy="4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Conclusion</a:t>
            </a:r>
            <a:endParaRPr sz="1800"/>
          </a:p>
        </p:txBody>
      </p:sp>
      <p:sp>
        <p:nvSpPr>
          <p:cNvPr id="1054" name="Google Shape;1054;p30"/>
          <p:cNvSpPr/>
          <p:nvPr/>
        </p:nvSpPr>
        <p:spPr>
          <a:xfrm>
            <a:off x="1141475" y="4812025"/>
            <a:ext cx="8002500" cy="342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2"/>
                </a:solidFill>
                <a:latin typeface="Comfortaa"/>
                <a:ea typeface="Comfortaa"/>
                <a:cs typeface="Comfortaa"/>
                <a:sym typeface="Comfortaa"/>
              </a:rPr>
              <a:t>CZ1115 | AY20/21 S2</a:t>
            </a:r>
            <a:endParaRPr>
              <a:solidFill>
                <a:schemeClr val="accent2"/>
              </a:solidFill>
              <a:latin typeface="Comfortaa"/>
              <a:ea typeface="Comfortaa"/>
              <a:cs typeface="Comfortaa"/>
              <a:sym typeface="Comfortaa"/>
            </a:endParaRPr>
          </a:p>
        </p:txBody>
      </p:sp>
      <p:pic>
        <p:nvPicPr>
          <p:cNvPr id="1055" name="Google Shape;1055;p30"/>
          <p:cNvPicPr preferRelativeResize="0"/>
          <p:nvPr/>
        </p:nvPicPr>
        <p:blipFill rotWithShape="1">
          <a:blip r:embed="rId3">
            <a:alphaModFix/>
          </a:blip>
          <a:srcRect b="29036" l="0" r="0" t="28943"/>
          <a:stretch/>
        </p:blipFill>
        <p:spPr>
          <a:xfrm>
            <a:off x="0" y="4823457"/>
            <a:ext cx="1141478" cy="320040"/>
          </a:xfrm>
          <a:prstGeom prst="rect">
            <a:avLst/>
          </a:prstGeom>
          <a:noFill/>
          <a:ln>
            <a:noFill/>
          </a:ln>
        </p:spPr>
      </p:pic>
      <p:grpSp>
        <p:nvGrpSpPr>
          <p:cNvPr id="1056" name="Google Shape;1056;p30"/>
          <p:cNvGrpSpPr/>
          <p:nvPr/>
        </p:nvGrpSpPr>
        <p:grpSpPr>
          <a:xfrm>
            <a:off x="6169940" y="2339359"/>
            <a:ext cx="1525484" cy="985109"/>
            <a:chOff x="6398540" y="2339359"/>
            <a:chExt cx="1525484" cy="985109"/>
          </a:xfrm>
        </p:grpSpPr>
        <p:cxnSp>
          <p:nvCxnSpPr>
            <p:cNvPr id="1057" name="Google Shape;1057;p30"/>
            <p:cNvCxnSpPr/>
            <p:nvPr/>
          </p:nvCxnSpPr>
          <p:spPr>
            <a:xfrm>
              <a:off x="7614887" y="2339359"/>
              <a:ext cx="0" cy="367200"/>
            </a:xfrm>
            <a:prstGeom prst="straightConnector1">
              <a:avLst/>
            </a:prstGeom>
            <a:noFill/>
            <a:ln cap="flat" cmpd="sng" w="28575">
              <a:solidFill>
                <a:schemeClr val="accent1"/>
              </a:solidFill>
              <a:prstDash val="solid"/>
              <a:round/>
              <a:headEnd len="med" w="med" type="none"/>
              <a:tailEnd len="med" w="med" type="none"/>
            </a:ln>
          </p:spPr>
        </p:cxnSp>
        <p:sp>
          <p:nvSpPr>
            <p:cNvPr id="1058" name="Google Shape;1058;p30"/>
            <p:cNvSpPr/>
            <p:nvPr/>
          </p:nvSpPr>
          <p:spPr>
            <a:xfrm>
              <a:off x="7305724" y="2706168"/>
              <a:ext cx="618300" cy="6183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9" name="Google Shape;1059;p30"/>
            <p:cNvGrpSpPr/>
            <p:nvPr/>
          </p:nvGrpSpPr>
          <p:grpSpPr>
            <a:xfrm>
              <a:off x="7502262" y="2825496"/>
              <a:ext cx="250694" cy="406769"/>
              <a:chOff x="2705433" y="2907035"/>
              <a:chExt cx="187281" cy="303876"/>
            </a:xfrm>
          </p:grpSpPr>
          <p:sp>
            <p:nvSpPr>
              <p:cNvPr id="1060" name="Google Shape;1060;p30"/>
              <p:cNvSpPr/>
              <p:nvPr/>
            </p:nvSpPr>
            <p:spPr>
              <a:xfrm>
                <a:off x="2705433" y="2907035"/>
                <a:ext cx="187281" cy="303876"/>
              </a:xfrm>
              <a:custGeom>
                <a:rect b="b" l="l" r="r" t="t"/>
                <a:pathLst>
                  <a:path extrusionOk="0" h="11014" w="6788">
                    <a:moveTo>
                      <a:pt x="632" y="4941"/>
                    </a:moveTo>
                    <a:lnTo>
                      <a:pt x="632" y="5394"/>
                    </a:lnTo>
                    <a:lnTo>
                      <a:pt x="441" y="5394"/>
                    </a:lnTo>
                    <a:lnTo>
                      <a:pt x="632" y="4941"/>
                    </a:lnTo>
                    <a:close/>
                    <a:moveTo>
                      <a:pt x="3703" y="0"/>
                    </a:moveTo>
                    <a:cubicBezTo>
                      <a:pt x="2013" y="0"/>
                      <a:pt x="632" y="1346"/>
                      <a:pt x="632" y="2989"/>
                    </a:cubicBezTo>
                    <a:lnTo>
                      <a:pt x="632" y="4179"/>
                    </a:lnTo>
                    <a:lnTo>
                      <a:pt x="36" y="5489"/>
                    </a:lnTo>
                    <a:cubicBezTo>
                      <a:pt x="1" y="5537"/>
                      <a:pt x="13" y="5596"/>
                      <a:pt x="48" y="5644"/>
                    </a:cubicBezTo>
                    <a:cubicBezTo>
                      <a:pt x="72" y="5692"/>
                      <a:pt x="120" y="5715"/>
                      <a:pt x="179" y="5715"/>
                    </a:cubicBezTo>
                    <a:lnTo>
                      <a:pt x="632" y="5715"/>
                    </a:lnTo>
                    <a:lnTo>
                      <a:pt x="632" y="6965"/>
                    </a:lnTo>
                    <a:cubicBezTo>
                      <a:pt x="632" y="7335"/>
                      <a:pt x="941" y="7656"/>
                      <a:pt x="1310" y="7656"/>
                    </a:cubicBezTo>
                    <a:lnTo>
                      <a:pt x="2156" y="7656"/>
                    </a:lnTo>
                    <a:lnTo>
                      <a:pt x="2156" y="8704"/>
                    </a:lnTo>
                    <a:lnTo>
                      <a:pt x="751" y="10775"/>
                    </a:lnTo>
                    <a:cubicBezTo>
                      <a:pt x="703" y="10835"/>
                      <a:pt x="703" y="10906"/>
                      <a:pt x="751" y="10954"/>
                    </a:cubicBezTo>
                    <a:cubicBezTo>
                      <a:pt x="775" y="11002"/>
                      <a:pt x="822" y="11014"/>
                      <a:pt x="882" y="11014"/>
                    </a:cubicBezTo>
                    <a:lnTo>
                      <a:pt x="929" y="11014"/>
                    </a:lnTo>
                    <a:lnTo>
                      <a:pt x="2394" y="10585"/>
                    </a:lnTo>
                    <a:cubicBezTo>
                      <a:pt x="2489" y="10549"/>
                      <a:pt x="2537" y="10466"/>
                      <a:pt x="2501" y="10394"/>
                    </a:cubicBezTo>
                    <a:cubicBezTo>
                      <a:pt x="2482" y="10328"/>
                      <a:pt x="2418" y="10277"/>
                      <a:pt x="2356" y="10277"/>
                    </a:cubicBezTo>
                    <a:cubicBezTo>
                      <a:pt x="2340" y="10277"/>
                      <a:pt x="2325" y="10280"/>
                      <a:pt x="2310" y="10287"/>
                    </a:cubicBezTo>
                    <a:lnTo>
                      <a:pt x="1263" y="10597"/>
                    </a:lnTo>
                    <a:lnTo>
                      <a:pt x="2441" y="8859"/>
                    </a:lnTo>
                    <a:cubicBezTo>
                      <a:pt x="2453" y="8823"/>
                      <a:pt x="2477" y="8799"/>
                      <a:pt x="2477" y="8763"/>
                    </a:cubicBezTo>
                    <a:lnTo>
                      <a:pt x="2477" y="7608"/>
                    </a:lnTo>
                    <a:lnTo>
                      <a:pt x="3453" y="7073"/>
                    </a:lnTo>
                    <a:cubicBezTo>
                      <a:pt x="3537" y="7025"/>
                      <a:pt x="3561" y="6942"/>
                      <a:pt x="3513" y="6846"/>
                    </a:cubicBezTo>
                    <a:cubicBezTo>
                      <a:pt x="3488" y="6797"/>
                      <a:pt x="3436" y="6765"/>
                      <a:pt x="3378" y="6765"/>
                    </a:cubicBezTo>
                    <a:cubicBezTo>
                      <a:pt x="3352" y="6765"/>
                      <a:pt x="3325" y="6772"/>
                      <a:pt x="3299" y="6787"/>
                    </a:cubicBezTo>
                    <a:lnTo>
                      <a:pt x="2263" y="7358"/>
                    </a:lnTo>
                    <a:lnTo>
                      <a:pt x="1298" y="7358"/>
                    </a:lnTo>
                    <a:cubicBezTo>
                      <a:pt x="1108" y="7358"/>
                      <a:pt x="941" y="7192"/>
                      <a:pt x="941" y="7001"/>
                    </a:cubicBezTo>
                    <a:lnTo>
                      <a:pt x="941" y="6549"/>
                    </a:lnTo>
                    <a:lnTo>
                      <a:pt x="1775" y="6549"/>
                    </a:lnTo>
                    <a:cubicBezTo>
                      <a:pt x="1870" y="6549"/>
                      <a:pt x="1941" y="6477"/>
                      <a:pt x="1941" y="6382"/>
                    </a:cubicBezTo>
                    <a:cubicBezTo>
                      <a:pt x="1941" y="6299"/>
                      <a:pt x="1870" y="6227"/>
                      <a:pt x="1775" y="6227"/>
                    </a:cubicBezTo>
                    <a:lnTo>
                      <a:pt x="941" y="6227"/>
                    </a:lnTo>
                    <a:lnTo>
                      <a:pt x="941" y="3025"/>
                    </a:lnTo>
                    <a:cubicBezTo>
                      <a:pt x="941" y="1548"/>
                      <a:pt x="2179" y="358"/>
                      <a:pt x="3715" y="358"/>
                    </a:cubicBezTo>
                    <a:cubicBezTo>
                      <a:pt x="5239" y="358"/>
                      <a:pt x="6478" y="1548"/>
                      <a:pt x="6478" y="3025"/>
                    </a:cubicBezTo>
                    <a:cubicBezTo>
                      <a:pt x="6478" y="4263"/>
                      <a:pt x="5811" y="5406"/>
                      <a:pt x="4727" y="6013"/>
                    </a:cubicBezTo>
                    <a:lnTo>
                      <a:pt x="3954" y="6442"/>
                    </a:lnTo>
                    <a:cubicBezTo>
                      <a:pt x="3870" y="6489"/>
                      <a:pt x="3846" y="6584"/>
                      <a:pt x="3894" y="6668"/>
                    </a:cubicBezTo>
                    <a:cubicBezTo>
                      <a:pt x="3918" y="6717"/>
                      <a:pt x="3971" y="6749"/>
                      <a:pt x="4029" y="6749"/>
                    </a:cubicBezTo>
                    <a:cubicBezTo>
                      <a:pt x="4055" y="6749"/>
                      <a:pt x="4082" y="6742"/>
                      <a:pt x="4108" y="6727"/>
                    </a:cubicBezTo>
                    <a:lnTo>
                      <a:pt x="4882" y="6299"/>
                    </a:lnTo>
                    <a:cubicBezTo>
                      <a:pt x="4918" y="6287"/>
                      <a:pt x="4930" y="6263"/>
                      <a:pt x="4966" y="6251"/>
                    </a:cubicBezTo>
                    <a:lnTo>
                      <a:pt x="4966" y="8525"/>
                    </a:lnTo>
                    <a:cubicBezTo>
                      <a:pt x="4966" y="8573"/>
                      <a:pt x="4977" y="8609"/>
                      <a:pt x="5001" y="8632"/>
                    </a:cubicBezTo>
                    <a:lnTo>
                      <a:pt x="5620" y="9323"/>
                    </a:lnTo>
                    <a:lnTo>
                      <a:pt x="2965" y="10109"/>
                    </a:lnTo>
                    <a:cubicBezTo>
                      <a:pt x="2882" y="10133"/>
                      <a:pt x="2834" y="10228"/>
                      <a:pt x="2858" y="10299"/>
                    </a:cubicBezTo>
                    <a:cubicBezTo>
                      <a:pt x="2882" y="10371"/>
                      <a:pt x="2953" y="10418"/>
                      <a:pt x="3013" y="10418"/>
                    </a:cubicBezTo>
                    <a:lnTo>
                      <a:pt x="3061" y="10418"/>
                    </a:lnTo>
                    <a:lnTo>
                      <a:pt x="5942" y="9573"/>
                    </a:lnTo>
                    <a:cubicBezTo>
                      <a:pt x="6001" y="9549"/>
                      <a:pt x="6037" y="9513"/>
                      <a:pt x="6049" y="9466"/>
                    </a:cubicBezTo>
                    <a:cubicBezTo>
                      <a:pt x="6061" y="9406"/>
                      <a:pt x="6049" y="9359"/>
                      <a:pt x="6013" y="9311"/>
                    </a:cubicBezTo>
                    <a:lnTo>
                      <a:pt x="5263" y="8442"/>
                    </a:lnTo>
                    <a:lnTo>
                      <a:pt x="5263" y="6013"/>
                    </a:lnTo>
                    <a:cubicBezTo>
                      <a:pt x="6216" y="5311"/>
                      <a:pt x="6787" y="4203"/>
                      <a:pt x="6787" y="2989"/>
                    </a:cubicBezTo>
                    <a:cubicBezTo>
                      <a:pt x="6787" y="1346"/>
                      <a:pt x="5406" y="0"/>
                      <a:pt x="37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0"/>
              <p:cNvSpPr/>
              <p:nvPr/>
            </p:nvSpPr>
            <p:spPr>
              <a:xfrm>
                <a:off x="2760284" y="2927065"/>
                <a:ext cx="110415" cy="110746"/>
              </a:xfrm>
              <a:custGeom>
                <a:rect b="b" l="l" r="r" t="t"/>
                <a:pathLst>
                  <a:path extrusionOk="0" h="4014" w="4002">
                    <a:moveTo>
                      <a:pt x="1989" y="1"/>
                    </a:moveTo>
                    <a:cubicBezTo>
                      <a:pt x="953" y="1"/>
                      <a:pt x="72" y="822"/>
                      <a:pt x="1" y="1870"/>
                    </a:cubicBezTo>
                    <a:cubicBezTo>
                      <a:pt x="1" y="1953"/>
                      <a:pt x="61" y="2025"/>
                      <a:pt x="144" y="2048"/>
                    </a:cubicBezTo>
                    <a:cubicBezTo>
                      <a:pt x="239" y="2048"/>
                      <a:pt x="311" y="1989"/>
                      <a:pt x="322" y="1894"/>
                    </a:cubicBezTo>
                    <a:cubicBezTo>
                      <a:pt x="382" y="1013"/>
                      <a:pt x="1108" y="346"/>
                      <a:pt x="1989" y="346"/>
                    </a:cubicBezTo>
                    <a:cubicBezTo>
                      <a:pt x="2918" y="346"/>
                      <a:pt x="3656" y="1096"/>
                      <a:pt x="3656" y="2013"/>
                    </a:cubicBezTo>
                    <a:cubicBezTo>
                      <a:pt x="3656" y="2941"/>
                      <a:pt x="2918" y="3680"/>
                      <a:pt x="1989" y="3680"/>
                    </a:cubicBezTo>
                    <a:cubicBezTo>
                      <a:pt x="1251" y="3680"/>
                      <a:pt x="596" y="3191"/>
                      <a:pt x="382" y="2477"/>
                    </a:cubicBezTo>
                    <a:cubicBezTo>
                      <a:pt x="363" y="2401"/>
                      <a:pt x="298" y="2363"/>
                      <a:pt x="236" y="2363"/>
                    </a:cubicBezTo>
                    <a:cubicBezTo>
                      <a:pt x="221" y="2363"/>
                      <a:pt x="206" y="2365"/>
                      <a:pt x="191" y="2370"/>
                    </a:cubicBezTo>
                    <a:cubicBezTo>
                      <a:pt x="96" y="2406"/>
                      <a:pt x="61" y="2489"/>
                      <a:pt x="84" y="2560"/>
                    </a:cubicBezTo>
                    <a:cubicBezTo>
                      <a:pt x="322" y="3418"/>
                      <a:pt x="1108" y="4013"/>
                      <a:pt x="2001" y="4013"/>
                    </a:cubicBezTo>
                    <a:cubicBezTo>
                      <a:pt x="3109" y="4013"/>
                      <a:pt x="4001" y="3120"/>
                      <a:pt x="4001" y="2013"/>
                    </a:cubicBezTo>
                    <a:cubicBezTo>
                      <a:pt x="3990" y="917"/>
                      <a:pt x="3097" y="1"/>
                      <a:pt x="19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0"/>
              <p:cNvSpPr/>
              <p:nvPr/>
            </p:nvSpPr>
            <p:spPr>
              <a:xfrm>
                <a:off x="2783626" y="2947757"/>
                <a:ext cx="64726" cy="64754"/>
              </a:xfrm>
              <a:custGeom>
                <a:rect b="b" l="l" r="r" t="t"/>
                <a:pathLst>
                  <a:path extrusionOk="0" h="2347" w="2346">
                    <a:moveTo>
                      <a:pt x="1465" y="310"/>
                    </a:moveTo>
                    <a:cubicBezTo>
                      <a:pt x="1620" y="310"/>
                      <a:pt x="1751" y="370"/>
                      <a:pt x="1858" y="477"/>
                    </a:cubicBezTo>
                    <a:cubicBezTo>
                      <a:pt x="1965" y="584"/>
                      <a:pt x="2024" y="715"/>
                      <a:pt x="2024" y="858"/>
                    </a:cubicBezTo>
                    <a:cubicBezTo>
                      <a:pt x="2024" y="1013"/>
                      <a:pt x="1965" y="1144"/>
                      <a:pt x="1858" y="1251"/>
                    </a:cubicBezTo>
                    <a:cubicBezTo>
                      <a:pt x="1751" y="1358"/>
                      <a:pt x="1620" y="1418"/>
                      <a:pt x="1465" y="1418"/>
                    </a:cubicBezTo>
                    <a:cubicBezTo>
                      <a:pt x="1322" y="1418"/>
                      <a:pt x="1191" y="1358"/>
                      <a:pt x="1084" y="1251"/>
                    </a:cubicBezTo>
                    <a:cubicBezTo>
                      <a:pt x="869" y="1037"/>
                      <a:pt x="869" y="679"/>
                      <a:pt x="1084" y="477"/>
                    </a:cubicBezTo>
                    <a:cubicBezTo>
                      <a:pt x="1191" y="370"/>
                      <a:pt x="1322" y="310"/>
                      <a:pt x="1465" y="310"/>
                    </a:cubicBezTo>
                    <a:close/>
                    <a:moveTo>
                      <a:pt x="1489" y="1"/>
                    </a:moveTo>
                    <a:cubicBezTo>
                      <a:pt x="1262" y="1"/>
                      <a:pt x="1036" y="84"/>
                      <a:pt x="869" y="251"/>
                    </a:cubicBezTo>
                    <a:cubicBezTo>
                      <a:pt x="572" y="548"/>
                      <a:pt x="536" y="1025"/>
                      <a:pt x="774" y="1370"/>
                    </a:cubicBezTo>
                    <a:lnTo>
                      <a:pt x="60" y="2084"/>
                    </a:lnTo>
                    <a:cubicBezTo>
                      <a:pt x="0" y="2144"/>
                      <a:pt x="0" y="2239"/>
                      <a:pt x="60" y="2299"/>
                    </a:cubicBezTo>
                    <a:cubicBezTo>
                      <a:pt x="84" y="2334"/>
                      <a:pt x="131" y="2346"/>
                      <a:pt x="179" y="2346"/>
                    </a:cubicBezTo>
                    <a:cubicBezTo>
                      <a:pt x="215" y="2346"/>
                      <a:pt x="262" y="2334"/>
                      <a:pt x="298" y="2299"/>
                    </a:cubicBezTo>
                    <a:lnTo>
                      <a:pt x="1012" y="1584"/>
                    </a:lnTo>
                    <a:cubicBezTo>
                      <a:pt x="1155" y="1691"/>
                      <a:pt x="1322" y="1739"/>
                      <a:pt x="1501" y="1739"/>
                    </a:cubicBezTo>
                    <a:cubicBezTo>
                      <a:pt x="1739" y="1739"/>
                      <a:pt x="1941" y="1644"/>
                      <a:pt x="2108" y="1489"/>
                    </a:cubicBezTo>
                    <a:cubicBezTo>
                      <a:pt x="2263" y="1310"/>
                      <a:pt x="2346" y="1096"/>
                      <a:pt x="2346" y="858"/>
                    </a:cubicBezTo>
                    <a:cubicBezTo>
                      <a:pt x="2346" y="620"/>
                      <a:pt x="2263" y="417"/>
                      <a:pt x="2096" y="251"/>
                    </a:cubicBezTo>
                    <a:cubicBezTo>
                      <a:pt x="1929" y="84"/>
                      <a:pt x="1703" y="1"/>
                      <a:pt x="14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63" name="Google Shape;1063;p30"/>
            <p:cNvCxnSpPr>
              <a:stCxn id="1040" idx="6"/>
            </p:cNvCxnSpPr>
            <p:nvPr/>
          </p:nvCxnSpPr>
          <p:spPr>
            <a:xfrm>
              <a:off x="6398540" y="3014868"/>
              <a:ext cx="907200" cy="300"/>
            </a:xfrm>
            <a:prstGeom prst="straightConnector1">
              <a:avLst/>
            </a:prstGeom>
            <a:noFill/>
            <a:ln cap="flat" cmpd="sng" w="28575">
              <a:solidFill>
                <a:schemeClr val="accent1"/>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7"/>
                                        </p:tgtEl>
                                        <p:attrNameLst>
                                          <p:attrName>style.visibility</p:attrName>
                                        </p:attrNameLst>
                                      </p:cBhvr>
                                      <p:to>
                                        <p:strVal val="visible"/>
                                      </p:to>
                                    </p:set>
                                    <p:animEffect filter="fade" transition="in">
                                      <p:cBhvr>
                                        <p:cTn dur="1000"/>
                                        <p:tgtEl>
                                          <p:spTgt spid="1007"/>
                                        </p:tgtEl>
                                      </p:cBhvr>
                                    </p:animEffect>
                                  </p:childTnLst>
                                </p:cTn>
                              </p:par>
                              <p:par>
                                <p:cTn fill="hold" nodeType="withEffect" presetClass="entr" presetID="10" presetSubtype="0">
                                  <p:stCondLst>
                                    <p:cond delay="0"/>
                                  </p:stCondLst>
                                  <p:childTnLst>
                                    <p:set>
                                      <p:cBhvr>
                                        <p:cTn dur="1" fill="hold">
                                          <p:stCondLst>
                                            <p:cond delay="0"/>
                                          </p:stCondLst>
                                        </p:cTn>
                                        <p:tgtEl>
                                          <p:spTgt spid="1012"/>
                                        </p:tgtEl>
                                        <p:attrNameLst>
                                          <p:attrName>style.visibility</p:attrName>
                                        </p:attrNameLst>
                                      </p:cBhvr>
                                      <p:to>
                                        <p:strVal val="visible"/>
                                      </p:to>
                                    </p:set>
                                    <p:animEffect filter="fade" transition="in">
                                      <p:cBhvr>
                                        <p:cTn dur="1000"/>
                                        <p:tgtEl>
                                          <p:spTgt spid="1012"/>
                                        </p:tgtEl>
                                      </p:cBhvr>
                                    </p:animEffect>
                                  </p:childTnLst>
                                </p:cTn>
                              </p:par>
                              <p:par>
                                <p:cTn fill="hold" nodeType="withEffect" presetClass="entr" presetID="10" presetSubtype="0">
                                  <p:stCondLst>
                                    <p:cond delay="0"/>
                                  </p:stCondLst>
                                  <p:childTnLst>
                                    <p:set>
                                      <p:cBhvr>
                                        <p:cTn dur="1" fill="hold">
                                          <p:stCondLst>
                                            <p:cond delay="0"/>
                                          </p:stCondLst>
                                        </p:cTn>
                                        <p:tgtEl>
                                          <p:spTgt spid="1004"/>
                                        </p:tgtEl>
                                        <p:attrNameLst>
                                          <p:attrName>style.visibility</p:attrName>
                                        </p:attrNameLst>
                                      </p:cBhvr>
                                      <p:to>
                                        <p:strVal val="visible"/>
                                      </p:to>
                                    </p:set>
                                    <p:animEffect filter="fade" transition="in">
                                      <p:cBhvr>
                                        <p:cTn dur="1000"/>
                                        <p:tgtEl>
                                          <p:spTgt spid="10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9"/>
                                        </p:tgtEl>
                                        <p:attrNameLst>
                                          <p:attrName>style.visibility</p:attrName>
                                        </p:attrNameLst>
                                      </p:cBhvr>
                                      <p:to>
                                        <p:strVal val="visible"/>
                                      </p:to>
                                    </p:set>
                                    <p:animEffect filter="fade" transition="in">
                                      <p:cBhvr>
                                        <p:cTn dur="1000"/>
                                        <p:tgtEl>
                                          <p:spTgt spid="1029"/>
                                        </p:tgtEl>
                                      </p:cBhvr>
                                    </p:animEffect>
                                  </p:childTnLst>
                                </p:cTn>
                              </p:par>
                              <p:par>
                                <p:cTn fill="hold" nodeType="withEffect" presetClass="entr" presetID="10" presetSubtype="0">
                                  <p:stCondLst>
                                    <p:cond delay="0"/>
                                  </p:stCondLst>
                                  <p:childTnLst>
                                    <p:set>
                                      <p:cBhvr>
                                        <p:cTn dur="1" fill="hold">
                                          <p:stCondLst>
                                            <p:cond delay="0"/>
                                          </p:stCondLst>
                                        </p:cTn>
                                        <p:tgtEl>
                                          <p:spTgt spid="1008"/>
                                        </p:tgtEl>
                                        <p:attrNameLst>
                                          <p:attrName>style.visibility</p:attrName>
                                        </p:attrNameLst>
                                      </p:cBhvr>
                                      <p:to>
                                        <p:strVal val="visible"/>
                                      </p:to>
                                    </p:set>
                                    <p:animEffect filter="fade" transition="in">
                                      <p:cBhvr>
                                        <p:cTn dur="1000"/>
                                        <p:tgtEl>
                                          <p:spTgt spid="1008"/>
                                        </p:tgtEl>
                                      </p:cBhvr>
                                    </p:animEffect>
                                  </p:childTnLst>
                                </p:cTn>
                              </p:par>
                              <p:par>
                                <p:cTn fill="hold" nodeType="withEffect" presetClass="entr" presetID="10" presetSubtype="0">
                                  <p:stCondLst>
                                    <p:cond delay="0"/>
                                  </p:stCondLst>
                                  <p:childTnLst>
                                    <p:set>
                                      <p:cBhvr>
                                        <p:cTn dur="1" fill="hold">
                                          <p:stCondLst>
                                            <p:cond delay="0"/>
                                          </p:stCondLst>
                                        </p:cTn>
                                        <p:tgtEl>
                                          <p:spTgt spid="1005"/>
                                        </p:tgtEl>
                                        <p:attrNameLst>
                                          <p:attrName>style.visibility</p:attrName>
                                        </p:attrNameLst>
                                      </p:cBhvr>
                                      <p:to>
                                        <p:strVal val="visible"/>
                                      </p:to>
                                    </p:set>
                                    <p:animEffect filter="fade" transition="in">
                                      <p:cBhvr>
                                        <p:cTn dur="1000"/>
                                        <p:tgtEl>
                                          <p:spTgt spid="10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2"/>
                                        </p:tgtEl>
                                        <p:attrNameLst>
                                          <p:attrName>style.visibility</p:attrName>
                                        </p:attrNameLst>
                                      </p:cBhvr>
                                      <p:to>
                                        <p:strVal val="visible"/>
                                      </p:to>
                                    </p:set>
                                    <p:animEffect filter="fade" transition="in">
                                      <p:cBhvr>
                                        <p:cTn dur="1000"/>
                                        <p:tgtEl>
                                          <p:spTgt spid="1002"/>
                                        </p:tgtEl>
                                      </p:cBhvr>
                                    </p:animEffect>
                                  </p:childTnLst>
                                </p:cTn>
                              </p:par>
                              <p:par>
                                <p:cTn fill="hold" nodeType="withEffect" presetClass="entr" presetID="10" presetSubtype="0">
                                  <p:stCondLst>
                                    <p:cond delay="0"/>
                                  </p:stCondLst>
                                  <p:childTnLst>
                                    <p:set>
                                      <p:cBhvr>
                                        <p:cTn dur="1" fill="hold">
                                          <p:stCondLst>
                                            <p:cond delay="0"/>
                                          </p:stCondLst>
                                        </p:cTn>
                                        <p:tgtEl>
                                          <p:spTgt spid="1039"/>
                                        </p:tgtEl>
                                        <p:attrNameLst>
                                          <p:attrName>style.visibility</p:attrName>
                                        </p:attrNameLst>
                                      </p:cBhvr>
                                      <p:to>
                                        <p:strVal val="visible"/>
                                      </p:to>
                                    </p:set>
                                    <p:animEffect filter="fade" transition="in">
                                      <p:cBhvr>
                                        <p:cTn dur="1000"/>
                                        <p:tgtEl>
                                          <p:spTgt spid="1039"/>
                                        </p:tgtEl>
                                      </p:cBhvr>
                                    </p:animEffect>
                                  </p:childTnLst>
                                </p:cTn>
                              </p:par>
                              <p:par>
                                <p:cTn fill="hold" nodeType="withEffect" presetClass="entr" presetID="10" presetSubtype="0">
                                  <p:stCondLst>
                                    <p:cond delay="0"/>
                                  </p:stCondLst>
                                  <p:childTnLst>
                                    <p:set>
                                      <p:cBhvr>
                                        <p:cTn dur="1" fill="hold">
                                          <p:stCondLst>
                                            <p:cond delay="0"/>
                                          </p:stCondLst>
                                        </p:cTn>
                                        <p:tgtEl>
                                          <p:spTgt spid="1009"/>
                                        </p:tgtEl>
                                        <p:attrNameLst>
                                          <p:attrName>style.visibility</p:attrName>
                                        </p:attrNameLst>
                                      </p:cBhvr>
                                      <p:to>
                                        <p:strVal val="visible"/>
                                      </p:to>
                                    </p:set>
                                    <p:animEffect filter="fade" transition="in">
                                      <p:cBhvr>
                                        <p:cTn dur="1000"/>
                                        <p:tgtEl>
                                          <p:spTgt spid="10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2"/>
                                        </p:tgtEl>
                                        <p:attrNameLst>
                                          <p:attrName>style.visibility</p:attrName>
                                        </p:attrNameLst>
                                      </p:cBhvr>
                                      <p:to>
                                        <p:strVal val="visible"/>
                                      </p:to>
                                    </p:set>
                                    <p:animEffect filter="fade" transition="in">
                                      <p:cBhvr>
                                        <p:cTn dur="1000"/>
                                        <p:tgtEl>
                                          <p:spTgt spid="1052"/>
                                        </p:tgtEl>
                                      </p:cBhvr>
                                    </p:animEffect>
                                  </p:childTnLst>
                                </p:cTn>
                              </p:par>
                              <p:par>
                                <p:cTn fill="hold" nodeType="withEffect" presetClass="entr" presetID="10" presetSubtype="0">
                                  <p:stCondLst>
                                    <p:cond delay="0"/>
                                  </p:stCondLst>
                                  <p:childTnLst>
                                    <p:set>
                                      <p:cBhvr>
                                        <p:cTn dur="1" fill="hold">
                                          <p:stCondLst>
                                            <p:cond delay="0"/>
                                          </p:stCondLst>
                                        </p:cTn>
                                        <p:tgtEl>
                                          <p:spTgt spid="1056"/>
                                        </p:tgtEl>
                                        <p:attrNameLst>
                                          <p:attrName>style.visibility</p:attrName>
                                        </p:attrNameLst>
                                      </p:cBhvr>
                                      <p:to>
                                        <p:strVal val="visible"/>
                                      </p:to>
                                    </p:set>
                                    <p:animEffect filter="fade" transition="in">
                                      <p:cBhvr>
                                        <p:cTn dur="1000"/>
                                        <p:tgtEl>
                                          <p:spTgt spid="1056"/>
                                        </p:tgtEl>
                                      </p:cBhvr>
                                    </p:animEffect>
                                  </p:childTnLst>
                                </p:cTn>
                              </p:par>
                              <p:par>
                                <p:cTn fill="hold" nodeType="withEffect" presetClass="entr" presetID="10" presetSubtype="0">
                                  <p:stCondLst>
                                    <p:cond delay="0"/>
                                  </p:stCondLst>
                                  <p:childTnLst>
                                    <p:set>
                                      <p:cBhvr>
                                        <p:cTn dur="1" fill="hold">
                                          <p:stCondLst>
                                            <p:cond delay="0"/>
                                          </p:stCondLst>
                                        </p:cTn>
                                        <p:tgtEl>
                                          <p:spTgt spid="1053"/>
                                        </p:tgtEl>
                                        <p:attrNameLst>
                                          <p:attrName>style.visibility</p:attrName>
                                        </p:attrNameLst>
                                      </p:cBhvr>
                                      <p:to>
                                        <p:strVal val="visible"/>
                                      </p:to>
                                    </p:set>
                                    <p:animEffect filter="fade" transition="in">
                                      <p:cBhvr>
                                        <p:cTn dur="1000"/>
                                        <p:tgtEl>
                                          <p:spTgt spid="10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7" name="Shape 1907"/>
        <p:cNvGrpSpPr/>
        <p:nvPr/>
      </p:nvGrpSpPr>
      <p:grpSpPr>
        <a:xfrm>
          <a:off x="0" y="0"/>
          <a:ext cx="0" cy="0"/>
          <a:chOff x="0" y="0"/>
          <a:chExt cx="0" cy="0"/>
        </a:xfrm>
      </p:grpSpPr>
      <p:sp>
        <p:nvSpPr>
          <p:cNvPr id="1908" name="Google Shape;1908;p48"/>
          <p:cNvSpPr txBox="1"/>
          <p:nvPr>
            <p:ph type="title"/>
          </p:nvPr>
        </p:nvSpPr>
        <p:spPr>
          <a:xfrm>
            <a:off x="4274525" y="616025"/>
            <a:ext cx="3469500" cy="7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grpSp>
        <p:nvGrpSpPr>
          <p:cNvPr id="1909" name="Google Shape;1909;p48"/>
          <p:cNvGrpSpPr/>
          <p:nvPr/>
        </p:nvGrpSpPr>
        <p:grpSpPr>
          <a:xfrm flipH="1">
            <a:off x="906948" y="1538873"/>
            <a:ext cx="2072208" cy="3418496"/>
            <a:chOff x="10725007" y="1061269"/>
            <a:chExt cx="2858613" cy="4716468"/>
          </a:xfrm>
        </p:grpSpPr>
        <p:sp>
          <p:nvSpPr>
            <p:cNvPr id="1910" name="Google Shape;1910;p48"/>
            <p:cNvSpPr/>
            <p:nvPr/>
          </p:nvSpPr>
          <p:spPr>
            <a:xfrm>
              <a:off x="12249983" y="2395412"/>
              <a:ext cx="495759" cy="855561"/>
            </a:xfrm>
            <a:custGeom>
              <a:rect b="b" l="l" r="r" t="t"/>
              <a:pathLst>
                <a:path extrusionOk="0" h="13064" w="7570">
                  <a:moveTo>
                    <a:pt x="1" y="1"/>
                  </a:moveTo>
                  <a:lnTo>
                    <a:pt x="1" y="13063"/>
                  </a:lnTo>
                  <a:lnTo>
                    <a:pt x="7570" y="13063"/>
                  </a:lnTo>
                  <a:lnTo>
                    <a:pt x="7570" y="1"/>
                  </a:lnTo>
                  <a:close/>
                </a:path>
              </a:pathLst>
            </a:custGeom>
            <a:solidFill>
              <a:srgbClr val="BAB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48"/>
            <p:cNvSpPr/>
            <p:nvPr/>
          </p:nvSpPr>
          <p:spPr>
            <a:xfrm>
              <a:off x="13357467" y="4584973"/>
              <a:ext cx="156849" cy="964471"/>
            </a:xfrm>
            <a:custGeom>
              <a:rect b="b" l="l" r="r" t="t"/>
              <a:pathLst>
                <a:path extrusionOk="0" h="14727" w="2395">
                  <a:moveTo>
                    <a:pt x="2394" y="0"/>
                  </a:moveTo>
                  <a:lnTo>
                    <a:pt x="0" y="42"/>
                  </a:lnTo>
                  <a:lnTo>
                    <a:pt x="0" y="14726"/>
                  </a:lnTo>
                  <a:lnTo>
                    <a:pt x="1747" y="14726"/>
                  </a:lnTo>
                  <a:lnTo>
                    <a:pt x="2394" y="0"/>
                  </a:ln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48"/>
            <p:cNvSpPr/>
            <p:nvPr/>
          </p:nvSpPr>
          <p:spPr>
            <a:xfrm>
              <a:off x="11481994" y="4584973"/>
              <a:ext cx="164052" cy="964471"/>
            </a:xfrm>
            <a:custGeom>
              <a:rect b="b" l="l" r="r" t="t"/>
              <a:pathLst>
                <a:path extrusionOk="0" h="14727" w="2505">
                  <a:moveTo>
                    <a:pt x="1" y="0"/>
                  </a:moveTo>
                  <a:lnTo>
                    <a:pt x="833" y="14726"/>
                  </a:lnTo>
                  <a:lnTo>
                    <a:pt x="2487" y="14726"/>
                  </a:lnTo>
                  <a:lnTo>
                    <a:pt x="2504" y="42"/>
                  </a:lnTo>
                  <a:lnTo>
                    <a:pt x="1" y="0"/>
                  </a:ln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48"/>
            <p:cNvSpPr/>
            <p:nvPr/>
          </p:nvSpPr>
          <p:spPr>
            <a:xfrm>
              <a:off x="11303209" y="3962172"/>
              <a:ext cx="2136873" cy="696028"/>
            </a:xfrm>
            <a:custGeom>
              <a:rect b="b" l="l" r="r" t="t"/>
              <a:pathLst>
                <a:path extrusionOk="0" h="10628" w="32629">
                  <a:moveTo>
                    <a:pt x="690" y="1"/>
                  </a:moveTo>
                  <a:cubicBezTo>
                    <a:pt x="312" y="1"/>
                    <a:pt x="1" y="303"/>
                    <a:pt x="1" y="681"/>
                  </a:cubicBezTo>
                  <a:lnTo>
                    <a:pt x="1" y="9947"/>
                  </a:lnTo>
                  <a:cubicBezTo>
                    <a:pt x="1" y="10325"/>
                    <a:pt x="312" y="10627"/>
                    <a:pt x="690" y="10627"/>
                  </a:cubicBezTo>
                  <a:lnTo>
                    <a:pt x="31939" y="10627"/>
                  </a:lnTo>
                  <a:cubicBezTo>
                    <a:pt x="32326" y="10627"/>
                    <a:pt x="32628" y="10325"/>
                    <a:pt x="32628" y="9939"/>
                  </a:cubicBezTo>
                  <a:lnTo>
                    <a:pt x="32628" y="681"/>
                  </a:lnTo>
                  <a:cubicBezTo>
                    <a:pt x="32628" y="303"/>
                    <a:pt x="32326" y="1"/>
                    <a:pt x="31939"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48"/>
            <p:cNvSpPr/>
            <p:nvPr/>
          </p:nvSpPr>
          <p:spPr>
            <a:xfrm>
              <a:off x="12352866" y="2817489"/>
              <a:ext cx="1230754" cy="902714"/>
            </a:xfrm>
            <a:custGeom>
              <a:rect b="b" l="l" r="r" t="t"/>
              <a:pathLst>
                <a:path extrusionOk="0" h="13784" w="18793">
                  <a:moveTo>
                    <a:pt x="10317" y="0"/>
                  </a:moveTo>
                  <a:cubicBezTo>
                    <a:pt x="10079" y="0"/>
                    <a:pt x="9840" y="11"/>
                    <a:pt x="9603" y="32"/>
                  </a:cubicBezTo>
                  <a:cubicBezTo>
                    <a:pt x="6528" y="309"/>
                    <a:pt x="3731" y="2250"/>
                    <a:pt x="2109" y="4879"/>
                  </a:cubicBezTo>
                  <a:cubicBezTo>
                    <a:pt x="497" y="7500"/>
                    <a:pt x="1" y="10734"/>
                    <a:pt x="438" y="13784"/>
                  </a:cubicBezTo>
                  <a:lnTo>
                    <a:pt x="18087" y="12725"/>
                  </a:lnTo>
                  <a:cubicBezTo>
                    <a:pt x="18473" y="9777"/>
                    <a:pt x="18793" y="6610"/>
                    <a:pt x="17381" y="4006"/>
                  </a:cubicBezTo>
                  <a:cubicBezTo>
                    <a:pt x="16025" y="1502"/>
                    <a:pt x="13160" y="0"/>
                    <a:pt x="10317" y="0"/>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8"/>
            <p:cNvSpPr/>
            <p:nvPr/>
          </p:nvSpPr>
          <p:spPr>
            <a:xfrm>
              <a:off x="11473218" y="4409462"/>
              <a:ext cx="1087723" cy="7204"/>
            </a:xfrm>
            <a:custGeom>
              <a:rect b="b" l="l" r="r" t="t"/>
              <a:pathLst>
                <a:path extrusionOk="0" h="110" w="16609">
                  <a:moveTo>
                    <a:pt x="8300" y="0"/>
                  </a:moveTo>
                  <a:cubicBezTo>
                    <a:pt x="3714" y="0"/>
                    <a:pt x="1" y="26"/>
                    <a:pt x="1" y="59"/>
                  </a:cubicBezTo>
                  <a:cubicBezTo>
                    <a:pt x="1" y="84"/>
                    <a:pt x="3714" y="110"/>
                    <a:pt x="8300" y="110"/>
                  </a:cubicBezTo>
                  <a:cubicBezTo>
                    <a:pt x="12887" y="110"/>
                    <a:pt x="16608" y="84"/>
                    <a:pt x="16608" y="59"/>
                  </a:cubicBezTo>
                  <a:cubicBezTo>
                    <a:pt x="16608" y="26"/>
                    <a:pt x="12887" y="0"/>
                    <a:pt x="8300"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8"/>
            <p:cNvSpPr/>
            <p:nvPr/>
          </p:nvSpPr>
          <p:spPr>
            <a:xfrm>
              <a:off x="12357319" y="4408873"/>
              <a:ext cx="211860" cy="172304"/>
            </a:xfrm>
            <a:custGeom>
              <a:rect b="b" l="l" r="r" t="t"/>
              <a:pathLst>
                <a:path extrusionOk="0" h="2631" w="3235">
                  <a:moveTo>
                    <a:pt x="3226" y="1"/>
                  </a:moveTo>
                  <a:cubicBezTo>
                    <a:pt x="3207" y="1"/>
                    <a:pt x="2489" y="578"/>
                    <a:pt x="1605" y="1303"/>
                  </a:cubicBezTo>
                  <a:cubicBezTo>
                    <a:pt x="714" y="2026"/>
                    <a:pt x="0" y="2622"/>
                    <a:pt x="8" y="2630"/>
                  </a:cubicBezTo>
                  <a:cubicBezTo>
                    <a:pt x="9" y="2630"/>
                    <a:pt x="9" y="2630"/>
                    <a:pt x="9" y="2630"/>
                  </a:cubicBezTo>
                  <a:cubicBezTo>
                    <a:pt x="27" y="2630"/>
                    <a:pt x="746" y="2054"/>
                    <a:pt x="1630" y="1337"/>
                  </a:cubicBezTo>
                  <a:cubicBezTo>
                    <a:pt x="2520" y="606"/>
                    <a:pt x="3234" y="9"/>
                    <a:pt x="3226" y="1"/>
                  </a:cubicBezTo>
                  <a:cubicBezTo>
                    <a:pt x="3226" y="1"/>
                    <a:pt x="3226" y="1"/>
                    <a:pt x="3226" y="1"/>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8"/>
            <p:cNvSpPr/>
            <p:nvPr/>
          </p:nvSpPr>
          <p:spPr>
            <a:xfrm>
              <a:off x="11708651" y="4184442"/>
              <a:ext cx="652542" cy="460526"/>
            </a:xfrm>
            <a:custGeom>
              <a:rect b="b" l="l" r="r" t="t"/>
              <a:pathLst>
                <a:path extrusionOk="0" h="7032" w="9964">
                  <a:moveTo>
                    <a:pt x="9964" y="1"/>
                  </a:moveTo>
                  <a:cubicBezTo>
                    <a:pt x="9932" y="1"/>
                    <a:pt x="7706" y="1565"/>
                    <a:pt x="4974" y="3495"/>
                  </a:cubicBezTo>
                  <a:cubicBezTo>
                    <a:pt x="2219" y="5436"/>
                    <a:pt x="1" y="7023"/>
                    <a:pt x="9" y="7032"/>
                  </a:cubicBezTo>
                  <a:cubicBezTo>
                    <a:pt x="9" y="7032"/>
                    <a:pt x="9" y="7032"/>
                    <a:pt x="9" y="7032"/>
                  </a:cubicBezTo>
                  <a:cubicBezTo>
                    <a:pt x="30" y="7032"/>
                    <a:pt x="2251" y="5473"/>
                    <a:pt x="4999" y="3529"/>
                  </a:cubicBezTo>
                  <a:cubicBezTo>
                    <a:pt x="7746" y="1588"/>
                    <a:pt x="9964" y="9"/>
                    <a:pt x="9964" y="1"/>
                  </a:cubicBezTo>
                  <a:cubicBezTo>
                    <a:pt x="9964" y="1"/>
                    <a:pt x="9964" y="1"/>
                    <a:pt x="9964" y="1"/>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8"/>
            <p:cNvSpPr/>
            <p:nvPr/>
          </p:nvSpPr>
          <p:spPr>
            <a:xfrm>
              <a:off x="11436348" y="4173440"/>
              <a:ext cx="429221" cy="309833"/>
            </a:xfrm>
            <a:custGeom>
              <a:rect b="b" l="l" r="r" t="t"/>
              <a:pathLst>
                <a:path extrusionOk="0" h="4731" w="6554">
                  <a:moveTo>
                    <a:pt x="6553" y="1"/>
                  </a:moveTo>
                  <a:cubicBezTo>
                    <a:pt x="6533" y="1"/>
                    <a:pt x="5067" y="1048"/>
                    <a:pt x="3268" y="2353"/>
                  </a:cubicBezTo>
                  <a:cubicBezTo>
                    <a:pt x="1454" y="3655"/>
                    <a:pt x="1" y="4722"/>
                    <a:pt x="9" y="4730"/>
                  </a:cubicBezTo>
                  <a:cubicBezTo>
                    <a:pt x="9" y="4730"/>
                    <a:pt x="9" y="4730"/>
                    <a:pt x="9" y="4730"/>
                  </a:cubicBezTo>
                  <a:cubicBezTo>
                    <a:pt x="29" y="4730"/>
                    <a:pt x="1495" y="3683"/>
                    <a:pt x="3294" y="2386"/>
                  </a:cubicBezTo>
                  <a:cubicBezTo>
                    <a:pt x="5100" y="1076"/>
                    <a:pt x="6553" y="17"/>
                    <a:pt x="6553" y="1"/>
                  </a:cubicBezTo>
                  <a:cubicBezTo>
                    <a:pt x="6553" y="1"/>
                    <a:pt x="6553" y="1"/>
                    <a:pt x="6553" y="1"/>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8"/>
            <p:cNvSpPr/>
            <p:nvPr/>
          </p:nvSpPr>
          <p:spPr>
            <a:xfrm>
              <a:off x="11423708" y="4023797"/>
              <a:ext cx="220112" cy="151347"/>
            </a:xfrm>
            <a:custGeom>
              <a:rect b="b" l="l" r="r" t="t"/>
              <a:pathLst>
                <a:path extrusionOk="0" h="2311" w="3361">
                  <a:moveTo>
                    <a:pt x="3361" y="1"/>
                  </a:moveTo>
                  <a:cubicBezTo>
                    <a:pt x="3361" y="1"/>
                    <a:pt x="3352" y="1"/>
                    <a:pt x="3319" y="18"/>
                  </a:cubicBezTo>
                  <a:cubicBezTo>
                    <a:pt x="3285" y="34"/>
                    <a:pt x="3251" y="51"/>
                    <a:pt x="3218" y="68"/>
                  </a:cubicBezTo>
                  <a:cubicBezTo>
                    <a:pt x="3125" y="118"/>
                    <a:pt x="2991" y="186"/>
                    <a:pt x="2831" y="278"/>
                  </a:cubicBezTo>
                  <a:cubicBezTo>
                    <a:pt x="2504" y="454"/>
                    <a:pt x="2067" y="715"/>
                    <a:pt x="1597" y="1034"/>
                  </a:cubicBezTo>
                  <a:cubicBezTo>
                    <a:pt x="1135" y="1362"/>
                    <a:pt x="731" y="1672"/>
                    <a:pt x="446" y="1916"/>
                  </a:cubicBezTo>
                  <a:cubicBezTo>
                    <a:pt x="303" y="2034"/>
                    <a:pt x="194" y="2134"/>
                    <a:pt x="110" y="2202"/>
                  </a:cubicBezTo>
                  <a:cubicBezTo>
                    <a:pt x="85" y="2227"/>
                    <a:pt x="51" y="2252"/>
                    <a:pt x="26" y="2286"/>
                  </a:cubicBezTo>
                  <a:cubicBezTo>
                    <a:pt x="9" y="2302"/>
                    <a:pt x="1" y="2311"/>
                    <a:pt x="1" y="2311"/>
                  </a:cubicBezTo>
                  <a:cubicBezTo>
                    <a:pt x="1" y="2311"/>
                    <a:pt x="9" y="2302"/>
                    <a:pt x="34" y="2286"/>
                  </a:cubicBezTo>
                  <a:cubicBezTo>
                    <a:pt x="59" y="2260"/>
                    <a:pt x="93" y="2244"/>
                    <a:pt x="127" y="2210"/>
                  </a:cubicBezTo>
                  <a:cubicBezTo>
                    <a:pt x="227" y="2134"/>
                    <a:pt x="337" y="2042"/>
                    <a:pt x="463" y="1941"/>
                  </a:cubicBezTo>
                  <a:cubicBezTo>
                    <a:pt x="757" y="1706"/>
                    <a:pt x="1160" y="1395"/>
                    <a:pt x="1622" y="1076"/>
                  </a:cubicBezTo>
                  <a:cubicBezTo>
                    <a:pt x="2092" y="757"/>
                    <a:pt x="2529" y="488"/>
                    <a:pt x="2848" y="303"/>
                  </a:cubicBezTo>
                  <a:cubicBezTo>
                    <a:pt x="2983" y="219"/>
                    <a:pt x="3109" y="144"/>
                    <a:pt x="3226" y="85"/>
                  </a:cubicBezTo>
                  <a:cubicBezTo>
                    <a:pt x="3260" y="60"/>
                    <a:pt x="3293" y="43"/>
                    <a:pt x="3327" y="26"/>
                  </a:cubicBezTo>
                  <a:cubicBezTo>
                    <a:pt x="3352" y="9"/>
                    <a:pt x="3361" y="1"/>
                    <a:pt x="3361" y="1"/>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8"/>
            <p:cNvSpPr/>
            <p:nvPr/>
          </p:nvSpPr>
          <p:spPr>
            <a:xfrm>
              <a:off x="13057593" y="3145785"/>
              <a:ext cx="467140" cy="314745"/>
            </a:xfrm>
            <a:custGeom>
              <a:rect b="b" l="l" r="r" t="t"/>
              <a:pathLst>
                <a:path extrusionOk="0" h="4806" w="7133">
                  <a:moveTo>
                    <a:pt x="7133" y="1"/>
                  </a:moveTo>
                  <a:cubicBezTo>
                    <a:pt x="7132" y="1"/>
                    <a:pt x="7107" y="18"/>
                    <a:pt x="7057" y="51"/>
                  </a:cubicBezTo>
                  <a:cubicBezTo>
                    <a:pt x="7007" y="93"/>
                    <a:pt x="6940" y="144"/>
                    <a:pt x="6864" y="211"/>
                  </a:cubicBezTo>
                  <a:cubicBezTo>
                    <a:pt x="6671" y="354"/>
                    <a:pt x="6427" y="547"/>
                    <a:pt x="6133" y="774"/>
                  </a:cubicBezTo>
                  <a:cubicBezTo>
                    <a:pt x="5520" y="1244"/>
                    <a:pt x="4646" y="1882"/>
                    <a:pt x="3663" y="2554"/>
                  </a:cubicBezTo>
                  <a:cubicBezTo>
                    <a:pt x="2681" y="3218"/>
                    <a:pt x="1757" y="3781"/>
                    <a:pt x="1093" y="4176"/>
                  </a:cubicBezTo>
                  <a:cubicBezTo>
                    <a:pt x="765" y="4361"/>
                    <a:pt x="496" y="4520"/>
                    <a:pt x="295" y="4638"/>
                  </a:cubicBezTo>
                  <a:cubicBezTo>
                    <a:pt x="202" y="4688"/>
                    <a:pt x="135" y="4730"/>
                    <a:pt x="76" y="4764"/>
                  </a:cubicBezTo>
                  <a:cubicBezTo>
                    <a:pt x="26" y="4789"/>
                    <a:pt x="1" y="4806"/>
                    <a:pt x="1" y="4806"/>
                  </a:cubicBezTo>
                  <a:cubicBezTo>
                    <a:pt x="1" y="4806"/>
                    <a:pt x="26" y="4797"/>
                    <a:pt x="76" y="4772"/>
                  </a:cubicBezTo>
                  <a:cubicBezTo>
                    <a:pt x="144" y="4739"/>
                    <a:pt x="211" y="4697"/>
                    <a:pt x="303" y="4655"/>
                  </a:cubicBezTo>
                  <a:cubicBezTo>
                    <a:pt x="488" y="4545"/>
                    <a:pt x="765" y="4394"/>
                    <a:pt x="1101" y="4201"/>
                  </a:cubicBezTo>
                  <a:cubicBezTo>
                    <a:pt x="1782" y="3814"/>
                    <a:pt x="2697" y="3252"/>
                    <a:pt x="3689" y="2588"/>
                  </a:cubicBezTo>
                  <a:cubicBezTo>
                    <a:pt x="4672" y="1924"/>
                    <a:pt x="5537" y="1278"/>
                    <a:pt x="6150" y="799"/>
                  </a:cubicBezTo>
                  <a:cubicBezTo>
                    <a:pt x="6461" y="555"/>
                    <a:pt x="6704" y="362"/>
                    <a:pt x="6872" y="219"/>
                  </a:cubicBezTo>
                  <a:cubicBezTo>
                    <a:pt x="6948" y="160"/>
                    <a:pt x="7007" y="102"/>
                    <a:pt x="7066" y="60"/>
                  </a:cubicBezTo>
                  <a:cubicBezTo>
                    <a:pt x="7107" y="18"/>
                    <a:pt x="7132" y="1"/>
                    <a:pt x="7133" y="1"/>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48"/>
            <p:cNvSpPr/>
            <p:nvPr/>
          </p:nvSpPr>
          <p:spPr>
            <a:xfrm>
              <a:off x="13189094" y="2927248"/>
              <a:ext cx="195357" cy="585546"/>
            </a:xfrm>
            <a:custGeom>
              <a:rect b="b" l="l" r="r" t="t"/>
              <a:pathLst>
                <a:path extrusionOk="0" h="8941" w="2983">
                  <a:moveTo>
                    <a:pt x="20" y="1"/>
                  </a:moveTo>
                  <a:cubicBezTo>
                    <a:pt x="18" y="1"/>
                    <a:pt x="17" y="1"/>
                    <a:pt x="17" y="3"/>
                  </a:cubicBezTo>
                  <a:cubicBezTo>
                    <a:pt x="1" y="28"/>
                    <a:pt x="505" y="280"/>
                    <a:pt x="1101" y="944"/>
                  </a:cubicBezTo>
                  <a:cubicBezTo>
                    <a:pt x="1697" y="1599"/>
                    <a:pt x="2319" y="2699"/>
                    <a:pt x="2596" y="4027"/>
                  </a:cubicBezTo>
                  <a:cubicBezTo>
                    <a:pt x="2874" y="5362"/>
                    <a:pt x="2823" y="6605"/>
                    <a:pt x="2781" y="7496"/>
                  </a:cubicBezTo>
                  <a:cubicBezTo>
                    <a:pt x="2756" y="7941"/>
                    <a:pt x="2722" y="8302"/>
                    <a:pt x="2706" y="8546"/>
                  </a:cubicBezTo>
                  <a:cubicBezTo>
                    <a:pt x="2689" y="8798"/>
                    <a:pt x="2680" y="8932"/>
                    <a:pt x="2689" y="8941"/>
                  </a:cubicBezTo>
                  <a:cubicBezTo>
                    <a:pt x="2689" y="8941"/>
                    <a:pt x="2697" y="8907"/>
                    <a:pt x="2714" y="8840"/>
                  </a:cubicBezTo>
                  <a:cubicBezTo>
                    <a:pt x="2722" y="8756"/>
                    <a:pt x="2731" y="8664"/>
                    <a:pt x="2748" y="8554"/>
                  </a:cubicBezTo>
                  <a:cubicBezTo>
                    <a:pt x="2781" y="8302"/>
                    <a:pt x="2823" y="7941"/>
                    <a:pt x="2857" y="7496"/>
                  </a:cubicBezTo>
                  <a:cubicBezTo>
                    <a:pt x="2924" y="6605"/>
                    <a:pt x="2983" y="5354"/>
                    <a:pt x="2706" y="4001"/>
                  </a:cubicBezTo>
                  <a:cubicBezTo>
                    <a:pt x="2428" y="2657"/>
                    <a:pt x="1781" y="1540"/>
                    <a:pt x="1160" y="885"/>
                  </a:cubicBezTo>
                  <a:cubicBezTo>
                    <a:pt x="849" y="557"/>
                    <a:pt x="563" y="330"/>
                    <a:pt x="353" y="196"/>
                  </a:cubicBezTo>
                  <a:cubicBezTo>
                    <a:pt x="253" y="120"/>
                    <a:pt x="160" y="78"/>
                    <a:pt x="110" y="45"/>
                  </a:cubicBezTo>
                  <a:cubicBezTo>
                    <a:pt x="61" y="17"/>
                    <a:pt x="30" y="1"/>
                    <a:pt x="20"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48"/>
            <p:cNvSpPr/>
            <p:nvPr/>
          </p:nvSpPr>
          <p:spPr>
            <a:xfrm>
              <a:off x="13169841" y="2951021"/>
              <a:ext cx="227840" cy="146960"/>
            </a:xfrm>
            <a:custGeom>
              <a:rect b="b" l="l" r="r" t="t"/>
              <a:pathLst>
                <a:path extrusionOk="0" h="2244" w="3479">
                  <a:moveTo>
                    <a:pt x="3478" y="1"/>
                  </a:moveTo>
                  <a:lnTo>
                    <a:pt x="3478" y="1"/>
                  </a:lnTo>
                  <a:cubicBezTo>
                    <a:pt x="3478" y="1"/>
                    <a:pt x="3462" y="9"/>
                    <a:pt x="3445" y="26"/>
                  </a:cubicBezTo>
                  <a:cubicBezTo>
                    <a:pt x="3411" y="51"/>
                    <a:pt x="3378" y="68"/>
                    <a:pt x="3344" y="93"/>
                  </a:cubicBezTo>
                  <a:cubicBezTo>
                    <a:pt x="3243" y="177"/>
                    <a:pt x="3117" y="261"/>
                    <a:pt x="2991" y="362"/>
                  </a:cubicBezTo>
                  <a:cubicBezTo>
                    <a:pt x="2689" y="581"/>
                    <a:pt x="2260" y="883"/>
                    <a:pt x="1781" y="1185"/>
                  </a:cubicBezTo>
                  <a:cubicBezTo>
                    <a:pt x="1303" y="1496"/>
                    <a:pt x="857" y="1757"/>
                    <a:pt x="530" y="1941"/>
                  </a:cubicBezTo>
                  <a:cubicBezTo>
                    <a:pt x="387" y="2025"/>
                    <a:pt x="261" y="2093"/>
                    <a:pt x="143" y="2160"/>
                  </a:cubicBezTo>
                  <a:cubicBezTo>
                    <a:pt x="110" y="2185"/>
                    <a:pt x="76" y="2202"/>
                    <a:pt x="43" y="2219"/>
                  </a:cubicBezTo>
                  <a:cubicBezTo>
                    <a:pt x="17" y="2235"/>
                    <a:pt x="1" y="2244"/>
                    <a:pt x="1" y="2244"/>
                  </a:cubicBezTo>
                  <a:cubicBezTo>
                    <a:pt x="1" y="2244"/>
                    <a:pt x="17" y="2244"/>
                    <a:pt x="43" y="2227"/>
                  </a:cubicBezTo>
                  <a:cubicBezTo>
                    <a:pt x="76" y="2210"/>
                    <a:pt x="118" y="2193"/>
                    <a:pt x="152" y="2177"/>
                  </a:cubicBezTo>
                  <a:cubicBezTo>
                    <a:pt x="244" y="2126"/>
                    <a:pt x="379" y="2059"/>
                    <a:pt x="547" y="1975"/>
                  </a:cubicBezTo>
                  <a:cubicBezTo>
                    <a:pt x="874" y="1790"/>
                    <a:pt x="1328" y="1538"/>
                    <a:pt x="1807" y="1227"/>
                  </a:cubicBezTo>
                  <a:cubicBezTo>
                    <a:pt x="2285" y="917"/>
                    <a:pt x="2706" y="614"/>
                    <a:pt x="3008" y="387"/>
                  </a:cubicBezTo>
                  <a:cubicBezTo>
                    <a:pt x="3159" y="270"/>
                    <a:pt x="3277" y="177"/>
                    <a:pt x="3352" y="110"/>
                  </a:cubicBezTo>
                  <a:cubicBezTo>
                    <a:pt x="3386" y="85"/>
                    <a:pt x="3420" y="60"/>
                    <a:pt x="3445" y="35"/>
                  </a:cubicBezTo>
                  <a:cubicBezTo>
                    <a:pt x="3470" y="18"/>
                    <a:pt x="3478" y="1"/>
                    <a:pt x="3478" y="1"/>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8"/>
            <p:cNvSpPr/>
            <p:nvPr/>
          </p:nvSpPr>
          <p:spPr>
            <a:xfrm>
              <a:off x="10728870" y="5003579"/>
              <a:ext cx="678411" cy="548610"/>
            </a:xfrm>
            <a:custGeom>
              <a:rect b="b" l="l" r="r" t="t"/>
              <a:pathLst>
                <a:path extrusionOk="0" h="8377" w="10359">
                  <a:moveTo>
                    <a:pt x="10358" y="1"/>
                  </a:moveTo>
                  <a:lnTo>
                    <a:pt x="5184" y="34"/>
                  </a:lnTo>
                  <a:lnTo>
                    <a:pt x="5402" y="5377"/>
                  </a:lnTo>
                  <a:cubicBezTo>
                    <a:pt x="5402" y="5377"/>
                    <a:pt x="51" y="7385"/>
                    <a:pt x="1" y="8376"/>
                  </a:cubicBezTo>
                  <a:lnTo>
                    <a:pt x="10358" y="8326"/>
                  </a:lnTo>
                  <a:lnTo>
                    <a:pt x="10358" y="1"/>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8"/>
            <p:cNvSpPr/>
            <p:nvPr/>
          </p:nvSpPr>
          <p:spPr>
            <a:xfrm>
              <a:off x="11255926" y="5323951"/>
              <a:ext cx="58810" cy="52850"/>
            </a:xfrm>
            <a:custGeom>
              <a:rect b="b" l="l" r="r" t="t"/>
              <a:pathLst>
                <a:path extrusionOk="0" h="807" w="898">
                  <a:moveTo>
                    <a:pt x="469" y="0"/>
                  </a:moveTo>
                  <a:cubicBezTo>
                    <a:pt x="303" y="0"/>
                    <a:pt x="120" y="132"/>
                    <a:pt x="68" y="284"/>
                  </a:cubicBezTo>
                  <a:cubicBezTo>
                    <a:pt x="0" y="477"/>
                    <a:pt x="177" y="746"/>
                    <a:pt x="378" y="796"/>
                  </a:cubicBezTo>
                  <a:cubicBezTo>
                    <a:pt x="406" y="803"/>
                    <a:pt x="434" y="806"/>
                    <a:pt x="462" y="806"/>
                  </a:cubicBezTo>
                  <a:cubicBezTo>
                    <a:pt x="639" y="806"/>
                    <a:pt x="814" y="676"/>
                    <a:pt x="857" y="502"/>
                  </a:cubicBezTo>
                  <a:cubicBezTo>
                    <a:pt x="898" y="300"/>
                    <a:pt x="767" y="90"/>
                    <a:pt x="578" y="22"/>
                  </a:cubicBezTo>
                  <a:lnTo>
                    <a:pt x="578" y="22"/>
                  </a:lnTo>
                  <a:cubicBezTo>
                    <a:pt x="544" y="7"/>
                    <a:pt x="507" y="0"/>
                    <a:pt x="4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8"/>
            <p:cNvSpPr/>
            <p:nvPr/>
          </p:nvSpPr>
          <p:spPr>
            <a:xfrm>
              <a:off x="10725007" y="5493764"/>
              <a:ext cx="682275" cy="58417"/>
            </a:xfrm>
            <a:custGeom>
              <a:rect b="b" l="l" r="r" t="t"/>
              <a:pathLst>
                <a:path extrusionOk="0" h="892" w="10418">
                  <a:moveTo>
                    <a:pt x="10384" y="1"/>
                  </a:moveTo>
                  <a:lnTo>
                    <a:pt x="463" y="362"/>
                  </a:lnTo>
                  <a:cubicBezTo>
                    <a:pt x="463" y="362"/>
                    <a:pt x="1" y="563"/>
                    <a:pt x="60" y="891"/>
                  </a:cubicBezTo>
                  <a:lnTo>
                    <a:pt x="10417" y="841"/>
                  </a:lnTo>
                  <a:lnTo>
                    <a:pt x="103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48"/>
            <p:cNvSpPr/>
            <p:nvPr/>
          </p:nvSpPr>
          <p:spPr>
            <a:xfrm>
              <a:off x="11071378" y="5349034"/>
              <a:ext cx="64639" cy="41521"/>
            </a:xfrm>
            <a:custGeom>
              <a:rect b="b" l="l" r="r" t="t"/>
              <a:pathLst>
                <a:path extrusionOk="0" h="634" w="987">
                  <a:moveTo>
                    <a:pt x="161" y="1"/>
                  </a:moveTo>
                  <a:cubicBezTo>
                    <a:pt x="63" y="1"/>
                    <a:pt x="0" y="24"/>
                    <a:pt x="4" y="43"/>
                  </a:cubicBezTo>
                  <a:cubicBezTo>
                    <a:pt x="4" y="102"/>
                    <a:pt x="265" y="119"/>
                    <a:pt x="508" y="279"/>
                  </a:cubicBezTo>
                  <a:cubicBezTo>
                    <a:pt x="755" y="430"/>
                    <a:pt x="881" y="633"/>
                    <a:pt x="929" y="633"/>
                  </a:cubicBezTo>
                  <a:cubicBezTo>
                    <a:pt x="932" y="633"/>
                    <a:pt x="934" y="633"/>
                    <a:pt x="937" y="631"/>
                  </a:cubicBezTo>
                  <a:cubicBezTo>
                    <a:pt x="987" y="623"/>
                    <a:pt x="911" y="321"/>
                    <a:pt x="601" y="136"/>
                  </a:cubicBezTo>
                  <a:cubicBezTo>
                    <a:pt x="438" y="32"/>
                    <a:pt x="276" y="1"/>
                    <a:pt x="161"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8"/>
            <p:cNvSpPr/>
            <p:nvPr/>
          </p:nvSpPr>
          <p:spPr>
            <a:xfrm>
              <a:off x="11000126" y="5380403"/>
              <a:ext cx="48790" cy="52916"/>
            </a:xfrm>
            <a:custGeom>
              <a:rect b="b" l="l" r="r" t="t"/>
              <a:pathLst>
                <a:path extrusionOk="0" h="808" w="745">
                  <a:moveTo>
                    <a:pt x="61" y="0"/>
                  </a:moveTo>
                  <a:cubicBezTo>
                    <a:pt x="28" y="0"/>
                    <a:pt x="9" y="7"/>
                    <a:pt x="9" y="18"/>
                  </a:cubicBezTo>
                  <a:cubicBezTo>
                    <a:pt x="0" y="68"/>
                    <a:pt x="219" y="152"/>
                    <a:pt x="395" y="371"/>
                  </a:cubicBezTo>
                  <a:cubicBezTo>
                    <a:pt x="571" y="581"/>
                    <a:pt x="613" y="808"/>
                    <a:pt x="664" y="808"/>
                  </a:cubicBezTo>
                  <a:cubicBezTo>
                    <a:pt x="664" y="808"/>
                    <a:pt x="665" y="808"/>
                    <a:pt x="666" y="808"/>
                  </a:cubicBezTo>
                  <a:cubicBezTo>
                    <a:pt x="715" y="808"/>
                    <a:pt x="745" y="518"/>
                    <a:pt x="529" y="253"/>
                  </a:cubicBezTo>
                  <a:cubicBezTo>
                    <a:pt x="367" y="59"/>
                    <a:pt x="157" y="0"/>
                    <a:pt x="61"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8"/>
            <p:cNvSpPr/>
            <p:nvPr/>
          </p:nvSpPr>
          <p:spPr>
            <a:xfrm>
              <a:off x="10932410" y="5410135"/>
              <a:ext cx="35692" cy="57304"/>
            </a:xfrm>
            <a:custGeom>
              <a:rect b="b" l="l" r="r" t="t"/>
              <a:pathLst>
                <a:path extrusionOk="0" h="875" w="545">
                  <a:moveTo>
                    <a:pt x="48" y="0"/>
                  </a:moveTo>
                  <a:cubicBezTo>
                    <a:pt x="37" y="0"/>
                    <a:pt x="30" y="3"/>
                    <a:pt x="26" y="9"/>
                  </a:cubicBezTo>
                  <a:cubicBezTo>
                    <a:pt x="1" y="51"/>
                    <a:pt x="152" y="202"/>
                    <a:pt x="261" y="429"/>
                  </a:cubicBezTo>
                  <a:cubicBezTo>
                    <a:pt x="371" y="656"/>
                    <a:pt x="379" y="866"/>
                    <a:pt x="429" y="874"/>
                  </a:cubicBezTo>
                  <a:cubicBezTo>
                    <a:pt x="430" y="875"/>
                    <a:pt x="431" y="875"/>
                    <a:pt x="432" y="875"/>
                  </a:cubicBezTo>
                  <a:cubicBezTo>
                    <a:pt x="482" y="875"/>
                    <a:pt x="545" y="626"/>
                    <a:pt x="421" y="354"/>
                  </a:cubicBezTo>
                  <a:cubicBezTo>
                    <a:pt x="305" y="115"/>
                    <a:pt x="114" y="0"/>
                    <a:pt x="48"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8"/>
            <p:cNvSpPr/>
            <p:nvPr/>
          </p:nvSpPr>
          <p:spPr>
            <a:xfrm>
              <a:off x="11075569" y="5259903"/>
              <a:ext cx="74266" cy="16765"/>
            </a:xfrm>
            <a:custGeom>
              <a:rect b="b" l="l" r="r" t="t"/>
              <a:pathLst>
                <a:path extrusionOk="0" h="256" w="1134">
                  <a:moveTo>
                    <a:pt x="529" y="0"/>
                  </a:moveTo>
                  <a:cubicBezTo>
                    <a:pt x="219" y="0"/>
                    <a:pt x="0" y="146"/>
                    <a:pt x="24" y="186"/>
                  </a:cubicBezTo>
                  <a:cubicBezTo>
                    <a:pt x="30" y="197"/>
                    <a:pt x="49" y="200"/>
                    <a:pt x="78" y="200"/>
                  </a:cubicBezTo>
                  <a:cubicBezTo>
                    <a:pt x="154" y="200"/>
                    <a:pt x="300" y="175"/>
                    <a:pt x="474" y="175"/>
                  </a:cubicBezTo>
                  <a:cubicBezTo>
                    <a:pt x="505" y="175"/>
                    <a:pt x="537" y="176"/>
                    <a:pt x="570" y="178"/>
                  </a:cubicBezTo>
                  <a:cubicBezTo>
                    <a:pt x="804" y="192"/>
                    <a:pt x="992" y="256"/>
                    <a:pt x="1067" y="256"/>
                  </a:cubicBezTo>
                  <a:cubicBezTo>
                    <a:pt x="1084" y="256"/>
                    <a:pt x="1095" y="253"/>
                    <a:pt x="1099" y="245"/>
                  </a:cubicBezTo>
                  <a:cubicBezTo>
                    <a:pt x="1133" y="203"/>
                    <a:pt x="915" y="18"/>
                    <a:pt x="579" y="1"/>
                  </a:cubicBezTo>
                  <a:cubicBezTo>
                    <a:pt x="562" y="1"/>
                    <a:pt x="545" y="0"/>
                    <a:pt x="529"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8"/>
            <p:cNvSpPr/>
            <p:nvPr/>
          </p:nvSpPr>
          <p:spPr>
            <a:xfrm>
              <a:off x="11071640" y="5075093"/>
              <a:ext cx="336160" cy="62281"/>
            </a:xfrm>
            <a:custGeom>
              <a:rect b="b" l="l" r="r" t="t"/>
              <a:pathLst>
                <a:path extrusionOk="0" h="951" w="5133">
                  <a:moveTo>
                    <a:pt x="0" y="1"/>
                  </a:moveTo>
                  <a:lnTo>
                    <a:pt x="34" y="950"/>
                  </a:lnTo>
                  <a:lnTo>
                    <a:pt x="5124" y="883"/>
                  </a:lnTo>
                  <a:lnTo>
                    <a:pt x="5133" y="26"/>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8"/>
            <p:cNvSpPr/>
            <p:nvPr/>
          </p:nvSpPr>
          <p:spPr>
            <a:xfrm>
              <a:off x="11075897" y="5146476"/>
              <a:ext cx="104719" cy="57500"/>
            </a:xfrm>
            <a:custGeom>
              <a:rect b="b" l="l" r="r" t="t"/>
              <a:pathLst>
                <a:path extrusionOk="0" h="878" w="1599">
                  <a:moveTo>
                    <a:pt x="1289" y="173"/>
                  </a:moveTo>
                  <a:cubicBezTo>
                    <a:pt x="1338" y="173"/>
                    <a:pt x="1375" y="185"/>
                    <a:pt x="1388" y="213"/>
                  </a:cubicBezTo>
                  <a:cubicBezTo>
                    <a:pt x="1397" y="230"/>
                    <a:pt x="1397" y="238"/>
                    <a:pt x="1380" y="272"/>
                  </a:cubicBezTo>
                  <a:cubicBezTo>
                    <a:pt x="1355" y="297"/>
                    <a:pt x="1304" y="331"/>
                    <a:pt x="1262" y="364"/>
                  </a:cubicBezTo>
                  <a:cubicBezTo>
                    <a:pt x="1170" y="423"/>
                    <a:pt x="1078" y="473"/>
                    <a:pt x="985" y="515"/>
                  </a:cubicBezTo>
                  <a:cubicBezTo>
                    <a:pt x="809" y="608"/>
                    <a:pt x="632" y="667"/>
                    <a:pt x="490" y="709"/>
                  </a:cubicBezTo>
                  <a:cubicBezTo>
                    <a:pt x="327" y="760"/>
                    <a:pt x="193" y="785"/>
                    <a:pt x="107" y="803"/>
                  </a:cubicBezTo>
                  <a:lnTo>
                    <a:pt x="107" y="803"/>
                  </a:lnTo>
                  <a:cubicBezTo>
                    <a:pt x="170" y="742"/>
                    <a:pt x="265" y="649"/>
                    <a:pt x="397" y="549"/>
                  </a:cubicBezTo>
                  <a:cubicBezTo>
                    <a:pt x="523" y="457"/>
                    <a:pt x="674" y="364"/>
                    <a:pt x="859" y="289"/>
                  </a:cubicBezTo>
                  <a:cubicBezTo>
                    <a:pt x="952" y="255"/>
                    <a:pt x="1052" y="221"/>
                    <a:pt x="1153" y="196"/>
                  </a:cubicBezTo>
                  <a:cubicBezTo>
                    <a:pt x="1202" y="181"/>
                    <a:pt x="1250" y="173"/>
                    <a:pt x="1289" y="173"/>
                  </a:cubicBezTo>
                  <a:close/>
                  <a:moveTo>
                    <a:pt x="1272" y="1"/>
                  </a:moveTo>
                  <a:cubicBezTo>
                    <a:pt x="1213" y="1"/>
                    <a:pt x="1161" y="14"/>
                    <a:pt x="1120" y="28"/>
                  </a:cubicBezTo>
                  <a:cubicBezTo>
                    <a:pt x="1002" y="53"/>
                    <a:pt x="893" y="95"/>
                    <a:pt x="792" y="137"/>
                  </a:cubicBezTo>
                  <a:cubicBezTo>
                    <a:pt x="599" y="230"/>
                    <a:pt x="439" y="347"/>
                    <a:pt x="322" y="457"/>
                  </a:cubicBezTo>
                  <a:cubicBezTo>
                    <a:pt x="152" y="614"/>
                    <a:pt x="60" y="752"/>
                    <a:pt x="25" y="824"/>
                  </a:cubicBezTo>
                  <a:lnTo>
                    <a:pt x="25" y="824"/>
                  </a:lnTo>
                  <a:cubicBezTo>
                    <a:pt x="9" y="830"/>
                    <a:pt x="1" y="836"/>
                    <a:pt x="2" y="843"/>
                  </a:cubicBezTo>
                  <a:cubicBezTo>
                    <a:pt x="2" y="845"/>
                    <a:pt x="6" y="848"/>
                    <a:pt x="14" y="851"/>
                  </a:cubicBezTo>
                  <a:lnTo>
                    <a:pt x="14" y="851"/>
                  </a:lnTo>
                  <a:cubicBezTo>
                    <a:pt x="8" y="866"/>
                    <a:pt x="7" y="875"/>
                    <a:pt x="11" y="877"/>
                  </a:cubicBezTo>
                  <a:cubicBezTo>
                    <a:pt x="12" y="877"/>
                    <a:pt x="13" y="878"/>
                    <a:pt x="15" y="878"/>
                  </a:cubicBezTo>
                  <a:cubicBezTo>
                    <a:pt x="22" y="878"/>
                    <a:pt x="33" y="871"/>
                    <a:pt x="47" y="859"/>
                  </a:cubicBezTo>
                  <a:lnTo>
                    <a:pt x="47" y="859"/>
                  </a:lnTo>
                  <a:cubicBezTo>
                    <a:pt x="78" y="864"/>
                    <a:pt x="123" y="868"/>
                    <a:pt x="181" y="868"/>
                  </a:cubicBezTo>
                  <a:cubicBezTo>
                    <a:pt x="266" y="868"/>
                    <a:pt x="379" y="860"/>
                    <a:pt x="515" y="835"/>
                  </a:cubicBezTo>
                  <a:cubicBezTo>
                    <a:pt x="674" y="809"/>
                    <a:pt x="859" y="751"/>
                    <a:pt x="1061" y="667"/>
                  </a:cubicBezTo>
                  <a:cubicBezTo>
                    <a:pt x="1153" y="625"/>
                    <a:pt x="1254" y="566"/>
                    <a:pt x="1355" y="507"/>
                  </a:cubicBezTo>
                  <a:cubicBezTo>
                    <a:pt x="1405" y="473"/>
                    <a:pt x="1464" y="448"/>
                    <a:pt x="1514" y="381"/>
                  </a:cubicBezTo>
                  <a:cubicBezTo>
                    <a:pt x="1565" y="331"/>
                    <a:pt x="1598" y="196"/>
                    <a:pt x="1531" y="112"/>
                  </a:cubicBezTo>
                  <a:cubicBezTo>
                    <a:pt x="1481" y="37"/>
                    <a:pt x="1388" y="3"/>
                    <a:pt x="1313" y="3"/>
                  </a:cubicBezTo>
                  <a:cubicBezTo>
                    <a:pt x="1299" y="1"/>
                    <a:pt x="1285" y="1"/>
                    <a:pt x="1272"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8"/>
            <p:cNvSpPr/>
            <p:nvPr/>
          </p:nvSpPr>
          <p:spPr>
            <a:xfrm>
              <a:off x="11034769" y="5098734"/>
              <a:ext cx="54488" cy="107404"/>
            </a:xfrm>
            <a:custGeom>
              <a:rect b="b" l="l" r="r" t="t"/>
              <a:pathLst>
                <a:path extrusionOk="0" h="1640" w="832">
                  <a:moveTo>
                    <a:pt x="272" y="1"/>
                  </a:moveTo>
                  <a:cubicBezTo>
                    <a:pt x="177" y="1"/>
                    <a:pt x="100" y="80"/>
                    <a:pt x="76" y="144"/>
                  </a:cubicBezTo>
                  <a:cubicBezTo>
                    <a:pt x="42" y="211"/>
                    <a:pt x="34" y="270"/>
                    <a:pt x="17" y="337"/>
                  </a:cubicBezTo>
                  <a:cubicBezTo>
                    <a:pt x="0" y="455"/>
                    <a:pt x="0" y="572"/>
                    <a:pt x="17" y="682"/>
                  </a:cubicBezTo>
                  <a:cubicBezTo>
                    <a:pt x="51" y="900"/>
                    <a:pt x="143" y="1085"/>
                    <a:pt x="244" y="1219"/>
                  </a:cubicBezTo>
                  <a:cubicBezTo>
                    <a:pt x="425" y="1461"/>
                    <a:pt x="613" y="1533"/>
                    <a:pt x="655" y="1533"/>
                  </a:cubicBezTo>
                  <a:cubicBezTo>
                    <a:pt x="660" y="1533"/>
                    <a:pt x="663" y="1532"/>
                    <a:pt x="664" y="1530"/>
                  </a:cubicBezTo>
                  <a:cubicBezTo>
                    <a:pt x="681" y="1505"/>
                    <a:pt x="504" y="1404"/>
                    <a:pt x="345" y="1144"/>
                  </a:cubicBezTo>
                  <a:cubicBezTo>
                    <a:pt x="269" y="1018"/>
                    <a:pt x="202" y="850"/>
                    <a:pt x="185" y="656"/>
                  </a:cubicBezTo>
                  <a:cubicBezTo>
                    <a:pt x="168" y="564"/>
                    <a:pt x="168" y="463"/>
                    <a:pt x="194" y="362"/>
                  </a:cubicBezTo>
                  <a:cubicBezTo>
                    <a:pt x="202" y="258"/>
                    <a:pt x="240" y="169"/>
                    <a:pt x="281" y="169"/>
                  </a:cubicBezTo>
                  <a:cubicBezTo>
                    <a:pt x="282" y="169"/>
                    <a:pt x="284" y="169"/>
                    <a:pt x="286" y="169"/>
                  </a:cubicBezTo>
                  <a:cubicBezTo>
                    <a:pt x="336" y="169"/>
                    <a:pt x="429" y="253"/>
                    <a:pt x="471" y="337"/>
                  </a:cubicBezTo>
                  <a:cubicBezTo>
                    <a:pt x="521" y="430"/>
                    <a:pt x="563" y="530"/>
                    <a:pt x="597" y="623"/>
                  </a:cubicBezTo>
                  <a:cubicBezTo>
                    <a:pt x="664" y="808"/>
                    <a:pt x="698" y="984"/>
                    <a:pt x="706" y="1135"/>
                  </a:cubicBezTo>
                  <a:cubicBezTo>
                    <a:pt x="723" y="1446"/>
                    <a:pt x="664" y="1631"/>
                    <a:pt x="689" y="1639"/>
                  </a:cubicBezTo>
                  <a:cubicBezTo>
                    <a:pt x="690" y="1639"/>
                    <a:pt x="690" y="1640"/>
                    <a:pt x="691" y="1640"/>
                  </a:cubicBezTo>
                  <a:cubicBezTo>
                    <a:pt x="719" y="1640"/>
                    <a:pt x="807" y="1464"/>
                    <a:pt x="824" y="1144"/>
                  </a:cubicBezTo>
                  <a:cubicBezTo>
                    <a:pt x="832" y="976"/>
                    <a:pt x="815" y="782"/>
                    <a:pt x="756" y="572"/>
                  </a:cubicBezTo>
                  <a:cubicBezTo>
                    <a:pt x="723" y="472"/>
                    <a:pt x="681" y="362"/>
                    <a:pt x="622" y="262"/>
                  </a:cubicBezTo>
                  <a:cubicBezTo>
                    <a:pt x="563" y="152"/>
                    <a:pt x="488" y="18"/>
                    <a:pt x="286" y="1"/>
                  </a:cubicBezTo>
                  <a:cubicBezTo>
                    <a:pt x="281" y="1"/>
                    <a:pt x="277" y="1"/>
                    <a:pt x="272"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8"/>
            <p:cNvSpPr/>
            <p:nvPr/>
          </p:nvSpPr>
          <p:spPr>
            <a:xfrm>
              <a:off x="10926909" y="3374997"/>
              <a:ext cx="1838697" cy="1710140"/>
            </a:xfrm>
            <a:custGeom>
              <a:rect b="b" l="l" r="r" t="t"/>
              <a:pathLst>
                <a:path extrusionOk="0" h="26113" w="28076">
                  <a:moveTo>
                    <a:pt x="4196" y="1"/>
                  </a:moveTo>
                  <a:cubicBezTo>
                    <a:pt x="3235" y="1"/>
                    <a:pt x="2299" y="339"/>
                    <a:pt x="1547" y="961"/>
                  </a:cubicBezTo>
                  <a:cubicBezTo>
                    <a:pt x="555" y="1785"/>
                    <a:pt x="1" y="3028"/>
                    <a:pt x="51" y="4321"/>
                  </a:cubicBezTo>
                  <a:lnTo>
                    <a:pt x="900" y="26112"/>
                  </a:lnTo>
                  <a:lnTo>
                    <a:pt x="8284" y="26112"/>
                  </a:lnTo>
                  <a:lnTo>
                    <a:pt x="8284" y="9185"/>
                  </a:lnTo>
                  <a:lnTo>
                    <a:pt x="15374" y="9320"/>
                  </a:lnTo>
                  <a:lnTo>
                    <a:pt x="21002" y="4372"/>
                  </a:lnTo>
                  <a:lnTo>
                    <a:pt x="25051" y="3649"/>
                  </a:lnTo>
                  <a:lnTo>
                    <a:pt x="28075" y="1810"/>
                  </a:lnTo>
                  <a:lnTo>
                    <a:pt x="28075" y="1810"/>
                  </a:lnTo>
                  <a:lnTo>
                    <a:pt x="16827" y="1936"/>
                  </a:lnTo>
                  <a:lnTo>
                    <a:pt x="4856" y="54"/>
                  </a:lnTo>
                  <a:cubicBezTo>
                    <a:pt x="4636" y="18"/>
                    <a:pt x="4416" y="1"/>
                    <a:pt x="4196"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8"/>
            <p:cNvSpPr/>
            <p:nvPr/>
          </p:nvSpPr>
          <p:spPr>
            <a:xfrm>
              <a:off x="11468830" y="3696483"/>
              <a:ext cx="9954" cy="1388061"/>
            </a:xfrm>
            <a:custGeom>
              <a:rect b="b" l="l" r="r" t="t"/>
              <a:pathLst>
                <a:path extrusionOk="0" h="21195" w="152">
                  <a:moveTo>
                    <a:pt x="9" y="1"/>
                  </a:moveTo>
                  <a:cubicBezTo>
                    <a:pt x="9" y="614"/>
                    <a:pt x="17" y="4839"/>
                    <a:pt x="34" y="10602"/>
                  </a:cubicBezTo>
                  <a:lnTo>
                    <a:pt x="34" y="18095"/>
                  </a:lnTo>
                  <a:cubicBezTo>
                    <a:pt x="26" y="19053"/>
                    <a:pt x="26" y="19825"/>
                    <a:pt x="17" y="20363"/>
                  </a:cubicBezTo>
                  <a:cubicBezTo>
                    <a:pt x="17" y="20632"/>
                    <a:pt x="9" y="20842"/>
                    <a:pt x="9" y="20985"/>
                  </a:cubicBezTo>
                  <a:cubicBezTo>
                    <a:pt x="9" y="21044"/>
                    <a:pt x="0" y="21102"/>
                    <a:pt x="0" y="21144"/>
                  </a:cubicBezTo>
                  <a:cubicBezTo>
                    <a:pt x="0" y="21178"/>
                    <a:pt x="0" y="21195"/>
                    <a:pt x="9" y="21195"/>
                  </a:cubicBezTo>
                  <a:cubicBezTo>
                    <a:pt x="9" y="21195"/>
                    <a:pt x="9" y="21178"/>
                    <a:pt x="17" y="21144"/>
                  </a:cubicBezTo>
                  <a:cubicBezTo>
                    <a:pt x="17" y="21102"/>
                    <a:pt x="26" y="21052"/>
                    <a:pt x="26" y="20985"/>
                  </a:cubicBezTo>
                  <a:cubicBezTo>
                    <a:pt x="42" y="20842"/>
                    <a:pt x="51" y="20632"/>
                    <a:pt x="59" y="20363"/>
                  </a:cubicBezTo>
                  <a:cubicBezTo>
                    <a:pt x="84" y="19834"/>
                    <a:pt x="101" y="19053"/>
                    <a:pt x="110" y="18095"/>
                  </a:cubicBezTo>
                  <a:cubicBezTo>
                    <a:pt x="135" y="16180"/>
                    <a:pt x="152" y="13525"/>
                    <a:pt x="143" y="10602"/>
                  </a:cubicBezTo>
                  <a:cubicBezTo>
                    <a:pt x="143" y="7670"/>
                    <a:pt x="118" y="5024"/>
                    <a:pt x="93" y="3100"/>
                  </a:cubicBezTo>
                  <a:cubicBezTo>
                    <a:pt x="84" y="2143"/>
                    <a:pt x="68" y="1370"/>
                    <a:pt x="51" y="832"/>
                  </a:cubicBezTo>
                  <a:cubicBezTo>
                    <a:pt x="42" y="563"/>
                    <a:pt x="34" y="353"/>
                    <a:pt x="26" y="219"/>
                  </a:cubicBezTo>
                  <a:cubicBezTo>
                    <a:pt x="26" y="152"/>
                    <a:pt x="17" y="101"/>
                    <a:pt x="17" y="51"/>
                  </a:cubicBezTo>
                  <a:cubicBezTo>
                    <a:pt x="9" y="18"/>
                    <a:pt x="9" y="1"/>
                    <a:pt x="9"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8"/>
            <p:cNvSpPr/>
            <p:nvPr/>
          </p:nvSpPr>
          <p:spPr>
            <a:xfrm>
              <a:off x="12139961" y="4961797"/>
              <a:ext cx="614624" cy="815940"/>
            </a:xfrm>
            <a:custGeom>
              <a:rect b="b" l="l" r="r" t="t"/>
              <a:pathLst>
                <a:path extrusionOk="0" h="12459" w="9385">
                  <a:moveTo>
                    <a:pt x="5192" y="0"/>
                  </a:moveTo>
                  <a:lnTo>
                    <a:pt x="740" y="2638"/>
                  </a:lnTo>
                  <a:lnTo>
                    <a:pt x="3613" y="7141"/>
                  </a:lnTo>
                  <a:cubicBezTo>
                    <a:pt x="3613" y="7141"/>
                    <a:pt x="1" y="11568"/>
                    <a:pt x="455" y="12458"/>
                  </a:cubicBezTo>
                  <a:lnTo>
                    <a:pt x="9384" y="7191"/>
                  </a:lnTo>
                  <a:lnTo>
                    <a:pt x="5192"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8"/>
            <p:cNvSpPr/>
            <p:nvPr/>
          </p:nvSpPr>
          <p:spPr>
            <a:xfrm>
              <a:off x="12520714" y="5296446"/>
              <a:ext cx="58352" cy="51934"/>
            </a:xfrm>
            <a:custGeom>
              <a:rect b="b" l="l" r="r" t="t"/>
              <a:pathLst>
                <a:path extrusionOk="0" h="793" w="891">
                  <a:moveTo>
                    <a:pt x="431" y="0"/>
                  </a:moveTo>
                  <a:cubicBezTo>
                    <a:pt x="407" y="0"/>
                    <a:pt x="383" y="2"/>
                    <a:pt x="360" y="7"/>
                  </a:cubicBezTo>
                  <a:lnTo>
                    <a:pt x="360" y="7"/>
                  </a:lnTo>
                  <a:cubicBezTo>
                    <a:pt x="155" y="23"/>
                    <a:pt x="1" y="295"/>
                    <a:pt x="42" y="494"/>
                  </a:cubicBezTo>
                  <a:cubicBezTo>
                    <a:pt x="78" y="664"/>
                    <a:pt x="287" y="792"/>
                    <a:pt x="473" y="792"/>
                  </a:cubicBezTo>
                  <a:cubicBezTo>
                    <a:pt x="507" y="792"/>
                    <a:pt x="540" y="788"/>
                    <a:pt x="571" y="779"/>
                  </a:cubicBezTo>
                  <a:cubicBezTo>
                    <a:pt x="764" y="720"/>
                    <a:pt x="890" y="477"/>
                    <a:pt x="823" y="284"/>
                  </a:cubicBezTo>
                  <a:cubicBezTo>
                    <a:pt x="774" y="116"/>
                    <a:pt x="603" y="0"/>
                    <a:pt x="4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8"/>
            <p:cNvSpPr/>
            <p:nvPr/>
          </p:nvSpPr>
          <p:spPr>
            <a:xfrm>
              <a:off x="12155941" y="5386493"/>
              <a:ext cx="598644" cy="391237"/>
            </a:xfrm>
            <a:custGeom>
              <a:rect b="b" l="l" r="r" t="t"/>
              <a:pathLst>
                <a:path extrusionOk="0" h="5974" w="9141">
                  <a:moveTo>
                    <a:pt x="8687" y="1"/>
                  </a:moveTo>
                  <a:lnTo>
                    <a:pt x="295" y="5310"/>
                  </a:lnTo>
                  <a:cubicBezTo>
                    <a:pt x="295" y="5310"/>
                    <a:pt x="1" y="5713"/>
                    <a:pt x="211" y="5973"/>
                  </a:cubicBezTo>
                  <a:lnTo>
                    <a:pt x="9140" y="706"/>
                  </a:lnTo>
                  <a:lnTo>
                    <a:pt x="868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48"/>
            <p:cNvSpPr/>
            <p:nvPr/>
          </p:nvSpPr>
          <p:spPr>
            <a:xfrm>
              <a:off x="12363410" y="5416684"/>
              <a:ext cx="76492" cy="18141"/>
            </a:xfrm>
            <a:custGeom>
              <a:rect b="b" l="l" r="r" t="t"/>
              <a:pathLst>
                <a:path extrusionOk="0" h="277" w="1168">
                  <a:moveTo>
                    <a:pt x="547" y="1"/>
                  </a:moveTo>
                  <a:cubicBezTo>
                    <a:pt x="209" y="1"/>
                    <a:pt x="1" y="196"/>
                    <a:pt x="33" y="228"/>
                  </a:cubicBezTo>
                  <a:cubicBezTo>
                    <a:pt x="37" y="235"/>
                    <a:pt x="47" y="238"/>
                    <a:pt x="61" y="238"/>
                  </a:cubicBezTo>
                  <a:cubicBezTo>
                    <a:pt x="128" y="238"/>
                    <a:pt x="300" y="176"/>
                    <a:pt x="516" y="176"/>
                  </a:cubicBezTo>
                  <a:cubicBezTo>
                    <a:pt x="537" y="176"/>
                    <a:pt x="558" y="177"/>
                    <a:pt x="579" y="178"/>
                  </a:cubicBezTo>
                  <a:cubicBezTo>
                    <a:pt x="844" y="185"/>
                    <a:pt x="1044" y="276"/>
                    <a:pt x="1113" y="276"/>
                  </a:cubicBezTo>
                  <a:cubicBezTo>
                    <a:pt x="1122" y="276"/>
                    <a:pt x="1129" y="275"/>
                    <a:pt x="1134" y="270"/>
                  </a:cubicBezTo>
                  <a:cubicBezTo>
                    <a:pt x="1167" y="237"/>
                    <a:pt x="949" y="10"/>
                    <a:pt x="588" y="2"/>
                  </a:cubicBezTo>
                  <a:cubicBezTo>
                    <a:pt x="574" y="1"/>
                    <a:pt x="560" y="1"/>
                    <a:pt x="547"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48"/>
            <p:cNvSpPr/>
            <p:nvPr/>
          </p:nvSpPr>
          <p:spPr>
            <a:xfrm>
              <a:off x="12317633" y="5486299"/>
              <a:ext cx="67258" cy="29798"/>
            </a:xfrm>
            <a:custGeom>
              <a:rect b="b" l="l" r="r" t="t"/>
              <a:pathLst>
                <a:path extrusionOk="0" h="455" w="1027">
                  <a:moveTo>
                    <a:pt x="321" y="0"/>
                  </a:moveTo>
                  <a:cubicBezTo>
                    <a:pt x="130" y="0"/>
                    <a:pt x="0" y="76"/>
                    <a:pt x="18" y="106"/>
                  </a:cubicBezTo>
                  <a:cubicBezTo>
                    <a:pt x="35" y="157"/>
                    <a:pt x="270" y="115"/>
                    <a:pt x="522" y="215"/>
                  </a:cubicBezTo>
                  <a:cubicBezTo>
                    <a:pt x="760" y="300"/>
                    <a:pt x="914" y="455"/>
                    <a:pt x="971" y="455"/>
                  </a:cubicBezTo>
                  <a:cubicBezTo>
                    <a:pt x="976" y="455"/>
                    <a:pt x="981" y="454"/>
                    <a:pt x="984" y="451"/>
                  </a:cubicBezTo>
                  <a:cubicBezTo>
                    <a:pt x="1026" y="434"/>
                    <a:pt x="908" y="165"/>
                    <a:pt x="581" y="47"/>
                  </a:cubicBezTo>
                  <a:cubicBezTo>
                    <a:pt x="488" y="13"/>
                    <a:pt x="399" y="0"/>
                    <a:pt x="321"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48"/>
            <p:cNvSpPr/>
            <p:nvPr/>
          </p:nvSpPr>
          <p:spPr>
            <a:xfrm>
              <a:off x="12275851" y="5549496"/>
              <a:ext cx="54553" cy="37919"/>
            </a:xfrm>
            <a:custGeom>
              <a:rect b="b" l="l" r="r" t="t"/>
              <a:pathLst>
                <a:path extrusionOk="0" h="579" w="833">
                  <a:moveTo>
                    <a:pt x="110" y="1"/>
                  </a:moveTo>
                  <a:cubicBezTo>
                    <a:pt x="43" y="1"/>
                    <a:pt x="1" y="15"/>
                    <a:pt x="1" y="32"/>
                  </a:cubicBezTo>
                  <a:cubicBezTo>
                    <a:pt x="1" y="82"/>
                    <a:pt x="211" y="132"/>
                    <a:pt x="412" y="284"/>
                  </a:cubicBezTo>
                  <a:cubicBezTo>
                    <a:pt x="613" y="412"/>
                    <a:pt x="729" y="579"/>
                    <a:pt x="783" y="579"/>
                  </a:cubicBezTo>
                  <a:cubicBezTo>
                    <a:pt x="786" y="579"/>
                    <a:pt x="788" y="578"/>
                    <a:pt x="790" y="578"/>
                  </a:cubicBezTo>
                  <a:cubicBezTo>
                    <a:pt x="832" y="561"/>
                    <a:pt x="765" y="309"/>
                    <a:pt x="513" y="132"/>
                  </a:cubicBezTo>
                  <a:cubicBezTo>
                    <a:pt x="363" y="32"/>
                    <a:pt x="209" y="1"/>
                    <a:pt x="110"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8"/>
            <p:cNvSpPr/>
            <p:nvPr/>
          </p:nvSpPr>
          <p:spPr>
            <a:xfrm>
              <a:off x="12327063" y="5324606"/>
              <a:ext cx="65752" cy="35692"/>
            </a:xfrm>
            <a:custGeom>
              <a:rect b="b" l="l" r="r" t="t"/>
              <a:pathLst>
                <a:path extrusionOk="0" h="545" w="1004">
                  <a:moveTo>
                    <a:pt x="827" y="1"/>
                  </a:moveTo>
                  <a:cubicBezTo>
                    <a:pt x="720" y="1"/>
                    <a:pt x="575" y="26"/>
                    <a:pt x="428" y="106"/>
                  </a:cubicBezTo>
                  <a:cubicBezTo>
                    <a:pt x="126" y="257"/>
                    <a:pt x="0" y="517"/>
                    <a:pt x="42" y="542"/>
                  </a:cubicBezTo>
                  <a:cubicBezTo>
                    <a:pt x="45" y="544"/>
                    <a:pt x="48" y="545"/>
                    <a:pt x="52" y="545"/>
                  </a:cubicBezTo>
                  <a:cubicBezTo>
                    <a:pt x="106" y="545"/>
                    <a:pt x="268" y="383"/>
                    <a:pt x="504" y="265"/>
                  </a:cubicBezTo>
                  <a:cubicBezTo>
                    <a:pt x="756" y="131"/>
                    <a:pt x="1000" y="97"/>
                    <a:pt x="1000" y="47"/>
                  </a:cubicBezTo>
                  <a:cubicBezTo>
                    <a:pt x="1004" y="26"/>
                    <a:pt x="935" y="1"/>
                    <a:pt x="827"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8"/>
            <p:cNvSpPr/>
            <p:nvPr/>
          </p:nvSpPr>
          <p:spPr>
            <a:xfrm>
              <a:off x="12225817" y="5025059"/>
              <a:ext cx="319133" cy="220112"/>
            </a:xfrm>
            <a:custGeom>
              <a:rect b="b" l="l" r="r" t="t"/>
              <a:pathLst>
                <a:path extrusionOk="0" h="3361" w="4873">
                  <a:moveTo>
                    <a:pt x="4444" y="0"/>
                  </a:moveTo>
                  <a:lnTo>
                    <a:pt x="0" y="2563"/>
                  </a:lnTo>
                  <a:lnTo>
                    <a:pt x="513" y="3361"/>
                  </a:lnTo>
                  <a:lnTo>
                    <a:pt x="4873" y="740"/>
                  </a:lnTo>
                  <a:lnTo>
                    <a:pt x="444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8"/>
            <p:cNvSpPr/>
            <p:nvPr/>
          </p:nvSpPr>
          <p:spPr>
            <a:xfrm>
              <a:off x="12292682" y="5206595"/>
              <a:ext cx="72366" cy="94699"/>
            </a:xfrm>
            <a:custGeom>
              <a:rect b="b" l="l" r="r" t="t"/>
              <a:pathLst>
                <a:path extrusionOk="0" h="1446" w="1105">
                  <a:moveTo>
                    <a:pt x="860" y="170"/>
                  </a:moveTo>
                  <a:cubicBezTo>
                    <a:pt x="870" y="170"/>
                    <a:pt x="879" y="173"/>
                    <a:pt x="886" y="177"/>
                  </a:cubicBezTo>
                  <a:cubicBezTo>
                    <a:pt x="911" y="194"/>
                    <a:pt x="911" y="194"/>
                    <a:pt x="911" y="236"/>
                  </a:cubicBezTo>
                  <a:cubicBezTo>
                    <a:pt x="903" y="278"/>
                    <a:pt x="878" y="320"/>
                    <a:pt x="853" y="370"/>
                  </a:cubicBezTo>
                  <a:cubicBezTo>
                    <a:pt x="811" y="471"/>
                    <a:pt x="752" y="563"/>
                    <a:pt x="701" y="647"/>
                  </a:cubicBezTo>
                  <a:cubicBezTo>
                    <a:pt x="592" y="815"/>
                    <a:pt x="475" y="958"/>
                    <a:pt x="365" y="1067"/>
                  </a:cubicBezTo>
                  <a:cubicBezTo>
                    <a:pt x="251" y="1186"/>
                    <a:pt x="150" y="1272"/>
                    <a:pt x="83" y="1331"/>
                  </a:cubicBezTo>
                  <a:lnTo>
                    <a:pt x="83" y="1331"/>
                  </a:lnTo>
                  <a:cubicBezTo>
                    <a:pt x="108" y="1246"/>
                    <a:pt x="144" y="1121"/>
                    <a:pt x="206" y="975"/>
                  </a:cubicBezTo>
                  <a:cubicBezTo>
                    <a:pt x="265" y="832"/>
                    <a:pt x="349" y="673"/>
                    <a:pt x="475" y="513"/>
                  </a:cubicBezTo>
                  <a:cubicBezTo>
                    <a:pt x="533" y="429"/>
                    <a:pt x="601" y="353"/>
                    <a:pt x="685" y="278"/>
                  </a:cubicBezTo>
                  <a:cubicBezTo>
                    <a:pt x="747" y="216"/>
                    <a:pt x="815" y="170"/>
                    <a:pt x="860" y="170"/>
                  </a:cubicBezTo>
                  <a:close/>
                  <a:moveTo>
                    <a:pt x="856" y="1"/>
                  </a:moveTo>
                  <a:cubicBezTo>
                    <a:pt x="805" y="1"/>
                    <a:pt x="757" y="15"/>
                    <a:pt x="718" y="34"/>
                  </a:cubicBezTo>
                  <a:cubicBezTo>
                    <a:pt x="651" y="68"/>
                    <a:pt x="601" y="118"/>
                    <a:pt x="559" y="160"/>
                  </a:cubicBezTo>
                  <a:cubicBezTo>
                    <a:pt x="475" y="236"/>
                    <a:pt x="407" y="328"/>
                    <a:pt x="340" y="412"/>
                  </a:cubicBezTo>
                  <a:cubicBezTo>
                    <a:pt x="214" y="597"/>
                    <a:pt x="139" y="773"/>
                    <a:pt x="88" y="933"/>
                  </a:cubicBezTo>
                  <a:cubicBezTo>
                    <a:pt x="26" y="1144"/>
                    <a:pt x="17" y="1305"/>
                    <a:pt x="23" y="1386"/>
                  </a:cubicBezTo>
                  <a:lnTo>
                    <a:pt x="23" y="1386"/>
                  </a:lnTo>
                  <a:cubicBezTo>
                    <a:pt x="7" y="1403"/>
                    <a:pt x="0" y="1414"/>
                    <a:pt x="4" y="1420"/>
                  </a:cubicBezTo>
                  <a:cubicBezTo>
                    <a:pt x="5" y="1422"/>
                    <a:pt x="7" y="1423"/>
                    <a:pt x="11" y="1423"/>
                  </a:cubicBezTo>
                  <a:cubicBezTo>
                    <a:pt x="15" y="1423"/>
                    <a:pt x="20" y="1422"/>
                    <a:pt x="27" y="1420"/>
                  </a:cubicBezTo>
                  <a:lnTo>
                    <a:pt x="27" y="1420"/>
                  </a:lnTo>
                  <a:cubicBezTo>
                    <a:pt x="30" y="1437"/>
                    <a:pt x="34" y="1446"/>
                    <a:pt x="38" y="1446"/>
                  </a:cubicBezTo>
                  <a:cubicBezTo>
                    <a:pt x="38" y="1446"/>
                    <a:pt x="39" y="1446"/>
                    <a:pt x="39" y="1446"/>
                  </a:cubicBezTo>
                  <a:cubicBezTo>
                    <a:pt x="46" y="1446"/>
                    <a:pt x="52" y="1433"/>
                    <a:pt x="60" y="1409"/>
                  </a:cubicBezTo>
                  <a:lnTo>
                    <a:pt x="60" y="1409"/>
                  </a:lnTo>
                  <a:cubicBezTo>
                    <a:pt x="136" y="1379"/>
                    <a:pt x="280" y="1300"/>
                    <a:pt x="449" y="1160"/>
                  </a:cubicBezTo>
                  <a:cubicBezTo>
                    <a:pt x="575" y="1051"/>
                    <a:pt x="710" y="916"/>
                    <a:pt x="836" y="740"/>
                  </a:cubicBezTo>
                  <a:cubicBezTo>
                    <a:pt x="895" y="647"/>
                    <a:pt x="953" y="555"/>
                    <a:pt x="1012" y="446"/>
                  </a:cubicBezTo>
                  <a:cubicBezTo>
                    <a:pt x="1037" y="395"/>
                    <a:pt x="1071" y="345"/>
                    <a:pt x="1079" y="261"/>
                  </a:cubicBezTo>
                  <a:cubicBezTo>
                    <a:pt x="1105" y="194"/>
                    <a:pt x="1063" y="59"/>
                    <a:pt x="970" y="26"/>
                  </a:cubicBezTo>
                  <a:cubicBezTo>
                    <a:pt x="931" y="8"/>
                    <a:pt x="893" y="1"/>
                    <a:pt x="856"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8"/>
            <p:cNvSpPr/>
            <p:nvPr/>
          </p:nvSpPr>
          <p:spPr>
            <a:xfrm>
              <a:off x="12213702" y="5219693"/>
              <a:ext cx="86447" cy="82190"/>
            </a:xfrm>
            <a:custGeom>
              <a:rect b="b" l="l" r="r" t="t"/>
              <a:pathLst>
                <a:path extrusionOk="0" h="1255" w="1320">
                  <a:moveTo>
                    <a:pt x="276" y="0"/>
                  </a:moveTo>
                  <a:cubicBezTo>
                    <a:pt x="230" y="0"/>
                    <a:pt x="180" y="10"/>
                    <a:pt x="127" y="36"/>
                  </a:cubicBezTo>
                  <a:cubicBezTo>
                    <a:pt x="34" y="86"/>
                    <a:pt x="1" y="195"/>
                    <a:pt x="9" y="271"/>
                  </a:cubicBezTo>
                  <a:cubicBezTo>
                    <a:pt x="17" y="347"/>
                    <a:pt x="43" y="405"/>
                    <a:pt x="59" y="464"/>
                  </a:cubicBezTo>
                  <a:cubicBezTo>
                    <a:pt x="110" y="573"/>
                    <a:pt x="169" y="674"/>
                    <a:pt x="244" y="758"/>
                  </a:cubicBezTo>
                  <a:cubicBezTo>
                    <a:pt x="379" y="935"/>
                    <a:pt x="555" y="1052"/>
                    <a:pt x="706" y="1111"/>
                  </a:cubicBezTo>
                  <a:cubicBezTo>
                    <a:pt x="866" y="1176"/>
                    <a:pt x="1000" y="1194"/>
                    <a:pt x="1090" y="1194"/>
                  </a:cubicBezTo>
                  <a:cubicBezTo>
                    <a:pt x="1175" y="1194"/>
                    <a:pt x="1223" y="1178"/>
                    <a:pt x="1219" y="1170"/>
                  </a:cubicBezTo>
                  <a:cubicBezTo>
                    <a:pt x="1227" y="1136"/>
                    <a:pt x="1025" y="1145"/>
                    <a:pt x="757" y="1002"/>
                  </a:cubicBezTo>
                  <a:cubicBezTo>
                    <a:pt x="631" y="926"/>
                    <a:pt x="479" y="817"/>
                    <a:pt x="370" y="666"/>
                  </a:cubicBezTo>
                  <a:cubicBezTo>
                    <a:pt x="311" y="582"/>
                    <a:pt x="261" y="498"/>
                    <a:pt x="227" y="397"/>
                  </a:cubicBezTo>
                  <a:cubicBezTo>
                    <a:pt x="185" y="296"/>
                    <a:pt x="177" y="195"/>
                    <a:pt x="211" y="187"/>
                  </a:cubicBezTo>
                  <a:cubicBezTo>
                    <a:pt x="224" y="180"/>
                    <a:pt x="242" y="177"/>
                    <a:pt x="262" y="177"/>
                  </a:cubicBezTo>
                  <a:cubicBezTo>
                    <a:pt x="320" y="177"/>
                    <a:pt x="398" y="202"/>
                    <a:pt x="454" y="246"/>
                  </a:cubicBezTo>
                  <a:cubicBezTo>
                    <a:pt x="555" y="296"/>
                    <a:pt x="631" y="355"/>
                    <a:pt x="706" y="422"/>
                  </a:cubicBezTo>
                  <a:cubicBezTo>
                    <a:pt x="857" y="548"/>
                    <a:pt x="975" y="691"/>
                    <a:pt x="1059" y="817"/>
                  </a:cubicBezTo>
                  <a:cubicBezTo>
                    <a:pt x="1223" y="1064"/>
                    <a:pt x="1275" y="1254"/>
                    <a:pt x="1301" y="1254"/>
                  </a:cubicBezTo>
                  <a:cubicBezTo>
                    <a:pt x="1302" y="1254"/>
                    <a:pt x="1302" y="1254"/>
                    <a:pt x="1303" y="1254"/>
                  </a:cubicBezTo>
                  <a:cubicBezTo>
                    <a:pt x="1319" y="1246"/>
                    <a:pt x="1319" y="1044"/>
                    <a:pt x="1168" y="750"/>
                  </a:cubicBezTo>
                  <a:cubicBezTo>
                    <a:pt x="1093" y="607"/>
                    <a:pt x="975" y="447"/>
                    <a:pt x="815" y="296"/>
                  </a:cubicBezTo>
                  <a:cubicBezTo>
                    <a:pt x="740" y="221"/>
                    <a:pt x="647" y="153"/>
                    <a:pt x="547" y="95"/>
                  </a:cubicBezTo>
                  <a:cubicBezTo>
                    <a:pt x="470" y="54"/>
                    <a:pt x="382" y="0"/>
                    <a:pt x="276"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8"/>
            <p:cNvSpPr/>
            <p:nvPr/>
          </p:nvSpPr>
          <p:spPr>
            <a:xfrm>
              <a:off x="10754739" y="2243870"/>
              <a:ext cx="658044" cy="575788"/>
            </a:xfrm>
            <a:custGeom>
              <a:rect b="b" l="l" r="r" t="t"/>
              <a:pathLst>
                <a:path extrusionOk="0" h="8792" w="10048">
                  <a:moveTo>
                    <a:pt x="6429" y="0"/>
                  </a:moveTo>
                  <a:cubicBezTo>
                    <a:pt x="6371" y="0"/>
                    <a:pt x="6312" y="20"/>
                    <a:pt x="6259" y="63"/>
                  </a:cubicBezTo>
                  <a:cubicBezTo>
                    <a:pt x="6024" y="248"/>
                    <a:pt x="5587" y="1130"/>
                    <a:pt x="5738" y="2163"/>
                  </a:cubicBezTo>
                  <a:cubicBezTo>
                    <a:pt x="5738" y="2163"/>
                    <a:pt x="5738" y="2584"/>
                    <a:pt x="5270" y="2584"/>
                  </a:cubicBezTo>
                  <a:cubicBezTo>
                    <a:pt x="5261" y="2584"/>
                    <a:pt x="5252" y="2584"/>
                    <a:pt x="5242" y="2583"/>
                  </a:cubicBezTo>
                  <a:cubicBezTo>
                    <a:pt x="4553" y="2551"/>
                    <a:pt x="2219" y="2330"/>
                    <a:pt x="1681" y="2330"/>
                  </a:cubicBezTo>
                  <a:cubicBezTo>
                    <a:pt x="1662" y="2330"/>
                    <a:pt x="1645" y="2331"/>
                    <a:pt x="1630" y="2331"/>
                  </a:cubicBezTo>
                  <a:cubicBezTo>
                    <a:pt x="1252" y="2348"/>
                    <a:pt x="832" y="2491"/>
                    <a:pt x="1143" y="2684"/>
                  </a:cubicBezTo>
                  <a:cubicBezTo>
                    <a:pt x="1370" y="2827"/>
                    <a:pt x="2453" y="3129"/>
                    <a:pt x="3016" y="3281"/>
                  </a:cubicBezTo>
                  <a:cubicBezTo>
                    <a:pt x="2513" y="3152"/>
                    <a:pt x="1587" y="2933"/>
                    <a:pt x="1099" y="2933"/>
                  </a:cubicBezTo>
                  <a:cubicBezTo>
                    <a:pt x="920" y="2933"/>
                    <a:pt x="800" y="2962"/>
                    <a:pt x="782" y="3037"/>
                  </a:cubicBezTo>
                  <a:cubicBezTo>
                    <a:pt x="740" y="3205"/>
                    <a:pt x="983" y="3423"/>
                    <a:pt x="1613" y="3633"/>
                  </a:cubicBezTo>
                  <a:cubicBezTo>
                    <a:pt x="1281" y="3569"/>
                    <a:pt x="968" y="3515"/>
                    <a:pt x="789" y="3515"/>
                  </a:cubicBezTo>
                  <a:cubicBezTo>
                    <a:pt x="733" y="3515"/>
                    <a:pt x="690" y="3521"/>
                    <a:pt x="664" y="3533"/>
                  </a:cubicBezTo>
                  <a:cubicBezTo>
                    <a:pt x="1" y="3801"/>
                    <a:pt x="2487" y="4507"/>
                    <a:pt x="2487" y="4507"/>
                  </a:cubicBezTo>
                  <a:cubicBezTo>
                    <a:pt x="1349" y="4195"/>
                    <a:pt x="977" y="4054"/>
                    <a:pt x="824" y="4054"/>
                  </a:cubicBezTo>
                  <a:cubicBezTo>
                    <a:pt x="742" y="4054"/>
                    <a:pt x="722" y="4095"/>
                    <a:pt x="681" y="4171"/>
                  </a:cubicBezTo>
                  <a:cubicBezTo>
                    <a:pt x="597" y="4331"/>
                    <a:pt x="941" y="4557"/>
                    <a:pt x="1849" y="4952"/>
                  </a:cubicBezTo>
                  <a:lnTo>
                    <a:pt x="5310" y="6716"/>
                  </a:lnTo>
                  <a:lnTo>
                    <a:pt x="7771" y="8791"/>
                  </a:lnTo>
                  <a:lnTo>
                    <a:pt x="10047" y="5902"/>
                  </a:lnTo>
                  <a:lnTo>
                    <a:pt x="7217" y="3087"/>
                  </a:lnTo>
                  <a:cubicBezTo>
                    <a:pt x="7107" y="2877"/>
                    <a:pt x="6990" y="2625"/>
                    <a:pt x="6864" y="2323"/>
                  </a:cubicBezTo>
                  <a:cubicBezTo>
                    <a:pt x="6755" y="2063"/>
                    <a:pt x="6696" y="1785"/>
                    <a:pt x="6679" y="1500"/>
                  </a:cubicBezTo>
                  <a:cubicBezTo>
                    <a:pt x="6662" y="1155"/>
                    <a:pt x="6654" y="693"/>
                    <a:pt x="6729" y="441"/>
                  </a:cubicBezTo>
                  <a:cubicBezTo>
                    <a:pt x="6794" y="204"/>
                    <a:pt x="6617" y="0"/>
                    <a:pt x="6429" y="0"/>
                  </a:cubicBezTo>
                  <a:close/>
                </a:path>
              </a:pathLst>
            </a:custGeom>
            <a:solidFill>
              <a:srgbClr val="FFA2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8"/>
            <p:cNvSpPr/>
            <p:nvPr/>
          </p:nvSpPr>
          <p:spPr>
            <a:xfrm>
              <a:off x="10820752" y="2514798"/>
              <a:ext cx="156849" cy="47873"/>
            </a:xfrm>
            <a:custGeom>
              <a:rect b="b" l="l" r="r" t="t"/>
              <a:pathLst>
                <a:path extrusionOk="0" h="731" w="2395">
                  <a:moveTo>
                    <a:pt x="52" y="0"/>
                  </a:moveTo>
                  <a:cubicBezTo>
                    <a:pt x="32" y="0"/>
                    <a:pt x="20" y="3"/>
                    <a:pt x="17" y="9"/>
                  </a:cubicBezTo>
                  <a:cubicBezTo>
                    <a:pt x="1" y="51"/>
                    <a:pt x="521" y="244"/>
                    <a:pt x="1177" y="446"/>
                  </a:cubicBezTo>
                  <a:cubicBezTo>
                    <a:pt x="1747" y="614"/>
                    <a:pt x="2234" y="731"/>
                    <a:pt x="2357" y="731"/>
                  </a:cubicBezTo>
                  <a:cubicBezTo>
                    <a:pt x="2375" y="731"/>
                    <a:pt x="2385" y="728"/>
                    <a:pt x="2386" y="723"/>
                  </a:cubicBezTo>
                  <a:cubicBezTo>
                    <a:pt x="2395" y="672"/>
                    <a:pt x="1874" y="479"/>
                    <a:pt x="1227" y="286"/>
                  </a:cubicBezTo>
                  <a:cubicBezTo>
                    <a:pt x="661" y="112"/>
                    <a:pt x="183" y="0"/>
                    <a:pt x="52" y="0"/>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8"/>
            <p:cNvSpPr/>
            <p:nvPr/>
          </p:nvSpPr>
          <p:spPr>
            <a:xfrm>
              <a:off x="10837844" y="2473802"/>
              <a:ext cx="169488" cy="41128"/>
            </a:xfrm>
            <a:custGeom>
              <a:rect b="b" l="l" r="r" t="t"/>
              <a:pathLst>
                <a:path extrusionOk="0" h="628" w="2588">
                  <a:moveTo>
                    <a:pt x="67" y="0"/>
                  </a:moveTo>
                  <a:cubicBezTo>
                    <a:pt x="32" y="0"/>
                    <a:pt x="11" y="4"/>
                    <a:pt x="8" y="13"/>
                  </a:cubicBezTo>
                  <a:cubicBezTo>
                    <a:pt x="0" y="55"/>
                    <a:pt x="571" y="223"/>
                    <a:pt x="1277" y="391"/>
                  </a:cubicBezTo>
                  <a:cubicBezTo>
                    <a:pt x="1881" y="533"/>
                    <a:pt x="2390" y="628"/>
                    <a:pt x="2536" y="628"/>
                  </a:cubicBezTo>
                  <a:cubicBezTo>
                    <a:pt x="2563" y="628"/>
                    <a:pt x="2578" y="624"/>
                    <a:pt x="2579" y="618"/>
                  </a:cubicBezTo>
                  <a:cubicBezTo>
                    <a:pt x="2587" y="568"/>
                    <a:pt x="2025" y="400"/>
                    <a:pt x="1319" y="232"/>
                  </a:cubicBezTo>
                  <a:cubicBezTo>
                    <a:pt x="730" y="93"/>
                    <a:pt x="232" y="0"/>
                    <a:pt x="67" y="0"/>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48"/>
            <p:cNvSpPr/>
            <p:nvPr/>
          </p:nvSpPr>
          <p:spPr>
            <a:xfrm>
              <a:off x="10869737" y="2436801"/>
              <a:ext cx="160712" cy="36936"/>
            </a:xfrm>
            <a:custGeom>
              <a:rect b="b" l="l" r="r" t="t"/>
              <a:pathLst>
                <a:path extrusionOk="0" h="564" w="2454">
                  <a:moveTo>
                    <a:pt x="74" y="1"/>
                  </a:moveTo>
                  <a:cubicBezTo>
                    <a:pt x="33" y="1"/>
                    <a:pt x="10" y="5"/>
                    <a:pt x="9" y="15"/>
                  </a:cubicBezTo>
                  <a:cubicBezTo>
                    <a:pt x="0" y="57"/>
                    <a:pt x="538" y="217"/>
                    <a:pt x="1210" y="360"/>
                  </a:cubicBezTo>
                  <a:cubicBezTo>
                    <a:pt x="1765" y="485"/>
                    <a:pt x="2240" y="564"/>
                    <a:pt x="2393" y="564"/>
                  </a:cubicBezTo>
                  <a:cubicBezTo>
                    <a:pt x="2425" y="564"/>
                    <a:pt x="2443" y="560"/>
                    <a:pt x="2445" y="553"/>
                  </a:cubicBezTo>
                  <a:cubicBezTo>
                    <a:pt x="2453" y="511"/>
                    <a:pt x="1916" y="351"/>
                    <a:pt x="1244" y="200"/>
                  </a:cubicBezTo>
                  <a:cubicBezTo>
                    <a:pt x="704" y="79"/>
                    <a:pt x="240" y="1"/>
                    <a:pt x="74" y="1"/>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8"/>
            <p:cNvSpPr/>
            <p:nvPr/>
          </p:nvSpPr>
          <p:spPr>
            <a:xfrm>
              <a:off x="12047556" y="1061269"/>
              <a:ext cx="752087" cy="664593"/>
            </a:xfrm>
            <a:custGeom>
              <a:rect b="b" l="l" r="r" t="t"/>
              <a:pathLst>
                <a:path extrusionOk="0" h="10148" w="11484">
                  <a:moveTo>
                    <a:pt x="6434" y="1"/>
                  </a:moveTo>
                  <a:cubicBezTo>
                    <a:pt x="5949" y="1"/>
                    <a:pt x="5458" y="121"/>
                    <a:pt x="5058" y="346"/>
                  </a:cubicBezTo>
                  <a:cubicBezTo>
                    <a:pt x="4570" y="615"/>
                    <a:pt x="4150" y="1060"/>
                    <a:pt x="3604" y="1169"/>
                  </a:cubicBezTo>
                  <a:cubicBezTo>
                    <a:pt x="3512" y="1187"/>
                    <a:pt x="3419" y="1195"/>
                    <a:pt x="3326" y="1195"/>
                  </a:cubicBezTo>
                  <a:cubicBezTo>
                    <a:pt x="2645" y="1195"/>
                    <a:pt x="1961" y="768"/>
                    <a:pt x="1293" y="768"/>
                  </a:cubicBezTo>
                  <a:cubicBezTo>
                    <a:pt x="1161" y="768"/>
                    <a:pt x="1030" y="785"/>
                    <a:pt x="899" y="825"/>
                  </a:cubicBezTo>
                  <a:cubicBezTo>
                    <a:pt x="370" y="984"/>
                    <a:pt x="1" y="1539"/>
                    <a:pt x="59" y="2085"/>
                  </a:cubicBezTo>
                  <a:cubicBezTo>
                    <a:pt x="118" y="2622"/>
                    <a:pt x="589" y="3093"/>
                    <a:pt x="1135" y="3143"/>
                  </a:cubicBezTo>
                  <a:cubicBezTo>
                    <a:pt x="538" y="3269"/>
                    <a:pt x="253" y="4051"/>
                    <a:pt x="513" y="4597"/>
                  </a:cubicBezTo>
                  <a:cubicBezTo>
                    <a:pt x="755" y="5120"/>
                    <a:pt x="1368" y="5405"/>
                    <a:pt x="1951" y="5405"/>
                  </a:cubicBezTo>
                  <a:cubicBezTo>
                    <a:pt x="1976" y="5405"/>
                    <a:pt x="2001" y="5404"/>
                    <a:pt x="2025" y="5403"/>
                  </a:cubicBezTo>
                  <a:cubicBezTo>
                    <a:pt x="2630" y="5378"/>
                    <a:pt x="3193" y="5092"/>
                    <a:pt x="3697" y="4756"/>
                  </a:cubicBezTo>
                  <a:cubicBezTo>
                    <a:pt x="4192" y="4420"/>
                    <a:pt x="4663" y="4025"/>
                    <a:pt x="5184" y="3723"/>
                  </a:cubicBezTo>
                  <a:cubicBezTo>
                    <a:pt x="5605" y="3489"/>
                    <a:pt x="6086" y="3318"/>
                    <a:pt x="6561" y="3318"/>
                  </a:cubicBezTo>
                  <a:cubicBezTo>
                    <a:pt x="6682" y="3318"/>
                    <a:pt x="6803" y="3329"/>
                    <a:pt x="6923" y="3353"/>
                  </a:cubicBezTo>
                  <a:cubicBezTo>
                    <a:pt x="7729" y="3513"/>
                    <a:pt x="8342" y="4219"/>
                    <a:pt x="8594" y="5000"/>
                  </a:cubicBezTo>
                  <a:cubicBezTo>
                    <a:pt x="8855" y="5781"/>
                    <a:pt x="8821" y="6621"/>
                    <a:pt x="8754" y="7436"/>
                  </a:cubicBezTo>
                  <a:cubicBezTo>
                    <a:pt x="8678" y="8251"/>
                    <a:pt x="8577" y="9074"/>
                    <a:pt x="8703" y="9889"/>
                  </a:cubicBezTo>
                  <a:cubicBezTo>
                    <a:pt x="8720" y="9981"/>
                    <a:pt x="8754" y="10090"/>
                    <a:pt x="8838" y="10132"/>
                  </a:cubicBezTo>
                  <a:cubicBezTo>
                    <a:pt x="8860" y="10143"/>
                    <a:pt x="8883" y="10147"/>
                    <a:pt x="8905" y="10147"/>
                  </a:cubicBezTo>
                  <a:cubicBezTo>
                    <a:pt x="9010" y="10147"/>
                    <a:pt x="9113" y="10046"/>
                    <a:pt x="9182" y="9956"/>
                  </a:cubicBezTo>
                  <a:cubicBezTo>
                    <a:pt x="10106" y="8696"/>
                    <a:pt x="10787" y="7243"/>
                    <a:pt x="11165" y="5722"/>
                  </a:cubicBezTo>
                  <a:cubicBezTo>
                    <a:pt x="11383" y="4832"/>
                    <a:pt x="11484" y="3983"/>
                    <a:pt x="11098" y="3160"/>
                  </a:cubicBezTo>
                  <a:cubicBezTo>
                    <a:pt x="10778" y="2472"/>
                    <a:pt x="9947" y="1767"/>
                    <a:pt x="9284" y="1767"/>
                  </a:cubicBezTo>
                  <a:cubicBezTo>
                    <a:pt x="9146" y="1767"/>
                    <a:pt x="9014" y="1798"/>
                    <a:pt x="8897" y="1866"/>
                  </a:cubicBezTo>
                  <a:cubicBezTo>
                    <a:pt x="8796" y="1035"/>
                    <a:pt x="8317" y="632"/>
                    <a:pt x="7569" y="254"/>
                  </a:cubicBezTo>
                  <a:cubicBezTo>
                    <a:pt x="7231" y="83"/>
                    <a:pt x="6835" y="1"/>
                    <a:pt x="6434"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8"/>
            <p:cNvSpPr/>
            <p:nvPr/>
          </p:nvSpPr>
          <p:spPr>
            <a:xfrm>
              <a:off x="12138913" y="1137105"/>
              <a:ext cx="576050" cy="1153213"/>
            </a:xfrm>
            <a:custGeom>
              <a:rect b="b" l="l" r="r" t="t"/>
              <a:pathLst>
                <a:path extrusionOk="0" h="17609" w="8796">
                  <a:moveTo>
                    <a:pt x="4859" y="0"/>
                  </a:moveTo>
                  <a:cubicBezTo>
                    <a:pt x="2671" y="0"/>
                    <a:pt x="809" y="1639"/>
                    <a:pt x="563" y="3825"/>
                  </a:cubicBezTo>
                  <a:cubicBezTo>
                    <a:pt x="319" y="5908"/>
                    <a:pt x="76" y="8218"/>
                    <a:pt x="50" y="9336"/>
                  </a:cubicBezTo>
                  <a:cubicBezTo>
                    <a:pt x="0" y="11654"/>
                    <a:pt x="2302" y="12099"/>
                    <a:pt x="2302" y="12099"/>
                  </a:cubicBezTo>
                  <a:cubicBezTo>
                    <a:pt x="2302" y="12167"/>
                    <a:pt x="2251" y="12746"/>
                    <a:pt x="2184" y="13435"/>
                  </a:cubicBezTo>
                  <a:cubicBezTo>
                    <a:pt x="2041" y="14880"/>
                    <a:pt x="2856" y="17383"/>
                    <a:pt x="4301" y="17593"/>
                  </a:cubicBezTo>
                  <a:cubicBezTo>
                    <a:pt x="4372" y="17604"/>
                    <a:pt x="4444" y="17609"/>
                    <a:pt x="4515" y="17609"/>
                  </a:cubicBezTo>
                  <a:cubicBezTo>
                    <a:pt x="5994" y="17609"/>
                    <a:pt x="7483" y="15438"/>
                    <a:pt x="7628" y="13956"/>
                  </a:cubicBezTo>
                  <a:lnTo>
                    <a:pt x="8501" y="4808"/>
                  </a:lnTo>
                  <a:cubicBezTo>
                    <a:pt x="8795" y="2414"/>
                    <a:pt x="7636" y="238"/>
                    <a:pt x="5234" y="11"/>
                  </a:cubicBezTo>
                  <a:lnTo>
                    <a:pt x="5007" y="3"/>
                  </a:lnTo>
                  <a:cubicBezTo>
                    <a:pt x="4957" y="1"/>
                    <a:pt x="4908" y="0"/>
                    <a:pt x="4859" y="0"/>
                  </a:cubicBezTo>
                  <a:close/>
                </a:path>
              </a:pathLst>
            </a:custGeom>
            <a:solidFill>
              <a:srgbClr val="FFA2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8"/>
            <p:cNvSpPr/>
            <p:nvPr/>
          </p:nvSpPr>
          <p:spPr>
            <a:xfrm>
              <a:off x="12287966" y="1877721"/>
              <a:ext cx="201971" cy="90966"/>
            </a:xfrm>
            <a:custGeom>
              <a:rect b="b" l="l" r="r" t="t"/>
              <a:pathLst>
                <a:path extrusionOk="0" h="1389" w="3084">
                  <a:moveTo>
                    <a:pt x="3084" y="1"/>
                  </a:moveTo>
                  <a:cubicBezTo>
                    <a:pt x="1913" y="678"/>
                    <a:pt x="815" y="769"/>
                    <a:pt x="312" y="769"/>
                  </a:cubicBezTo>
                  <a:cubicBezTo>
                    <a:pt x="130" y="769"/>
                    <a:pt x="26" y="757"/>
                    <a:pt x="26" y="757"/>
                  </a:cubicBezTo>
                  <a:lnTo>
                    <a:pt x="1" y="1353"/>
                  </a:lnTo>
                  <a:cubicBezTo>
                    <a:pt x="190" y="1377"/>
                    <a:pt x="369" y="1388"/>
                    <a:pt x="538" y="1388"/>
                  </a:cubicBezTo>
                  <a:cubicBezTo>
                    <a:pt x="2432" y="1388"/>
                    <a:pt x="3083" y="1"/>
                    <a:pt x="3084" y="1"/>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8"/>
            <p:cNvSpPr/>
            <p:nvPr/>
          </p:nvSpPr>
          <p:spPr>
            <a:xfrm>
              <a:off x="12215339" y="1472212"/>
              <a:ext cx="45188" cy="41521"/>
            </a:xfrm>
            <a:custGeom>
              <a:rect b="b" l="l" r="r" t="t"/>
              <a:pathLst>
                <a:path extrusionOk="0" h="634" w="690">
                  <a:moveTo>
                    <a:pt x="330" y="0"/>
                  </a:moveTo>
                  <a:cubicBezTo>
                    <a:pt x="167" y="0"/>
                    <a:pt x="25" y="121"/>
                    <a:pt x="18" y="287"/>
                  </a:cubicBezTo>
                  <a:cubicBezTo>
                    <a:pt x="1" y="464"/>
                    <a:pt x="135" y="615"/>
                    <a:pt x="320" y="632"/>
                  </a:cubicBezTo>
                  <a:cubicBezTo>
                    <a:pt x="331" y="633"/>
                    <a:pt x="342" y="633"/>
                    <a:pt x="353" y="633"/>
                  </a:cubicBezTo>
                  <a:cubicBezTo>
                    <a:pt x="523" y="633"/>
                    <a:pt x="665" y="512"/>
                    <a:pt x="673" y="346"/>
                  </a:cubicBezTo>
                  <a:cubicBezTo>
                    <a:pt x="690" y="170"/>
                    <a:pt x="547" y="18"/>
                    <a:pt x="362" y="2"/>
                  </a:cubicBezTo>
                  <a:cubicBezTo>
                    <a:pt x="351" y="1"/>
                    <a:pt x="341" y="0"/>
                    <a:pt x="330"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8"/>
            <p:cNvSpPr/>
            <p:nvPr/>
          </p:nvSpPr>
          <p:spPr>
            <a:xfrm>
              <a:off x="12204337" y="1442022"/>
              <a:ext cx="88084" cy="24166"/>
            </a:xfrm>
            <a:custGeom>
              <a:rect b="b" l="l" r="r" t="t"/>
              <a:pathLst>
                <a:path extrusionOk="0" h="369" w="1345">
                  <a:moveTo>
                    <a:pt x="639" y="0"/>
                  </a:moveTo>
                  <a:cubicBezTo>
                    <a:pt x="435" y="0"/>
                    <a:pt x="256" y="72"/>
                    <a:pt x="152" y="152"/>
                  </a:cubicBezTo>
                  <a:cubicBezTo>
                    <a:pt x="43" y="227"/>
                    <a:pt x="1" y="303"/>
                    <a:pt x="18" y="328"/>
                  </a:cubicBezTo>
                  <a:cubicBezTo>
                    <a:pt x="22" y="333"/>
                    <a:pt x="29" y="335"/>
                    <a:pt x="38" y="335"/>
                  </a:cubicBezTo>
                  <a:cubicBezTo>
                    <a:pt x="112" y="335"/>
                    <a:pt x="333" y="210"/>
                    <a:pt x="625" y="210"/>
                  </a:cubicBezTo>
                  <a:cubicBezTo>
                    <a:pt x="641" y="210"/>
                    <a:pt x="657" y="210"/>
                    <a:pt x="673" y="211"/>
                  </a:cubicBezTo>
                  <a:cubicBezTo>
                    <a:pt x="990" y="218"/>
                    <a:pt x="1232" y="368"/>
                    <a:pt x="1309" y="368"/>
                  </a:cubicBezTo>
                  <a:cubicBezTo>
                    <a:pt x="1317" y="368"/>
                    <a:pt x="1324" y="366"/>
                    <a:pt x="1328" y="362"/>
                  </a:cubicBezTo>
                  <a:cubicBezTo>
                    <a:pt x="1345" y="345"/>
                    <a:pt x="1303" y="269"/>
                    <a:pt x="1194" y="177"/>
                  </a:cubicBezTo>
                  <a:cubicBezTo>
                    <a:pt x="1084" y="93"/>
                    <a:pt x="900" y="9"/>
                    <a:pt x="673" y="1"/>
                  </a:cubicBezTo>
                  <a:cubicBezTo>
                    <a:pt x="662" y="0"/>
                    <a:pt x="650" y="0"/>
                    <a:pt x="639"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8"/>
            <p:cNvSpPr/>
            <p:nvPr/>
          </p:nvSpPr>
          <p:spPr>
            <a:xfrm>
              <a:off x="12444223" y="1488126"/>
              <a:ext cx="44599" cy="41521"/>
            </a:xfrm>
            <a:custGeom>
              <a:rect b="b" l="l" r="r" t="t"/>
              <a:pathLst>
                <a:path extrusionOk="0" h="634" w="681">
                  <a:moveTo>
                    <a:pt x="329" y="1"/>
                  </a:moveTo>
                  <a:cubicBezTo>
                    <a:pt x="159" y="1"/>
                    <a:pt x="25" y="122"/>
                    <a:pt x="9" y="288"/>
                  </a:cubicBezTo>
                  <a:cubicBezTo>
                    <a:pt x="0" y="464"/>
                    <a:pt x="135" y="616"/>
                    <a:pt x="320" y="632"/>
                  </a:cubicBezTo>
                  <a:cubicBezTo>
                    <a:pt x="330" y="633"/>
                    <a:pt x="341" y="634"/>
                    <a:pt x="351" y="634"/>
                  </a:cubicBezTo>
                  <a:cubicBezTo>
                    <a:pt x="515" y="634"/>
                    <a:pt x="657" y="513"/>
                    <a:pt x="672" y="347"/>
                  </a:cubicBezTo>
                  <a:cubicBezTo>
                    <a:pt x="681" y="170"/>
                    <a:pt x="546" y="19"/>
                    <a:pt x="362" y="2"/>
                  </a:cubicBezTo>
                  <a:cubicBezTo>
                    <a:pt x="350" y="1"/>
                    <a:pt x="340" y="1"/>
                    <a:pt x="329"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8"/>
            <p:cNvSpPr/>
            <p:nvPr/>
          </p:nvSpPr>
          <p:spPr>
            <a:xfrm>
              <a:off x="12433745" y="1454137"/>
              <a:ext cx="88084" cy="24690"/>
            </a:xfrm>
            <a:custGeom>
              <a:rect b="b" l="l" r="r" t="t"/>
              <a:pathLst>
                <a:path extrusionOk="0" h="377" w="1345">
                  <a:moveTo>
                    <a:pt x="673" y="0"/>
                  </a:moveTo>
                  <a:cubicBezTo>
                    <a:pt x="454" y="0"/>
                    <a:pt x="261" y="76"/>
                    <a:pt x="152" y="152"/>
                  </a:cubicBezTo>
                  <a:cubicBezTo>
                    <a:pt x="34" y="236"/>
                    <a:pt x="1" y="311"/>
                    <a:pt x="18" y="328"/>
                  </a:cubicBezTo>
                  <a:cubicBezTo>
                    <a:pt x="23" y="334"/>
                    <a:pt x="31" y="337"/>
                    <a:pt x="43" y="337"/>
                  </a:cubicBezTo>
                  <a:cubicBezTo>
                    <a:pt x="122" y="337"/>
                    <a:pt x="345" y="210"/>
                    <a:pt x="648" y="210"/>
                  </a:cubicBezTo>
                  <a:cubicBezTo>
                    <a:pt x="656" y="210"/>
                    <a:pt x="664" y="210"/>
                    <a:pt x="673" y="210"/>
                  </a:cubicBezTo>
                  <a:cubicBezTo>
                    <a:pt x="991" y="218"/>
                    <a:pt x="1234" y="376"/>
                    <a:pt x="1303" y="376"/>
                  </a:cubicBezTo>
                  <a:cubicBezTo>
                    <a:pt x="1311" y="376"/>
                    <a:pt x="1316" y="374"/>
                    <a:pt x="1320" y="370"/>
                  </a:cubicBezTo>
                  <a:cubicBezTo>
                    <a:pt x="1345" y="353"/>
                    <a:pt x="1303" y="269"/>
                    <a:pt x="1194" y="185"/>
                  </a:cubicBezTo>
                  <a:cubicBezTo>
                    <a:pt x="1084" y="101"/>
                    <a:pt x="900" y="9"/>
                    <a:pt x="673"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8"/>
            <p:cNvSpPr/>
            <p:nvPr/>
          </p:nvSpPr>
          <p:spPr>
            <a:xfrm>
              <a:off x="12283055" y="1451911"/>
              <a:ext cx="80880" cy="194833"/>
            </a:xfrm>
            <a:custGeom>
              <a:rect b="b" l="l" r="r" t="t"/>
              <a:pathLst>
                <a:path extrusionOk="0" h="2975" w="1235">
                  <a:moveTo>
                    <a:pt x="1200" y="1"/>
                  </a:moveTo>
                  <a:cubicBezTo>
                    <a:pt x="1152" y="1"/>
                    <a:pt x="794" y="767"/>
                    <a:pt x="386" y="1731"/>
                  </a:cubicBezTo>
                  <a:cubicBezTo>
                    <a:pt x="286" y="1975"/>
                    <a:pt x="193" y="2202"/>
                    <a:pt x="109" y="2420"/>
                  </a:cubicBezTo>
                  <a:cubicBezTo>
                    <a:pt x="67" y="2521"/>
                    <a:pt x="0" y="2639"/>
                    <a:pt x="42" y="2773"/>
                  </a:cubicBezTo>
                  <a:cubicBezTo>
                    <a:pt x="67" y="2840"/>
                    <a:pt x="134" y="2899"/>
                    <a:pt x="193" y="2916"/>
                  </a:cubicBezTo>
                  <a:cubicBezTo>
                    <a:pt x="252" y="2933"/>
                    <a:pt x="302" y="2941"/>
                    <a:pt x="344" y="2941"/>
                  </a:cubicBezTo>
                  <a:cubicBezTo>
                    <a:pt x="585" y="2963"/>
                    <a:pt x="766" y="2975"/>
                    <a:pt x="860" y="2975"/>
                  </a:cubicBezTo>
                  <a:cubicBezTo>
                    <a:pt x="907" y="2975"/>
                    <a:pt x="932" y="2972"/>
                    <a:pt x="932" y="2966"/>
                  </a:cubicBezTo>
                  <a:cubicBezTo>
                    <a:pt x="932" y="2941"/>
                    <a:pt x="714" y="2899"/>
                    <a:pt x="353" y="2840"/>
                  </a:cubicBezTo>
                  <a:cubicBezTo>
                    <a:pt x="269" y="2823"/>
                    <a:pt x="176" y="2807"/>
                    <a:pt x="168" y="2739"/>
                  </a:cubicBezTo>
                  <a:cubicBezTo>
                    <a:pt x="151" y="2672"/>
                    <a:pt x="193" y="2580"/>
                    <a:pt x="235" y="2471"/>
                  </a:cubicBezTo>
                  <a:cubicBezTo>
                    <a:pt x="328" y="2252"/>
                    <a:pt x="428" y="2025"/>
                    <a:pt x="529" y="1790"/>
                  </a:cubicBezTo>
                  <a:cubicBezTo>
                    <a:pt x="941" y="816"/>
                    <a:pt x="1235" y="18"/>
                    <a:pt x="1201" y="1"/>
                  </a:cubicBezTo>
                  <a:cubicBezTo>
                    <a:pt x="1201" y="1"/>
                    <a:pt x="1200" y="1"/>
                    <a:pt x="1200"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8"/>
            <p:cNvSpPr/>
            <p:nvPr/>
          </p:nvSpPr>
          <p:spPr>
            <a:xfrm>
              <a:off x="12335315" y="1664292"/>
              <a:ext cx="81470" cy="65555"/>
            </a:xfrm>
            <a:custGeom>
              <a:rect b="b" l="l" r="r" t="t"/>
              <a:pathLst>
                <a:path extrusionOk="0" h="1001" w="1244">
                  <a:moveTo>
                    <a:pt x="1176" y="0"/>
                  </a:moveTo>
                  <a:cubicBezTo>
                    <a:pt x="1117" y="0"/>
                    <a:pt x="1101" y="387"/>
                    <a:pt x="765" y="647"/>
                  </a:cubicBezTo>
                  <a:cubicBezTo>
                    <a:pt x="420" y="908"/>
                    <a:pt x="8" y="849"/>
                    <a:pt x="8" y="908"/>
                  </a:cubicBezTo>
                  <a:cubicBezTo>
                    <a:pt x="0" y="933"/>
                    <a:pt x="92" y="983"/>
                    <a:pt x="269" y="1000"/>
                  </a:cubicBezTo>
                  <a:cubicBezTo>
                    <a:pt x="281" y="1001"/>
                    <a:pt x="293" y="1001"/>
                    <a:pt x="305" y="1001"/>
                  </a:cubicBezTo>
                  <a:cubicBezTo>
                    <a:pt x="472" y="1001"/>
                    <a:pt x="703" y="947"/>
                    <a:pt x="899" y="798"/>
                  </a:cubicBezTo>
                  <a:cubicBezTo>
                    <a:pt x="1109" y="639"/>
                    <a:pt x="1201" y="420"/>
                    <a:pt x="1218" y="261"/>
                  </a:cubicBezTo>
                  <a:cubicBezTo>
                    <a:pt x="1243" y="101"/>
                    <a:pt x="1201" y="0"/>
                    <a:pt x="1176"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8"/>
            <p:cNvSpPr/>
            <p:nvPr/>
          </p:nvSpPr>
          <p:spPr>
            <a:xfrm>
              <a:off x="12430994" y="1367954"/>
              <a:ext cx="108451" cy="33531"/>
            </a:xfrm>
            <a:custGeom>
              <a:rect b="b" l="l" r="r" t="t"/>
              <a:pathLst>
                <a:path extrusionOk="0" h="512" w="1656">
                  <a:moveTo>
                    <a:pt x="670" y="1"/>
                  </a:moveTo>
                  <a:cubicBezTo>
                    <a:pt x="501" y="1"/>
                    <a:pt x="351" y="28"/>
                    <a:pt x="236" y="65"/>
                  </a:cubicBezTo>
                  <a:cubicBezTo>
                    <a:pt x="85" y="124"/>
                    <a:pt x="1" y="199"/>
                    <a:pt x="18" y="241"/>
                  </a:cubicBezTo>
                  <a:cubicBezTo>
                    <a:pt x="51" y="342"/>
                    <a:pt x="404" y="308"/>
                    <a:pt x="824" y="376"/>
                  </a:cubicBezTo>
                  <a:cubicBezTo>
                    <a:pt x="1149" y="421"/>
                    <a:pt x="1418" y="512"/>
                    <a:pt x="1551" y="512"/>
                  </a:cubicBezTo>
                  <a:cubicBezTo>
                    <a:pt x="1590" y="512"/>
                    <a:pt x="1617" y="504"/>
                    <a:pt x="1630" y="485"/>
                  </a:cubicBezTo>
                  <a:cubicBezTo>
                    <a:pt x="1656" y="443"/>
                    <a:pt x="1605" y="350"/>
                    <a:pt x="1471" y="250"/>
                  </a:cubicBezTo>
                  <a:cubicBezTo>
                    <a:pt x="1336" y="149"/>
                    <a:pt x="1126" y="56"/>
                    <a:pt x="874" y="14"/>
                  </a:cubicBezTo>
                  <a:cubicBezTo>
                    <a:pt x="804" y="5"/>
                    <a:pt x="736" y="1"/>
                    <a:pt x="670"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8"/>
            <p:cNvSpPr/>
            <p:nvPr/>
          </p:nvSpPr>
          <p:spPr>
            <a:xfrm>
              <a:off x="12214815" y="1373258"/>
              <a:ext cx="82583" cy="25803"/>
            </a:xfrm>
            <a:custGeom>
              <a:rect b="b" l="l" r="r" t="t"/>
              <a:pathLst>
                <a:path extrusionOk="0" h="394" w="1261">
                  <a:moveTo>
                    <a:pt x="630" y="1"/>
                  </a:moveTo>
                  <a:cubicBezTo>
                    <a:pt x="429" y="1"/>
                    <a:pt x="252" y="68"/>
                    <a:pt x="143" y="143"/>
                  </a:cubicBezTo>
                  <a:cubicBezTo>
                    <a:pt x="34" y="227"/>
                    <a:pt x="0" y="311"/>
                    <a:pt x="26" y="345"/>
                  </a:cubicBezTo>
                  <a:cubicBezTo>
                    <a:pt x="47" y="376"/>
                    <a:pt x="94" y="385"/>
                    <a:pt x="160" y="385"/>
                  </a:cubicBezTo>
                  <a:cubicBezTo>
                    <a:pt x="264" y="385"/>
                    <a:pt x="415" y="361"/>
                    <a:pt x="583" y="361"/>
                  </a:cubicBezTo>
                  <a:cubicBezTo>
                    <a:pt x="599" y="361"/>
                    <a:pt x="614" y="361"/>
                    <a:pt x="630" y="362"/>
                  </a:cubicBezTo>
                  <a:cubicBezTo>
                    <a:pt x="819" y="362"/>
                    <a:pt x="991" y="393"/>
                    <a:pt x="1105" y="393"/>
                  </a:cubicBezTo>
                  <a:cubicBezTo>
                    <a:pt x="1169" y="393"/>
                    <a:pt x="1214" y="383"/>
                    <a:pt x="1235" y="353"/>
                  </a:cubicBezTo>
                  <a:cubicBezTo>
                    <a:pt x="1260" y="311"/>
                    <a:pt x="1227" y="227"/>
                    <a:pt x="1118" y="152"/>
                  </a:cubicBezTo>
                  <a:cubicBezTo>
                    <a:pt x="1008" y="68"/>
                    <a:pt x="832" y="1"/>
                    <a:pt x="630"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8"/>
            <p:cNvSpPr/>
            <p:nvPr/>
          </p:nvSpPr>
          <p:spPr>
            <a:xfrm>
              <a:off x="12668130" y="1560492"/>
              <a:ext cx="114215" cy="158486"/>
            </a:xfrm>
            <a:custGeom>
              <a:rect b="b" l="l" r="r" t="t"/>
              <a:pathLst>
                <a:path extrusionOk="0" h="2420" w="1744">
                  <a:moveTo>
                    <a:pt x="620" y="1"/>
                  </a:moveTo>
                  <a:cubicBezTo>
                    <a:pt x="376" y="1"/>
                    <a:pt x="183" y="51"/>
                    <a:pt x="168" y="57"/>
                  </a:cubicBezTo>
                  <a:cubicBezTo>
                    <a:pt x="168" y="57"/>
                    <a:pt x="0" y="2283"/>
                    <a:pt x="0" y="2333"/>
                  </a:cubicBezTo>
                  <a:cubicBezTo>
                    <a:pt x="0" y="2349"/>
                    <a:pt x="219" y="2419"/>
                    <a:pt x="498" y="2419"/>
                  </a:cubicBezTo>
                  <a:cubicBezTo>
                    <a:pt x="968" y="2419"/>
                    <a:pt x="1609" y="2220"/>
                    <a:pt x="1672" y="1224"/>
                  </a:cubicBezTo>
                  <a:cubicBezTo>
                    <a:pt x="1744" y="185"/>
                    <a:pt x="1089" y="1"/>
                    <a:pt x="620" y="1"/>
                  </a:cubicBezTo>
                  <a:close/>
                </a:path>
              </a:pathLst>
            </a:custGeom>
            <a:solidFill>
              <a:srgbClr val="FFA2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8"/>
            <p:cNvSpPr/>
            <p:nvPr/>
          </p:nvSpPr>
          <p:spPr>
            <a:xfrm>
              <a:off x="12702249" y="1595332"/>
              <a:ext cx="50100" cy="90442"/>
            </a:xfrm>
            <a:custGeom>
              <a:rect b="b" l="l" r="r" t="t"/>
              <a:pathLst>
                <a:path extrusionOk="0" h="1381" w="765">
                  <a:moveTo>
                    <a:pt x="368" y="0"/>
                  </a:moveTo>
                  <a:cubicBezTo>
                    <a:pt x="325" y="0"/>
                    <a:pt x="284" y="10"/>
                    <a:pt x="252" y="29"/>
                  </a:cubicBezTo>
                  <a:cubicBezTo>
                    <a:pt x="219" y="62"/>
                    <a:pt x="193" y="96"/>
                    <a:pt x="185" y="129"/>
                  </a:cubicBezTo>
                  <a:cubicBezTo>
                    <a:pt x="168" y="197"/>
                    <a:pt x="193" y="222"/>
                    <a:pt x="202" y="222"/>
                  </a:cubicBezTo>
                  <a:cubicBezTo>
                    <a:pt x="210" y="222"/>
                    <a:pt x="202" y="188"/>
                    <a:pt x="227" y="146"/>
                  </a:cubicBezTo>
                  <a:cubicBezTo>
                    <a:pt x="247" y="106"/>
                    <a:pt x="288" y="71"/>
                    <a:pt x="346" y="71"/>
                  </a:cubicBezTo>
                  <a:cubicBezTo>
                    <a:pt x="361" y="71"/>
                    <a:pt x="378" y="74"/>
                    <a:pt x="395" y="79"/>
                  </a:cubicBezTo>
                  <a:cubicBezTo>
                    <a:pt x="479" y="96"/>
                    <a:pt x="546" y="188"/>
                    <a:pt x="588" y="306"/>
                  </a:cubicBezTo>
                  <a:cubicBezTo>
                    <a:pt x="630" y="423"/>
                    <a:pt x="655" y="558"/>
                    <a:pt x="639" y="701"/>
                  </a:cubicBezTo>
                  <a:cubicBezTo>
                    <a:pt x="613" y="986"/>
                    <a:pt x="454" y="1247"/>
                    <a:pt x="277" y="1297"/>
                  </a:cubicBezTo>
                  <a:cubicBezTo>
                    <a:pt x="248" y="1306"/>
                    <a:pt x="220" y="1309"/>
                    <a:pt x="194" y="1309"/>
                  </a:cubicBezTo>
                  <a:cubicBezTo>
                    <a:pt x="145" y="1309"/>
                    <a:pt x="103" y="1297"/>
                    <a:pt x="76" y="1280"/>
                  </a:cubicBezTo>
                  <a:cubicBezTo>
                    <a:pt x="34" y="1255"/>
                    <a:pt x="9" y="1230"/>
                    <a:pt x="0" y="1230"/>
                  </a:cubicBezTo>
                  <a:lnTo>
                    <a:pt x="0" y="1230"/>
                  </a:lnTo>
                  <a:cubicBezTo>
                    <a:pt x="0" y="1238"/>
                    <a:pt x="0" y="1272"/>
                    <a:pt x="51" y="1314"/>
                  </a:cubicBezTo>
                  <a:cubicBezTo>
                    <a:pt x="90" y="1347"/>
                    <a:pt x="151" y="1380"/>
                    <a:pt x="233" y="1380"/>
                  </a:cubicBezTo>
                  <a:cubicBezTo>
                    <a:pt x="255" y="1380"/>
                    <a:pt x="278" y="1378"/>
                    <a:pt x="303" y="1373"/>
                  </a:cubicBezTo>
                  <a:cubicBezTo>
                    <a:pt x="538" y="1322"/>
                    <a:pt x="714" y="1037"/>
                    <a:pt x="748" y="717"/>
                  </a:cubicBezTo>
                  <a:cubicBezTo>
                    <a:pt x="765" y="549"/>
                    <a:pt x="739" y="398"/>
                    <a:pt x="681" y="264"/>
                  </a:cubicBezTo>
                  <a:cubicBezTo>
                    <a:pt x="639" y="138"/>
                    <a:pt x="529" y="20"/>
                    <a:pt x="412" y="3"/>
                  </a:cubicBezTo>
                  <a:cubicBezTo>
                    <a:pt x="397" y="1"/>
                    <a:pt x="382" y="0"/>
                    <a:pt x="368" y="0"/>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8"/>
            <p:cNvSpPr/>
            <p:nvPr/>
          </p:nvSpPr>
          <p:spPr>
            <a:xfrm>
              <a:off x="12144414" y="1111368"/>
              <a:ext cx="575461" cy="477553"/>
            </a:xfrm>
            <a:custGeom>
              <a:rect b="b" l="l" r="r" t="t"/>
              <a:pathLst>
                <a:path extrusionOk="0" h="7292" w="8787">
                  <a:moveTo>
                    <a:pt x="4500" y="0"/>
                  </a:moveTo>
                  <a:cubicBezTo>
                    <a:pt x="3448" y="0"/>
                    <a:pt x="2400" y="367"/>
                    <a:pt x="1537" y="975"/>
                  </a:cubicBezTo>
                  <a:cubicBezTo>
                    <a:pt x="1126" y="1261"/>
                    <a:pt x="748" y="1614"/>
                    <a:pt x="521" y="2059"/>
                  </a:cubicBezTo>
                  <a:lnTo>
                    <a:pt x="0" y="3722"/>
                  </a:lnTo>
                  <a:cubicBezTo>
                    <a:pt x="302" y="3812"/>
                    <a:pt x="617" y="3856"/>
                    <a:pt x="931" y="3856"/>
                  </a:cubicBezTo>
                  <a:cubicBezTo>
                    <a:pt x="1673" y="3856"/>
                    <a:pt x="2415" y="3611"/>
                    <a:pt x="2999" y="3151"/>
                  </a:cubicBezTo>
                  <a:cubicBezTo>
                    <a:pt x="3579" y="2698"/>
                    <a:pt x="4041" y="2025"/>
                    <a:pt x="4755" y="1832"/>
                  </a:cubicBezTo>
                  <a:cubicBezTo>
                    <a:pt x="4888" y="1795"/>
                    <a:pt x="5025" y="1778"/>
                    <a:pt x="5163" y="1778"/>
                  </a:cubicBezTo>
                  <a:cubicBezTo>
                    <a:pt x="5520" y="1778"/>
                    <a:pt x="5882" y="1894"/>
                    <a:pt x="6191" y="2076"/>
                  </a:cubicBezTo>
                  <a:cubicBezTo>
                    <a:pt x="6620" y="2336"/>
                    <a:pt x="6956" y="2714"/>
                    <a:pt x="7250" y="3118"/>
                  </a:cubicBezTo>
                  <a:cubicBezTo>
                    <a:pt x="6762" y="4285"/>
                    <a:pt x="7014" y="5612"/>
                    <a:pt x="7275" y="6847"/>
                  </a:cubicBezTo>
                  <a:cubicBezTo>
                    <a:pt x="7300" y="6982"/>
                    <a:pt x="7342" y="7125"/>
                    <a:pt x="7451" y="7217"/>
                  </a:cubicBezTo>
                  <a:cubicBezTo>
                    <a:pt x="7512" y="7269"/>
                    <a:pt x="7585" y="7291"/>
                    <a:pt x="7662" y="7291"/>
                  </a:cubicBezTo>
                  <a:cubicBezTo>
                    <a:pt x="7810" y="7291"/>
                    <a:pt x="7971" y="7210"/>
                    <a:pt x="8081" y="7099"/>
                  </a:cubicBezTo>
                  <a:cubicBezTo>
                    <a:pt x="8359" y="6839"/>
                    <a:pt x="8468" y="6453"/>
                    <a:pt x="8552" y="6083"/>
                  </a:cubicBezTo>
                  <a:cubicBezTo>
                    <a:pt x="8728" y="5234"/>
                    <a:pt x="8787" y="4361"/>
                    <a:pt x="8627" y="3512"/>
                  </a:cubicBezTo>
                  <a:cubicBezTo>
                    <a:pt x="8468" y="2664"/>
                    <a:pt x="8090" y="1841"/>
                    <a:pt x="7485" y="1227"/>
                  </a:cubicBezTo>
                  <a:cubicBezTo>
                    <a:pt x="6729" y="455"/>
                    <a:pt x="5645" y="26"/>
                    <a:pt x="4570" y="1"/>
                  </a:cubicBezTo>
                  <a:cubicBezTo>
                    <a:pt x="4546" y="1"/>
                    <a:pt x="4523" y="0"/>
                    <a:pt x="4500"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8"/>
            <p:cNvSpPr/>
            <p:nvPr/>
          </p:nvSpPr>
          <p:spPr>
            <a:xfrm>
              <a:off x="12060785" y="1117131"/>
              <a:ext cx="552932" cy="118668"/>
            </a:xfrm>
            <a:custGeom>
              <a:rect b="b" l="l" r="r" t="t"/>
              <a:pathLst>
                <a:path extrusionOk="0" h="1812" w="8443">
                  <a:moveTo>
                    <a:pt x="1281" y="182"/>
                  </a:moveTo>
                  <a:cubicBezTo>
                    <a:pt x="1351" y="182"/>
                    <a:pt x="1422" y="196"/>
                    <a:pt x="1487" y="224"/>
                  </a:cubicBezTo>
                  <a:cubicBezTo>
                    <a:pt x="1647" y="283"/>
                    <a:pt x="1764" y="425"/>
                    <a:pt x="1773" y="577"/>
                  </a:cubicBezTo>
                  <a:cubicBezTo>
                    <a:pt x="1781" y="736"/>
                    <a:pt x="1697" y="879"/>
                    <a:pt x="1580" y="971"/>
                  </a:cubicBezTo>
                  <a:cubicBezTo>
                    <a:pt x="1470" y="1072"/>
                    <a:pt x="1336" y="1114"/>
                    <a:pt x="1201" y="1139"/>
                  </a:cubicBezTo>
                  <a:cubicBezTo>
                    <a:pt x="1116" y="1155"/>
                    <a:pt x="1031" y="1161"/>
                    <a:pt x="950" y="1161"/>
                  </a:cubicBezTo>
                  <a:cubicBezTo>
                    <a:pt x="922" y="1161"/>
                    <a:pt x="895" y="1161"/>
                    <a:pt x="869" y="1159"/>
                  </a:cubicBezTo>
                  <a:lnTo>
                    <a:pt x="869" y="1159"/>
                  </a:lnTo>
                  <a:cubicBezTo>
                    <a:pt x="800" y="1043"/>
                    <a:pt x="765" y="908"/>
                    <a:pt x="765" y="770"/>
                  </a:cubicBezTo>
                  <a:cubicBezTo>
                    <a:pt x="773" y="585"/>
                    <a:pt x="849" y="392"/>
                    <a:pt x="991" y="283"/>
                  </a:cubicBezTo>
                  <a:cubicBezTo>
                    <a:pt x="1076" y="213"/>
                    <a:pt x="1178" y="182"/>
                    <a:pt x="1281" y="182"/>
                  </a:cubicBezTo>
                  <a:close/>
                  <a:moveTo>
                    <a:pt x="6105" y="1"/>
                  </a:moveTo>
                  <a:cubicBezTo>
                    <a:pt x="5780" y="1"/>
                    <a:pt x="5434" y="84"/>
                    <a:pt x="5108" y="232"/>
                  </a:cubicBezTo>
                  <a:cubicBezTo>
                    <a:pt x="4730" y="400"/>
                    <a:pt x="4368" y="635"/>
                    <a:pt x="4007" y="879"/>
                  </a:cubicBezTo>
                  <a:cubicBezTo>
                    <a:pt x="3638" y="1123"/>
                    <a:pt x="3251" y="1366"/>
                    <a:pt x="2823" y="1534"/>
                  </a:cubicBezTo>
                  <a:cubicBezTo>
                    <a:pt x="2552" y="1640"/>
                    <a:pt x="2265" y="1703"/>
                    <a:pt x="1987" y="1703"/>
                  </a:cubicBezTo>
                  <a:cubicBezTo>
                    <a:pt x="1824" y="1703"/>
                    <a:pt x="1664" y="1682"/>
                    <a:pt x="1512" y="1635"/>
                  </a:cubicBezTo>
                  <a:cubicBezTo>
                    <a:pt x="1311" y="1568"/>
                    <a:pt x="1117" y="1459"/>
                    <a:pt x="983" y="1307"/>
                  </a:cubicBezTo>
                  <a:cubicBezTo>
                    <a:pt x="951" y="1275"/>
                    <a:pt x="922" y="1240"/>
                    <a:pt x="896" y="1203"/>
                  </a:cubicBezTo>
                  <a:lnTo>
                    <a:pt x="896" y="1203"/>
                  </a:lnTo>
                  <a:cubicBezTo>
                    <a:pt x="920" y="1203"/>
                    <a:pt x="944" y="1204"/>
                    <a:pt x="969" y="1204"/>
                  </a:cubicBezTo>
                  <a:cubicBezTo>
                    <a:pt x="1045" y="1204"/>
                    <a:pt x="1126" y="1200"/>
                    <a:pt x="1210" y="1190"/>
                  </a:cubicBezTo>
                  <a:cubicBezTo>
                    <a:pt x="1344" y="1165"/>
                    <a:pt x="1496" y="1114"/>
                    <a:pt x="1622" y="1013"/>
                  </a:cubicBezTo>
                  <a:cubicBezTo>
                    <a:pt x="1739" y="913"/>
                    <a:pt x="1840" y="753"/>
                    <a:pt x="1832" y="568"/>
                  </a:cubicBezTo>
                  <a:cubicBezTo>
                    <a:pt x="1832" y="383"/>
                    <a:pt x="1680" y="224"/>
                    <a:pt x="1512" y="157"/>
                  </a:cubicBezTo>
                  <a:cubicBezTo>
                    <a:pt x="1435" y="122"/>
                    <a:pt x="1358" y="104"/>
                    <a:pt x="1276" y="104"/>
                  </a:cubicBezTo>
                  <a:cubicBezTo>
                    <a:pt x="1260" y="104"/>
                    <a:pt x="1243" y="105"/>
                    <a:pt x="1227" y="106"/>
                  </a:cubicBezTo>
                  <a:cubicBezTo>
                    <a:pt x="1126" y="115"/>
                    <a:pt x="1025" y="157"/>
                    <a:pt x="949" y="224"/>
                  </a:cubicBezTo>
                  <a:cubicBezTo>
                    <a:pt x="790" y="350"/>
                    <a:pt x="697" y="560"/>
                    <a:pt x="697" y="770"/>
                  </a:cubicBezTo>
                  <a:cubicBezTo>
                    <a:pt x="692" y="900"/>
                    <a:pt x="722" y="1033"/>
                    <a:pt x="782" y="1153"/>
                  </a:cubicBezTo>
                  <a:lnTo>
                    <a:pt x="782" y="1153"/>
                  </a:lnTo>
                  <a:cubicBezTo>
                    <a:pt x="561" y="1132"/>
                    <a:pt x="372" y="1059"/>
                    <a:pt x="244" y="955"/>
                  </a:cubicBezTo>
                  <a:cubicBezTo>
                    <a:pt x="118" y="854"/>
                    <a:pt x="59" y="728"/>
                    <a:pt x="34" y="644"/>
                  </a:cubicBezTo>
                  <a:cubicBezTo>
                    <a:pt x="9" y="552"/>
                    <a:pt x="9" y="510"/>
                    <a:pt x="9" y="509"/>
                  </a:cubicBezTo>
                  <a:lnTo>
                    <a:pt x="9" y="509"/>
                  </a:lnTo>
                  <a:cubicBezTo>
                    <a:pt x="9" y="510"/>
                    <a:pt x="0" y="552"/>
                    <a:pt x="17" y="644"/>
                  </a:cubicBezTo>
                  <a:cubicBezTo>
                    <a:pt x="34" y="728"/>
                    <a:pt x="93" y="862"/>
                    <a:pt x="227" y="980"/>
                  </a:cubicBezTo>
                  <a:cubicBezTo>
                    <a:pt x="360" y="1096"/>
                    <a:pt x="566" y="1179"/>
                    <a:pt x="806" y="1198"/>
                  </a:cubicBezTo>
                  <a:lnTo>
                    <a:pt x="806" y="1198"/>
                  </a:lnTo>
                  <a:cubicBezTo>
                    <a:pt x="838" y="1255"/>
                    <a:pt x="878" y="1309"/>
                    <a:pt x="924" y="1358"/>
                  </a:cubicBezTo>
                  <a:cubicBezTo>
                    <a:pt x="1075" y="1517"/>
                    <a:pt x="1269" y="1635"/>
                    <a:pt x="1487" y="1702"/>
                  </a:cubicBezTo>
                  <a:cubicBezTo>
                    <a:pt x="1651" y="1753"/>
                    <a:pt x="1822" y="1776"/>
                    <a:pt x="1995" y="1776"/>
                  </a:cubicBezTo>
                  <a:cubicBezTo>
                    <a:pt x="2283" y="1776"/>
                    <a:pt x="2575" y="1712"/>
                    <a:pt x="2848" y="1601"/>
                  </a:cubicBezTo>
                  <a:cubicBezTo>
                    <a:pt x="3293" y="1433"/>
                    <a:pt x="3680" y="1181"/>
                    <a:pt x="4041" y="938"/>
                  </a:cubicBezTo>
                  <a:cubicBezTo>
                    <a:pt x="4410" y="694"/>
                    <a:pt x="4763" y="459"/>
                    <a:pt x="5133" y="299"/>
                  </a:cubicBezTo>
                  <a:cubicBezTo>
                    <a:pt x="5452" y="151"/>
                    <a:pt x="5791" y="68"/>
                    <a:pt x="6108" y="68"/>
                  </a:cubicBezTo>
                  <a:cubicBezTo>
                    <a:pt x="6150" y="68"/>
                    <a:pt x="6192" y="70"/>
                    <a:pt x="6233" y="73"/>
                  </a:cubicBezTo>
                  <a:cubicBezTo>
                    <a:pt x="6586" y="89"/>
                    <a:pt x="6905" y="207"/>
                    <a:pt x="7174" y="350"/>
                  </a:cubicBezTo>
                  <a:cubicBezTo>
                    <a:pt x="7703" y="644"/>
                    <a:pt x="8014" y="1055"/>
                    <a:pt x="8191" y="1341"/>
                  </a:cubicBezTo>
                  <a:cubicBezTo>
                    <a:pt x="8283" y="1484"/>
                    <a:pt x="8342" y="1601"/>
                    <a:pt x="8384" y="1685"/>
                  </a:cubicBezTo>
                  <a:cubicBezTo>
                    <a:pt x="8417" y="1769"/>
                    <a:pt x="8443" y="1811"/>
                    <a:pt x="8443" y="1811"/>
                  </a:cubicBezTo>
                  <a:cubicBezTo>
                    <a:pt x="8443" y="1811"/>
                    <a:pt x="8443" y="1795"/>
                    <a:pt x="8434" y="1778"/>
                  </a:cubicBezTo>
                  <a:cubicBezTo>
                    <a:pt x="8426" y="1753"/>
                    <a:pt x="8409" y="1719"/>
                    <a:pt x="8392" y="1677"/>
                  </a:cubicBezTo>
                  <a:cubicBezTo>
                    <a:pt x="8359" y="1593"/>
                    <a:pt x="8300" y="1475"/>
                    <a:pt x="8216" y="1324"/>
                  </a:cubicBezTo>
                  <a:cubicBezTo>
                    <a:pt x="8048" y="1039"/>
                    <a:pt x="7745" y="610"/>
                    <a:pt x="7199" y="299"/>
                  </a:cubicBezTo>
                  <a:cubicBezTo>
                    <a:pt x="6931" y="148"/>
                    <a:pt x="6603" y="31"/>
                    <a:pt x="6233" y="5"/>
                  </a:cubicBezTo>
                  <a:cubicBezTo>
                    <a:pt x="6191" y="2"/>
                    <a:pt x="6148" y="1"/>
                    <a:pt x="6105"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8"/>
            <p:cNvSpPr/>
            <p:nvPr/>
          </p:nvSpPr>
          <p:spPr>
            <a:xfrm>
              <a:off x="12634010" y="1244507"/>
              <a:ext cx="155735" cy="124889"/>
            </a:xfrm>
            <a:custGeom>
              <a:rect b="b" l="l" r="r" t="t"/>
              <a:pathLst>
                <a:path extrusionOk="0" h="1907" w="2378">
                  <a:moveTo>
                    <a:pt x="9" y="1"/>
                  </a:moveTo>
                  <a:cubicBezTo>
                    <a:pt x="9" y="1"/>
                    <a:pt x="1" y="51"/>
                    <a:pt x="1" y="135"/>
                  </a:cubicBezTo>
                  <a:cubicBezTo>
                    <a:pt x="1" y="228"/>
                    <a:pt x="9" y="354"/>
                    <a:pt x="51" y="513"/>
                  </a:cubicBezTo>
                  <a:cubicBezTo>
                    <a:pt x="118" y="816"/>
                    <a:pt x="328" y="1236"/>
                    <a:pt x="731" y="1530"/>
                  </a:cubicBezTo>
                  <a:cubicBezTo>
                    <a:pt x="925" y="1673"/>
                    <a:pt x="1135" y="1773"/>
                    <a:pt x="1336" y="1841"/>
                  </a:cubicBezTo>
                  <a:cubicBezTo>
                    <a:pt x="1481" y="1889"/>
                    <a:pt x="1622" y="1907"/>
                    <a:pt x="1749" y="1907"/>
                  </a:cubicBezTo>
                  <a:cubicBezTo>
                    <a:pt x="1798" y="1907"/>
                    <a:pt x="1846" y="1904"/>
                    <a:pt x="1891" y="1899"/>
                  </a:cubicBezTo>
                  <a:cubicBezTo>
                    <a:pt x="2050" y="1883"/>
                    <a:pt x="2176" y="1841"/>
                    <a:pt x="2260" y="1807"/>
                  </a:cubicBezTo>
                  <a:cubicBezTo>
                    <a:pt x="2336" y="1765"/>
                    <a:pt x="2378" y="1740"/>
                    <a:pt x="2378" y="1731"/>
                  </a:cubicBezTo>
                  <a:cubicBezTo>
                    <a:pt x="2377" y="1730"/>
                    <a:pt x="2376" y="1730"/>
                    <a:pt x="2373" y="1730"/>
                  </a:cubicBezTo>
                  <a:cubicBezTo>
                    <a:pt x="2342" y="1730"/>
                    <a:pt x="2170" y="1817"/>
                    <a:pt x="1891" y="1841"/>
                  </a:cubicBezTo>
                  <a:cubicBezTo>
                    <a:pt x="1853" y="1845"/>
                    <a:pt x="1814" y="1847"/>
                    <a:pt x="1775" y="1847"/>
                  </a:cubicBezTo>
                  <a:cubicBezTo>
                    <a:pt x="1647" y="1847"/>
                    <a:pt x="1509" y="1825"/>
                    <a:pt x="1361" y="1773"/>
                  </a:cubicBezTo>
                  <a:cubicBezTo>
                    <a:pt x="1168" y="1706"/>
                    <a:pt x="967" y="1597"/>
                    <a:pt x="773" y="1463"/>
                  </a:cubicBezTo>
                  <a:cubicBezTo>
                    <a:pt x="395" y="1185"/>
                    <a:pt x="185" y="791"/>
                    <a:pt x="101" y="497"/>
                  </a:cubicBezTo>
                  <a:cubicBezTo>
                    <a:pt x="17" y="194"/>
                    <a:pt x="26" y="1"/>
                    <a:pt x="9"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8"/>
            <p:cNvSpPr/>
            <p:nvPr/>
          </p:nvSpPr>
          <p:spPr>
            <a:xfrm>
              <a:off x="12620781" y="1318248"/>
              <a:ext cx="161826" cy="118471"/>
            </a:xfrm>
            <a:custGeom>
              <a:rect b="b" l="l" r="r" t="t"/>
              <a:pathLst>
                <a:path extrusionOk="0" h="1809" w="2471">
                  <a:moveTo>
                    <a:pt x="9" y="1"/>
                  </a:moveTo>
                  <a:cubicBezTo>
                    <a:pt x="1" y="1"/>
                    <a:pt x="1" y="51"/>
                    <a:pt x="18" y="135"/>
                  </a:cubicBezTo>
                  <a:cubicBezTo>
                    <a:pt x="34" y="219"/>
                    <a:pt x="68" y="337"/>
                    <a:pt x="119" y="479"/>
                  </a:cubicBezTo>
                  <a:cubicBezTo>
                    <a:pt x="236" y="765"/>
                    <a:pt x="471" y="1143"/>
                    <a:pt x="858" y="1420"/>
                  </a:cubicBezTo>
                  <a:cubicBezTo>
                    <a:pt x="1244" y="1689"/>
                    <a:pt x="1673" y="1790"/>
                    <a:pt x="1975" y="1807"/>
                  </a:cubicBezTo>
                  <a:cubicBezTo>
                    <a:pt x="2004" y="1808"/>
                    <a:pt x="2032" y="1809"/>
                    <a:pt x="2059" y="1809"/>
                  </a:cubicBezTo>
                  <a:cubicBezTo>
                    <a:pt x="2173" y="1809"/>
                    <a:pt x="2268" y="1797"/>
                    <a:pt x="2336" y="1790"/>
                  </a:cubicBezTo>
                  <a:cubicBezTo>
                    <a:pt x="2429" y="1773"/>
                    <a:pt x="2471" y="1756"/>
                    <a:pt x="2471" y="1756"/>
                  </a:cubicBezTo>
                  <a:cubicBezTo>
                    <a:pt x="2469" y="1753"/>
                    <a:pt x="2459" y="1751"/>
                    <a:pt x="2441" y="1751"/>
                  </a:cubicBezTo>
                  <a:cubicBezTo>
                    <a:pt x="2401" y="1751"/>
                    <a:pt x="2322" y="1758"/>
                    <a:pt x="2214" y="1758"/>
                  </a:cubicBezTo>
                  <a:cubicBezTo>
                    <a:pt x="2147" y="1758"/>
                    <a:pt x="2070" y="1755"/>
                    <a:pt x="1983" y="1748"/>
                  </a:cubicBezTo>
                  <a:cubicBezTo>
                    <a:pt x="1689" y="1723"/>
                    <a:pt x="1269" y="1613"/>
                    <a:pt x="900" y="1353"/>
                  </a:cubicBezTo>
                  <a:cubicBezTo>
                    <a:pt x="530" y="1084"/>
                    <a:pt x="295" y="731"/>
                    <a:pt x="169" y="463"/>
                  </a:cubicBezTo>
                  <a:cubicBezTo>
                    <a:pt x="51" y="185"/>
                    <a:pt x="26" y="1"/>
                    <a:pt x="9"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8"/>
            <p:cNvSpPr/>
            <p:nvPr/>
          </p:nvSpPr>
          <p:spPr>
            <a:xfrm>
              <a:off x="12506961" y="1572280"/>
              <a:ext cx="5501" cy="5698"/>
            </a:xfrm>
            <a:custGeom>
              <a:rect b="b" l="l" r="r" t="t"/>
              <a:pathLst>
                <a:path extrusionOk="0" h="87" w="84">
                  <a:moveTo>
                    <a:pt x="37" y="0"/>
                  </a:moveTo>
                  <a:cubicBezTo>
                    <a:pt x="19" y="0"/>
                    <a:pt x="7" y="14"/>
                    <a:pt x="0" y="28"/>
                  </a:cubicBezTo>
                  <a:cubicBezTo>
                    <a:pt x="0" y="53"/>
                    <a:pt x="8" y="78"/>
                    <a:pt x="34" y="87"/>
                  </a:cubicBezTo>
                  <a:cubicBezTo>
                    <a:pt x="50" y="87"/>
                    <a:pt x="76" y="78"/>
                    <a:pt x="76" y="53"/>
                  </a:cubicBezTo>
                  <a:cubicBezTo>
                    <a:pt x="84" y="28"/>
                    <a:pt x="76" y="3"/>
                    <a:pt x="50" y="3"/>
                  </a:cubicBezTo>
                  <a:cubicBezTo>
                    <a:pt x="46" y="1"/>
                    <a:pt x="41" y="0"/>
                    <a:pt x="37" y="0"/>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8"/>
            <p:cNvSpPr/>
            <p:nvPr/>
          </p:nvSpPr>
          <p:spPr>
            <a:xfrm>
              <a:off x="12462363" y="1559640"/>
              <a:ext cx="6091" cy="6353"/>
            </a:xfrm>
            <a:custGeom>
              <a:rect b="b" l="l" r="r" t="t"/>
              <a:pathLst>
                <a:path extrusionOk="0" h="97" w="93">
                  <a:moveTo>
                    <a:pt x="47" y="0"/>
                  </a:moveTo>
                  <a:cubicBezTo>
                    <a:pt x="29" y="0"/>
                    <a:pt x="16" y="16"/>
                    <a:pt x="9" y="44"/>
                  </a:cubicBezTo>
                  <a:cubicBezTo>
                    <a:pt x="1" y="70"/>
                    <a:pt x="17" y="95"/>
                    <a:pt x="34" y="95"/>
                  </a:cubicBezTo>
                  <a:cubicBezTo>
                    <a:pt x="39" y="96"/>
                    <a:pt x="43" y="97"/>
                    <a:pt x="47" y="97"/>
                  </a:cubicBezTo>
                  <a:cubicBezTo>
                    <a:pt x="65" y="97"/>
                    <a:pt x="78" y="82"/>
                    <a:pt x="85" y="61"/>
                  </a:cubicBezTo>
                  <a:cubicBezTo>
                    <a:pt x="93" y="36"/>
                    <a:pt x="76" y="11"/>
                    <a:pt x="59" y="2"/>
                  </a:cubicBezTo>
                  <a:cubicBezTo>
                    <a:pt x="55" y="1"/>
                    <a:pt x="51" y="0"/>
                    <a:pt x="47" y="0"/>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8"/>
            <p:cNvSpPr/>
            <p:nvPr/>
          </p:nvSpPr>
          <p:spPr>
            <a:xfrm>
              <a:off x="12432631" y="1555907"/>
              <a:ext cx="5567" cy="8317"/>
            </a:xfrm>
            <a:custGeom>
              <a:rect b="b" l="l" r="r" t="t"/>
              <a:pathLst>
                <a:path extrusionOk="0" h="127" w="85">
                  <a:moveTo>
                    <a:pt x="51" y="1"/>
                  </a:moveTo>
                  <a:cubicBezTo>
                    <a:pt x="35" y="1"/>
                    <a:pt x="9" y="26"/>
                    <a:pt x="1" y="59"/>
                  </a:cubicBezTo>
                  <a:cubicBezTo>
                    <a:pt x="1" y="93"/>
                    <a:pt x="9" y="127"/>
                    <a:pt x="35" y="127"/>
                  </a:cubicBezTo>
                  <a:cubicBezTo>
                    <a:pt x="51" y="127"/>
                    <a:pt x="77" y="101"/>
                    <a:pt x="85" y="68"/>
                  </a:cubicBezTo>
                  <a:cubicBezTo>
                    <a:pt x="85" y="34"/>
                    <a:pt x="77" y="1"/>
                    <a:pt x="51" y="1"/>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8"/>
            <p:cNvSpPr/>
            <p:nvPr/>
          </p:nvSpPr>
          <p:spPr>
            <a:xfrm>
              <a:off x="12483254" y="1601553"/>
              <a:ext cx="5567" cy="3405"/>
            </a:xfrm>
            <a:custGeom>
              <a:rect b="b" l="l" r="r" t="t"/>
              <a:pathLst>
                <a:path extrusionOk="0" h="52" w="85">
                  <a:moveTo>
                    <a:pt x="43" y="1"/>
                  </a:moveTo>
                  <a:cubicBezTo>
                    <a:pt x="26" y="1"/>
                    <a:pt x="1" y="9"/>
                    <a:pt x="1" y="26"/>
                  </a:cubicBezTo>
                  <a:cubicBezTo>
                    <a:pt x="1" y="43"/>
                    <a:pt x="18" y="51"/>
                    <a:pt x="43" y="51"/>
                  </a:cubicBezTo>
                  <a:cubicBezTo>
                    <a:pt x="68" y="51"/>
                    <a:pt x="85" y="43"/>
                    <a:pt x="85" y="26"/>
                  </a:cubicBezTo>
                  <a:cubicBezTo>
                    <a:pt x="85" y="18"/>
                    <a:pt x="68" y="1"/>
                    <a:pt x="43" y="1"/>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8"/>
            <p:cNvSpPr/>
            <p:nvPr/>
          </p:nvSpPr>
          <p:spPr>
            <a:xfrm>
              <a:off x="12443110" y="1588193"/>
              <a:ext cx="5567" cy="5829"/>
            </a:xfrm>
            <a:custGeom>
              <a:rect b="b" l="l" r="r" t="t"/>
              <a:pathLst>
                <a:path extrusionOk="0" h="89" w="85">
                  <a:moveTo>
                    <a:pt x="38" y="1"/>
                  </a:moveTo>
                  <a:cubicBezTo>
                    <a:pt x="20" y="1"/>
                    <a:pt x="7" y="16"/>
                    <a:pt x="1" y="37"/>
                  </a:cubicBezTo>
                  <a:cubicBezTo>
                    <a:pt x="1" y="62"/>
                    <a:pt x="17" y="87"/>
                    <a:pt x="34" y="87"/>
                  </a:cubicBezTo>
                  <a:cubicBezTo>
                    <a:pt x="38" y="88"/>
                    <a:pt x="41" y="89"/>
                    <a:pt x="44" y="89"/>
                  </a:cubicBezTo>
                  <a:cubicBezTo>
                    <a:pt x="64" y="89"/>
                    <a:pt x="77" y="67"/>
                    <a:pt x="85" y="45"/>
                  </a:cubicBezTo>
                  <a:cubicBezTo>
                    <a:pt x="85" y="28"/>
                    <a:pt x="68" y="3"/>
                    <a:pt x="51" y="3"/>
                  </a:cubicBezTo>
                  <a:cubicBezTo>
                    <a:pt x="46" y="2"/>
                    <a:pt x="42" y="1"/>
                    <a:pt x="38" y="1"/>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8"/>
            <p:cNvSpPr/>
            <p:nvPr/>
          </p:nvSpPr>
          <p:spPr>
            <a:xfrm>
              <a:off x="12231318" y="1555187"/>
              <a:ext cx="5567" cy="5894"/>
            </a:xfrm>
            <a:custGeom>
              <a:rect b="b" l="l" r="r" t="t"/>
              <a:pathLst>
                <a:path extrusionOk="0" h="90" w="85">
                  <a:moveTo>
                    <a:pt x="41" y="1"/>
                  </a:moveTo>
                  <a:cubicBezTo>
                    <a:pt x="26" y="1"/>
                    <a:pt x="7" y="16"/>
                    <a:pt x="0" y="37"/>
                  </a:cubicBezTo>
                  <a:cubicBezTo>
                    <a:pt x="0" y="62"/>
                    <a:pt x="9" y="87"/>
                    <a:pt x="34" y="87"/>
                  </a:cubicBezTo>
                  <a:cubicBezTo>
                    <a:pt x="37" y="89"/>
                    <a:pt x="40" y="89"/>
                    <a:pt x="44" y="89"/>
                  </a:cubicBezTo>
                  <a:cubicBezTo>
                    <a:pt x="59" y="89"/>
                    <a:pt x="77" y="74"/>
                    <a:pt x="84" y="54"/>
                  </a:cubicBezTo>
                  <a:cubicBezTo>
                    <a:pt x="84" y="28"/>
                    <a:pt x="76" y="12"/>
                    <a:pt x="51" y="3"/>
                  </a:cubicBezTo>
                  <a:cubicBezTo>
                    <a:pt x="48" y="2"/>
                    <a:pt x="45" y="1"/>
                    <a:pt x="41" y="1"/>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8"/>
            <p:cNvSpPr/>
            <p:nvPr/>
          </p:nvSpPr>
          <p:spPr>
            <a:xfrm>
              <a:off x="12201062" y="1550865"/>
              <a:ext cx="5567" cy="6287"/>
            </a:xfrm>
            <a:custGeom>
              <a:rect b="b" l="l" r="r" t="t"/>
              <a:pathLst>
                <a:path extrusionOk="0" h="96" w="85">
                  <a:moveTo>
                    <a:pt x="35" y="0"/>
                  </a:moveTo>
                  <a:cubicBezTo>
                    <a:pt x="19" y="0"/>
                    <a:pt x="0" y="22"/>
                    <a:pt x="0" y="44"/>
                  </a:cubicBezTo>
                  <a:cubicBezTo>
                    <a:pt x="0" y="69"/>
                    <a:pt x="9" y="94"/>
                    <a:pt x="34" y="94"/>
                  </a:cubicBezTo>
                  <a:cubicBezTo>
                    <a:pt x="36" y="95"/>
                    <a:pt x="39" y="96"/>
                    <a:pt x="41" y="96"/>
                  </a:cubicBezTo>
                  <a:cubicBezTo>
                    <a:pt x="57" y="96"/>
                    <a:pt x="76" y="74"/>
                    <a:pt x="76" y="52"/>
                  </a:cubicBezTo>
                  <a:cubicBezTo>
                    <a:pt x="84" y="27"/>
                    <a:pt x="68" y="2"/>
                    <a:pt x="42" y="2"/>
                  </a:cubicBezTo>
                  <a:cubicBezTo>
                    <a:pt x="40" y="1"/>
                    <a:pt x="38" y="0"/>
                    <a:pt x="35" y="0"/>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8"/>
            <p:cNvSpPr/>
            <p:nvPr/>
          </p:nvSpPr>
          <p:spPr>
            <a:xfrm>
              <a:off x="12258234" y="1558461"/>
              <a:ext cx="5567" cy="4650"/>
            </a:xfrm>
            <a:custGeom>
              <a:rect b="b" l="l" r="r" t="t"/>
              <a:pathLst>
                <a:path extrusionOk="0" h="71" w="85">
                  <a:moveTo>
                    <a:pt x="33" y="0"/>
                  </a:moveTo>
                  <a:cubicBezTo>
                    <a:pt x="18" y="0"/>
                    <a:pt x="7" y="8"/>
                    <a:pt x="1" y="20"/>
                  </a:cubicBezTo>
                  <a:cubicBezTo>
                    <a:pt x="1" y="46"/>
                    <a:pt x="9" y="62"/>
                    <a:pt x="35" y="71"/>
                  </a:cubicBezTo>
                  <a:cubicBezTo>
                    <a:pt x="51" y="71"/>
                    <a:pt x="77" y="62"/>
                    <a:pt x="77" y="46"/>
                  </a:cubicBezTo>
                  <a:cubicBezTo>
                    <a:pt x="85" y="20"/>
                    <a:pt x="68" y="4"/>
                    <a:pt x="51" y="4"/>
                  </a:cubicBezTo>
                  <a:cubicBezTo>
                    <a:pt x="45" y="1"/>
                    <a:pt x="38" y="0"/>
                    <a:pt x="33" y="0"/>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8"/>
            <p:cNvSpPr/>
            <p:nvPr/>
          </p:nvSpPr>
          <p:spPr>
            <a:xfrm>
              <a:off x="12235182" y="1586818"/>
              <a:ext cx="6091" cy="5698"/>
            </a:xfrm>
            <a:custGeom>
              <a:rect b="b" l="l" r="r" t="t"/>
              <a:pathLst>
                <a:path extrusionOk="0" h="87" w="93">
                  <a:moveTo>
                    <a:pt x="46" y="0"/>
                  </a:moveTo>
                  <a:cubicBezTo>
                    <a:pt x="29" y="0"/>
                    <a:pt x="15" y="12"/>
                    <a:pt x="9" y="24"/>
                  </a:cubicBezTo>
                  <a:cubicBezTo>
                    <a:pt x="0" y="49"/>
                    <a:pt x="0" y="75"/>
                    <a:pt x="25" y="83"/>
                  </a:cubicBezTo>
                  <a:cubicBezTo>
                    <a:pt x="30" y="85"/>
                    <a:pt x="34" y="86"/>
                    <a:pt x="39" y="86"/>
                  </a:cubicBezTo>
                  <a:cubicBezTo>
                    <a:pt x="54" y="86"/>
                    <a:pt x="69" y="77"/>
                    <a:pt x="76" y="58"/>
                  </a:cubicBezTo>
                  <a:cubicBezTo>
                    <a:pt x="93" y="41"/>
                    <a:pt x="84" y="16"/>
                    <a:pt x="67" y="7"/>
                  </a:cubicBezTo>
                  <a:cubicBezTo>
                    <a:pt x="60" y="2"/>
                    <a:pt x="53" y="0"/>
                    <a:pt x="46" y="0"/>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8"/>
            <p:cNvSpPr/>
            <p:nvPr/>
          </p:nvSpPr>
          <p:spPr>
            <a:xfrm>
              <a:off x="12207677" y="1582103"/>
              <a:ext cx="5567" cy="4322"/>
            </a:xfrm>
            <a:custGeom>
              <a:rect b="b" l="l" r="r" t="t"/>
              <a:pathLst>
                <a:path extrusionOk="0" h="66" w="85">
                  <a:moveTo>
                    <a:pt x="52" y="0"/>
                  </a:moveTo>
                  <a:cubicBezTo>
                    <a:pt x="47" y="0"/>
                    <a:pt x="41" y="1"/>
                    <a:pt x="34" y="4"/>
                  </a:cubicBezTo>
                  <a:cubicBezTo>
                    <a:pt x="17" y="4"/>
                    <a:pt x="0" y="21"/>
                    <a:pt x="0" y="37"/>
                  </a:cubicBezTo>
                  <a:cubicBezTo>
                    <a:pt x="6" y="56"/>
                    <a:pt x="17" y="66"/>
                    <a:pt x="33" y="66"/>
                  </a:cubicBezTo>
                  <a:cubicBezTo>
                    <a:pt x="38" y="66"/>
                    <a:pt x="44" y="65"/>
                    <a:pt x="51" y="63"/>
                  </a:cubicBezTo>
                  <a:cubicBezTo>
                    <a:pt x="67" y="63"/>
                    <a:pt x="84" y="37"/>
                    <a:pt x="84" y="21"/>
                  </a:cubicBezTo>
                  <a:cubicBezTo>
                    <a:pt x="78" y="8"/>
                    <a:pt x="67" y="0"/>
                    <a:pt x="52" y="0"/>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8"/>
            <p:cNvSpPr/>
            <p:nvPr/>
          </p:nvSpPr>
          <p:spPr>
            <a:xfrm>
              <a:off x="12678542" y="1694351"/>
              <a:ext cx="71057" cy="68830"/>
            </a:xfrm>
            <a:custGeom>
              <a:rect b="b" l="l" r="r" t="t"/>
              <a:pathLst>
                <a:path extrusionOk="0" h="1051" w="1085">
                  <a:moveTo>
                    <a:pt x="415" y="0"/>
                  </a:moveTo>
                  <a:cubicBezTo>
                    <a:pt x="384" y="0"/>
                    <a:pt x="247" y="61"/>
                    <a:pt x="135" y="239"/>
                  </a:cubicBezTo>
                  <a:cubicBezTo>
                    <a:pt x="68" y="339"/>
                    <a:pt x="1" y="482"/>
                    <a:pt x="35" y="650"/>
                  </a:cubicBezTo>
                  <a:cubicBezTo>
                    <a:pt x="60" y="818"/>
                    <a:pt x="194" y="978"/>
                    <a:pt x="379" y="1028"/>
                  </a:cubicBezTo>
                  <a:cubicBezTo>
                    <a:pt x="426" y="1043"/>
                    <a:pt x="474" y="1050"/>
                    <a:pt x="521" y="1050"/>
                  </a:cubicBezTo>
                  <a:cubicBezTo>
                    <a:pt x="657" y="1050"/>
                    <a:pt x="787" y="992"/>
                    <a:pt x="875" y="911"/>
                  </a:cubicBezTo>
                  <a:cubicBezTo>
                    <a:pt x="1001" y="810"/>
                    <a:pt x="1059" y="659"/>
                    <a:pt x="1068" y="541"/>
                  </a:cubicBezTo>
                  <a:cubicBezTo>
                    <a:pt x="1085" y="415"/>
                    <a:pt x="1059" y="323"/>
                    <a:pt x="1034" y="264"/>
                  </a:cubicBezTo>
                  <a:cubicBezTo>
                    <a:pt x="1009" y="197"/>
                    <a:pt x="992" y="171"/>
                    <a:pt x="984" y="171"/>
                  </a:cubicBezTo>
                  <a:lnTo>
                    <a:pt x="984" y="171"/>
                  </a:lnTo>
                  <a:cubicBezTo>
                    <a:pt x="967" y="180"/>
                    <a:pt x="1051" y="314"/>
                    <a:pt x="1017" y="533"/>
                  </a:cubicBezTo>
                  <a:cubicBezTo>
                    <a:pt x="1001" y="642"/>
                    <a:pt x="942" y="768"/>
                    <a:pt x="833" y="860"/>
                  </a:cubicBezTo>
                  <a:cubicBezTo>
                    <a:pt x="750" y="930"/>
                    <a:pt x="634" y="976"/>
                    <a:pt x="513" y="976"/>
                  </a:cubicBezTo>
                  <a:cubicBezTo>
                    <a:pt x="474" y="976"/>
                    <a:pt x="435" y="971"/>
                    <a:pt x="396" y="961"/>
                  </a:cubicBezTo>
                  <a:cubicBezTo>
                    <a:pt x="245" y="911"/>
                    <a:pt x="127" y="776"/>
                    <a:pt x="102" y="642"/>
                  </a:cubicBezTo>
                  <a:cubicBezTo>
                    <a:pt x="77" y="499"/>
                    <a:pt x="127" y="365"/>
                    <a:pt x="177" y="272"/>
                  </a:cubicBezTo>
                  <a:cubicBezTo>
                    <a:pt x="287" y="71"/>
                    <a:pt x="429" y="12"/>
                    <a:pt x="421" y="3"/>
                  </a:cubicBezTo>
                  <a:cubicBezTo>
                    <a:pt x="421" y="1"/>
                    <a:pt x="419" y="0"/>
                    <a:pt x="415"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8"/>
            <p:cNvSpPr/>
            <p:nvPr/>
          </p:nvSpPr>
          <p:spPr>
            <a:xfrm>
              <a:off x="12735780" y="1687868"/>
              <a:ext cx="28685" cy="27178"/>
            </a:xfrm>
            <a:custGeom>
              <a:rect b="b" l="l" r="r" t="t"/>
              <a:pathLst>
                <a:path extrusionOk="0" h="415" w="438">
                  <a:moveTo>
                    <a:pt x="114" y="0"/>
                  </a:moveTo>
                  <a:cubicBezTo>
                    <a:pt x="98" y="0"/>
                    <a:pt x="55" y="29"/>
                    <a:pt x="26" y="111"/>
                  </a:cubicBezTo>
                  <a:cubicBezTo>
                    <a:pt x="9" y="153"/>
                    <a:pt x="1" y="212"/>
                    <a:pt x="26" y="270"/>
                  </a:cubicBezTo>
                  <a:cubicBezTo>
                    <a:pt x="51" y="329"/>
                    <a:pt x="101" y="388"/>
                    <a:pt x="169" y="405"/>
                  </a:cubicBezTo>
                  <a:cubicBezTo>
                    <a:pt x="189" y="412"/>
                    <a:pt x="210" y="415"/>
                    <a:pt x="231" y="415"/>
                  </a:cubicBezTo>
                  <a:cubicBezTo>
                    <a:pt x="284" y="415"/>
                    <a:pt x="334" y="393"/>
                    <a:pt x="370" y="363"/>
                  </a:cubicBezTo>
                  <a:cubicBezTo>
                    <a:pt x="421" y="321"/>
                    <a:pt x="437" y="262"/>
                    <a:pt x="437" y="212"/>
                  </a:cubicBezTo>
                  <a:cubicBezTo>
                    <a:pt x="422" y="128"/>
                    <a:pt x="373" y="93"/>
                    <a:pt x="357" y="93"/>
                  </a:cubicBezTo>
                  <a:cubicBezTo>
                    <a:pt x="356" y="93"/>
                    <a:pt x="354" y="93"/>
                    <a:pt x="353" y="94"/>
                  </a:cubicBezTo>
                  <a:cubicBezTo>
                    <a:pt x="345" y="102"/>
                    <a:pt x="387" y="144"/>
                    <a:pt x="379" y="212"/>
                  </a:cubicBezTo>
                  <a:cubicBezTo>
                    <a:pt x="379" y="245"/>
                    <a:pt x="362" y="287"/>
                    <a:pt x="328" y="312"/>
                  </a:cubicBezTo>
                  <a:cubicBezTo>
                    <a:pt x="307" y="329"/>
                    <a:pt x="274" y="338"/>
                    <a:pt x="243" y="338"/>
                  </a:cubicBezTo>
                  <a:cubicBezTo>
                    <a:pt x="226" y="338"/>
                    <a:pt x="209" y="335"/>
                    <a:pt x="194" y="329"/>
                  </a:cubicBezTo>
                  <a:cubicBezTo>
                    <a:pt x="152" y="321"/>
                    <a:pt x="110" y="279"/>
                    <a:pt x="93" y="237"/>
                  </a:cubicBezTo>
                  <a:cubicBezTo>
                    <a:pt x="76" y="203"/>
                    <a:pt x="68" y="161"/>
                    <a:pt x="76" y="119"/>
                  </a:cubicBezTo>
                  <a:cubicBezTo>
                    <a:pt x="93" y="52"/>
                    <a:pt x="127" y="10"/>
                    <a:pt x="118" y="2"/>
                  </a:cubicBezTo>
                  <a:cubicBezTo>
                    <a:pt x="117" y="1"/>
                    <a:pt x="116" y="0"/>
                    <a:pt x="114"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8"/>
            <p:cNvSpPr/>
            <p:nvPr/>
          </p:nvSpPr>
          <p:spPr>
            <a:xfrm>
              <a:off x="11501837" y="3581484"/>
              <a:ext cx="1592193" cy="1692851"/>
            </a:xfrm>
            <a:custGeom>
              <a:rect b="b" l="l" r="r" t="t"/>
              <a:pathLst>
                <a:path extrusionOk="0" h="25849" w="24312">
                  <a:moveTo>
                    <a:pt x="24311" y="1"/>
                  </a:moveTo>
                  <a:lnTo>
                    <a:pt x="16213" y="320"/>
                  </a:lnTo>
                  <a:cubicBezTo>
                    <a:pt x="16020" y="337"/>
                    <a:pt x="3722" y="1790"/>
                    <a:pt x="1790" y="2874"/>
                  </a:cubicBezTo>
                  <a:cubicBezTo>
                    <a:pt x="723" y="3470"/>
                    <a:pt x="815" y="4520"/>
                    <a:pt x="647" y="4965"/>
                  </a:cubicBezTo>
                  <a:cubicBezTo>
                    <a:pt x="0" y="6721"/>
                    <a:pt x="555" y="8494"/>
                    <a:pt x="1462" y="10123"/>
                  </a:cubicBezTo>
                  <a:lnTo>
                    <a:pt x="10484" y="25849"/>
                  </a:lnTo>
                  <a:lnTo>
                    <a:pt x="16196" y="22001"/>
                  </a:lnTo>
                  <a:lnTo>
                    <a:pt x="10451" y="9451"/>
                  </a:lnTo>
                  <a:lnTo>
                    <a:pt x="19254" y="8586"/>
                  </a:lnTo>
                  <a:cubicBezTo>
                    <a:pt x="21245" y="8309"/>
                    <a:pt x="22841" y="6822"/>
                    <a:pt x="23270" y="4856"/>
                  </a:cubicBezTo>
                  <a:lnTo>
                    <a:pt x="24311" y="1"/>
                  </a:ln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8"/>
            <p:cNvSpPr/>
            <p:nvPr/>
          </p:nvSpPr>
          <p:spPr>
            <a:xfrm>
              <a:off x="12086653" y="3983652"/>
              <a:ext cx="478077" cy="1038737"/>
            </a:xfrm>
            <a:custGeom>
              <a:rect b="b" l="l" r="r" t="t"/>
              <a:pathLst>
                <a:path extrusionOk="0" h="15861" w="7300">
                  <a:moveTo>
                    <a:pt x="34" y="0"/>
                  </a:moveTo>
                  <a:cubicBezTo>
                    <a:pt x="34" y="0"/>
                    <a:pt x="34" y="0"/>
                    <a:pt x="34" y="1"/>
                  </a:cubicBezTo>
                  <a:cubicBezTo>
                    <a:pt x="0" y="9"/>
                    <a:pt x="1596" y="3571"/>
                    <a:pt x="3604" y="7956"/>
                  </a:cubicBezTo>
                  <a:cubicBezTo>
                    <a:pt x="5598" y="12322"/>
                    <a:pt x="7234" y="15861"/>
                    <a:pt x="7275" y="15861"/>
                  </a:cubicBezTo>
                  <a:cubicBezTo>
                    <a:pt x="7275" y="15861"/>
                    <a:pt x="7275" y="15861"/>
                    <a:pt x="7275" y="15860"/>
                  </a:cubicBezTo>
                  <a:cubicBezTo>
                    <a:pt x="7300" y="15852"/>
                    <a:pt x="5704" y="12282"/>
                    <a:pt x="3705" y="7905"/>
                  </a:cubicBezTo>
                  <a:cubicBezTo>
                    <a:pt x="1710" y="3531"/>
                    <a:pt x="67" y="0"/>
                    <a:pt x="34" y="0"/>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8"/>
            <p:cNvSpPr/>
            <p:nvPr/>
          </p:nvSpPr>
          <p:spPr>
            <a:xfrm>
              <a:off x="11519977" y="3651361"/>
              <a:ext cx="1043714" cy="580634"/>
            </a:xfrm>
            <a:custGeom>
              <a:rect b="b" l="l" r="r" t="t"/>
              <a:pathLst>
                <a:path extrusionOk="0" h="8866" w="15937">
                  <a:moveTo>
                    <a:pt x="15886" y="1"/>
                  </a:moveTo>
                  <a:cubicBezTo>
                    <a:pt x="15835" y="1"/>
                    <a:pt x="15785" y="9"/>
                    <a:pt x="15709" y="9"/>
                  </a:cubicBezTo>
                  <a:cubicBezTo>
                    <a:pt x="15558" y="17"/>
                    <a:pt x="15340" y="26"/>
                    <a:pt x="15063" y="43"/>
                  </a:cubicBezTo>
                  <a:cubicBezTo>
                    <a:pt x="14491" y="85"/>
                    <a:pt x="13677" y="135"/>
                    <a:pt x="12677" y="202"/>
                  </a:cubicBezTo>
                  <a:cubicBezTo>
                    <a:pt x="10669" y="345"/>
                    <a:pt x="7889" y="538"/>
                    <a:pt x="4822" y="832"/>
                  </a:cubicBezTo>
                  <a:cubicBezTo>
                    <a:pt x="4444" y="874"/>
                    <a:pt x="4066" y="908"/>
                    <a:pt x="3688" y="958"/>
                  </a:cubicBezTo>
                  <a:cubicBezTo>
                    <a:pt x="3504" y="984"/>
                    <a:pt x="3319" y="1000"/>
                    <a:pt x="3134" y="1034"/>
                  </a:cubicBezTo>
                  <a:cubicBezTo>
                    <a:pt x="2941" y="1059"/>
                    <a:pt x="2773" y="1135"/>
                    <a:pt x="2605" y="1194"/>
                  </a:cubicBezTo>
                  <a:cubicBezTo>
                    <a:pt x="1916" y="1446"/>
                    <a:pt x="1303" y="1857"/>
                    <a:pt x="883" y="2395"/>
                  </a:cubicBezTo>
                  <a:cubicBezTo>
                    <a:pt x="673" y="2655"/>
                    <a:pt x="496" y="2932"/>
                    <a:pt x="362" y="3226"/>
                  </a:cubicBezTo>
                  <a:cubicBezTo>
                    <a:pt x="236" y="3520"/>
                    <a:pt x="152" y="3823"/>
                    <a:pt x="101" y="4117"/>
                  </a:cubicBezTo>
                  <a:cubicBezTo>
                    <a:pt x="1" y="4705"/>
                    <a:pt x="17" y="5268"/>
                    <a:pt x="76" y="5772"/>
                  </a:cubicBezTo>
                  <a:cubicBezTo>
                    <a:pt x="211" y="6780"/>
                    <a:pt x="488" y="7561"/>
                    <a:pt x="698" y="8082"/>
                  </a:cubicBezTo>
                  <a:cubicBezTo>
                    <a:pt x="807" y="8342"/>
                    <a:pt x="899" y="8544"/>
                    <a:pt x="975" y="8670"/>
                  </a:cubicBezTo>
                  <a:cubicBezTo>
                    <a:pt x="1009" y="8737"/>
                    <a:pt x="1034" y="8788"/>
                    <a:pt x="1051" y="8821"/>
                  </a:cubicBezTo>
                  <a:cubicBezTo>
                    <a:pt x="1072" y="8849"/>
                    <a:pt x="1081" y="8865"/>
                    <a:pt x="1083" y="8865"/>
                  </a:cubicBezTo>
                  <a:cubicBezTo>
                    <a:pt x="1084" y="8865"/>
                    <a:pt x="1084" y="8865"/>
                    <a:pt x="1084" y="8863"/>
                  </a:cubicBezTo>
                  <a:cubicBezTo>
                    <a:pt x="1084" y="8863"/>
                    <a:pt x="1076" y="8846"/>
                    <a:pt x="1067" y="8813"/>
                  </a:cubicBezTo>
                  <a:cubicBezTo>
                    <a:pt x="1042" y="8771"/>
                    <a:pt x="1017" y="8720"/>
                    <a:pt x="992" y="8662"/>
                  </a:cubicBezTo>
                  <a:cubicBezTo>
                    <a:pt x="925" y="8527"/>
                    <a:pt x="841" y="8325"/>
                    <a:pt x="731" y="8065"/>
                  </a:cubicBezTo>
                  <a:cubicBezTo>
                    <a:pt x="538" y="7544"/>
                    <a:pt x="278" y="6763"/>
                    <a:pt x="152" y="5763"/>
                  </a:cubicBezTo>
                  <a:cubicBezTo>
                    <a:pt x="101" y="5268"/>
                    <a:pt x="93" y="4713"/>
                    <a:pt x="194" y="4134"/>
                  </a:cubicBezTo>
                  <a:cubicBezTo>
                    <a:pt x="244" y="3848"/>
                    <a:pt x="328" y="3554"/>
                    <a:pt x="454" y="3268"/>
                  </a:cubicBezTo>
                  <a:cubicBezTo>
                    <a:pt x="580" y="2983"/>
                    <a:pt x="757" y="2714"/>
                    <a:pt x="967" y="2454"/>
                  </a:cubicBezTo>
                  <a:cubicBezTo>
                    <a:pt x="1378" y="1941"/>
                    <a:pt x="1966" y="1546"/>
                    <a:pt x="2638" y="1294"/>
                  </a:cubicBezTo>
                  <a:cubicBezTo>
                    <a:pt x="2806" y="1236"/>
                    <a:pt x="2983" y="1168"/>
                    <a:pt x="3159" y="1143"/>
                  </a:cubicBezTo>
                  <a:cubicBezTo>
                    <a:pt x="3336" y="1110"/>
                    <a:pt x="3520" y="1093"/>
                    <a:pt x="3705" y="1068"/>
                  </a:cubicBezTo>
                  <a:cubicBezTo>
                    <a:pt x="4075" y="1026"/>
                    <a:pt x="4453" y="984"/>
                    <a:pt x="4839" y="950"/>
                  </a:cubicBezTo>
                  <a:cubicBezTo>
                    <a:pt x="7897" y="656"/>
                    <a:pt x="10678" y="446"/>
                    <a:pt x="12685" y="278"/>
                  </a:cubicBezTo>
                  <a:cubicBezTo>
                    <a:pt x="13685" y="194"/>
                    <a:pt x="14500" y="135"/>
                    <a:pt x="15071" y="85"/>
                  </a:cubicBezTo>
                  <a:cubicBezTo>
                    <a:pt x="15340" y="59"/>
                    <a:pt x="15558" y="43"/>
                    <a:pt x="15718" y="34"/>
                  </a:cubicBezTo>
                  <a:cubicBezTo>
                    <a:pt x="15785" y="26"/>
                    <a:pt x="15835" y="17"/>
                    <a:pt x="15886" y="17"/>
                  </a:cubicBezTo>
                  <a:cubicBezTo>
                    <a:pt x="15919" y="9"/>
                    <a:pt x="15936" y="9"/>
                    <a:pt x="15936" y="9"/>
                  </a:cubicBezTo>
                  <a:cubicBezTo>
                    <a:pt x="15936" y="1"/>
                    <a:pt x="15919" y="1"/>
                    <a:pt x="15886"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8"/>
            <p:cNvSpPr/>
            <p:nvPr/>
          </p:nvSpPr>
          <p:spPr>
            <a:xfrm>
              <a:off x="11108510" y="1986694"/>
              <a:ext cx="1989390" cy="1647139"/>
            </a:xfrm>
            <a:custGeom>
              <a:rect b="b" l="l" r="r" t="t"/>
              <a:pathLst>
                <a:path extrusionOk="0" h="25151" w="30377">
                  <a:moveTo>
                    <a:pt x="23555" y="0"/>
                  </a:moveTo>
                  <a:lnTo>
                    <a:pt x="20422" y="2025"/>
                  </a:lnTo>
                  <a:lnTo>
                    <a:pt x="19792" y="3436"/>
                  </a:lnTo>
                  <a:lnTo>
                    <a:pt x="19027" y="1823"/>
                  </a:lnTo>
                  <a:lnTo>
                    <a:pt x="17901" y="958"/>
                  </a:lnTo>
                  <a:lnTo>
                    <a:pt x="17381" y="1966"/>
                  </a:lnTo>
                  <a:lnTo>
                    <a:pt x="13861" y="3411"/>
                  </a:lnTo>
                  <a:cubicBezTo>
                    <a:pt x="13533" y="3545"/>
                    <a:pt x="13273" y="3797"/>
                    <a:pt x="13113" y="4108"/>
                  </a:cubicBezTo>
                  <a:lnTo>
                    <a:pt x="9165" y="11987"/>
                  </a:lnTo>
                  <a:lnTo>
                    <a:pt x="2167" y="7140"/>
                  </a:lnTo>
                  <a:lnTo>
                    <a:pt x="0" y="10954"/>
                  </a:lnTo>
                  <a:lnTo>
                    <a:pt x="8098" y="17851"/>
                  </a:lnTo>
                  <a:cubicBezTo>
                    <a:pt x="8657" y="18208"/>
                    <a:pt x="9284" y="18379"/>
                    <a:pt x="9904" y="18379"/>
                  </a:cubicBezTo>
                  <a:cubicBezTo>
                    <a:pt x="10960" y="18379"/>
                    <a:pt x="11997" y="17882"/>
                    <a:pt x="12643" y="16960"/>
                  </a:cubicBezTo>
                  <a:lnTo>
                    <a:pt x="14726" y="14004"/>
                  </a:lnTo>
                  <a:lnTo>
                    <a:pt x="15591" y="18977"/>
                  </a:lnTo>
                  <a:lnTo>
                    <a:pt x="15734" y="24008"/>
                  </a:lnTo>
                  <a:lnTo>
                    <a:pt x="21833" y="25151"/>
                  </a:lnTo>
                  <a:lnTo>
                    <a:pt x="30376" y="24353"/>
                  </a:lnTo>
                  <a:lnTo>
                    <a:pt x="28259" y="16641"/>
                  </a:lnTo>
                  <a:lnTo>
                    <a:pt x="28730" y="1823"/>
                  </a:lnTo>
                  <a:lnTo>
                    <a:pt x="24059" y="823"/>
                  </a:lnTo>
                  <a:lnTo>
                    <a:pt x="23555"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8"/>
            <p:cNvSpPr/>
            <p:nvPr/>
          </p:nvSpPr>
          <p:spPr>
            <a:xfrm>
              <a:off x="12517964" y="3374670"/>
              <a:ext cx="554045" cy="258031"/>
            </a:xfrm>
            <a:custGeom>
              <a:rect b="b" l="l" r="r" t="t"/>
              <a:pathLst>
                <a:path extrusionOk="0" h="3940" w="8460">
                  <a:moveTo>
                    <a:pt x="7989" y="0"/>
                  </a:moveTo>
                  <a:lnTo>
                    <a:pt x="0" y="3873"/>
                  </a:lnTo>
                  <a:cubicBezTo>
                    <a:pt x="426" y="3918"/>
                    <a:pt x="853" y="3940"/>
                    <a:pt x="1281" y="3940"/>
                  </a:cubicBezTo>
                  <a:cubicBezTo>
                    <a:pt x="3824" y="3940"/>
                    <a:pt x="6367" y="3157"/>
                    <a:pt x="8459" y="1697"/>
                  </a:cubicBezTo>
                  <a:lnTo>
                    <a:pt x="798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8"/>
            <p:cNvSpPr/>
            <p:nvPr/>
          </p:nvSpPr>
          <p:spPr>
            <a:xfrm>
              <a:off x="12192221" y="2106015"/>
              <a:ext cx="1065195" cy="1567438"/>
            </a:xfrm>
            <a:custGeom>
              <a:rect b="b" l="l" r="r" t="t"/>
              <a:pathLst>
                <a:path extrusionOk="0" h="23934" w="16265">
                  <a:moveTo>
                    <a:pt x="12186" y="1"/>
                  </a:moveTo>
                  <a:cubicBezTo>
                    <a:pt x="12185" y="1"/>
                    <a:pt x="12183" y="1"/>
                    <a:pt x="12182" y="1"/>
                  </a:cubicBezTo>
                  <a:cubicBezTo>
                    <a:pt x="12182" y="1"/>
                    <a:pt x="9275" y="891"/>
                    <a:pt x="9048" y="3832"/>
                  </a:cubicBezTo>
                  <a:cubicBezTo>
                    <a:pt x="8821" y="6772"/>
                    <a:pt x="8712" y="15206"/>
                    <a:pt x="8712" y="15206"/>
                  </a:cubicBezTo>
                  <a:cubicBezTo>
                    <a:pt x="8712" y="15206"/>
                    <a:pt x="8259" y="15542"/>
                    <a:pt x="8368" y="15878"/>
                  </a:cubicBezTo>
                  <a:cubicBezTo>
                    <a:pt x="8485" y="16222"/>
                    <a:pt x="1" y="20977"/>
                    <a:pt x="1" y="20977"/>
                  </a:cubicBezTo>
                  <a:lnTo>
                    <a:pt x="1698" y="23934"/>
                  </a:lnTo>
                  <a:cubicBezTo>
                    <a:pt x="1698" y="23934"/>
                    <a:pt x="7108" y="23287"/>
                    <a:pt x="13164" y="20112"/>
                  </a:cubicBezTo>
                  <a:cubicBezTo>
                    <a:pt x="16264" y="18482"/>
                    <a:pt x="15046" y="5764"/>
                    <a:pt x="14987" y="5596"/>
                  </a:cubicBezTo>
                  <a:cubicBezTo>
                    <a:pt x="14929" y="5428"/>
                    <a:pt x="14165" y="1"/>
                    <a:pt x="12186"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8"/>
            <p:cNvSpPr/>
            <p:nvPr/>
          </p:nvSpPr>
          <p:spPr>
            <a:xfrm>
              <a:off x="12006822" y="2408051"/>
              <a:ext cx="123318" cy="821441"/>
            </a:xfrm>
            <a:custGeom>
              <a:rect b="b" l="l" r="r" t="t"/>
              <a:pathLst>
                <a:path extrusionOk="0" h="12543" w="1883">
                  <a:moveTo>
                    <a:pt x="9" y="1"/>
                  </a:moveTo>
                  <a:cubicBezTo>
                    <a:pt x="1" y="9"/>
                    <a:pt x="1" y="51"/>
                    <a:pt x="9" y="135"/>
                  </a:cubicBezTo>
                  <a:cubicBezTo>
                    <a:pt x="18" y="228"/>
                    <a:pt x="35" y="354"/>
                    <a:pt x="51" y="505"/>
                  </a:cubicBezTo>
                  <a:cubicBezTo>
                    <a:pt x="85" y="832"/>
                    <a:pt x="144" y="1294"/>
                    <a:pt x="211" y="1849"/>
                  </a:cubicBezTo>
                  <a:cubicBezTo>
                    <a:pt x="354" y="3000"/>
                    <a:pt x="555" y="4571"/>
                    <a:pt x="782" y="6293"/>
                  </a:cubicBezTo>
                  <a:cubicBezTo>
                    <a:pt x="841" y="6729"/>
                    <a:pt x="891" y="7150"/>
                    <a:pt x="950" y="7561"/>
                  </a:cubicBezTo>
                  <a:cubicBezTo>
                    <a:pt x="1017" y="7973"/>
                    <a:pt x="1093" y="8359"/>
                    <a:pt x="1160" y="8737"/>
                  </a:cubicBezTo>
                  <a:cubicBezTo>
                    <a:pt x="1295" y="9476"/>
                    <a:pt x="1412" y="10148"/>
                    <a:pt x="1513" y="10720"/>
                  </a:cubicBezTo>
                  <a:cubicBezTo>
                    <a:pt x="1622" y="11266"/>
                    <a:pt x="1706" y="11719"/>
                    <a:pt x="1765" y="12055"/>
                  </a:cubicBezTo>
                  <a:cubicBezTo>
                    <a:pt x="1799" y="12198"/>
                    <a:pt x="1824" y="12316"/>
                    <a:pt x="1841" y="12417"/>
                  </a:cubicBezTo>
                  <a:cubicBezTo>
                    <a:pt x="1857" y="12501"/>
                    <a:pt x="1874" y="12543"/>
                    <a:pt x="1874" y="12543"/>
                  </a:cubicBezTo>
                  <a:cubicBezTo>
                    <a:pt x="1883" y="12543"/>
                    <a:pt x="1874" y="12492"/>
                    <a:pt x="1866" y="12408"/>
                  </a:cubicBezTo>
                  <a:cubicBezTo>
                    <a:pt x="1849" y="12316"/>
                    <a:pt x="1832" y="12190"/>
                    <a:pt x="1815" y="12047"/>
                  </a:cubicBezTo>
                  <a:cubicBezTo>
                    <a:pt x="1757" y="11711"/>
                    <a:pt x="1681" y="11257"/>
                    <a:pt x="1597" y="10703"/>
                  </a:cubicBezTo>
                  <a:cubicBezTo>
                    <a:pt x="1496" y="10132"/>
                    <a:pt x="1387" y="9460"/>
                    <a:pt x="1261" y="8720"/>
                  </a:cubicBezTo>
                  <a:cubicBezTo>
                    <a:pt x="1194" y="8342"/>
                    <a:pt x="1127" y="7948"/>
                    <a:pt x="1059" y="7544"/>
                  </a:cubicBezTo>
                  <a:cubicBezTo>
                    <a:pt x="1001" y="7133"/>
                    <a:pt x="950" y="6713"/>
                    <a:pt x="891" y="6276"/>
                  </a:cubicBezTo>
                  <a:cubicBezTo>
                    <a:pt x="656" y="4554"/>
                    <a:pt x="446" y="2991"/>
                    <a:pt x="287" y="1840"/>
                  </a:cubicBezTo>
                  <a:cubicBezTo>
                    <a:pt x="211" y="1286"/>
                    <a:pt x="144" y="824"/>
                    <a:pt x="93" y="496"/>
                  </a:cubicBezTo>
                  <a:cubicBezTo>
                    <a:pt x="68" y="345"/>
                    <a:pt x="51" y="228"/>
                    <a:pt x="35" y="127"/>
                  </a:cubicBezTo>
                  <a:cubicBezTo>
                    <a:pt x="18" y="51"/>
                    <a:pt x="9" y="1"/>
                    <a:pt x="9"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8"/>
            <p:cNvSpPr/>
            <p:nvPr/>
          </p:nvSpPr>
          <p:spPr>
            <a:xfrm>
              <a:off x="12188423" y="2105819"/>
              <a:ext cx="755362" cy="1567634"/>
            </a:xfrm>
            <a:custGeom>
              <a:rect b="b" l="l" r="r" t="t"/>
              <a:pathLst>
                <a:path extrusionOk="0" h="23937" w="11534">
                  <a:moveTo>
                    <a:pt x="11513" y="1"/>
                  </a:moveTo>
                  <a:cubicBezTo>
                    <a:pt x="11504" y="1"/>
                    <a:pt x="11481" y="10"/>
                    <a:pt x="11450" y="29"/>
                  </a:cubicBezTo>
                  <a:cubicBezTo>
                    <a:pt x="11400" y="54"/>
                    <a:pt x="11324" y="80"/>
                    <a:pt x="11240" y="130"/>
                  </a:cubicBezTo>
                  <a:cubicBezTo>
                    <a:pt x="11055" y="222"/>
                    <a:pt x="10803" y="382"/>
                    <a:pt x="10518" y="651"/>
                  </a:cubicBezTo>
                  <a:cubicBezTo>
                    <a:pt x="10240" y="920"/>
                    <a:pt x="9946" y="1298"/>
                    <a:pt x="9694" y="1785"/>
                  </a:cubicBezTo>
                  <a:cubicBezTo>
                    <a:pt x="9442" y="2280"/>
                    <a:pt x="9241" y="2877"/>
                    <a:pt x="9148" y="3566"/>
                  </a:cubicBezTo>
                  <a:cubicBezTo>
                    <a:pt x="9047" y="4255"/>
                    <a:pt x="9047" y="5011"/>
                    <a:pt x="9098" y="5825"/>
                  </a:cubicBezTo>
                  <a:cubicBezTo>
                    <a:pt x="9148" y="6632"/>
                    <a:pt x="9241" y="7497"/>
                    <a:pt x="9274" y="8404"/>
                  </a:cubicBezTo>
                  <a:cubicBezTo>
                    <a:pt x="9358" y="10219"/>
                    <a:pt x="9299" y="12227"/>
                    <a:pt x="9047" y="14310"/>
                  </a:cubicBezTo>
                  <a:cubicBezTo>
                    <a:pt x="9016" y="14530"/>
                    <a:pt x="8985" y="14742"/>
                    <a:pt x="8960" y="14947"/>
                  </a:cubicBezTo>
                  <a:lnTo>
                    <a:pt x="8960" y="14947"/>
                  </a:lnTo>
                  <a:cubicBezTo>
                    <a:pt x="8506" y="15039"/>
                    <a:pt x="8254" y="15573"/>
                    <a:pt x="8432" y="15955"/>
                  </a:cubicBezTo>
                  <a:lnTo>
                    <a:pt x="8432" y="15955"/>
                  </a:lnTo>
                  <a:cubicBezTo>
                    <a:pt x="6687" y="16891"/>
                    <a:pt x="5197" y="17997"/>
                    <a:pt x="3814" y="18888"/>
                  </a:cubicBezTo>
                  <a:cubicBezTo>
                    <a:pt x="2428" y="19812"/>
                    <a:pt x="1143" y="20526"/>
                    <a:pt x="42" y="20946"/>
                  </a:cubicBezTo>
                  <a:lnTo>
                    <a:pt x="0" y="20955"/>
                  </a:lnTo>
                  <a:lnTo>
                    <a:pt x="25" y="20997"/>
                  </a:lnTo>
                  <a:cubicBezTo>
                    <a:pt x="563" y="21921"/>
                    <a:pt x="991" y="22651"/>
                    <a:pt x="1285" y="23164"/>
                  </a:cubicBezTo>
                  <a:cubicBezTo>
                    <a:pt x="1437" y="23407"/>
                    <a:pt x="1546" y="23601"/>
                    <a:pt x="1630" y="23735"/>
                  </a:cubicBezTo>
                  <a:cubicBezTo>
                    <a:pt x="1663" y="23802"/>
                    <a:pt x="1697" y="23844"/>
                    <a:pt x="1722" y="23886"/>
                  </a:cubicBezTo>
                  <a:cubicBezTo>
                    <a:pt x="1739" y="23920"/>
                    <a:pt x="1756" y="23937"/>
                    <a:pt x="1756" y="23937"/>
                  </a:cubicBezTo>
                  <a:cubicBezTo>
                    <a:pt x="1756" y="23928"/>
                    <a:pt x="1747" y="23911"/>
                    <a:pt x="1731" y="23878"/>
                  </a:cubicBezTo>
                  <a:cubicBezTo>
                    <a:pt x="1705" y="23844"/>
                    <a:pt x="1680" y="23794"/>
                    <a:pt x="1647" y="23727"/>
                  </a:cubicBezTo>
                  <a:cubicBezTo>
                    <a:pt x="1571" y="23592"/>
                    <a:pt x="1462" y="23391"/>
                    <a:pt x="1319" y="23147"/>
                  </a:cubicBezTo>
                  <a:cubicBezTo>
                    <a:pt x="1029" y="22633"/>
                    <a:pt x="624" y="21906"/>
                    <a:pt x="105" y="20991"/>
                  </a:cubicBezTo>
                  <a:lnTo>
                    <a:pt x="105" y="20991"/>
                  </a:lnTo>
                  <a:cubicBezTo>
                    <a:pt x="1205" y="20577"/>
                    <a:pt x="2486" y="19877"/>
                    <a:pt x="3864" y="18972"/>
                  </a:cubicBezTo>
                  <a:cubicBezTo>
                    <a:pt x="5267" y="18073"/>
                    <a:pt x="6771" y="16956"/>
                    <a:pt x="8527" y="16032"/>
                  </a:cubicBezTo>
                  <a:lnTo>
                    <a:pt x="8585" y="15998"/>
                  </a:lnTo>
                  <a:lnTo>
                    <a:pt x="8552" y="15948"/>
                  </a:lnTo>
                  <a:cubicBezTo>
                    <a:pt x="8359" y="15629"/>
                    <a:pt x="8602" y="15091"/>
                    <a:pt x="9014" y="15049"/>
                  </a:cubicBezTo>
                  <a:lnTo>
                    <a:pt x="9056" y="15049"/>
                  </a:lnTo>
                  <a:lnTo>
                    <a:pt x="9064" y="15007"/>
                  </a:lnTo>
                  <a:cubicBezTo>
                    <a:pt x="9089" y="14789"/>
                    <a:pt x="9123" y="14553"/>
                    <a:pt x="9157" y="14318"/>
                  </a:cubicBezTo>
                  <a:cubicBezTo>
                    <a:pt x="9409" y="12235"/>
                    <a:pt x="9467" y="10219"/>
                    <a:pt x="9375" y="8396"/>
                  </a:cubicBezTo>
                  <a:cubicBezTo>
                    <a:pt x="9341" y="7489"/>
                    <a:pt x="9249" y="6623"/>
                    <a:pt x="9190" y="5817"/>
                  </a:cubicBezTo>
                  <a:cubicBezTo>
                    <a:pt x="9140" y="5011"/>
                    <a:pt x="9131" y="4255"/>
                    <a:pt x="9224" y="3574"/>
                  </a:cubicBezTo>
                  <a:cubicBezTo>
                    <a:pt x="9308" y="2894"/>
                    <a:pt x="9509" y="2297"/>
                    <a:pt x="9745" y="1810"/>
                  </a:cubicBezTo>
                  <a:cubicBezTo>
                    <a:pt x="9988" y="1331"/>
                    <a:pt x="10274" y="945"/>
                    <a:pt x="10551" y="684"/>
                  </a:cubicBezTo>
                  <a:cubicBezTo>
                    <a:pt x="11106" y="147"/>
                    <a:pt x="11534" y="21"/>
                    <a:pt x="11517" y="4"/>
                  </a:cubicBezTo>
                  <a:cubicBezTo>
                    <a:pt x="11517" y="2"/>
                    <a:pt x="11516" y="1"/>
                    <a:pt x="11513"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8"/>
            <p:cNvSpPr/>
            <p:nvPr/>
          </p:nvSpPr>
          <p:spPr>
            <a:xfrm>
              <a:off x="12741805" y="3144868"/>
              <a:ext cx="102950" cy="103867"/>
            </a:xfrm>
            <a:custGeom>
              <a:rect b="b" l="l" r="r" t="t"/>
              <a:pathLst>
                <a:path extrusionOk="0" h="1586" w="1572">
                  <a:moveTo>
                    <a:pt x="37" y="0"/>
                  </a:moveTo>
                  <a:cubicBezTo>
                    <a:pt x="25" y="0"/>
                    <a:pt x="18" y="3"/>
                    <a:pt x="18" y="6"/>
                  </a:cubicBezTo>
                  <a:cubicBezTo>
                    <a:pt x="1" y="32"/>
                    <a:pt x="513" y="183"/>
                    <a:pt x="950" y="636"/>
                  </a:cubicBezTo>
                  <a:cubicBezTo>
                    <a:pt x="1380" y="1083"/>
                    <a:pt x="1525" y="1586"/>
                    <a:pt x="1562" y="1586"/>
                  </a:cubicBezTo>
                  <a:cubicBezTo>
                    <a:pt x="1562" y="1586"/>
                    <a:pt x="1563" y="1586"/>
                    <a:pt x="1563" y="1586"/>
                  </a:cubicBezTo>
                  <a:cubicBezTo>
                    <a:pt x="1572" y="1586"/>
                    <a:pt x="1555" y="1451"/>
                    <a:pt x="1479" y="1258"/>
                  </a:cubicBezTo>
                  <a:cubicBezTo>
                    <a:pt x="1404" y="1056"/>
                    <a:pt x="1253" y="796"/>
                    <a:pt x="1026" y="561"/>
                  </a:cubicBezTo>
                  <a:cubicBezTo>
                    <a:pt x="799" y="326"/>
                    <a:pt x="539" y="174"/>
                    <a:pt x="345" y="90"/>
                  </a:cubicBezTo>
                  <a:cubicBezTo>
                    <a:pt x="196" y="25"/>
                    <a:pt x="81" y="0"/>
                    <a:pt x="37"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8"/>
            <p:cNvSpPr/>
            <p:nvPr/>
          </p:nvSpPr>
          <p:spPr>
            <a:xfrm>
              <a:off x="12773174" y="3091036"/>
              <a:ext cx="100789" cy="109303"/>
            </a:xfrm>
            <a:custGeom>
              <a:rect b="b" l="l" r="r" t="t"/>
              <a:pathLst>
                <a:path extrusionOk="0" h="1669" w="1539">
                  <a:moveTo>
                    <a:pt x="28" y="1"/>
                  </a:moveTo>
                  <a:cubicBezTo>
                    <a:pt x="21" y="1"/>
                    <a:pt x="18" y="2"/>
                    <a:pt x="18" y="5"/>
                  </a:cubicBezTo>
                  <a:cubicBezTo>
                    <a:pt x="1" y="30"/>
                    <a:pt x="488" y="240"/>
                    <a:pt x="908" y="711"/>
                  </a:cubicBezTo>
                  <a:cubicBezTo>
                    <a:pt x="1321" y="1173"/>
                    <a:pt x="1474" y="1669"/>
                    <a:pt x="1511" y="1669"/>
                  </a:cubicBezTo>
                  <a:cubicBezTo>
                    <a:pt x="1512" y="1669"/>
                    <a:pt x="1512" y="1669"/>
                    <a:pt x="1513" y="1668"/>
                  </a:cubicBezTo>
                  <a:cubicBezTo>
                    <a:pt x="1538" y="1668"/>
                    <a:pt x="1437" y="1131"/>
                    <a:pt x="984" y="635"/>
                  </a:cubicBezTo>
                  <a:cubicBezTo>
                    <a:pt x="582" y="180"/>
                    <a:pt x="103" y="1"/>
                    <a:pt x="28"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8"/>
            <p:cNvSpPr/>
            <p:nvPr/>
          </p:nvSpPr>
          <p:spPr>
            <a:xfrm>
              <a:off x="12315472" y="3422935"/>
              <a:ext cx="738924" cy="248338"/>
            </a:xfrm>
            <a:custGeom>
              <a:rect b="b" l="l" r="r" t="t"/>
              <a:pathLst>
                <a:path extrusionOk="0" h="3792" w="11283">
                  <a:moveTo>
                    <a:pt x="11279" y="0"/>
                  </a:moveTo>
                  <a:cubicBezTo>
                    <a:pt x="11267" y="0"/>
                    <a:pt x="11227" y="17"/>
                    <a:pt x="11165" y="45"/>
                  </a:cubicBezTo>
                  <a:cubicBezTo>
                    <a:pt x="11081" y="78"/>
                    <a:pt x="10972" y="120"/>
                    <a:pt x="10846" y="179"/>
                  </a:cubicBezTo>
                  <a:cubicBezTo>
                    <a:pt x="10552" y="297"/>
                    <a:pt x="10157" y="465"/>
                    <a:pt x="9670" y="675"/>
                  </a:cubicBezTo>
                  <a:cubicBezTo>
                    <a:pt x="8670" y="1095"/>
                    <a:pt x="7292" y="1657"/>
                    <a:pt x="5738" y="2220"/>
                  </a:cubicBezTo>
                  <a:cubicBezTo>
                    <a:pt x="4192" y="2775"/>
                    <a:pt x="2764" y="3220"/>
                    <a:pt x="1714" y="3463"/>
                  </a:cubicBezTo>
                  <a:cubicBezTo>
                    <a:pt x="1185" y="3573"/>
                    <a:pt x="765" y="3673"/>
                    <a:pt x="463" y="3707"/>
                  </a:cubicBezTo>
                  <a:cubicBezTo>
                    <a:pt x="320" y="3732"/>
                    <a:pt x="211" y="3749"/>
                    <a:pt x="118" y="3766"/>
                  </a:cubicBezTo>
                  <a:cubicBezTo>
                    <a:pt x="43" y="3774"/>
                    <a:pt x="1" y="3791"/>
                    <a:pt x="1" y="3791"/>
                  </a:cubicBezTo>
                  <a:cubicBezTo>
                    <a:pt x="1" y="3791"/>
                    <a:pt x="43" y="3791"/>
                    <a:pt x="118" y="3783"/>
                  </a:cubicBezTo>
                  <a:cubicBezTo>
                    <a:pt x="211" y="3774"/>
                    <a:pt x="328" y="3766"/>
                    <a:pt x="471" y="3749"/>
                  </a:cubicBezTo>
                  <a:cubicBezTo>
                    <a:pt x="773" y="3724"/>
                    <a:pt x="1202" y="3640"/>
                    <a:pt x="1731" y="3539"/>
                  </a:cubicBezTo>
                  <a:cubicBezTo>
                    <a:pt x="2790" y="3312"/>
                    <a:pt x="4226" y="2884"/>
                    <a:pt x="5780" y="2321"/>
                  </a:cubicBezTo>
                  <a:cubicBezTo>
                    <a:pt x="7334" y="1767"/>
                    <a:pt x="8712" y="1187"/>
                    <a:pt x="9703" y="750"/>
                  </a:cubicBezTo>
                  <a:cubicBezTo>
                    <a:pt x="10199" y="532"/>
                    <a:pt x="10594" y="347"/>
                    <a:pt x="10862" y="213"/>
                  </a:cubicBezTo>
                  <a:cubicBezTo>
                    <a:pt x="10988" y="154"/>
                    <a:pt x="11098" y="103"/>
                    <a:pt x="11173" y="61"/>
                  </a:cubicBezTo>
                  <a:cubicBezTo>
                    <a:pt x="11249" y="28"/>
                    <a:pt x="11282" y="3"/>
                    <a:pt x="11282" y="3"/>
                  </a:cubicBezTo>
                  <a:cubicBezTo>
                    <a:pt x="11282" y="1"/>
                    <a:pt x="11281" y="0"/>
                    <a:pt x="11279"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48"/>
            <p:cNvSpPr/>
            <p:nvPr/>
          </p:nvSpPr>
          <p:spPr>
            <a:xfrm>
              <a:off x="12245595" y="2107587"/>
              <a:ext cx="95288" cy="111857"/>
            </a:xfrm>
            <a:custGeom>
              <a:rect b="b" l="l" r="r" t="t"/>
              <a:pathLst>
                <a:path extrusionOk="0" h="1708" w="1455">
                  <a:moveTo>
                    <a:pt x="1444" y="1"/>
                  </a:moveTo>
                  <a:cubicBezTo>
                    <a:pt x="1435" y="1"/>
                    <a:pt x="1396" y="27"/>
                    <a:pt x="1345" y="86"/>
                  </a:cubicBezTo>
                  <a:cubicBezTo>
                    <a:pt x="1294" y="153"/>
                    <a:pt x="1244" y="263"/>
                    <a:pt x="1185" y="405"/>
                  </a:cubicBezTo>
                  <a:cubicBezTo>
                    <a:pt x="1089" y="649"/>
                    <a:pt x="993" y="984"/>
                    <a:pt x="937" y="1370"/>
                  </a:cubicBezTo>
                  <a:lnTo>
                    <a:pt x="937" y="1370"/>
                  </a:lnTo>
                  <a:cubicBezTo>
                    <a:pt x="723" y="1020"/>
                    <a:pt x="547" y="686"/>
                    <a:pt x="370" y="464"/>
                  </a:cubicBezTo>
                  <a:cubicBezTo>
                    <a:pt x="184" y="229"/>
                    <a:pt x="37" y="119"/>
                    <a:pt x="19" y="119"/>
                  </a:cubicBezTo>
                  <a:cubicBezTo>
                    <a:pt x="18" y="119"/>
                    <a:pt x="18" y="119"/>
                    <a:pt x="18" y="120"/>
                  </a:cubicBezTo>
                  <a:cubicBezTo>
                    <a:pt x="1" y="137"/>
                    <a:pt x="135" y="263"/>
                    <a:pt x="303" y="515"/>
                  </a:cubicBezTo>
                  <a:cubicBezTo>
                    <a:pt x="471" y="758"/>
                    <a:pt x="656" y="1136"/>
                    <a:pt x="900" y="1531"/>
                  </a:cubicBezTo>
                  <a:cubicBezTo>
                    <a:pt x="908" y="1548"/>
                    <a:pt x="916" y="1556"/>
                    <a:pt x="925" y="1573"/>
                  </a:cubicBezTo>
                  <a:lnTo>
                    <a:pt x="1009" y="1707"/>
                  </a:lnTo>
                  <a:lnTo>
                    <a:pt x="1034" y="1548"/>
                  </a:lnTo>
                  <a:cubicBezTo>
                    <a:pt x="1076" y="1103"/>
                    <a:pt x="1177" y="708"/>
                    <a:pt x="1261" y="431"/>
                  </a:cubicBezTo>
                  <a:cubicBezTo>
                    <a:pt x="1303" y="288"/>
                    <a:pt x="1345" y="187"/>
                    <a:pt x="1387" y="111"/>
                  </a:cubicBezTo>
                  <a:cubicBezTo>
                    <a:pt x="1420" y="44"/>
                    <a:pt x="1454" y="11"/>
                    <a:pt x="1446" y="2"/>
                  </a:cubicBezTo>
                  <a:cubicBezTo>
                    <a:pt x="1446" y="1"/>
                    <a:pt x="1445" y="1"/>
                    <a:pt x="1444"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8"/>
            <p:cNvSpPr/>
            <p:nvPr/>
          </p:nvSpPr>
          <p:spPr>
            <a:xfrm>
              <a:off x="12444747" y="2070193"/>
              <a:ext cx="209699" cy="181145"/>
            </a:xfrm>
            <a:custGeom>
              <a:rect b="b" l="l" r="r" t="t"/>
              <a:pathLst>
                <a:path extrusionOk="0" h="2766" w="3202">
                  <a:moveTo>
                    <a:pt x="3190" y="1"/>
                  </a:moveTo>
                  <a:cubicBezTo>
                    <a:pt x="3173" y="1"/>
                    <a:pt x="3107" y="41"/>
                    <a:pt x="3000" y="103"/>
                  </a:cubicBezTo>
                  <a:cubicBezTo>
                    <a:pt x="2874" y="178"/>
                    <a:pt x="2706" y="296"/>
                    <a:pt x="2504" y="447"/>
                  </a:cubicBezTo>
                  <a:cubicBezTo>
                    <a:pt x="2101" y="758"/>
                    <a:pt x="1580" y="1237"/>
                    <a:pt x="1110" y="1850"/>
                  </a:cubicBezTo>
                  <a:cubicBezTo>
                    <a:pt x="941" y="2077"/>
                    <a:pt x="792" y="2304"/>
                    <a:pt x="661" y="2520"/>
                  </a:cubicBezTo>
                  <a:lnTo>
                    <a:pt x="661" y="2520"/>
                  </a:lnTo>
                  <a:cubicBezTo>
                    <a:pt x="491" y="2045"/>
                    <a:pt x="337" y="1644"/>
                    <a:pt x="228" y="1346"/>
                  </a:cubicBezTo>
                  <a:cubicBezTo>
                    <a:pt x="102" y="1035"/>
                    <a:pt x="26" y="859"/>
                    <a:pt x="18" y="859"/>
                  </a:cubicBezTo>
                  <a:lnTo>
                    <a:pt x="18" y="859"/>
                  </a:lnTo>
                  <a:cubicBezTo>
                    <a:pt x="1" y="867"/>
                    <a:pt x="60" y="1052"/>
                    <a:pt x="160" y="1371"/>
                  </a:cubicBezTo>
                  <a:cubicBezTo>
                    <a:pt x="270" y="1690"/>
                    <a:pt x="421" y="2136"/>
                    <a:pt x="597" y="2656"/>
                  </a:cubicBezTo>
                  <a:lnTo>
                    <a:pt x="639" y="2766"/>
                  </a:lnTo>
                  <a:lnTo>
                    <a:pt x="698" y="2665"/>
                  </a:lnTo>
                  <a:cubicBezTo>
                    <a:pt x="841" y="2430"/>
                    <a:pt x="1009" y="2178"/>
                    <a:pt x="1194" y="1926"/>
                  </a:cubicBezTo>
                  <a:cubicBezTo>
                    <a:pt x="1664" y="1312"/>
                    <a:pt x="2168" y="834"/>
                    <a:pt x="2554" y="506"/>
                  </a:cubicBezTo>
                  <a:cubicBezTo>
                    <a:pt x="2941" y="187"/>
                    <a:pt x="3201" y="19"/>
                    <a:pt x="3193" y="2"/>
                  </a:cubicBezTo>
                  <a:cubicBezTo>
                    <a:pt x="3192" y="1"/>
                    <a:pt x="3191" y="1"/>
                    <a:pt x="3190"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8"/>
            <p:cNvSpPr/>
            <p:nvPr/>
          </p:nvSpPr>
          <p:spPr>
            <a:xfrm>
              <a:off x="12392487" y="2255134"/>
              <a:ext cx="52916" cy="874815"/>
            </a:xfrm>
            <a:custGeom>
              <a:rect b="b" l="l" r="r" t="t"/>
              <a:pathLst>
                <a:path extrusionOk="0" h="13358" w="808">
                  <a:moveTo>
                    <a:pt x="9" y="0"/>
                  </a:moveTo>
                  <a:cubicBezTo>
                    <a:pt x="1" y="0"/>
                    <a:pt x="1" y="42"/>
                    <a:pt x="1" y="135"/>
                  </a:cubicBezTo>
                  <a:lnTo>
                    <a:pt x="1" y="521"/>
                  </a:lnTo>
                  <a:cubicBezTo>
                    <a:pt x="1" y="866"/>
                    <a:pt x="9" y="1353"/>
                    <a:pt x="26" y="1958"/>
                  </a:cubicBezTo>
                  <a:cubicBezTo>
                    <a:pt x="60" y="3167"/>
                    <a:pt x="118" y="4839"/>
                    <a:pt x="228" y="6687"/>
                  </a:cubicBezTo>
                  <a:cubicBezTo>
                    <a:pt x="337" y="8527"/>
                    <a:pt x="480" y="10199"/>
                    <a:pt x="589" y="11408"/>
                  </a:cubicBezTo>
                  <a:cubicBezTo>
                    <a:pt x="648" y="12005"/>
                    <a:pt x="698" y="12492"/>
                    <a:pt x="740" y="12828"/>
                  </a:cubicBezTo>
                  <a:cubicBezTo>
                    <a:pt x="757" y="12987"/>
                    <a:pt x="774" y="13122"/>
                    <a:pt x="782" y="13223"/>
                  </a:cubicBezTo>
                  <a:cubicBezTo>
                    <a:pt x="799" y="13307"/>
                    <a:pt x="807" y="13357"/>
                    <a:pt x="807" y="13357"/>
                  </a:cubicBezTo>
                  <a:cubicBezTo>
                    <a:pt x="807" y="13349"/>
                    <a:pt x="807" y="13307"/>
                    <a:pt x="807" y="13214"/>
                  </a:cubicBezTo>
                  <a:cubicBezTo>
                    <a:pt x="799" y="13113"/>
                    <a:pt x="790" y="12987"/>
                    <a:pt x="782" y="12828"/>
                  </a:cubicBezTo>
                  <a:cubicBezTo>
                    <a:pt x="748" y="12475"/>
                    <a:pt x="715" y="11988"/>
                    <a:pt x="664" y="11400"/>
                  </a:cubicBezTo>
                  <a:cubicBezTo>
                    <a:pt x="572" y="10190"/>
                    <a:pt x="454" y="8527"/>
                    <a:pt x="337" y="6679"/>
                  </a:cubicBezTo>
                  <a:cubicBezTo>
                    <a:pt x="228" y="4839"/>
                    <a:pt x="152" y="3167"/>
                    <a:pt x="102" y="1958"/>
                  </a:cubicBezTo>
                  <a:cubicBezTo>
                    <a:pt x="76" y="1361"/>
                    <a:pt x="60" y="874"/>
                    <a:pt x="43" y="521"/>
                  </a:cubicBezTo>
                  <a:cubicBezTo>
                    <a:pt x="34" y="362"/>
                    <a:pt x="26" y="236"/>
                    <a:pt x="26" y="135"/>
                  </a:cubicBezTo>
                  <a:cubicBezTo>
                    <a:pt x="18" y="42"/>
                    <a:pt x="9" y="0"/>
                    <a:pt x="9"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8"/>
            <p:cNvSpPr/>
            <p:nvPr/>
          </p:nvSpPr>
          <p:spPr>
            <a:xfrm>
              <a:off x="12328111" y="2889461"/>
              <a:ext cx="398965" cy="335702"/>
            </a:xfrm>
            <a:custGeom>
              <a:rect b="b" l="l" r="r" t="t"/>
              <a:pathLst>
                <a:path extrusionOk="0" h="5126" w="6092">
                  <a:moveTo>
                    <a:pt x="6083" y="0"/>
                  </a:moveTo>
                  <a:lnTo>
                    <a:pt x="6083" y="0"/>
                  </a:lnTo>
                  <a:cubicBezTo>
                    <a:pt x="6074" y="0"/>
                    <a:pt x="5999" y="76"/>
                    <a:pt x="5856" y="227"/>
                  </a:cubicBezTo>
                  <a:cubicBezTo>
                    <a:pt x="5696" y="387"/>
                    <a:pt x="5495" y="588"/>
                    <a:pt x="5260" y="832"/>
                  </a:cubicBezTo>
                  <a:cubicBezTo>
                    <a:pt x="4747" y="1344"/>
                    <a:pt x="4033" y="2033"/>
                    <a:pt x="3193" y="2739"/>
                  </a:cubicBezTo>
                  <a:cubicBezTo>
                    <a:pt x="2353" y="3444"/>
                    <a:pt x="1555" y="4041"/>
                    <a:pt x="959" y="4452"/>
                  </a:cubicBezTo>
                  <a:cubicBezTo>
                    <a:pt x="681" y="4646"/>
                    <a:pt x="438" y="4814"/>
                    <a:pt x="261" y="4940"/>
                  </a:cubicBezTo>
                  <a:cubicBezTo>
                    <a:pt x="93" y="5049"/>
                    <a:pt x="1" y="5116"/>
                    <a:pt x="9" y="5124"/>
                  </a:cubicBezTo>
                  <a:cubicBezTo>
                    <a:pt x="9" y="5125"/>
                    <a:pt x="10" y="5125"/>
                    <a:pt x="10" y="5125"/>
                  </a:cubicBezTo>
                  <a:cubicBezTo>
                    <a:pt x="22" y="5125"/>
                    <a:pt x="121" y="5068"/>
                    <a:pt x="286" y="4973"/>
                  </a:cubicBezTo>
                  <a:cubicBezTo>
                    <a:pt x="454" y="4872"/>
                    <a:pt x="706" y="4713"/>
                    <a:pt x="1009" y="4520"/>
                  </a:cubicBezTo>
                  <a:cubicBezTo>
                    <a:pt x="1605" y="4125"/>
                    <a:pt x="2420" y="3537"/>
                    <a:pt x="3260" y="2823"/>
                  </a:cubicBezTo>
                  <a:cubicBezTo>
                    <a:pt x="4109" y="2117"/>
                    <a:pt x="4823" y="1411"/>
                    <a:pt x="5318" y="891"/>
                  </a:cubicBezTo>
                  <a:cubicBezTo>
                    <a:pt x="5562" y="622"/>
                    <a:pt x="5755" y="403"/>
                    <a:pt x="5890" y="252"/>
                  </a:cubicBezTo>
                  <a:cubicBezTo>
                    <a:pt x="6016" y="93"/>
                    <a:pt x="6091" y="9"/>
                    <a:pt x="6083"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48"/>
            <p:cNvSpPr/>
            <p:nvPr/>
          </p:nvSpPr>
          <p:spPr>
            <a:xfrm>
              <a:off x="12395237" y="3178268"/>
              <a:ext cx="9431" cy="181080"/>
            </a:xfrm>
            <a:custGeom>
              <a:rect b="b" l="l" r="r" t="t"/>
              <a:pathLst>
                <a:path extrusionOk="0" h="2765" w="144">
                  <a:moveTo>
                    <a:pt x="93" y="0"/>
                  </a:moveTo>
                  <a:cubicBezTo>
                    <a:pt x="60" y="0"/>
                    <a:pt x="26" y="622"/>
                    <a:pt x="18" y="1378"/>
                  </a:cubicBezTo>
                  <a:cubicBezTo>
                    <a:pt x="1" y="2142"/>
                    <a:pt x="18" y="2764"/>
                    <a:pt x="51" y="2764"/>
                  </a:cubicBezTo>
                  <a:cubicBezTo>
                    <a:pt x="85" y="2764"/>
                    <a:pt x="118" y="2142"/>
                    <a:pt x="127" y="1386"/>
                  </a:cubicBezTo>
                  <a:cubicBezTo>
                    <a:pt x="144" y="622"/>
                    <a:pt x="127" y="0"/>
                    <a:pt x="93"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48"/>
            <p:cNvSpPr/>
            <p:nvPr/>
          </p:nvSpPr>
          <p:spPr>
            <a:xfrm>
              <a:off x="11961766" y="2610543"/>
              <a:ext cx="106749" cy="451161"/>
            </a:xfrm>
            <a:custGeom>
              <a:rect b="b" l="l" r="r" t="t"/>
              <a:pathLst>
                <a:path extrusionOk="0" h="6889" w="1630">
                  <a:moveTo>
                    <a:pt x="1050" y="0"/>
                  </a:moveTo>
                  <a:cubicBezTo>
                    <a:pt x="865" y="2310"/>
                    <a:pt x="529" y="4637"/>
                    <a:pt x="0" y="6888"/>
                  </a:cubicBezTo>
                  <a:lnTo>
                    <a:pt x="1630" y="4595"/>
                  </a:lnTo>
                  <a:cubicBezTo>
                    <a:pt x="1571" y="3058"/>
                    <a:pt x="1319" y="1521"/>
                    <a:pt x="10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48"/>
            <p:cNvSpPr/>
            <p:nvPr/>
          </p:nvSpPr>
          <p:spPr>
            <a:xfrm>
              <a:off x="12404602" y="2065347"/>
              <a:ext cx="263008" cy="261371"/>
            </a:xfrm>
            <a:custGeom>
              <a:rect b="b" l="l" r="r" t="t"/>
              <a:pathLst>
                <a:path extrusionOk="0" h="3991" w="4016">
                  <a:moveTo>
                    <a:pt x="4016" y="0"/>
                  </a:moveTo>
                  <a:cubicBezTo>
                    <a:pt x="2815" y="471"/>
                    <a:pt x="2008" y="1605"/>
                    <a:pt x="1235" y="2814"/>
                  </a:cubicBezTo>
                  <a:cubicBezTo>
                    <a:pt x="1235" y="2815"/>
                    <a:pt x="1235" y="2815"/>
                    <a:pt x="1235" y="2815"/>
                  </a:cubicBezTo>
                  <a:cubicBezTo>
                    <a:pt x="1197" y="2815"/>
                    <a:pt x="605" y="882"/>
                    <a:pt x="605" y="882"/>
                  </a:cubicBezTo>
                  <a:cubicBezTo>
                    <a:pt x="437" y="1302"/>
                    <a:pt x="169" y="1815"/>
                    <a:pt x="1" y="2235"/>
                  </a:cubicBezTo>
                  <a:cubicBezTo>
                    <a:pt x="68" y="2181"/>
                    <a:pt x="139" y="2157"/>
                    <a:pt x="209" y="2157"/>
                  </a:cubicBezTo>
                  <a:cubicBezTo>
                    <a:pt x="367" y="2157"/>
                    <a:pt x="521" y="2279"/>
                    <a:pt x="614" y="2453"/>
                  </a:cubicBezTo>
                  <a:cubicBezTo>
                    <a:pt x="740" y="2705"/>
                    <a:pt x="723" y="3008"/>
                    <a:pt x="723" y="3293"/>
                  </a:cubicBezTo>
                  <a:cubicBezTo>
                    <a:pt x="731" y="3444"/>
                    <a:pt x="740" y="3604"/>
                    <a:pt x="815" y="3747"/>
                  </a:cubicBezTo>
                  <a:cubicBezTo>
                    <a:pt x="888" y="3885"/>
                    <a:pt x="1024" y="3991"/>
                    <a:pt x="1169" y="3991"/>
                  </a:cubicBezTo>
                  <a:cubicBezTo>
                    <a:pt x="1174" y="3991"/>
                    <a:pt x="1180" y="3991"/>
                    <a:pt x="1185" y="3990"/>
                  </a:cubicBezTo>
                  <a:cubicBezTo>
                    <a:pt x="1370" y="3982"/>
                    <a:pt x="1504" y="3814"/>
                    <a:pt x="1613" y="3671"/>
                  </a:cubicBezTo>
                  <a:cubicBezTo>
                    <a:pt x="2470" y="2487"/>
                    <a:pt x="3268" y="1260"/>
                    <a:pt x="40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8"/>
            <p:cNvSpPr/>
            <p:nvPr/>
          </p:nvSpPr>
          <p:spPr>
            <a:xfrm>
              <a:off x="12242320" y="2106539"/>
              <a:ext cx="162350" cy="197649"/>
            </a:xfrm>
            <a:custGeom>
              <a:rect b="b" l="l" r="r" t="t"/>
              <a:pathLst>
                <a:path extrusionOk="0" h="3018" w="2479">
                  <a:moveTo>
                    <a:pt x="1575" y="1"/>
                  </a:moveTo>
                  <a:cubicBezTo>
                    <a:pt x="1571" y="1"/>
                    <a:pt x="1567" y="1"/>
                    <a:pt x="1563" y="1"/>
                  </a:cubicBezTo>
                  <a:cubicBezTo>
                    <a:pt x="1437" y="10"/>
                    <a:pt x="1370" y="161"/>
                    <a:pt x="1336" y="279"/>
                  </a:cubicBezTo>
                  <a:cubicBezTo>
                    <a:pt x="1235" y="690"/>
                    <a:pt x="1126" y="1102"/>
                    <a:pt x="1025" y="1505"/>
                  </a:cubicBezTo>
                  <a:cubicBezTo>
                    <a:pt x="832" y="967"/>
                    <a:pt x="496" y="489"/>
                    <a:pt x="59" y="111"/>
                  </a:cubicBezTo>
                  <a:lnTo>
                    <a:pt x="0" y="186"/>
                  </a:lnTo>
                  <a:cubicBezTo>
                    <a:pt x="446" y="1203"/>
                    <a:pt x="1042" y="2160"/>
                    <a:pt x="1756" y="3017"/>
                  </a:cubicBezTo>
                  <a:cubicBezTo>
                    <a:pt x="1806" y="2320"/>
                    <a:pt x="1748" y="1614"/>
                    <a:pt x="1605" y="934"/>
                  </a:cubicBezTo>
                  <a:lnTo>
                    <a:pt x="1605" y="934"/>
                  </a:lnTo>
                  <a:cubicBezTo>
                    <a:pt x="1823" y="1085"/>
                    <a:pt x="2260" y="1455"/>
                    <a:pt x="2479" y="1606"/>
                  </a:cubicBezTo>
                  <a:cubicBezTo>
                    <a:pt x="2479" y="1606"/>
                    <a:pt x="2000" y="581"/>
                    <a:pt x="1806" y="203"/>
                  </a:cubicBezTo>
                  <a:cubicBezTo>
                    <a:pt x="1758" y="106"/>
                    <a:pt x="1678" y="1"/>
                    <a:pt x="157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8"/>
            <p:cNvSpPr/>
            <p:nvPr/>
          </p:nvSpPr>
          <p:spPr>
            <a:xfrm>
              <a:off x="12336101" y="2909173"/>
              <a:ext cx="327123" cy="305445"/>
            </a:xfrm>
            <a:custGeom>
              <a:rect b="b" l="l" r="r" t="t"/>
              <a:pathLst>
                <a:path extrusionOk="0" h="4664" w="4995">
                  <a:moveTo>
                    <a:pt x="4405" y="0"/>
                  </a:moveTo>
                  <a:cubicBezTo>
                    <a:pt x="4259" y="0"/>
                    <a:pt x="4105" y="39"/>
                    <a:pt x="3978" y="102"/>
                  </a:cubicBezTo>
                  <a:cubicBezTo>
                    <a:pt x="3180" y="531"/>
                    <a:pt x="2903" y="1564"/>
                    <a:pt x="2181" y="2110"/>
                  </a:cubicBezTo>
                  <a:cubicBezTo>
                    <a:pt x="1761" y="2429"/>
                    <a:pt x="1231" y="2555"/>
                    <a:pt x="811" y="2874"/>
                  </a:cubicBezTo>
                  <a:cubicBezTo>
                    <a:pt x="285" y="3269"/>
                    <a:pt x="0" y="3961"/>
                    <a:pt x="91" y="4621"/>
                  </a:cubicBezTo>
                  <a:lnTo>
                    <a:pt x="91" y="4621"/>
                  </a:lnTo>
                  <a:cubicBezTo>
                    <a:pt x="1728" y="3630"/>
                    <a:pt x="3231" y="2429"/>
                    <a:pt x="4558" y="1052"/>
                  </a:cubicBezTo>
                  <a:cubicBezTo>
                    <a:pt x="4768" y="833"/>
                    <a:pt x="4995" y="531"/>
                    <a:pt x="4869" y="254"/>
                  </a:cubicBezTo>
                  <a:cubicBezTo>
                    <a:pt x="4791" y="73"/>
                    <a:pt x="4606" y="0"/>
                    <a:pt x="4405" y="0"/>
                  </a:cubicBezTo>
                  <a:close/>
                  <a:moveTo>
                    <a:pt x="91" y="4621"/>
                  </a:moveTo>
                  <a:cubicBezTo>
                    <a:pt x="90" y="4621"/>
                    <a:pt x="90" y="4621"/>
                    <a:pt x="89" y="4622"/>
                  </a:cubicBezTo>
                  <a:lnTo>
                    <a:pt x="97" y="4664"/>
                  </a:lnTo>
                  <a:cubicBezTo>
                    <a:pt x="95" y="4649"/>
                    <a:pt x="93" y="4635"/>
                    <a:pt x="91" y="462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8"/>
            <p:cNvSpPr/>
            <p:nvPr/>
          </p:nvSpPr>
          <p:spPr>
            <a:xfrm>
              <a:off x="12748419" y="3144148"/>
              <a:ext cx="96336" cy="162874"/>
            </a:xfrm>
            <a:custGeom>
              <a:rect b="b" l="l" r="r" t="t"/>
              <a:pathLst>
                <a:path extrusionOk="0" h="2487" w="1471">
                  <a:moveTo>
                    <a:pt x="60" y="1"/>
                  </a:moveTo>
                  <a:lnTo>
                    <a:pt x="1" y="135"/>
                  </a:lnTo>
                  <a:cubicBezTo>
                    <a:pt x="396" y="530"/>
                    <a:pt x="631" y="1076"/>
                    <a:pt x="639" y="1639"/>
                  </a:cubicBezTo>
                  <a:cubicBezTo>
                    <a:pt x="639" y="1798"/>
                    <a:pt x="622" y="1966"/>
                    <a:pt x="656" y="2126"/>
                  </a:cubicBezTo>
                  <a:cubicBezTo>
                    <a:pt x="698" y="2285"/>
                    <a:pt x="799" y="2445"/>
                    <a:pt x="958" y="2479"/>
                  </a:cubicBezTo>
                  <a:cubicBezTo>
                    <a:pt x="981" y="2484"/>
                    <a:pt x="1004" y="2486"/>
                    <a:pt x="1027" y="2486"/>
                  </a:cubicBezTo>
                  <a:cubicBezTo>
                    <a:pt x="1221" y="2486"/>
                    <a:pt x="1399" y="2304"/>
                    <a:pt x="1429" y="2101"/>
                  </a:cubicBezTo>
                  <a:cubicBezTo>
                    <a:pt x="1471" y="1882"/>
                    <a:pt x="1387" y="1664"/>
                    <a:pt x="1294" y="1454"/>
                  </a:cubicBezTo>
                  <a:cubicBezTo>
                    <a:pt x="1034" y="857"/>
                    <a:pt x="664" y="253"/>
                    <a:pt x="6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48"/>
            <p:cNvSpPr/>
            <p:nvPr/>
          </p:nvSpPr>
          <p:spPr>
            <a:xfrm>
              <a:off x="11700989" y="2761823"/>
              <a:ext cx="103998" cy="224303"/>
            </a:xfrm>
            <a:custGeom>
              <a:rect b="b" l="l" r="r" t="t"/>
              <a:pathLst>
                <a:path extrusionOk="0" h="3425" w="1588">
                  <a:moveTo>
                    <a:pt x="0" y="0"/>
                  </a:moveTo>
                  <a:lnTo>
                    <a:pt x="51" y="101"/>
                  </a:lnTo>
                  <a:cubicBezTo>
                    <a:pt x="395" y="487"/>
                    <a:pt x="647" y="1512"/>
                    <a:pt x="614" y="2025"/>
                  </a:cubicBezTo>
                  <a:cubicBezTo>
                    <a:pt x="580" y="2546"/>
                    <a:pt x="454" y="2680"/>
                    <a:pt x="504" y="3192"/>
                  </a:cubicBezTo>
                  <a:cubicBezTo>
                    <a:pt x="513" y="3293"/>
                    <a:pt x="345" y="3327"/>
                    <a:pt x="420" y="3386"/>
                  </a:cubicBezTo>
                  <a:cubicBezTo>
                    <a:pt x="454" y="3413"/>
                    <a:pt x="494" y="3425"/>
                    <a:pt x="535" y="3425"/>
                  </a:cubicBezTo>
                  <a:cubicBezTo>
                    <a:pt x="645" y="3425"/>
                    <a:pt x="764" y="3339"/>
                    <a:pt x="807" y="3234"/>
                  </a:cubicBezTo>
                  <a:cubicBezTo>
                    <a:pt x="847" y="3130"/>
                    <a:pt x="840" y="3018"/>
                    <a:pt x="818" y="2906"/>
                  </a:cubicBezTo>
                  <a:lnTo>
                    <a:pt x="818" y="2906"/>
                  </a:lnTo>
                  <a:cubicBezTo>
                    <a:pt x="878" y="3006"/>
                    <a:pt x="1004" y="3073"/>
                    <a:pt x="1126" y="3073"/>
                  </a:cubicBezTo>
                  <a:cubicBezTo>
                    <a:pt x="1149" y="3073"/>
                    <a:pt x="1171" y="3071"/>
                    <a:pt x="1193" y="3066"/>
                  </a:cubicBezTo>
                  <a:cubicBezTo>
                    <a:pt x="1378" y="3016"/>
                    <a:pt x="1512" y="2831"/>
                    <a:pt x="1554" y="2630"/>
                  </a:cubicBezTo>
                  <a:cubicBezTo>
                    <a:pt x="1588" y="2436"/>
                    <a:pt x="1554" y="2235"/>
                    <a:pt x="1512" y="2042"/>
                  </a:cubicBezTo>
                  <a:cubicBezTo>
                    <a:pt x="1420" y="1596"/>
                    <a:pt x="1311" y="1151"/>
                    <a:pt x="1067" y="765"/>
                  </a:cubicBezTo>
                  <a:cubicBezTo>
                    <a:pt x="832" y="378"/>
                    <a:pt x="454" y="59"/>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48"/>
            <p:cNvSpPr/>
            <p:nvPr/>
          </p:nvSpPr>
          <p:spPr>
            <a:xfrm>
              <a:off x="11703150" y="2765097"/>
              <a:ext cx="43027" cy="212450"/>
            </a:xfrm>
            <a:custGeom>
              <a:rect b="b" l="l" r="r" t="t"/>
              <a:pathLst>
                <a:path extrusionOk="0" h="3244" w="657">
                  <a:moveTo>
                    <a:pt x="35" y="1"/>
                  </a:moveTo>
                  <a:lnTo>
                    <a:pt x="35" y="1"/>
                  </a:lnTo>
                  <a:cubicBezTo>
                    <a:pt x="1" y="17"/>
                    <a:pt x="379" y="681"/>
                    <a:pt x="488" y="1597"/>
                  </a:cubicBezTo>
                  <a:cubicBezTo>
                    <a:pt x="606" y="2504"/>
                    <a:pt x="404" y="3235"/>
                    <a:pt x="446" y="3243"/>
                  </a:cubicBezTo>
                  <a:cubicBezTo>
                    <a:pt x="455" y="3243"/>
                    <a:pt x="522" y="3067"/>
                    <a:pt x="572" y="2773"/>
                  </a:cubicBezTo>
                  <a:cubicBezTo>
                    <a:pt x="631" y="2470"/>
                    <a:pt x="656" y="2042"/>
                    <a:pt x="597" y="1580"/>
                  </a:cubicBezTo>
                  <a:cubicBezTo>
                    <a:pt x="539" y="1118"/>
                    <a:pt x="413" y="706"/>
                    <a:pt x="287" y="429"/>
                  </a:cubicBezTo>
                  <a:cubicBezTo>
                    <a:pt x="161" y="152"/>
                    <a:pt x="51" y="1"/>
                    <a:pt x="35"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48"/>
            <p:cNvSpPr/>
            <p:nvPr/>
          </p:nvSpPr>
          <p:spPr>
            <a:xfrm>
              <a:off x="12520714" y="3495955"/>
              <a:ext cx="1031533" cy="1175480"/>
            </a:xfrm>
            <a:custGeom>
              <a:rect b="b" l="l" r="r" t="t"/>
              <a:pathLst>
                <a:path extrusionOk="0" h="17949" w="15751">
                  <a:moveTo>
                    <a:pt x="13526" y="1"/>
                  </a:moveTo>
                  <a:cubicBezTo>
                    <a:pt x="10148" y="1"/>
                    <a:pt x="6764" y="1383"/>
                    <a:pt x="4410" y="3819"/>
                  </a:cubicBezTo>
                  <a:cubicBezTo>
                    <a:pt x="1537" y="6784"/>
                    <a:pt x="0" y="13714"/>
                    <a:pt x="899" y="17746"/>
                  </a:cubicBezTo>
                  <a:lnTo>
                    <a:pt x="15751" y="17948"/>
                  </a:lnTo>
                  <a:lnTo>
                    <a:pt x="15751" y="206"/>
                  </a:lnTo>
                  <a:cubicBezTo>
                    <a:pt x="15017" y="68"/>
                    <a:pt x="14272" y="1"/>
                    <a:pt x="13526"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48"/>
            <p:cNvSpPr/>
            <p:nvPr/>
          </p:nvSpPr>
          <p:spPr>
            <a:xfrm>
              <a:off x="12719801" y="4168528"/>
              <a:ext cx="828645" cy="489669"/>
            </a:xfrm>
            <a:custGeom>
              <a:rect b="b" l="l" r="r" t="t"/>
              <a:pathLst>
                <a:path extrusionOk="0" h="7477" w="12653">
                  <a:moveTo>
                    <a:pt x="12644" y="0"/>
                  </a:moveTo>
                  <a:cubicBezTo>
                    <a:pt x="12629" y="0"/>
                    <a:pt x="9796" y="1660"/>
                    <a:pt x="6318" y="3721"/>
                  </a:cubicBezTo>
                  <a:cubicBezTo>
                    <a:pt x="2824" y="5788"/>
                    <a:pt x="1" y="7468"/>
                    <a:pt x="9" y="7476"/>
                  </a:cubicBezTo>
                  <a:cubicBezTo>
                    <a:pt x="9" y="7477"/>
                    <a:pt x="9" y="7477"/>
                    <a:pt x="10" y="7477"/>
                  </a:cubicBezTo>
                  <a:cubicBezTo>
                    <a:pt x="38" y="7477"/>
                    <a:pt x="2866" y="5811"/>
                    <a:pt x="6335" y="3755"/>
                  </a:cubicBezTo>
                  <a:cubicBezTo>
                    <a:pt x="9830" y="1697"/>
                    <a:pt x="12652" y="8"/>
                    <a:pt x="12644" y="0"/>
                  </a:cubicBezTo>
                  <a:cubicBezTo>
                    <a:pt x="12644" y="0"/>
                    <a:pt x="12644" y="0"/>
                    <a:pt x="12644" y="0"/>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48"/>
            <p:cNvSpPr/>
            <p:nvPr/>
          </p:nvSpPr>
          <p:spPr>
            <a:xfrm>
              <a:off x="12568521" y="3772974"/>
              <a:ext cx="979337" cy="576574"/>
            </a:xfrm>
            <a:custGeom>
              <a:rect b="b" l="l" r="r" t="t"/>
              <a:pathLst>
                <a:path extrusionOk="0" h="8804" w="14954">
                  <a:moveTo>
                    <a:pt x="14954" y="0"/>
                  </a:moveTo>
                  <a:cubicBezTo>
                    <a:pt x="14952" y="1"/>
                    <a:pt x="14902" y="35"/>
                    <a:pt x="14802" y="84"/>
                  </a:cubicBezTo>
                  <a:cubicBezTo>
                    <a:pt x="14693" y="151"/>
                    <a:pt x="14550" y="235"/>
                    <a:pt x="14374" y="345"/>
                  </a:cubicBezTo>
                  <a:cubicBezTo>
                    <a:pt x="13988" y="580"/>
                    <a:pt x="13442" y="899"/>
                    <a:pt x="12778" y="1302"/>
                  </a:cubicBezTo>
                  <a:cubicBezTo>
                    <a:pt x="11417" y="2109"/>
                    <a:pt x="9561" y="3218"/>
                    <a:pt x="7502" y="4444"/>
                  </a:cubicBezTo>
                  <a:cubicBezTo>
                    <a:pt x="5444" y="5670"/>
                    <a:pt x="3571" y="6762"/>
                    <a:pt x="2210" y="7544"/>
                  </a:cubicBezTo>
                  <a:cubicBezTo>
                    <a:pt x="1538" y="7930"/>
                    <a:pt x="992" y="8241"/>
                    <a:pt x="597" y="8468"/>
                  </a:cubicBezTo>
                  <a:cubicBezTo>
                    <a:pt x="412" y="8569"/>
                    <a:pt x="270" y="8653"/>
                    <a:pt x="160" y="8720"/>
                  </a:cubicBezTo>
                  <a:cubicBezTo>
                    <a:pt x="270" y="8661"/>
                    <a:pt x="421" y="8585"/>
                    <a:pt x="606" y="8485"/>
                  </a:cubicBezTo>
                  <a:cubicBezTo>
                    <a:pt x="992" y="8275"/>
                    <a:pt x="1547" y="7964"/>
                    <a:pt x="2227" y="7577"/>
                  </a:cubicBezTo>
                  <a:cubicBezTo>
                    <a:pt x="3596" y="6796"/>
                    <a:pt x="5470" y="5704"/>
                    <a:pt x="7528" y="4486"/>
                  </a:cubicBezTo>
                  <a:cubicBezTo>
                    <a:pt x="9586" y="3260"/>
                    <a:pt x="11451" y="2142"/>
                    <a:pt x="12786" y="1327"/>
                  </a:cubicBezTo>
                  <a:cubicBezTo>
                    <a:pt x="13450" y="924"/>
                    <a:pt x="13996" y="597"/>
                    <a:pt x="14374" y="361"/>
                  </a:cubicBezTo>
                  <a:cubicBezTo>
                    <a:pt x="14559" y="252"/>
                    <a:pt x="14702" y="160"/>
                    <a:pt x="14811" y="93"/>
                  </a:cubicBezTo>
                  <a:cubicBezTo>
                    <a:pt x="14902" y="35"/>
                    <a:pt x="14952" y="1"/>
                    <a:pt x="14954" y="0"/>
                  </a:cubicBezTo>
                  <a:close/>
                  <a:moveTo>
                    <a:pt x="160" y="8720"/>
                  </a:moveTo>
                  <a:cubicBezTo>
                    <a:pt x="60" y="8770"/>
                    <a:pt x="1" y="8804"/>
                    <a:pt x="1" y="8804"/>
                  </a:cubicBezTo>
                  <a:cubicBezTo>
                    <a:pt x="1" y="8804"/>
                    <a:pt x="60" y="8779"/>
                    <a:pt x="160" y="8720"/>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48"/>
            <p:cNvSpPr/>
            <p:nvPr/>
          </p:nvSpPr>
          <p:spPr>
            <a:xfrm>
              <a:off x="12720390" y="3516060"/>
              <a:ext cx="702053" cy="374668"/>
            </a:xfrm>
            <a:custGeom>
              <a:rect b="b" l="l" r="r" t="t"/>
              <a:pathLst>
                <a:path extrusionOk="0" h="5721" w="10720">
                  <a:moveTo>
                    <a:pt x="10719" y="0"/>
                  </a:moveTo>
                  <a:cubicBezTo>
                    <a:pt x="10199" y="277"/>
                    <a:pt x="8199" y="1336"/>
                    <a:pt x="5351" y="2840"/>
                  </a:cubicBezTo>
                  <a:cubicBezTo>
                    <a:pt x="3865" y="3621"/>
                    <a:pt x="2521" y="4335"/>
                    <a:pt x="1554" y="4864"/>
                  </a:cubicBezTo>
                  <a:cubicBezTo>
                    <a:pt x="1084" y="5116"/>
                    <a:pt x="698" y="5334"/>
                    <a:pt x="412" y="5486"/>
                  </a:cubicBezTo>
                  <a:cubicBezTo>
                    <a:pt x="286" y="5561"/>
                    <a:pt x="185" y="5612"/>
                    <a:pt x="101" y="5662"/>
                  </a:cubicBezTo>
                  <a:cubicBezTo>
                    <a:pt x="60" y="5688"/>
                    <a:pt x="31" y="5704"/>
                    <a:pt x="15" y="5713"/>
                  </a:cubicBezTo>
                  <a:lnTo>
                    <a:pt x="15" y="5713"/>
                  </a:lnTo>
                  <a:cubicBezTo>
                    <a:pt x="559" y="5424"/>
                    <a:pt x="2547" y="4371"/>
                    <a:pt x="5368" y="2882"/>
                  </a:cubicBezTo>
                  <a:cubicBezTo>
                    <a:pt x="6855" y="2100"/>
                    <a:pt x="8199" y="1386"/>
                    <a:pt x="9165" y="865"/>
                  </a:cubicBezTo>
                  <a:cubicBezTo>
                    <a:pt x="9636" y="605"/>
                    <a:pt x="10022" y="395"/>
                    <a:pt x="10308" y="235"/>
                  </a:cubicBezTo>
                  <a:cubicBezTo>
                    <a:pt x="10434" y="168"/>
                    <a:pt x="10535" y="109"/>
                    <a:pt x="10619" y="67"/>
                  </a:cubicBezTo>
                  <a:cubicBezTo>
                    <a:pt x="10686" y="25"/>
                    <a:pt x="10719" y="0"/>
                    <a:pt x="10719" y="0"/>
                  </a:cubicBezTo>
                  <a:close/>
                  <a:moveTo>
                    <a:pt x="15" y="5713"/>
                  </a:moveTo>
                  <a:lnTo>
                    <a:pt x="15" y="5713"/>
                  </a:lnTo>
                  <a:cubicBezTo>
                    <a:pt x="10" y="5716"/>
                    <a:pt x="5" y="5718"/>
                    <a:pt x="0" y="5721"/>
                  </a:cubicBezTo>
                  <a:cubicBezTo>
                    <a:pt x="0" y="5721"/>
                    <a:pt x="5" y="5718"/>
                    <a:pt x="15" y="5713"/>
                  </a:cubicBezTo>
                  <a:close/>
                </a:path>
              </a:pathLst>
            </a:custGeom>
            <a:solidFill>
              <a:srgbClr val="DC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8"/>
            <p:cNvSpPr/>
            <p:nvPr/>
          </p:nvSpPr>
          <p:spPr>
            <a:xfrm>
              <a:off x="12553131" y="3505320"/>
              <a:ext cx="974950" cy="1149022"/>
            </a:xfrm>
            <a:custGeom>
              <a:rect b="b" l="l" r="r" t="t"/>
              <a:pathLst>
                <a:path extrusionOk="0" h="17545" w="14887">
                  <a:moveTo>
                    <a:pt x="12759" y="1"/>
                  </a:moveTo>
                  <a:cubicBezTo>
                    <a:pt x="12242" y="1"/>
                    <a:pt x="11643" y="30"/>
                    <a:pt x="10980" y="114"/>
                  </a:cubicBezTo>
                  <a:cubicBezTo>
                    <a:pt x="10829" y="139"/>
                    <a:pt x="10669" y="147"/>
                    <a:pt x="10518" y="181"/>
                  </a:cubicBezTo>
                  <a:cubicBezTo>
                    <a:pt x="10358" y="206"/>
                    <a:pt x="10199" y="240"/>
                    <a:pt x="10039" y="273"/>
                  </a:cubicBezTo>
                  <a:cubicBezTo>
                    <a:pt x="9712" y="324"/>
                    <a:pt x="9376" y="433"/>
                    <a:pt x="9031" y="517"/>
                  </a:cubicBezTo>
                  <a:cubicBezTo>
                    <a:pt x="8351" y="727"/>
                    <a:pt x="7628" y="979"/>
                    <a:pt x="6914" y="1357"/>
                  </a:cubicBezTo>
                  <a:cubicBezTo>
                    <a:pt x="6209" y="1727"/>
                    <a:pt x="5478" y="2172"/>
                    <a:pt x="4814" y="2743"/>
                  </a:cubicBezTo>
                  <a:cubicBezTo>
                    <a:pt x="4150" y="3314"/>
                    <a:pt x="3529" y="3978"/>
                    <a:pt x="2991" y="4734"/>
                  </a:cubicBezTo>
                  <a:cubicBezTo>
                    <a:pt x="2445" y="5490"/>
                    <a:pt x="2017" y="6296"/>
                    <a:pt x="1656" y="7086"/>
                  </a:cubicBezTo>
                  <a:cubicBezTo>
                    <a:pt x="1278" y="7876"/>
                    <a:pt x="1000" y="8674"/>
                    <a:pt x="773" y="9447"/>
                  </a:cubicBezTo>
                  <a:cubicBezTo>
                    <a:pt x="547" y="10219"/>
                    <a:pt x="404" y="10967"/>
                    <a:pt x="269" y="11664"/>
                  </a:cubicBezTo>
                  <a:cubicBezTo>
                    <a:pt x="169" y="12378"/>
                    <a:pt x="93" y="13034"/>
                    <a:pt x="59" y="13638"/>
                  </a:cubicBezTo>
                  <a:cubicBezTo>
                    <a:pt x="1" y="14856"/>
                    <a:pt x="51" y="15839"/>
                    <a:pt x="135" y="16511"/>
                  </a:cubicBezTo>
                  <a:cubicBezTo>
                    <a:pt x="160" y="16847"/>
                    <a:pt x="219" y="17108"/>
                    <a:pt x="244" y="17284"/>
                  </a:cubicBezTo>
                  <a:cubicBezTo>
                    <a:pt x="261" y="17368"/>
                    <a:pt x="269" y="17427"/>
                    <a:pt x="278" y="17477"/>
                  </a:cubicBezTo>
                  <a:cubicBezTo>
                    <a:pt x="286" y="17528"/>
                    <a:pt x="295" y="17545"/>
                    <a:pt x="295" y="17545"/>
                  </a:cubicBezTo>
                  <a:cubicBezTo>
                    <a:pt x="295" y="17545"/>
                    <a:pt x="295" y="17528"/>
                    <a:pt x="295" y="17477"/>
                  </a:cubicBezTo>
                  <a:cubicBezTo>
                    <a:pt x="286" y="17427"/>
                    <a:pt x="278" y="17360"/>
                    <a:pt x="269" y="17276"/>
                  </a:cubicBezTo>
                  <a:cubicBezTo>
                    <a:pt x="253" y="17099"/>
                    <a:pt x="202" y="16839"/>
                    <a:pt x="177" y="16503"/>
                  </a:cubicBezTo>
                  <a:cubicBezTo>
                    <a:pt x="110" y="15831"/>
                    <a:pt x="68" y="14848"/>
                    <a:pt x="143" y="13647"/>
                  </a:cubicBezTo>
                  <a:cubicBezTo>
                    <a:pt x="177" y="13042"/>
                    <a:pt x="253" y="12387"/>
                    <a:pt x="362" y="11681"/>
                  </a:cubicBezTo>
                  <a:cubicBezTo>
                    <a:pt x="496" y="10984"/>
                    <a:pt x="639" y="10236"/>
                    <a:pt x="874" y="9472"/>
                  </a:cubicBezTo>
                  <a:cubicBezTo>
                    <a:pt x="1101" y="8707"/>
                    <a:pt x="1378" y="7918"/>
                    <a:pt x="1748" y="7128"/>
                  </a:cubicBezTo>
                  <a:cubicBezTo>
                    <a:pt x="2118" y="6347"/>
                    <a:pt x="2546" y="5549"/>
                    <a:pt x="3075" y="4801"/>
                  </a:cubicBezTo>
                  <a:cubicBezTo>
                    <a:pt x="3613" y="4054"/>
                    <a:pt x="4226" y="3390"/>
                    <a:pt x="4881" y="2827"/>
                  </a:cubicBezTo>
                  <a:cubicBezTo>
                    <a:pt x="5537" y="2256"/>
                    <a:pt x="6259" y="1819"/>
                    <a:pt x="6965" y="1449"/>
                  </a:cubicBezTo>
                  <a:cubicBezTo>
                    <a:pt x="7662" y="1071"/>
                    <a:pt x="8384" y="819"/>
                    <a:pt x="9056" y="601"/>
                  </a:cubicBezTo>
                  <a:cubicBezTo>
                    <a:pt x="9401" y="517"/>
                    <a:pt x="9728" y="408"/>
                    <a:pt x="10056" y="357"/>
                  </a:cubicBezTo>
                  <a:cubicBezTo>
                    <a:pt x="10216" y="324"/>
                    <a:pt x="10375" y="290"/>
                    <a:pt x="10526" y="257"/>
                  </a:cubicBezTo>
                  <a:cubicBezTo>
                    <a:pt x="10686" y="231"/>
                    <a:pt x="10837" y="215"/>
                    <a:pt x="10988" y="198"/>
                  </a:cubicBezTo>
                  <a:cubicBezTo>
                    <a:pt x="11729" y="93"/>
                    <a:pt x="12389" y="60"/>
                    <a:pt x="12946" y="60"/>
                  </a:cubicBezTo>
                  <a:cubicBezTo>
                    <a:pt x="13286" y="60"/>
                    <a:pt x="13587" y="73"/>
                    <a:pt x="13845" y="89"/>
                  </a:cubicBezTo>
                  <a:cubicBezTo>
                    <a:pt x="14181" y="105"/>
                    <a:pt x="14441" y="147"/>
                    <a:pt x="14617" y="164"/>
                  </a:cubicBezTo>
                  <a:cubicBezTo>
                    <a:pt x="14701" y="164"/>
                    <a:pt x="14769" y="173"/>
                    <a:pt x="14819" y="181"/>
                  </a:cubicBezTo>
                  <a:lnTo>
                    <a:pt x="14886" y="181"/>
                  </a:lnTo>
                  <a:cubicBezTo>
                    <a:pt x="14886" y="181"/>
                    <a:pt x="14861" y="173"/>
                    <a:pt x="14819" y="164"/>
                  </a:cubicBezTo>
                  <a:cubicBezTo>
                    <a:pt x="14769" y="164"/>
                    <a:pt x="14701" y="147"/>
                    <a:pt x="14617" y="139"/>
                  </a:cubicBezTo>
                  <a:cubicBezTo>
                    <a:pt x="14441" y="122"/>
                    <a:pt x="14181" y="72"/>
                    <a:pt x="13845" y="47"/>
                  </a:cubicBezTo>
                  <a:cubicBezTo>
                    <a:pt x="13543" y="20"/>
                    <a:pt x="13178" y="1"/>
                    <a:pt x="12759"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48"/>
            <p:cNvSpPr/>
            <p:nvPr/>
          </p:nvSpPr>
          <p:spPr>
            <a:xfrm>
              <a:off x="11778528" y="3471921"/>
              <a:ext cx="517764" cy="293854"/>
            </a:xfrm>
            <a:custGeom>
              <a:rect b="b" l="l" r="r" t="t"/>
              <a:pathLst>
                <a:path extrusionOk="0" h="4487" w="7906">
                  <a:moveTo>
                    <a:pt x="3614" y="0"/>
                  </a:moveTo>
                  <a:cubicBezTo>
                    <a:pt x="3512" y="0"/>
                    <a:pt x="3420" y="6"/>
                    <a:pt x="3344" y="19"/>
                  </a:cubicBezTo>
                  <a:cubicBezTo>
                    <a:pt x="2941" y="78"/>
                    <a:pt x="1908" y="481"/>
                    <a:pt x="1252" y="674"/>
                  </a:cubicBezTo>
                  <a:cubicBezTo>
                    <a:pt x="597" y="859"/>
                    <a:pt x="68" y="708"/>
                    <a:pt x="34" y="1019"/>
                  </a:cubicBezTo>
                  <a:cubicBezTo>
                    <a:pt x="1" y="1329"/>
                    <a:pt x="345" y="1716"/>
                    <a:pt x="1000" y="1716"/>
                  </a:cubicBezTo>
                  <a:cubicBezTo>
                    <a:pt x="1000" y="1716"/>
                    <a:pt x="286" y="1951"/>
                    <a:pt x="412" y="2111"/>
                  </a:cubicBezTo>
                  <a:cubicBezTo>
                    <a:pt x="538" y="2262"/>
                    <a:pt x="757" y="2640"/>
                    <a:pt x="1068" y="2640"/>
                  </a:cubicBezTo>
                  <a:cubicBezTo>
                    <a:pt x="1068" y="2640"/>
                    <a:pt x="1101" y="3203"/>
                    <a:pt x="1630" y="3262"/>
                  </a:cubicBezTo>
                  <a:cubicBezTo>
                    <a:pt x="1630" y="3262"/>
                    <a:pt x="1815" y="3732"/>
                    <a:pt x="2723" y="3950"/>
                  </a:cubicBezTo>
                  <a:cubicBezTo>
                    <a:pt x="2723" y="3950"/>
                    <a:pt x="2655" y="4362"/>
                    <a:pt x="3344" y="4480"/>
                  </a:cubicBezTo>
                  <a:cubicBezTo>
                    <a:pt x="3368" y="4484"/>
                    <a:pt x="3396" y="4486"/>
                    <a:pt x="3427" y="4486"/>
                  </a:cubicBezTo>
                  <a:cubicBezTo>
                    <a:pt x="4298" y="4486"/>
                    <a:pt x="7906" y="2858"/>
                    <a:pt x="7906" y="2858"/>
                  </a:cubicBezTo>
                  <a:lnTo>
                    <a:pt x="6503" y="422"/>
                  </a:lnTo>
                  <a:cubicBezTo>
                    <a:pt x="6503" y="422"/>
                    <a:pt x="5545" y="389"/>
                    <a:pt x="5066" y="237"/>
                  </a:cubicBezTo>
                  <a:cubicBezTo>
                    <a:pt x="4685" y="108"/>
                    <a:pt x="4054" y="0"/>
                    <a:pt x="3614" y="0"/>
                  </a:cubicBezTo>
                  <a:close/>
                </a:path>
              </a:pathLst>
            </a:custGeom>
            <a:solidFill>
              <a:srgbClr val="FFA2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7" name="Google Shape;2007;p48"/>
          <p:cNvSpPr txBox="1"/>
          <p:nvPr>
            <p:ph idx="4294967295" type="subTitle"/>
          </p:nvPr>
        </p:nvSpPr>
        <p:spPr>
          <a:xfrm>
            <a:off x="4274525" y="1299750"/>
            <a:ext cx="4869600" cy="247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Do you have any questions?</a:t>
            </a:r>
            <a:br>
              <a:rPr lang="en"/>
            </a:br>
            <a:r>
              <a:rPr lang="en" sz="1000"/>
              <a:t>Please checkout our notebook too, there’s additional questions there.</a:t>
            </a:r>
            <a:endParaRPr sz="1000"/>
          </a:p>
          <a:p>
            <a:pPr indent="0" lvl="0" marL="0" rtl="0" algn="l">
              <a:lnSpc>
                <a:spcPct val="100000"/>
              </a:lnSpc>
              <a:spcBef>
                <a:spcPts val="2500"/>
              </a:spcBef>
              <a:spcAft>
                <a:spcPts val="0"/>
              </a:spcAft>
              <a:buNone/>
            </a:pPr>
            <a:r>
              <a:rPr lang="en" sz="1000"/>
              <a:t>Ameeshi Gupta (AMEESHI001@e.ntu.edu.sg) </a:t>
            </a:r>
            <a:endParaRPr sz="1000"/>
          </a:p>
          <a:p>
            <a:pPr indent="0" lvl="0" marL="0" rtl="0" algn="l">
              <a:lnSpc>
                <a:spcPct val="100000"/>
              </a:lnSpc>
              <a:spcBef>
                <a:spcPts val="0"/>
              </a:spcBef>
              <a:spcAft>
                <a:spcPts val="0"/>
              </a:spcAft>
              <a:buNone/>
            </a:pPr>
            <a:r>
              <a:rPr lang="en" sz="1000"/>
              <a:t>Darren Chan Inn Siew (</a:t>
            </a:r>
            <a:r>
              <a:rPr lang="en" sz="1000" u="sng">
                <a:solidFill>
                  <a:schemeClr val="hlink"/>
                </a:solidFill>
                <a:hlinkClick r:id="rId3"/>
              </a:rPr>
              <a:t>DCHAN025@e.ntu.edu.sg</a:t>
            </a:r>
            <a:r>
              <a:rPr lang="en" sz="1000"/>
              <a:t>)</a:t>
            </a:r>
            <a:endParaRPr sz="1000"/>
          </a:p>
          <a:p>
            <a:pPr indent="0" lvl="0" marL="0" rtl="0" algn="l">
              <a:lnSpc>
                <a:spcPct val="100000"/>
              </a:lnSpc>
              <a:spcBef>
                <a:spcPts val="0"/>
              </a:spcBef>
              <a:spcAft>
                <a:spcPts val="0"/>
              </a:spcAft>
              <a:buNone/>
            </a:pPr>
            <a:r>
              <a:rPr lang="en" sz="1000"/>
              <a:t>Koh Jia Cheng (C200172@e.ntu.edu.sg)</a:t>
            </a:r>
            <a:endParaRPr sz="1000"/>
          </a:p>
        </p:txBody>
      </p:sp>
      <p:sp>
        <p:nvSpPr>
          <p:cNvPr id="2008" name="Google Shape;2008;p48"/>
          <p:cNvSpPr/>
          <p:nvPr/>
        </p:nvSpPr>
        <p:spPr>
          <a:xfrm>
            <a:off x="1141475" y="4812025"/>
            <a:ext cx="8002500" cy="342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2"/>
                </a:solidFill>
                <a:latin typeface="Comfortaa"/>
                <a:ea typeface="Comfortaa"/>
                <a:cs typeface="Comfortaa"/>
                <a:sym typeface="Comfortaa"/>
              </a:rPr>
              <a:t>CZ1115 | AY20/21 S2</a:t>
            </a:r>
            <a:endParaRPr>
              <a:solidFill>
                <a:schemeClr val="accent2"/>
              </a:solidFill>
              <a:latin typeface="Comfortaa"/>
              <a:ea typeface="Comfortaa"/>
              <a:cs typeface="Comfortaa"/>
              <a:sym typeface="Comfortaa"/>
            </a:endParaRPr>
          </a:p>
        </p:txBody>
      </p:sp>
      <p:pic>
        <p:nvPicPr>
          <p:cNvPr id="2009" name="Google Shape;2009;p48"/>
          <p:cNvPicPr preferRelativeResize="0"/>
          <p:nvPr/>
        </p:nvPicPr>
        <p:blipFill rotWithShape="1">
          <a:blip r:embed="rId4">
            <a:alphaModFix/>
          </a:blip>
          <a:srcRect b="29036" l="0" r="0" t="28943"/>
          <a:stretch/>
        </p:blipFill>
        <p:spPr>
          <a:xfrm>
            <a:off x="0" y="4823457"/>
            <a:ext cx="1141478" cy="3200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31"/>
          <p:cNvSpPr txBox="1"/>
          <p:nvPr>
            <p:ph type="title"/>
          </p:nvPr>
        </p:nvSpPr>
        <p:spPr>
          <a:xfrm>
            <a:off x="720000" y="1535900"/>
            <a:ext cx="3969600" cy="7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Will The Film Be Successful?</a:t>
            </a:r>
            <a:endParaRPr sz="2400"/>
          </a:p>
        </p:txBody>
      </p:sp>
      <p:sp>
        <p:nvSpPr>
          <p:cNvPr id="1069" name="Google Shape;1069;p31"/>
          <p:cNvSpPr txBox="1"/>
          <p:nvPr>
            <p:ph idx="1" type="subTitle"/>
          </p:nvPr>
        </p:nvSpPr>
        <p:spPr>
          <a:xfrm>
            <a:off x="729250" y="2640700"/>
            <a:ext cx="3969600" cy="7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Film’s investor point of view to determine if the production will be </a:t>
            </a:r>
            <a:r>
              <a:rPr lang="en" u="sng"/>
              <a:t>profitable</a:t>
            </a:r>
            <a:r>
              <a:rPr lang="en"/>
              <a:t> &amp; what </a:t>
            </a:r>
            <a:r>
              <a:rPr lang="en" u="sng"/>
              <a:t>factors</a:t>
            </a:r>
            <a:r>
              <a:rPr lang="en"/>
              <a:t> contribute to a film’s success</a:t>
            </a:r>
            <a:endParaRPr/>
          </a:p>
        </p:txBody>
      </p:sp>
      <p:grpSp>
        <p:nvGrpSpPr>
          <p:cNvPr id="1070" name="Google Shape;1070;p31"/>
          <p:cNvGrpSpPr/>
          <p:nvPr/>
        </p:nvGrpSpPr>
        <p:grpSpPr>
          <a:xfrm>
            <a:off x="4689674" y="616198"/>
            <a:ext cx="2662196" cy="4250367"/>
            <a:chOff x="4867024" y="630823"/>
            <a:chExt cx="2662196" cy="4250367"/>
          </a:xfrm>
        </p:grpSpPr>
        <p:sp>
          <p:nvSpPr>
            <p:cNvPr id="1071" name="Google Shape;1071;p31"/>
            <p:cNvSpPr/>
            <p:nvPr/>
          </p:nvSpPr>
          <p:spPr>
            <a:xfrm>
              <a:off x="4867024" y="3524892"/>
              <a:ext cx="975496" cy="1341138"/>
            </a:xfrm>
            <a:custGeom>
              <a:rect b="b" l="l" r="r" t="t"/>
              <a:pathLst>
                <a:path extrusionOk="0" h="38544" w="29743">
                  <a:moveTo>
                    <a:pt x="3741" y="1"/>
                  </a:moveTo>
                  <a:cubicBezTo>
                    <a:pt x="2281" y="1"/>
                    <a:pt x="788" y="886"/>
                    <a:pt x="405" y="2283"/>
                  </a:cubicBezTo>
                  <a:cubicBezTo>
                    <a:pt x="0" y="3760"/>
                    <a:pt x="846" y="5284"/>
                    <a:pt x="1786" y="6498"/>
                  </a:cubicBezTo>
                  <a:cubicBezTo>
                    <a:pt x="3179" y="8296"/>
                    <a:pt x="4822" y="9903"/>
                    <a:pt x="6668" y="11237"/>
                  </a:cubicBezTo>
                  <a:cubicBezTo>
                    <a:pt x="7001" y="11475"/>
                    <a:pt x="7358" y="11737"/>
                    <a:pt x="7489" y="12130"/>
                  </a:cubicBezTo>
                  <a:cubicBezTo>
                    <a:pt x="7704" y="12832"/>
                    <a:pt x="7025" y="13523"/>
                    <a:pt x="6311" y="13737"/>
                  </a:cubicBezTo>
                  <a:cubicBezTo>
                    <a:pt x="5513" y="13987"/>
                    <a:pt x="4656" y="13892"/>
                    <a:pt x="3822" y="13987"/>
                  </a:cubicBezTo>
                  <a:cubicBezTo>
                    <a:pt x="2989" y="14070"/>
                    <a:pt x="2084" y="14416"/>
                    <a:pt x="1751" y="15190"/>
                  </a:cubicBezTo>
                  <a:cubicBezTo>
                    <a:pt x="1298" y="16261"/>
                    <a:pt x="2191" y="17392"/>
                    <a:pt x="3084" y="18154"/>
                  </a:cubicBezTo>
                  <a:cubicBezTo>
                    <a:pt x="4858" y="19654"/>
                    <a:pt x="6882" y="20857"/>
                    <a:pt x="9061" y="21679"/>
                  </a:cubicBezTo>
                  <a:cubicBezTo>
                    <a:pt x="9847" y="21976"/>
                    <a:pt x="10668" y="22238"/>
                    <a:pt x="11287" y="22786"/>
                  </a:cubicBezTo>
                  <a:cubicBezTo>
                    <a:pt x="11919" y="23345"/>
                    <a:pt x="12288" y="24298"/>
                    <a:pt x="11895" y="25036"/>
                  </a:cubicBezTo>
                  <a:cubicBezTo>
                    <a:pt x="11573" y="25613"/>
                    <a:pt x="10892" y="25874"/>
                    <a:pt x="10214" y="25874"/>
                  </a:cubicBezTo>
                  <a:cubicBezTo>
                    <a:pt x="10038" y="25874"/>
                    <a:pt x="9862" y="25856"/>
                    <a:pt x="9692" y="25822"/>
                  </a:cubicBezTo>
                  <a:cubicBezTo>
                    <a:pt x="8871" y="25667"/>
                    <a:pt x="8144" y="25215"/>
                    <a:pt x="7358" y="24905"/>
                  </a:cubicBezTo>
                  <a:cubicBezTo>
                    <a:pt x="6804" y="24692"/>
                    <a:pt x="6186" y="24570"/>
                    <a:pt x="5579" y="24570"/>
                  </a:cubicBezTo>
                  <a:cubicBezTo>
                    <a:pt x="4596" y="24570"/>
                    <a:pt x="3645" y="24889"/>
                    <a:pt x="3048" y="25655"/>
                  </a:cubicBezTo>
                  <a:cubicBezTo>
                    <a:pt x="2417" y="26465"/>
                    <a:pt x="2346" y="27608"/>
                    <a:pt x="2644" y="28596"/>
                  </a:cubicBezTo>
                  <a:cubicBezTo>
                    <a:pt x="2941" y="29572"/>
                    <a:pt x="3560" y="30430"/>
                    <a:pt x="4227" y="31215"/>
                  </a:cubicBezTo>
                  <a:cubicBezTo>
                    <a:pt x="6525" y="33978"/>
                    <a:pt x="9502" y="36204"/>
                    <a:pt x="12883" y="37419"/>
                  </a:cubicBezTo>
                  <a:cubicBezTo>
                    <a:pt x="14846" y="38124"/>
                    <a:pt x="16733" y="38544"/>
                    <a:pt x="18635" y="38544"/>
                  </a:cubicBezTo>
                  <a:cubicBezTo>
                    <a:pt x="20008" y="38544"/>
                    <a:pt x="21390" y="38325"/>
                    <a:pt x="22813" y="37835"/>
                  </a:cubicBezTo>
                  <a:cubicBezTo>
                    <a:pt x="28385" y="34109"/>
                    <a:pt x="29742" y="27072"/>
                    <a:pt x="29623" y="20726"/>
                  </a:cubicBezTo>
                  <a:cubicBezTo>
                    <a:pt x="29611" y="19666"/>
                    <a:pt x="29742" y="18559"/>
                    <a:pt x="29242" y="17618"/>
                  </a:cubicBezTo>
                  <a:cubicBezTo>
                    <a:pt x="28860" y="16882"/>
                    <a:pt x="28054" y="16328"/>
                    <a:pt x="27254" y="16328"/>
                  </a:cubicBezTo>
                  <a:cubicBezTo>
                    <a:pt x="27032" y="16328"/>
                    <a:pt x="26811" y="16371"/>
                    <a:pt x="26599" y="16464"/>
                  </a:cubicBezTo>
                  <a:cubicBezTo>
                    <a:pt x="25801" y="16821"/>
                    <a:pt x="25444" y="17726"/>
                    <a:pt x="24980" y="18476"/>
                  </a:cubicBezTo>
                  <a:cubicBezTo>
                    <a:pt x="24372" y="19476"/>
                    <a:pt x="23479" y="20297"/>
                    <a:pt x="22432" y="20809"/>
                  </a:cubicBezTo>
                  <a:cubicBezTo>
                    <a:pt x="22005" y="21023"/>
                    <a:pt x="21518" y="21182"/>
                    <a:pt x="21052" y="21182"/>
                  </a:cubicBezTo>
                  <a:cubicBezTo>
                    <a:pt x="20764" y="21182"/>
                    <a:pt x="20483" y="21121"/>
                    <a:pt x="20229" y="20976"/>
                  </a:cubicBezTo>
                  <a:cubicBezTo>
                    <a:pt x="19300" y="20452"/>
                    <a:pt x="19217" y="19190"/>
                    <a:pt x="19241" y="18142"/>
                  </a:cubicBezTo>
                  <a:cubicBezTo>
                    <a:pt x="19288" y="16178"/>
                    <a:pt x="19324" y="14213"/>
                    <a:pt x="19372" y="12261"/>
                  </a:cubicBezTo>
                  <a:cubicBezTo>
                    <a:pt x="19396" y="11201"/>
                    <a:pt x="19408" y="10129"/>
                    <a:pt x="19098" y="9129"/>
                  </a:cubicBezTo>
                  <a:cubicBezTo>
                    <a:pt x="18777" y="8117"/>
                    <a:pt x="18062" y="7177"/>
                    <a:pt x="17050" y="6879"/>
                  </a:cubicBezTo>
                  <a:cubicBezTo>
                    <a:pt x="16872" y="6829"/>
                    <a:pt x="16686" y="6805"/>
                    <a:pt x="16500" y="6805"/>
                  </a:cubicBezTo>
                  <a:cubicBezTo>
                    <a:pt x="15626" y="6805"/>
                    <a:pt x="14736" y="7333"/>
                    <a:pt x="14550" y="8177"/>
                  </a:cubicBezTo>
                  <a:cubicBezTo>
                    <a:pt x="14455" y="8605"/>
                    <a:pt x="14538" y="9046"/>
                    <a:pt x="14502" y="9487"/>
                  </a:cubicBezTo>
                  <a:cubicBezTo>
                    <a:pt x="14466" y="9927"/>
                    <a:pt x="14252" y="10403"/>
                    <a:pt x="13824" y="10522"/>
                  </a:cubicBezTo>
                  <a:cubicBezTo>
                    <a:pt x="13759" y="10540"/>
                    <a:pt x="13695" y="10548"/>
                    <a:pt x="13632" y="10548"/>
                  </a:cubicBezTo>
                  <a:cubicBezTo>
                    <a:pt x="13272" y="10548"/>
                    <a:pt x="12930" y="10285"/>
                    <a:pt x="12657" y="10022"/>
                  </a:cubicBezTo>
                  <a:cubicBezTo>
                    <a:pt x="11573" y="8939"/>
                    <a:pt x="10847" y="7558"/>
                    <a:pt x="10168" y="6189"/>
                  </a:cubicBezTo>
                  <a:cubicBezTo>
                    <a:pt x="9502" y="4807"/>
                    <a:pt x="8835" y="3402"/>
                    <a:pt x="7858" y="2236"/>
                  </a:cubicBezTo>
                  <a:cubicBezTo>
                    <a:pt x="6882" y="1057"/>
                    <a:pt x="5513" y="116"/>
                    <a:pt x="3989" y="9"/>
                  </a:cubicBezTo>
                  <a:cubicBezTo>
                    <a:pt x="3907" y="3"/>
                    <a:pt x="3824" y="1"/>
                    <a:pt x="3741" y="1"/>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1"/>
            <p:cNvSpPr/>
            <p:nvPr/>
          </p:nvSpPr>
          <p:spPr>
            <a:xfrm>
              <a:off x="5570344" y="2703746"/>
              <a:ext cx="61331" cy="65067"/>
            </a:xfrm>
            <a:custGeom>
              <a:rect b="b" l="l" r="r" t="t"/>
              <a:pathLst>
                <a:path extrusionOk="0" h="1870" w="1870">
                  <a:moveTo>
                    <a:pt x="929" y="0"/>
                  </a:moveTo>
                  <a:lnTo>
                    <a:pt x="608" y="607"/>
                  </a:lnTo>
                  <a:lnTo>
                    <a:pt x="1" y="941"/>
                  </a:lnTo>
                  <a:lnTo>
                    <a:pt x="608" y="1262"/>
                  </a:lnTo>
                  <a:lnTo>
                    <a:pt x="929" y="1869"/>
                  </a:lnTo>
                  <a:lnTo>
                    <a:pt x="1263" y="1262"/>
                  </a:lnTo>
                  <a:lnTo>
                    <a:pt x="1870" y="941"/>
                  </a:lnTo>
                  <a:lnTo>
                    <a:pt x="1263" y="607"/>
                  </a:lnTo>
                  <a:lnTo>
                    <a:pt x="929"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1"/>
            <p:cNvSpPr/>
            <p:nvPr/>
          </p:nvSpPr>
          <p:spPr>
            <a:xfrm>
              <a:off x="4931442" y="3555022"/>
              <a:ext cx="669364" cy="1291764"/>
            </a:xfrm>
            <a:custGeom>
              <a:rect b="b" l="l" r="r" t="t"/>
              <a:pathLst>
                <a:path extrusionOk="0" h="37125" w="20409">
                  <a:moveTo>
                    <a:pt x="1" y="0"/>
                  </a:moveTo>
                  <a:cubicBezTo>
                    <a:pt x="1" y="0"/>
                    <a:pt x="37" y="36"/>
                    <a:pt x="108" y="96"/>
                  </a:cubicBezTo>
                  <a:cubicBezTo>
                    <a:pt x="179" y="167"/>
                    <a:pt x="287" y="262"/>
                    <a:pt x="418" y="381"/>
                  </a:cubicBezTo>
                  <a:cubicBezTo>
                    <a:pt x="691" y="620"/>
                    <a:pt x="1096" y="989"/>
                    <a:pt x="1608" y="1477"/>
                  </a:cubicBezTo>
                  <a:cubicBezTo>
                    <a:pt x="2632" y="2441"/>
                    <a:pt x="4073" y="3894"/>
                    <a:pt x="5621" y="5870"/>
                  </a:cubicBezTo>
                  <a:cubicBezTo>
                    <a:pt x="6406" y="6858"/>
                    <a:pt x="7216" y="7978"/>
                    <a:pt x="8061" y="9192"/>
                  </a:cubicBezTo>
                  <a:cubicBezTo>
                    <a:pt x="8907" y="10406"/>
                    <a:pt x="9800" y="11716"/>
                    <a:pt x="10681" y="13121"/>
                  </a:cubicBezTo>
                  <a:cubicBezTo>
                    <a:pt x="11562" y="14526"/>
                    <a:pt x="12455" y="16038"/>
                    <a:pt x="13241" y="17657"/>
                  </a:cubicBezTo>
                  <a:cubicBezTo>
                    <a:pt x="13645" y="18467"/>
                    <a:pt x="14003" y="19324"/>
                    <a:pt x="14360" y="20181"/>
                  </a:cubicBezTo>
                  <a:cubicBezTo>
                    <a:pt x="14717" y="21051"/>
                    <a:pt x="15086" y="21932"/>
                    <a:pt x="15455" y="22813"/>
                  </a:cubicBezTo>
                  <a:cubicBezTo>
                    <a:pt x="16908" y="26361"/>
                    <a:pt x="19372" y="33921"/>
                    <a:pt x="20265" y="37124"/>
                  </a:cubicBezTo>
                  <a:lnTo>
                    <a:pt x="20408" y="37088"/>
                  </a:lnTo>
                  <a:cubicBezTo>
                    <a:pt x="19515" y="33874"/>
                    <a:pt x="17063" y="26313"/>
                    <a:pt x="15598" y="22753"/>
                  </a:cubicBezTo>
                  <a:cubicBezTo>
                    <a:pt x="15229" y="21872"/>
                    <a:pt x="14860" y="20991"/>
                    <a:pt x="14503" y="20122"/>
                  </a:cubicBezTo>
                  <a:cubicBezTo>
                    <a:pt x="14146" y="19265"/>
                    <a:pt x="13788" y="18407"/>
                    <a:pt x="13384" y="17598"/>
                  </a:cubicBezTo>
                  <a:cubicBezTo>
                    <a:pt x="12598" y="15967"/>
                    <a:pt x="11705" y="14455"/>
                    <a:pt x="10812" y="13050"/>
                  </a:cubicBezTo>
                  <a:cubicBezTo>
                    <a:pt x="9919" y="11633"/>
                    <a:pt x="9014" y="10335"/>
                    <a:pt x="8169" y="9121"/>
                  </a:cubicBezTo>
                  <a:cubicBezTo>
                    <a:pt x="7323" y="7906"/>
                    <a:pt x="6502" y="6787"/>
                    <a:pt x="5716" y="5799"/>
                  </a:cubicBezTo>
                  <a:cubicBezTo>
                    <a:pt x="4144" y="3822"/>
                    <a:pt x="2692" y="2382"/>
                    <a:pt x="1656" y="1429"/>
                  </a:cubicBezTo>
                  <a:cubicBezTo>
                    <a:pt x="1144" y="953"/>
                    <a:pt x="727" y="596"/>
                    <a:pt x="441" y="358"/>
                  </a:cubicBezTo>
                  <a:cubicBezTo>
                    <a:pt x="299" y="239"/>
                    <a:pt x="191" y="143"/>
                    <a:pt x="120" y="84"/>
                  </a:cubicBezTo>
                  <a:cubicBezTo>
                    <a:pt x="49" y="24"/>
                    <a:pt x="1" y="0"/>
                    <a:pt x="1" y="0"/>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1"/>
            <p:cNvSpPr/>
            <p:nvPr/>
          </p:nvSpPr>
          <p:spPr>
            <a:xfrm>
              <a:off x="5661239" y="3764232"/>
              <a:ext cx="57822" cy="402683"/>
            </a:xfrm>
            <a:custGeom>
              <a:rect b="b" l="l" r="r" t="t"/>
              <a:pathLst>
                <a:path extrusionOk="0" h="11573" w="1763">
                  <a:moveTo>
                    <a:pt x="1751" y="0"/>
                  </a:moveTo>
                  <a:cubicBezTo>
                    <a:pt x="1739" y="0"/>
                    <a:pt x="1692" y="155"/>
                    <a:pt x="1620" y="441"/>
                  </a:cubicBezTo>
                  <a:cubicBezTo>
                    <a:pt x="1537" y="726"/>
                    <a:pt x="1442" y="1155"/>
                    <a:pt x="1334" y="1667"/>
                  </a:cubicBezTo>
                  <a:cubicBezTo>
                    <a:pt x="1120" y="2703"/>
                    <a:pt x="894" y="4155"/>
                    <a:pt x="703" y="5763"/>
                  </a:cubicBezTo>
                  <a:cubicBezTo>
                    <a:pt x="513" y="7346"/>
                    <a:pt x="346" y="8787"/>
                    <a:pt x="215" y="9870"/>
                  </a:cubicBezTo>
                  <a:cubicBezTo>
                    <a:pt x="156" y="10370"/>
                    <a:pt x="96" y="10787"/>
                    <a:pt x="60" y="11109"/>
                  </a:cubicBezTo>
                  <a:cubicBezTo>
                    <a:pt x="13" y="11406"/>
                    <a:pt x="1" y="11561"/>
                    <a:pt x="13" y="11573"/>
                  </a:cubicBezTo>
                  <a:cubicBezTo>
                    <a:pt x="25" y="11573"/>
                    <a:pt x="60" y="11406"/>
                    <a:pt x="120" y="11120"/>
                  </a:cubicBezTo>
                  <a:cubicBezTo>
                    <a:pt x="179" y="10823"/>
                    <a:pt x="251" y="10406"/>
                    <a:pt x="334" y="9882"/>
                  </a:cubicBezTo>
                  <a:cubicBezTo>
                    <a:pt x="489" y="8834"/>
                    <a:pt x="668" y="7382"/>
                    <a:pt x="870" y="5775"/>
                  </a:cubicBezTo>
                  <a:cubicBezTo>
                    <a:pt x="1061" y="4179"/>
                    <a:pt x="1263" y="2727"/>
                    <a:pt x="1453" y="1691"/>
                  </a:cubicBezTo>
                  <a:cubicBezTo>
                    <a:pt x="1537" y="1167"/>
                    <a:pt x="1620" y="750"/>
                    <a:pt x="1680" y="464"/>
                  </a:cubicBezTo>
                  <a:cubicBezTo>
                    <a:pt x="1739" y="167"/>
                    <a:pt x="1763" y="12"/>
                    <a:pt x="1751" y="0"/>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1"/>
            <p:cNvSpPr/>
            <p:nvPr/>
          </p:nvSpPr>
          <p:spPr>
            <a:xfrm>
              <a:off x="5557454" y="4095216"/>
              <a:ext cx="235519" cy="597882"/>
            </a:xfrm>
            <a:custGeom>
              <a:rect b="b" l="l" r="r" t="t"/>
              <a:pathLst>
                <a:path extrusionOk="0" h="17183" w="7181">
                  <a:moveTo>
                    <a:pt x="7180" y="0"/>
                  </a:moveTo>
                  <a:cubicBezTo>
                    <a:pt x="7168" y="0"/>
                    <a:pt x="7144" y="48"/>
                    <a:pt x="7085" y="167"/>
                  </a:cubicBezTo>
                  <a:cubicBezTo>
                    <a:pt x="7025" y="286"/>
                    <a:pt x="6942" y="453"/>
                    <a:pt x="6847" y="655"/>
                  </a:cubicBezTo>
                  <a:cubicBezTo>
                    <a:pt x="6632" y="1072"/>
                    <a:pt x="6359" y="1691"/>
                    <a:pt x="6013" y="2465"/>
                  </a:cubicBezTo>
                  <a:cubicBezTo>
                    <a:pt x="5335" y="4013"/>
                    <a:pt x="4454" y="6168"/>
                    <a:pt x="3513" y="8561"/>
                  </a:cubicBezTo>
                  <a:cubicBezTo>
                    <a:pt x="2572" y="10954"/>
                    <a:pt x="1715" y="13121"/>
                    <a:pt x="1060" y="14669"/>
                  </a:cubicBezTo>
                  <a:cubicBezTo>
                    <a:pt x="739" y="15431"/>
                    <a:pt x="465" y="16050"/>
                    <a:pt x="274" y="16502"/>
                  </a:cubicBezTo>
                  <a:cubicBezTo>
                    <a:pt x="191" y="16705"/>
                    <a:pt x="120" y="16871"/>
                    <a:pt x="60" y="17002"/>
                  </a:cubicBezTo>
                  <a:cubicBezTo>
                    <a:pt x="24" y="17121"/>
                    <a:pt x="1" y="17181"/>
                    <a:pt x="1" y="17181"/>
                  </a:cubicBezTo>
                  <a:cubicBezTo>
                    <a:pt x="2" y="17182"/>
                    <a:pt x="3" y="17182"/>
                    <a:pt x="4" y="17182"/>
                  </a:cubicBezTo>
                  <a:cubicBezTo>
                    <a:pt x="17" y="17182"/>
                    <a:pt x="41" y="17124"/>
                    <a:pt x="96" y="17026"/>
                  </a:cubicBezTo>
                  <a:cubicBezTo>
                    <a:pt x="155" y="16895"/>
                    <a:pt x="239" y="16728"/>
                    <a:pt x="334" y="16538"/>
                  </a:cubicBezTo>
                  <a:cubicBezTo>
                    <a:pt x="536" y="16109"/>
                    <a:pt x="822" y="15490"/>
                    <a:pt x="1167" y="14716"/>
                  </a:cubicBezTo>
                  <a:cubicBezTo>
                    <a:pt x="1846" y="13168"/>
                    <a:pt x="2727" y="11013"/>
                    <a:pt x="3668" y="8620"/>
                  </a:cubicBezTo>
                  <a:cubicBezTo>
                    <a:pt x="4596" y="6227"/>
                    <a:pt x="5466" y="4060"/>
                    <a:pt x="6120" y="2512"/>
                  </a:cubicBezTo>
                  <a:cubicBezTo>
                    <a:pt x="6442" y="1750"/>
                    <a:pt x="6704" y="1131"/>
                    <a:pt x="6906" y="679"/>
                  </a:cubicBezTo>
                  <a:cubicBezTo>
                    <a:pt x="6990" y="476"/>
                    <a:pt x="7061" y="310"/>
                    <a:pt x="7109" y="179"/>
                  </a:cubicBezTo>
                  <a:cubicBezTo>
                    <a:pt x="7156" y="60"/>
                    <a:pt x="7180" y="0"/>
                    <a:pt x="7180" y="0"/>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1"/>
            <p:cNvSpPr/>
            <p:nvPr/>
          </p:nvSpPr>
          <p:spPr>
            <a:xfrm>
              <a:off x="5544866" y="1375216"/>
              <a:ext cx="61364" cy="65101"/>
            </a:xfrm>
            <a:custGeom>
              <a:rect b="b" l="l" r="r" t="t"/>
              <a:pathLst>
                <a:path extrusionOk="0" h="1871" w="1871">
                  <a:moveTo>
                    <a:pt x="930" y="1"/>
                  </a:moveTo>
                  <a:lnTo>
                    <a:pt x="608" y="608"/>
                  </a:lnTo>
                  <a:lnTo>
                    <a:pt x="1" y="930"/>
                  </a:lnTo>
                  <a:lnTo>
                    <a:pt x="608" y="1263"/>
                  </a:lnTo>
                  <a:lnTo>
                    <a:pt x="930" y="1870"/>
                  </a:lnTo>
                  <a:lnTo>
                    <a:pt x="1263" y="1263"/>
                  </a:lnTo>
                  <a:lnTo>
                    <a:pt x="1870" y="930"/>
                  </a:lnTo>
                  <a:lnTo>
                    <a:pt x="1263" y="608"/>
                  </a:lnTo>
                  <a:lnTo>
                    <a:pt x="930" y="1"/>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1"/>
            <p:cNvSpPr/>
            <p:nvPr/>
          </p:nvSpPr>
          <p:spPr>
            <a:xfrm>
              <a:off x="6320444" y="630823"/>
              <a:ext cx="61331" cy="65067"/>
            </a:xfrm>
            <a:custGeom>
              <a:rect b="b" l="l" r="r" t="t"/>
              <a:pathLst>
                <a:path extrusionOk="0" h="1870" w="1870">
                  <a:moveTo>
                    <a:pt x="941" y="0"/>
                  </a:moveTo>
                  <a:lnTo>
                    <a:pt x="608" y="596"/>
                  </a:lnTo>
                  <a:lnTo>
                    <a:pt x="1" y="929"/>
                  </a:lnTo>
                  <a:lnTo>
                    <a:pt x="608" y="1262"/>
                  </a:lnTo>
                  <a:lnTo>
                    <a:pt x="941" y="1870"/>
                  </a:lnTo>
                  <a:lnTo>
                    <a:pt x="1263" y="1262"/>
                  </a:lnTo>
                  <a:lnTo>
                    <a:pt x="1870" y="929"/>
                  </a:lnTo>
                  <a:lnTo>
                    <a:pt x="1263" y="596"/>
                  </a:lnTo>
                  <a:lnTo>
                    <a:pt x="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1"/>
            <p:cNvSpPr/>
            <p:nvPr/>
          </p:nvSpPr>
          <p:spPr>
            <a:xfrm>
              <a:off x="5255115" y="4481973"/>
              <a:ext cx="594750" cy="211449"/>
            </a:xfrm>
            <a:custGeom>
              <a:rect b="b" l="l" r="r" t="t"/>
              <a:pathLst>
                <a:path extrusionOk="0" h="6077" w="18134">
                  <a:moveTo>
                    <a:pt x="13" y="0"/>
                  </a:moveTo>
                  <a:cubicBezTo>
                    <a:pt x="5" y="0"/>
                    <a:pt x="0" y="2"/>
                    <a:pt x="0" y="5"/>
                  </a:cubicBezTo>
                  <a:cubicBezTo>
                    <a:pt x="0" y="5"/>
                    <a:pt x="60" y="28"/>
                    <a:pt x="179" y="76"/>
                  </a:cubicBezTo>
                  <a:cubicBezTo>
                    <a:pt x="322" y="124"/>
                    <a:pt x="489" y="183"/>
                    <a:pt x="703" y="255"/>
                  </a:cubicBezTo>
                  <a:cubicBezTo>
                    <a:pt x="1191" y="409"/>
                    <a:pt x="1846" y="636"/>
                    <a:pt x="2655" y="898"/>
                  </a:cubicBezTo>
                  <a:cubicBezTo>
                    <a:pt x="4287" y="1445"/>
                    <a:pt x="6549" y="2231"/>
                    <a:pt x="9037" y="3112"/>
                  </a:cubicBezTo>
                  <a:cubicBezTo>
                    <a:pt x="11538" y="3981"/>
                    <a:pt x="13800" y="4755"/>
                    <a:pt x="15443" y="5279"/>
                  </a:cubicBezTo>
                  <a:cubicBezTo>
                    <a:pt x="16276" y="5541"/>
                    <a:pt x="16943" y="5743"/>
                    <a:pt x="17407" y="5874"/>
                  </a:cubicBezTo>
                  <a:cubicBezTo>
                    <a:pt x="17634" y="5946"/>
                    <a:pt x="17800" y="5993"/>
                    <a:pt x="17943" y="6029"/>
                  </a:cubicBezTo>
                  <a:cubicBezTo>
                    <a:pt x="18062" y="6065"/>
                    <a:pt x="18134" y="6077"/>
                    <a:pt x="18134" y="6077"/>
                  </a:cubicBezTo>
                  <a:cubicBezTo>
                    <a:pt x="18134" y="6065"/>
                    <a:pt x="18074" y="6041"/>
                    <a:pt x="17955" y="5993"/>
                  </a:cubicBezTo>
                  <a:cubicBezTo>
                    <a:pt x="17812" y="5958"/>
                    <a:pt x="17645" y="5886"/>
                    <a:pt x="17431" y="5815"/>
                  </a:cubicBezTo>
                  <a:cubicBezTo>
                    <a:pt x="16943" y="5660"/>
                    <a:pt x="16288" y="5434"/>
                    <a:pt x="15479" y="5172"/>
                  </a:cubicBezTo>
                  <a:cubicBezTo>
                    <a:pt x="13847" y="4624"/>
                    <a:pt x="11585" y="3838"/>
                    <a:pt x="9097" y="2957"/>
                  </a:cubicBezTo>
                  <a:cubicBezTo>
                    <a:pt x="6596" y="2088"/>
                    <a:pt x="4334" y="1314"/>
                    <a:pt x="2691" y="790"/>
                  </a:cubicBezTo>
                  <a:cubicBezTo>
                    <a:pt x="1858" y="528"/>
                    <a:pt x="1191" y="326"/>
                    <a:pt x="727" y="195"/>
                  </a:cubicBezTo>
                  <a:cubicBezTo>
                    <a:pt x="500" y="136"/>
                    <a:pt x="334" y="88"/>
                    <a:pt x="191" y="40"/>
                  </a:cubicBezTo>
                  <a:cubicBezTo>
                    <a:pt x="102" y="13"/>
                    <a:pt x="39" y="0"/>
                    <a:pt x="13" y="0"/>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9" name="Google Shape;1079;p31"/>
            <p:cNvGrpSpPr/>
            <p:nvPr/>
          </p:nvGrpSpPr>
          <p:grpSpPr>
            <a:xfrm>
              <a:off x="6543506" y="3143458"/>
              <a:ext cx="983564" cy="1737732"/>
              <a:chOff x="6543506" y="3143458"/>
              <a:chExt cx="983564" cy="1737732"/>
            </a:xfrm>
          </p:grpSpPr>
          <p:sp>
            <p:nvSpPr>
              <p:cNvPr id="1080" name="Google Shape;1080;p31"/>
              <p:cNvSpPr/>
              <p:nvPr/>
            </p:nvSpPr>
            <p:spPr>
              <a:xfrm>
                <a:off x="6543506" y="3143458"/>
                <a:ext cx="983564" cy="1737732"/>
              </a:xfrm>
              <a:custGeom>
                <a:rect b="b" l="l" r="r" t="t"/>
                <a:pathLst>
                  <a:path extrusionOk="0" h="49942" w="29989">
                    <a:moveTo>
                      <a:pt x="26476" y="1"/>
                    </a:moveTo>
                    <a:cubicBezTo>
                      <a:pt x="25547" y="1"/>
                      <a:pt x="23765" y="660"/>
                      <a:pt x="22123" y="5007"/>
                    </a:cubicBezTo>
                    <a:cubicBezTo>
                      <a:pt x="19753" y="11234"/>
                      <a:pt x="18991" y="14770"/>
                      <a:pt x="18991" y="14770"/>
                    </a:cubicBezTo>
                    <a:cubicBezTo>
                      <a:pt x="18991" y="14770"/>
                      <a:pt x="18586" y="15589"/>
                      <a:pt x="17954" y="15589"/>
                    </a:cubicBezTo>
                    <a:cubicBezTo>
                      <a:pt x="17783" y="15589"/>
                      <a:pt x="17596" y="15529"/>
                      <a:pt x="17396" y="15377"/>
                    </a:cubicBezTo>
                    <a:cubicBezTo>
                      <a:pt x="16563" y="14745"/>
                      <a:pt x="15356" y="12973"/>
                      <a:pt x="14115" y="12973"/>
                    </a:cubicBezTo>
                    <a:cubicBezTo>
                      <a:pt x="13955" y="12973"/>
                      <a:pt x="13794" y="13002"/>
                      <a:pt x="13634" y="13068"/>
                    </a:cubicBezTo>
                    <a:cubicBezTo>
                      <a:pt x="12181" y="13663"/>
                      <a:pt x="11871" y="15389"/>
                      <a:pt x="12431" y="17818"/>
                    </a:cubicBezTo>
                    <a:cubicBezTo>
                      <a:pt x="12991" y="20247"/>
                      <a:pt x="14015" y="25605"/>
                      <a:pt x="14098" y="26093"/>
                    </a:cubicBezTo>
                    <a:cubicBezTo>
                      <a:pt x="14174" y="26475"/>
                      <a:pt x="14059" y="27026"/>
                      <a:pt x="13642" y="27026"/>
                    </a:cubicBezTo>
                    <a:cubicBezTo>
                      <a:pt x="13539" y="27026"/>
                      <a:pt x="13418" y="26992"/>
                      <a:pt x="13276" y="26915"/>
                    </a:cubicBezTo>
                    <a:cubicBezTo>
                      <a:pt x="12716" y="26616"/>
                      <a:pt x="9946" y="24181"/>
                      <a:pt x="7950" y="24181"/>
                    </a:cubicBezTo>
                    <a:cubicBezTo>
                      <a:pt x="7399" y="24181"/>
                      <a:pt x="6908" y="24365"/>
                      <a:pt x="6537" y="24831"/>
                    </a:cubicBezTo>
                    <a:cubicBezTo>
                      <a:pt x="4835" y="26986"/>
                      <a:pt x="7490" y="33499"/>
                      <a:pt x="7776" y="34213"/>
                    </a:cubicBezTo>
                    <a:cubicBezTo>
                      <a:pt x="8050" y="34928"/>
                      <a:pt x="7942" y="35261"/>
                      <a:pt x="7609" y="35475"/>
                    </a:cubicBezTo>
                    <a:cubicBezTo>
                      <a:pt x="7585" y="35491"/>
                      <a:pt x="7556" y="35499"/>
                      <a:pt x="7523" y="35499"/>
                    </a:cubicBezTo>
                    <a:cubicBezTo>
                      <a:pt x="7087" y="35499"/>
                      <a:pt x="5863" y="34198"/>
                      <a:pt x="4680" y="33225"/>
                    </a:cubicBezTo>
                    <a:cubicBezTo>
                      <a:pt x="3844" y="32537"/>
                      <a:pt x="2843" y="31875"/>
                      <a:pt x="2005" y="31875"/>
                    </a:cubicBezTo>
                    <a:cubicBezTo>
                      <a:pt x="1567" y="31875"/>
                      <a:pt x="1173" y="32056"/>
                      <a:pt x="870" y="32511"/>
                    </a:cubicBezTo>
                    <a:cubicBezTo>
                      <a:pt x="1" y="33844"/>
                      <a:pt x="227" y="38916"/>
                      <a:pt x="5918" y="46572"/>
                    </a:cubicBezTo>
                    <a:lnTo>
                      <a:pt x="8788" y="49941"/>
                    </a:lnTo>
                    <a:lnTo>
                      <a:pt x="13181" y="49215"/>
                    </a:lnTo>
                    <a:cubicBezTo>
                      <a:pt x="22480" y="47072"/>
                      <a:pt x="25945" y="43369"/>
                      <a:pt x="26135" y="41785"/>
                    </a:cubicBezTo>
                    <a:cubicBezTo>
                      <a:pt x="26326" y="40202"/>
                      <a:pt x="24421" y="39880"/>
                      <a:pt x="22778" y="39857"/>
                    </a:cubicBezTo>
                    <a:cubicBezTo>
                      <a:pt x="22692" y="39855"/>
                      <a:pt x="22605" y="39855"/>
                      <a:pt x="22518" y="39855"/>
                    </a:cubicBezTo>
                    <a:cubicBezTo>
                      <a:pt x="21719" y="39855"/>
                      <a:pt x="20878" y="39902"/>
                      <a:pt x="20227" y="39902"/>
                    </a:cubicBezTo>
                    <a:cubicBezTo>
                      <a:pt x="19590" y="39902"/>
                      <a:pt x="19137" y="39857"/>
                      <a:pt x="19087" y="39678"/>
                    </a:cubicBezTo>
                    <a:cubicBezTo>
                      <a:pt x="18979" y="39297"/>
                      <a:pt x="19110" y="38976"/>
                      <a:pt x="19777" y="38607"/>
                    </a:cubicBezTo>
                    <a:cubicBezTo>
                      <a:pt x="20456" y="38237"/>
                      <a:pt x="26695" y="35011"/>
                      <a:pt x="26802" y="32261"/>
                    </a:cubicBezTo>
                    <a:cubicBezTo>
                      <a:pt x="26897" y="29522"/>
                      <a:pt x="21123" y="29653"/>
                      <a:pt x="20325" y="29486"/>
                    </a:cubicBezTo>
                    <a:cubicBezTo>
                      <a:pt x="19527" y="29308"/>
                      <a:pt x="19849" y="28629"/>
                      <a:pt x="20230" y="28320"/>
                    </a:cubicBezTo>
                    <a:cubicBezTo>
                      <a:pt x="20611" y="28010"/>
                      <a:pt x="24873" y="24593"/>
                      <a:pt x="26861" y="23105"/>
                    </a:cubicBezTo>
                    <a:cubicBezTo>
                      <a:pt x="28862" y="21616"/>
                      <a:pt x="29743" y="20104"/>
                      <a:pt x="29028" y="18711"/>
                    </a:cubicBezTo>
                    <a:cubicBezTo>
                      <a:pt x="28685" y="18054"/>
                      <a:pt x="27918" y="17894"/>
                      <a:pt x="27086" y="17894"/>
                    </a:cubicBezTo>
                    <a:cubicBezTo>
                      <a:pt x="26298" y="17894"/>
                      <a:pt x="25451" y="18038"/>
                      <a:pt x="24850" y="18038"/>
                    </a:cubicBezTo>
                    <a:cubicBezTo>
                      <a:pt x="24787" y="18038"/>
                      <a:pt x="24728" y="18036"/>
                      <a:pt x="24671" y="18033"/>
                    </a:cubicBezTo>
                    <a:cubicBezTo>
                      <a:pt x="23492" y="17973"/>
                      <a:pt x="23849" y="16532"/>
                      <a:pt x="23849" y="16532"/>
                    </a:cubicBezTo>
                    <a:cubicBezTo>
                      <a:pt x="23849" y="16532"/>
                      <a:pt x="25552" y="13353"/>
                      <a:pt x="27802" y="7067"/>
                    </a:cubicBezTo>
                    <a:cubicBezTo>
                      <a:pt x="29989" y="969"/>
                      <a:pt x="27239" y="156"/>
                      <a:pt x="27083" y="115"/>
                    </a:cubicBezTo>
                    <a:lnTo>
                      <a:pt x="27083" y="115"/>
                    </a:lnTo>
                    <a:lnTo>
                      <a:pt x="27123" y="126"/>
                    </a:lnTo>
                    <a:cubicBezTo>
                      <a:pt x="27123" y="126"/>
                      <a:pt x="26880" y="1"/>
                      <a:pt x="26476" y="1"/>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1"/>
              <p:cNvSpPr/>
              <p:nvPr/>
            </p:nvSpPr>
            <p:spPr>
              <a:xfrm>
                <a:off x="6834831" y="3340455"/>
                <a:ext cx="527613" cy="1508398"/>
              </a:xfrm>
              <a:custGeom>
                <a:rect b="b" l="l" r="r" t="t"/>
                <a:pathLst>
                  <a:path extrusionOk="0" h="43351" w="16087">
                    <a:moveTo>
                      <a:pt x="16086" y="0"/>
                    </a:moveTo>
                    <a:lnTo>
                      <a:pt x="16086" y="0"/>
                    </a:lnTo>
                    <a:cubicBezTo>
                      <a:pt x="16086" y="1"/>
                      <a:pt x="16074" y="49"/>
                      <a:pt x="16039" y="131"/>
                    </a:cubicBezTo>
                    <a:cubicBezTo>
                      <a:pt x="16003" y="226"/>
                      <a:pt x="15955" y="357"/>
                      <a:pt x="15896" y="524"/>
                    </a:cubicBezTo>
                    <a:cubicBezTo>
                      <a:pt x="15765" y="869"/>
                      <a:pt x="15586" y="1357"/>
                      <a:pt x="15348" y="2000"/>
                    </a:cubicBezTo>
                    <a:cubicBezTo>
                      <a:pt x="14872" y="3286"/>
                      <a:pt x="14193" y="5155"/>
                      <a:pt x="13348" y="7441"/>
                    </a:cubicBezTo>
                    <a:cubicBezTo>
                      <a:pt x="11657" y="12037"/>
                      <a:pt x="9288" y="18383"/>
                      <a:pt x="6657" y="25372"/>
                    </a:cubicBezTo>
                    <a:cubicBezTo>
                      <a:pt x="4037" y="32373"/>
                      <a:pt x="1680" y="38719"/>
                      <a:pt x="1" y="43315"/>
                    </a:cubicBezTo>
                    <a:lnTo>
                      <a:pt x="96" y="43351"/>
                    </a:lnTo>
                    <a:cubicBezTo>
                      <a:pt x="1787" y="38755"/>
                      <a:pt x="4156" y="32421"/>
                      <a:pt x="6788" y="25420"/>
                    </a:cubicBezTo>
                    <a:cubicBezTo>
                      <a:pt x="9419" y="18419"/>
                      <a:pt x="11776" y="12085"/>
                      <a:pt x="13443" y="7477"/>
                    </a:cubicBezTo>
                    <a:cubicBezTo>
                      <a:pt x="14277" y="5179"/>
                      <a:pt x="14943" y="3310"/>
                      <a:pt x="15396" y="2012"/>
                    </a:cubicBezTo>
                    <a:cubicBezTo>
                      <a:pt x="15622" y="1369"/>
                      <a:pt x="15801" y="869"/>
                      <a:pt x="15920" y="524"/>
                    </a:cubicBezTo>
                    <a:cubicBezTo>
                      <a:pt x="15979" y="357"/>
                      <a:pt x="16015" y="226"/>
                      <a:pt x="16051" y="143"/>
                    </a:cubicBezTo>
                    <a:cubicBezTo>
                      <a:pt x="16074" y="49"/>
                      <a:pt x="16086" y="1"/>
                      <a:pt x="16086" y="0"/>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1"/>
              <p:cNvSpPr/>
              <p:nvPr/>
            </p:nvSpPr>
            <p:spPr>
              <a:xfrm>
                <a:off x="7050423" y="3704980"/>
                <a:ext cx="93735" cy="265207"/>
              </a:xfrm>
              <a:custGeom>
                <a:rect b="b" l="l" r="r" t="t"/>
                <a:pathLst>
                  <a:path extrusionOk="0" h="7622" w="2858">
                    <a:moveTo>
                      <a:pt x="12" y="0"/>
                    </a:moveTo>
                    <a:lnTo>
                      <a:pt x="12" y="0"/>
                    </a:lnTo>
                    <a:cubicBezTo>
                      <a:pt x="0" y="12"/>
                      <a:pt x="36" y="120"/>
                      <a:pt x="107" y="310"/>
                    </a:cubicBezTo>
                    <a:cubicBezTo>
                      <a:pt x="191" y="536"/>
                      <a:pt x="286" y="810"/>
                      <a:pt x="405" y="1132"/>
                    </a:cubicBezTo>
                    <a:cubicBezTo>
                      <a:pt x="667" y="1858"/>
                      <a:pt x="1000" y="2798"/>
                      <a:pt x="1381" y="3834"/>
                    </a:cubicBezTo>
                    <a:cubicBezTo>
                      <a:pt x="1762" y="4894"/>
                      <a:pt x="2108" y="5846"/>
                      <a:pt x="2370" y="6537"/>
                    </a:cubicBezTo>
                    <a:cubicBezTo>
                      <a:pt x="2512" y="6882"/>
                      <a:pt x="2620" y="7156"/>
                      <a:pt x="2703" y="7335"/>
                    </a:cubicBezTo>
                    <a:cubicBezTo>
                      <a:pt x="2793" y="7516"/>
                      <a:pt x="2841" y="7621"/>
                      <a:pt x="2856" y="7621"/>
                    </a:cubicBezTo>
                    <a:cubicBezTo>
                      <a:pt x="2856" y="7621"/>
                      <a:pt x="2857" y="7621"/>
                      <a:pt x="2858" y="7620"/>
                    </a:cubicBezTo>
                    <a:cubicBezTo>
                      <a:pt x="2858" y="7620"/>
                      <a:pt x="2822" y="7513"/>
                      <a:pt x="2762" y="7323"/>
                    </a:cubicBezTo>
                    <a:cubicBezTo>
                      <a:pt x="2679" y="7097"/>
                      <a:pt x="2584" y="6823"/>
                      <a:pt x="2465" y="6501"/>
                    </a:cubicBezTo>
                    <a:cubicBezTo>
                      <a:pt x="2203" y="5775"/>
                      <a:pt x="1881" y="4834"/>
                      <a:pt x="1512" y="3787"/>
                    </a:cubicBezTo>
                    <a:cubicBezTo>
                      <a:pt x="1131" y="2727"/>
                      <a:pt x="774" y="1775"/>
                      <a:pt x="500" y="1096"/>
                    </a:cubicBezTo>
                    <a:cubicBezTo>
                      <a:pt x="357" y="751"/>
                      <a:pt x="238" y="477"/>
                      <a:pt x="155" y="298"/>
                    </a:cubicBezTo>
                    <a:cubicBezTo>
                      <a:pt x="72" y="108"/>
                      <a:pt x="24" y="0"/>
                      <a:pt x="12" y="0"/>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1"/>
              <p:cNvSpPr/>
              <p:nvPr/>
            </p:nvSpPr>
            <p:spPr>
              <a:xfrm>
                <a:off x="7157021" y="3847456"/>
                <a:ext cx="285502" cy="123975"/>
              </a:xfrm>
              <a:custGeom>
                <a:rect b="b" l="l" r="r" t="t"/>
                <a:pathLst>
                  <a:path extrusionOk="0" h="3563" w="8705">
                    <a:moveTo>
                      <a:pt x="8689" y="0"/>
                    </a:moveTo>
                    <a:cubicBezTo>
                      <a:pt x="8593" y="0"/>
                      <a:pt x="6674" y="761"/>
                      <a:pt x="4323" y="1716"/>
                    </a:cubicBezTo>
                    <a:cubicBezTo>
                      <a:pt x="1929" y="2704"/>
                      <a:pt x="1" y="3525"/>
                      <a:pt x="13" y="3561"/>
                    </a:cubicBezTo>
                    <a:cubicBezTo>
                      <a:pt x="13" y="3562"/>
                      <a:pt x="15" y="3562"/>
                      <a:pt x="17" y="3562"/>
                    </a:cubicBezTo>
                    <a:cubicBezTo>
                      <a:pt x="125" y="3562"/>
                      <a:pt x="2043" y="2813"/>
                      <a:pt x="4382" y="1847"/>
                    </a:cubicBezTo>
                    <a:cubicBezTo>
                      <a:pt x="6775" y="858"/>
                      <a:pt x="8704" y="37"/>
                      <a:pt x="8692" y="1"/>
                    </a:cubicBezTo>
                    <a:cubicBezTo>
                      <a:pt x="8692" y="0"/>
                      <a:pt x="8691" y="0"/>
                      <a:pt x="8689" y="0"/>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1"/>
              <p:cNvSpPr/>
              <p:nvPr/>
            </p:nvSpPr>
            <p:spPr>
              <a:xfrm>
                <a:off x="7009423" y="4296423"/>
                <a:ext cx="269071" cy="42798"/>
              </a:xfrm>
              <a:custGeom>
                <a:rect b="b" l="l" r="r" t="t"/>
                <a:pathLst>
                  <a:path extrusionOk="0" h="1230" w="8204">
                    <a:moveTo>
                      <a:pt x="8188" y="0"/>
                    </a:moveTo>
                    <a:cubicBezTo>
                      <a:pt x="8150" y="0"/>
                      <a:pt x="8046" y="22"/>
                      <a:pt x="7870" y="51"/>
                    </a:cubicBezTo>
                    <a:cubicBezTo>
                      <a:pt x="7644" y="99"/>
                      <a:pt x="7346" y="146"/>
                      <a:pt x="7001" y="218"/>
                    </a:cubicBezTo>
                    <a:cubicBezTo>
                      <a:pt x="6263" y="361"/>
                      <a:pt x="5239" y="539"/>
                      <a:pt x="4108" y="706"/>
                    </a:cubicBezTo>
                    <a:cubicBezTo>
                      <a:pt x="2977" y="885"/>
                      <a:pt x="1953" y="992"/>
                      <a:pt x="1203" y="1075"/>
                    </a:cubicBezTo>
                    <a:cubicBezTo>
                      <a:pt x="857" y="1111"/>
                      <a:pt x="560" y="1147"/>
                      <a:pt x="322" y="1170"/>
                    </a:cubicBezTo>
                    <a:cubicBezTo>
                      <a:pt x="107" y="1194"/>
                      <a:pt x="0" y="1218"/>
                      <a:pt x="0" y="1218"/>
                    </a:cubicBezTo>
                    <a:cubicBezTo>
                      <a:pt x="0" y="1230"/>
                      <a:pt x="119" y="1230"/>
                      <a:pt x="322" y="1230"/>
                    </a:cubicBezTo>
                    <a:cubicBezTo>
                      <a:pt x="536" y="1218"/>
                      <a:pt x="833" y="1194"/>
                      <a:pt x="1214" y="1170"/>
                    </a:cubicBezTo>
                    <a:cubicBezTo>
                      <a:pt x="1965" y="1123"/>
                      <a:pt x="3000" y="1016"/>
                      <a:pt x="4132" y="849"/>
                    </a:cubicBezTo>
                    <a:cubicBezTo>
                      <a:pt x="5263" y="682"/>
                      <a:pt x="6287" y="480"/>
                      <a:pt x="7025" y="313"/>
                    </a:cubicBezTo>
                    <a:cubicBezTo>
                      <a:pt x="7394" y="230"/>
                      <a:pt x="7680" y="158"/>
                      <a:pt x="7882" y="99"/>
                    </a:cubicBezTo>
                    <a:cubicBezTo>
                      <a:pt x="8096" y="51"/>
                      <a:pt x="8203" y="15"/>
                      <a:pt x="8203" y="4"/>
                    </a:cubicBezTo>
                    <a:cubicBezTo>
                      <a:pt x="8201" y="1"/>
                      <a:pt x="8196" y="0"/>
                      <a:pt x="8188" y="0"/>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1"/>
              <p:cNvSpPr/>
              <p:nvPr/>
            </p:nvSpPr>
            <p:spPr>
              <a:xfrm>
                <a:off x="6862580" y="4120476"/>
                <a:ext cx="149196" cy="215485"/>
              </a:xfrm>
              <a:custGeom>
                <a:rect b="b" l="l" r="r" t="t"/>
                <a:pathLst>
                  <a:path extrusionOk="0" h="6193" w="4549">
                    <a:moveTo>
                      <a:pt x="12" y="0"/>
                    </a:moveTo>
                    <a:cubicBezTo>
                      <a:pt x="0" y="12"/>
                      <a:pt x="60" y="108"/>
                      <a:pt x="167" y="262"/>
                    </a:cubicBezTo>
                    <a:cubicBezTo>
                      <a:pt x="286" y="441"/>
                      <a:pt x="453" y="667"/>
                      <a:pt x="631" y="941"/>
                    </a:cubicBezTo>
                    <a:cubicBezTo>
                      <a:pt x="1036" y="1513"/>
                      <a:pt x="1596" y="2286"/>
                      <a:pt x="2215" y="3144"/>
                    </a:cubicBezTo>
                    <a:cubicBezTo>
                      <a:pt x="2846" y="4001"/>
                      <a:pt x="3417" y="4763"/>
                      <a:pt x="3834" y="5323"/>
                    </a:cubicBezTo>
                    <a:cubicBezTo>
                      <a:pt x="4037" y="5573"/>
                      <a:pt x="4203" y="5787"/>
                      <a:pt x="4334" y="5965"/>
                    </a:cubicBezTo>
                    <a:cubicBezTo>
                      <a:pt x="4446" y="6110"/>
                      <a:pt x="4515" y="6193"/>
                      <a:pt x="4534" y="6193"/>
                    </a:cubicBezTo>
                    <a:cubicBezTo>
                      <a:pt x="4535" y="6193"/>
                      <a:pt x="4536" y="6192"/>
                      <a:pt x="4537" y="6192"/>
                    </a:cubicBezTo>
                    <a:cubicBezTo>
                      <a:pt x="4548" y="6192"/>
                      <a:pt x="4489" y="6096"/>
                      <a:pt x="4382" y="5930"/>
                    </a:cubicBezTo>
                    <a:cubicBezTo>
                      <a:pt x="4251" y="5751"/>
                      <a:pt x="4096" y="5525"/>
                      <a:pt x="3917" y="5263"/>
                    </a:cubicBezTo>
                    <a:cubicBezTo>
                      <a:pt x="3513" y="4691"/>
                      <a:pt x="2953" y="3918"/>
                      <a:pt x="2322" y="3060"/>
                    </a:cubicBezTo>
                    <a:cubicBezTo>
                      <a:pt x="1703" y="2203"/>
                      <a:pt x="1131" y="1441"/>
                      <a:pt x="715" y="881"/>
                    </a:cubicBezTo>
                    <a:cubicBezTo>
                      <a:pt x="512" y="631"/>
                      <a:pt x="346" y="405"/>
                      <a:pt x="203" y="227"/>
                    </a:cubicBezTo>
                    <a:cubicBezTo>
                      <a:pt x="84" y="84"/>
                      <a:pt x="12" y="0"/>
                      <a:pt x="12" y="0"/>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1"/>
              <p:cNvSpPr/>
              <p:nvPr/>
            </p:nvSpPr>
            <p:spPr>
              <a:xfrm>
                <a:off x="6692711" y="4427418"/>
                <a:ext cx="193308" cy="274289"/>
              </a:xfrm>
              <a:custGeom>
                <a:rect b="b" l="l" r="r" t="t"/>
                <a:pathLst>
                  <a:path extrusionOk="0" h="7883" w="5894">
                    <a:moveTo>
                      <a:pt x="14" y="0"/>
                    </a:moveTo>
                    <a:cubicBezTo>
                      <a:pt x="13" y="0"/>
                      <a:pt x="13" y="0"/>
                      <a:pt x="12" y="1"/>
                    </a:cubicBezTo>
                    <a:cubicBezTo>
                      <a:pt x="0" y="1"/>
                      <a:pt x="83" y="120"/>
                      <a:pt x="214" y="322"/>
                    </a:cubicBezTo>
                    <a:cubicBezTo>
                      <a:pt x="381" y="549"/>
                      <a:pt x="583" y="834"/>
                      <a:pt x="834" y="1180"/>
                    </a:cubicBezTo>
                    <a:cubicBezTo>
                      <a:pt x="1357" y="1906"/>
                      <a:pt x="2084" y="2894"/>
                      <a:pt x="2893" y="3978"/>
                    </a:cubicBezTo>
                    <a:cubicBezTo>
                      <a:pt x="3703" y="5073"/>
                      <a:pt x="4453" y="6049"/>
                      <a:pt x="4989" y="6752"/>
                    </a:cubicBezTo>
                    <a:cubicBezTo>
                      <a:pt x="5251" y="7097"/>
                      <a:pt x="5465" y="7371"/>
                      <a:pt x="5632" y="7585"/>
                    </a:cubicBezTo>
                    <a:cubicBezTo>
                      <a:pt x="5798" y="7776"/>
                      <a:pt x="5882" y="7883"/>
                      <a:pt x="5894" y="7883"/>
                    </a:cubicBezTo>
                    <a:cubicBezTo>
                      <a:pt x="5894" y="7871"/>
                      <a:pt x="5822" y="7764"/>
                      <a:pt x="5679" y="7549"/>
                    </a:cubicBezTo>
                    <a:cubicBezTo>
                      <a:pt x="5525" y="7335"/>
                      <a:pt x="5310" y="7038"/>
                      <a:pt x="5072" y="6692"/>
                    </a:cubicBezTo>
                    <a:cubicBezTo>
                      <a:pt x="4548" y="5978"/>
                      <a:pt x="3822" y="4990"/>
                      <a:pt x="3000" y="3894"/>
                    </a:cubicBezTo>
                    <a:cubicBezTo>
                      <a:pt x="2191" y="2811"/>
                      <a:pt x="1453" y="1834"/>
                      <a:pt x="917" y="1120"/>
                    </a:cubicBezTo>
                    <a:cubicBezTo>
                      <a:pt x="655" y="787"/>
                      <a:pt x="429" y="513"/>
                      <a:pt x="262" y="299"/>
                    </a:cubicBezTo>
                    <a:cubicBezTo>
                      <a:pt x="115" y="106"/>
                      <a:pt x="32" y="0"/>
                      <a:pt x="14" y="0"/>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1"/>
              <p:cNvSpPr/>
              <p:nvPr/>
            </p:nvSpPr>
            <p:spPr>
              <a:xfrm>
                <a:off x="6882883" y="4630017"/>
                <a:ext cx="340143" cy="63814"/>
              </a:xfrm>
              <a:custGeom>
                <a:rect b="b" l="l" r="r" t="t"/>
                <a:pathLst>
                  <a:path extrusionOk="0" h="1834" w="10371">
                    <a:moveTo>
                      <a:pt x="10371" y="0"/>
                    </a:moveTo>
                    <a:lnTo>
                      <a:pt x="10371" y="0"/>
                    </a:lnTo>
                    <a:cubicBezTo>
                      <a:pt x="10371" y="0"/>
                      <a:pt x="10228" y="24"/>
                      <a:pt x="9966" y="72"/>
                    </a:cubicBezTo>
                    <a:cubicBezTo>
                      <a:pt x="9680" y="131"/>
                      <a:pt x="9311" y="214"/>
                      <a:pt x="8859" y="310"/>
                    </a:cubicBezTo>
                    <a:cubicBezTo>
                      <a:pt x="7930" y="500"/>
                      <a:pt x="6632" y="762"/>
                      <a:pt x="5203" y="1012"/>
                    </a:cubicBezTo>
                    <a:cubicBezTo>
                      <a:pt x="3775" y="1262"/>
                      <a:pt x="2477" y="1465"/>
                      <a:pt x="1536" y="1596"/>
                    </a:cubicBezTo>
                    <a:cubicBezTo>
                      <a:pt x="1084" y="1655"/>
                      <a:pt x="703" y="1715"/>
                      <a:pt x="417" y="1750"/>
                    </a:cubicBezTo>
                    <a:cubicBezTo>
                      <a:pt x="155" y="1798"/>
                      <a:pt x="0" y="1822"/>
                      <a:pt x="12" y="1834"/>
                    </a:cubicBezTo>
                    <a:cubicBezTo>
                      <a:pt x="12" y="1834"/>
                      <a:pt x="155" y="1834"/>
                      <a:pt x="417" y="1810"/>
                    </a:cubicBezTo>
                    <a:cubicBezTo>
                      <a:pt x="691" y="1786"/>
                      <a:pt x="1072" y="1750"/>
                      <a:pt x="1548" y="1691"/>
                    </a:cubicBezTo>
                    <a:cubicBezTo>
                      <a:pt x="2489" y="1584"/>
                      <a:pt x="3799" y="1405"/>
                      <a:pt x="5227" y="1155"/>
                    </a:cubicBezTo>
                    <a:cubicBezTo>
                      <a:pt x="6668" y="893"/>
                      <a:pt x="7954" y="619"/>
                      <a:pt x="8882" y="405"/>
                    </a:cubicBezTo>
                    <a:cubicBezTo>
                      <a:pt x="9347" y="298"/>
                      <a:pt x="9716" y="202"/>
                      <a:pt x="9978" y="131"/>
                    </a:cubicBezTo>
                    <a:cubicBezTo>
                      <a:pt x="10228" y="60"/>
                      <a:pt x="10371" y="12"/>
                      <a:pt x="10371" y="0"/>
                    </a:cubicBez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8" name="Google Shape;1088;p31"/>
            <p:cNvSpPr/>
            <p:nvPr/>
          </p:nvSpPr>
          <p:spPr>
            <a:xfrm>
              <a:off x="5193420" y="2928264"/>
              <a:ext cx="60938" cy="65067"/>
            </a:xfrm>
            <a:custGeom>
              <a:rect b="b" l="l" r="r" t="t"/>
              <a:pathLst>
                <a:path extrusionOk="0" h="1870" w="1858">
                  <a:moveTo>
                    <a:pt x="929" y="0"/>
                  </a:moveTo>
                  <a:lnTo>
                    <a:pt x="596" y="608"/>
                  </a:lnTo>
                  <a:lnTo>
                    <a:pt x="0" y="941"/>
                  </a:lnTo>
                  <a:lnTo>
                    <a:pt x="596" y="1262"/>
                  </a:lnTo>
                  <a:lnTo>
                    <a:pt x="929" y="1870"/>
                  </a:lnTo>
                  <a:lnTo>
                    <a:pt x="1262" y="1262"/>
                  </a:lnTo>
                  <a:lnTo>
                    <a:pt x="1858" y="941"/>
                  </a:lnTo>
                  <a:lnTo>
                    <a:pt x="1262" y="608"/>
                  </a:lnTo>
                  <a:lnTo>
                    <a:pt x="929"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1"/>
            <p:cNvSpPr/>
            <p:nvPr/>
          </p:nvSpPr>
          <p:spPr>
            <a:xfrm>
              <a:off x="5510132" y="4187139"/>
              <a:ext cx="137487" cy="288242"/>
            </a:xfrm>
            <a:custGeom>
              <a:rect b="b" l="l" r="r" t="t"/>
              <a:pathLst>
                <a:path extrusionOk="0" h="8284" w="4192">
                  <a:moveTo>
                    <a:pt x="2337" y="0"/>
                  </a:moveTo>
                  <a:cubicBezTo>
                    <a:pt x="2243" y="0"/>
                    <a:pt x="2150" y="12"/>
                    <a:pt x="2060" y="37"/>
                  </a:cubicBezTo>
                  <a:cubicBezTo>
                    <a:pt x="1548" y="168"/>
                    <a:pt x="1227" y="680"/>
                    <a:pt x="1000" y="1168"/>
                  </a:cubicBezTo>
                  <a:cubicBezTo>
                    <a:pt x="334" y="2585"/>
                    <a:pt x="0" y="4145"/>
                    <a:pt x="0" y="5716"/>
                  </a:cubicBezTo>
                  <a:cubicBezTo>
                    <a:pt x="12" y="6443"/>
                    <a:pt x="107" y="7217"/>
                    <a:pt x="524" y="7812"/>
                  </a:cubicBezTo>
                  <a:cubicBezTo>
                    <a:pt x="761" y="8151"/>
                    <a:pt x="1101" y="8283"/>
                    <a:pt x="1444" y="8283"/>
                  </a:cubicBezTo>
                  <a:cubicBezTo>
                    <a:pt x="1860" y="8283"/>
                    <a:pt x="2282" y="8090"/>
                    <a:pt x="2536" y="7836"/>
                  </a:cubicBezTo>
                  <a:cubicBezTo>
                    <a:pt x="3012" y="7371"/>
                    <a:pt x="3203" y="6705"/>
                    <a:pt x="3382" y="6074"/>
                  </a:cubicBezTo>
                  <a:cubicBezTo>
                    <a:pt x="3786" y="4621"/>
                    <a:pt x="4191" y="3097"/>
                    <a:pt x="3870" y="1632"/>
                  </a:cubicBezTo>
                  <a:cubicBezTo>
                    <a:pt x="3763" y="1192"/>
                    <a:pt x="3596" y="751"/>
                    <a:pt x="3286" y="430"/>
                  </a:cubicBezTo>
                  <a:cubicBezTo>
                    <a:pt x="3042" y="167"/>
                    <a:pt x="2686" y="0"/>
                    <a:pt x="2337"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1"/>
            <p:cNvSpPr/>
            <p:nvPr/>
          </p:nvSpPr>
          <p:spPr>
            <a:xfrm>
              <a:off x="5558544" y="4575079"/>
              <a:ext cx="187077" cy="121539"/>
            </a:xfrm>
            <a:custGeom>
              <a:rect b="b" l="l" r="r" t="t"/>
              <a:pathLst>
                <a:path extrusionOk="0" h="3493" w="5704">
                  <a:moveTo>
                    <a:pt x="3001" y="0"/>
                  </a:moveTo>
                  <a:cubicBezTo>
                    <a:pt x="2323" y="0"/>
                    <a:pt x="1648" y="128"/>
                    <a:pt x="1048" y="436"/>
                  </a:cubicBezTo>
                  <a:cubicBezTo>
                    <a:pt x="191" y="900"/>
                    <a:pt x="96" y="1781"/>
                    <a:pt x="96" y="1781"/>
                  </a:cubicBezTo>
                  <a:cubicBezTo>
                    <a:pt x="1" y="2186"/>
                    <a:pt x="12" y="2639"/>
                    <a:pt x="227" y="2996"/>
                  </a:cubicBezTo>
                  <a:cubicBezTo>
                    <a:pt x="402" y="3288"/>
                    <a:pt x="736" y="3492"/>
                    <a:pt x="1067" y="3492"/>
                  </a:cubicBezTo>
                  <a:cubicBezTo>
                    <a:pt x="1141" y="3492"/>
                    <a:pt x="1215" y="3482"/>
                    <a:pt x="1286" y="3460"/>
                  </a:cubicBezTo>
                  <a:cubicBezTo>
                    <a:pt x="1691" y="3329"/>
                    <a:pt x="1917" y="2901"/>
                    <a:pt x="2251" y="2639"/>
                  </a:cubicBezTo>
                  <a:cubicBezTo>
                    <a:pt x="2641" y="2342"/>
                    <a:pt x="3133" y="2291"/>
                    <a:pt x="3637" y="2291"/>
                  </a:cubicBezTo>
                  <a:cubicBezTo>
                    <a:pt x="3902" y="2291"/>
                    <a:pt x="4171" y="2305"/>
                    <a:pt x="4430" y="2305"/>
                  </a:cubicBezTo>
                  <a:cubicBezTo>
                    <a:pt x="4739" y="2305"/>
                    <a:pt x="5061" y="2270"/>
                    <a:pt x="5299" y="2079"/>
                  </a:cubicBezTo>
                  <a:cubicBezTo>
                    <a:pt x="5704" y="1734"/>
                    <a:pt x="5632" y="1067"/>
                    <a:pt x="5275" y="686"/>
                  </a:cubicBezTo>
                  <a:cubicBezTo>
                    <a:pt x="4918" y="293"/>
                    <a:pt x="4382" y="150"/>
                    <a:pt x="3870" y="67"/>
                  </a:cubicBezTo>
                  <a:cubicBezTo>
                    <a:pt x="3584" y="24"/>
                    <a:pt x="3292" y="0"/>
                    <a:pt x="3001"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1"/>
            <p:cNvSpPr/>
            <p:nvPr/>
          </p:nvSpPr>
          <p:spPr>
            <a:xfrm>
              <a:off x="5274631" y="4273773"/>
              <a:ext cx="226893" cy="236641"/>
            </a:xfrm>
            <a:custGeom>
              <a:rect b="b" l="l" r="r" t="t"/>
              <a:pathLst>
                <a:path extrusionOk="0" h="6801" w="6918">
                  <a:moveTo>
                    <a:pt x="1476" y="0"/>
                  </a:moveTo>
                  <a:cubicBezTo>
                    <a:pt x="1409" y="0"/>
                    <a:pt x="1342" y="4"/>
                    <a:pt x="1275" y="12"/>
                  </a:cubicBezTo>
                  <a:cubicBezTo>
                    <a:pt x="870" y="59"/>
                    <a:pt x="465" y="262"/>
                    <a:pt x="275" y="631"/>
                  </a:cubicBezTo>
                  <a:cubicBezTo>
                    <a:pt x="1" y="1167"/>
                    <a:pt x="275" y="1809"/>
                    <a:pt x="572" y="2345"/>
                  </a:cubicBezTo>
                  <a:cubicBezTo>
                    <a:pt x="1096" y="3262"/>
                    <a:pt x="1691" y="4155"/>
                    <a:pt x="2346" y="4988"/>
                  </a:cubicBezTo>
                  <a:cubicBezTo>
                    <a:pt x="2882" y="5655"/>
                    <a:pt x="3489" y="6322"/>
                    <a:pt x="4287" y="6620"/>
                  </a:cubicBezTo>
                  <a:cubicBezTo>
                    <a:pt x="4606" y="6737"/>
                    <a:pt x="4926" y="6800"/>
                    <a:pt x="5224" y="6800"/>
                  </a:cubicBezTo>
                  <a:cubicBezTo>
                    <a:pt x="5676" y="6800"/>
                    <a:pt x="6076" y="6653"/>
                    <a:pt x="6336" y="6324"/>
                  </a:cubicBezTo>
                  <a:lnTo>
                    <a:pt x="6336" y="6324"/>
                  </a:lnTo>
                  <a:lnTo>
                    <a:pt x="6263" y="6417"/>
                  </a:lnTo>
                  <a:cubicBezTo>
                    <a:pt x="6291" y="6383"/>
                    <a:pt x="6318" y="6349"/>
                    <a:pt x="6344" y="6314"/>
                  </a:cubicBezTo>
                  <a:lnTo>
                    <a:pt x="6344" y="6314"/>
                  </a:lnTo>
                  <a:cubicBezTo>
                    <a:pt x="6345" y="6313"/>
                    <a:pt x="6346" y="6311"/>
                    <a:pt x="6347" y="6310"/>
                  </a:cubicBezTo>
                  <a:lnTo>
                    <a:pt x="6347" y="6310"/>
                  </a:lnTo>
                  <a:lnTo>
                    <a:pt x="6344" y="6313"/>
                  </a:lnTo>
                  <a:lnTo>
                    <a:pt x="6344" y="6313"/>
                  </a:lnTo>
                  <a:cubicBezTo>
                    <a:pt x="6843" y="5630"/>
                    <a:pt x="6917" y="4697"/>
                    <a:pt x="6668" y="3893"/>
                  </a:cubicBezTo>
                  <a:cubicBezTo>
                    <a:pt x="6406" y="3048"/>
                    <a:pt x="5823" y="2333"/>
                    <a:pt x="5156" y="1750"/>
                  </a:cubicBezTo>
                  <a:cubicBezTo>
                    <a:pt x="4382" y="1071"/>
                    <a:pt x="3465" y="536"/>
                    <a:pt x="2477" y="202"/>
                  </a:cubicBezTo>
                  <a:cubicBezTo>
                    <a:pt x="2159" y="93"/>
                    <a:pt x="1816" y="0"/>
                    <a:pt x="1476"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1"/>
            <p:cNvSpPr/>
            <p:nvPr/>
          </p:nvSpPr>
          <p:spPr>
            <a:xfrm>
              <a:off x="5529254" y="4611368"/>
              <a:ext cx="126959" cy="241547"/>
            </a:xfrm>
            <a:custGeom>
              <a:rect b="b" l="l" r="r" t="t"/>
              <a:pathLst>
                <a:path extrusionOk="0" h="6942" w="3871">
                  <a:moveTo>
                    <a:pt x="3525" y="0"/>
                  </a:moveTo>
                  <a:cubicBezTo>
                    <a:pt x="3299" y="24"/>
                    <a:pt x="2977" y="84"/>
                    <a:pt x="2608" y="250"/>
                  </a:cubicBezTo>
                  <a:cubicBezTo>
                    <a:pt x="2239" y="417"/>
                    <a:pt x="1858" y="715"/>
                    <a:pt x="1525" y="1131"/>
                  </a:cubicBezTo>
                  <a:cubicBezTo>
                    <a:pt x="1191" y="1548"/>
                    <a:pt x="905" y="2060"/>
                    <a:pt x="679" y="2632"/>
                  </a:cubicBezTo>
                  <a:cubicBezTo>
                    <a:pt x="465" y="3203"/>
                    <a:pt x="310" y="3751"/>
                    <a:pt x="203" y="4275"/>
                  </a:cubicBezTo>
                  <a:cubicBezTo>
                    <a:pt x="108" y="4787"/>
                    <a:pt x="60" y="5263"/>
                    <a:pt x="36" y="5656"/>
                  </a:cubicBezTo>
                  <a:cubicBezTo>
                    <a:pt x="12" y="6049"/>
                    <a:pt x="1" y="6370"/>
                    <a:pt x="1" y="6596"/>
                  </a:cubicBezTo>
                  <a:cubicBezTo>
                    <a:pt x="1" y="6811"/>
                    <a:pt x="1" y="6942"/>
                    <a:pt x="12" y="6942"/>
                  </a:cubicBezTo>
                  <a:cubicBezTo>
                    <a:pt x="24" y="6942"/>
                    <a:pt x="36" y="6823"/>
                    <a:pt x="60" y="6596"/>
                  </a:cubicBezTo>
                  <a:cubicBezTo>
                    <a:pt x="84" y="6346"/>
                    <a:pt x="108" y="6037"/>
                    <a:pt x="132" y="5668"/>
                  </a:cubicBezTo>
                  <a:cubicBezTo>
                    <a:pt x="179" y="5275"/>
                    <a:pt x="227" y="4810"/>
                    <a:pt x="334" y="4298"/>
                  </a:cubicBezTo>
                  <a:cubicBezTo>
                    <a:pt x="441" y="3786"/>
                    <a:pt x="596" y="3239"/>
                    <a:pt x="810" y="2679"/>
                  </a:cubicBezTo>
                  <a:cubicBezTo>
                    <a:pt x="1036" y="2132"/>
                    <a:pt x="1310" y="1620"/>
                    <a:pt x="1620" y="1215"/>
                  </a:cubicBezTo>
                  <a:cubicBezTo>
                    <a:pt x="1941" y="810"/>
                    <a:pt x="2310" y="512"/>
                    <a:pt x="2656" y="346"/>
                  </a:cubicBezTo>
                  <a:cubicBezTo>
                    <a:pt x="3001" y="167"/>
                    <a:pt x="3311" y="96"/>
                    <a:pt x="3525" y="60"/>
                  </a:cubicBezTo>
                  <a:cubicBezTo>
                    <a:pt x="3739" y="36"/>
                    <a:pt x="3870" y="12"/>
                    <a:pt x="3870" y="12"/>
                  </a:cubicBezTo>
                  <a:cubicBezTo>
                    <a:pt x="3870" y="0"/>
                    <a:pt x="3739" y="0"/>
                    <a:pt x="3525"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1"/>
            <p:cNvSpPr/>
            <p:nvPr/>
          </p:nvSpPr>
          <p:spPr>
            <a:xfrm>
              <a:off x="6854774" y="2500660"/>
              <a:ext cx="196883" cy="174880"/>
            </a:xfrm>
            <a:custGeom>
              <a:rect b="b" l="l" r="r" t="t"/>
              <a:pathLst>
                <a:path extrusionOk="0" h="5026" w="6003">
                  <a:moveTo>
                    <a:pt x="2938" y="1"/>
                  </a:moveTo>
                  <a:cubicBezTo>
                    <a:pt x="2351" y="1"/>
                    <a:pt x="1773" y="185"/>
                    <a:pt x="1334" y="586"/>
                  </a:cubicBezTo>
                  <a:lnTo>
                    <a:pt x="834" y="1218"/>
                  </a:lnTo>
                  <a:cubicBezTo>
                    <a:pt x="0" y="2694"/>
                    <a:pt x="1131" y="4849"/>
                    <a:pt x="2822" y="5016"/>
                  </a:cubicBezTo>
                  <a:cubicBezTo>
                    <a:pt x="2891" y="5022"/>
                    <a:pt x="2960" y="5026"/>
                    <a:pt x="3029" y="5026"/>
                  </a:cubicBezTo>
                  <a:cubicBezTo>
                    <a:pt x="4633" y="5026"/>
                    <a:pt x="6003" y="3200"/>
                    <a:pt x="5489" y="1670"/>
                  </a:cubicBezTo>
                  <a:cubicBezTo>
                    <a:pt x="5141" y="628"/>
                    <a:pt x="4023" y="1"/>
                    <a:pt x="29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1"/>
            <p:cNvSpPr/>
            <p:nvPr/>
          </p:nvSpPr>
          <p:spPr>
            <a:xfrm>
              <a:off x="5725297" y="1782431"/>
              <a:ext cx="64480" cy="68407"/>
            </a:xfrm>
            <a:custGeom>
              <a:rect b="b" l="l" r="r" t="t"/>
              <a:pathLst>
                <a:path extrusionOk="0" h="1966" w="1966">
                  <a:moveTo>
                    <a:pt x="989" y="1"/>
                  </a:moveTo>
                  <a:lnTo>
                    <a:pt x="643" y="632"/>
                  </a:lnTo>
                  <a:lnTo>
                    <a:pt x="1" y="977"/>
                  </a:lnTo>
                  <a:lnTo>
                    <a:pt x="643" y="1322"/>
                  </a:lnTo>
                  <a:lnTo>
                    <a:pt x="989" y="1965"/>
                  </a:lnTo>
                  <a:lnTo>
                    <a:pt x="1334" y="1322"/>
                  </a:lnTo>
                  <a:lnTo>
                    <a:pt x="1965" y="977"/>
                  </a:lnTo>
                  <a:lnTo>
                    <a:pt x="1334" y="632"/>
                  </a:lnTo>
                  <a:lnTo>
                    <a:pt x="989" y="1"/>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1"/>
            <p:cNvSpPr/>
            <p:nvPr/>
          </p:nvSpPr>
          <p:spPr>
            <a:xfrm>
              <a:off x="5528073" y="4291970"/>
              <a:ext cx="55887" cy="536121"/>
            </a:xfrm>
            <a:custGeom>
              <a:rect b="b" l="l" r="r" t="t"/>
              <a:pathLst>
                <a:path extrusionOk="0" h="15408" w="1704">
                  <a:moveTo>
                    <a:pt x="1703" y="1"/>
                  </a:moveTo>
                  <a:lnTo>
                    <a:pt x="1703" y="1"/>
                  </a:lnTo>
                  <a:cubicBezTo>
                    <a:pt x="1692" y="1"/>
                    <a:pt x="1680" y="48"/>
                    <a:pt x="1644" y="155"/>
                  </a:cubicBezTo>
                  <a:cubicBezTo>
                    <a:pt x="1608" y="263"/>
                    <a:pt x="1572" y="405"/>
                    <a:pt x="1513" y="584"/>
                  </a:cubicBezTo>
                  <a:cubicBezTo>
                    <a:pt x="1465" y="775"/>
                    <a:pt x="1406" y="1013"/>
                    <a:pt x="1334" y="1275"/>
                  </a:cubicBezTo>
                  <a:cubicBezTo>
                    <a:pt x="1275" y="1548"/>
                    <a:pt x="1203" y="1858"/>
                    <a:pt x="1132" y="2203"/>
                  </a:cubicBezTo>
                  <a:cubicBezTo>
                    <a:pt x="834" y="3584"/>
                    <a:pt x="525" y="5501"/>
                    <a:pt x="310" y="7644"/>
                  </a:cubicBezTo>
                  <a:cubicBezTo>
                    <a:pt x="96" y="9776"/>
                    <a:pt x="1" y="11716"/>
                    <a:pt x="13" y="13121"/>
                  </a:cubicBezTo>
                  <a:cubicBezTo>
                    <a:pt x="13" y="13836"/>
                    <a:pt x="25" y="14395"/>
                    <a:pt x="48" y="14788"/>
                  </a:cubicBezTo>
                  <a:cubicBezTo>
                    <a:pt x="60" y="14979"/>
                    <a:pt x="72" y="15122"/>
                    <a:pt x="84" y="15241"/>
                  </a:cubicBezTo>
                  <a:cubicBezTo>
                    <a:pt x="96" y="15348"/>
                    <a:pt x="96" y="15407"/>
                    <a:pt x="108" y="15407"/>
                  </a:cubicBezTo>
                  <a:cubicBezTo>
                    <a:pt x="108" y="15407"/>
                    <a:pt x="108" y="15348"/>
                    <a:pt x="108" y="15241"/>
                  </a:cubicBezTo>
                  <a:cubicBezTo>
                    <a:pt x="108" y="15122"/>
                    <a:pt x="108" y="14979"/>
                    <a:pt x="108" y="14788"/>
                  </a:cubicBezTo>
                  <a:cubicBezTo>
                    <a:pt x="96" y="14395"/>
                    <a:pt x="96" y="13836"/>
                    <a:pt x="108" y="13133"/>
                  </a:cubicBezTo>
                  <a:cubicBezTo>
                    <a:pt x="132" y="11728"/>
                    <a:pt x="227" y="9788"/>
                    <a:pt x="441" y="7656"/>
                  </a:cubicBezTo>
                  <a:cubicBezTo>
                    <a:pt x="656" y="5525"/>
                    <a:pt x="953" y="3608"/>
                    <a:pt x="1227" y="2227"/>
                  </a:cubicBezTo>
                  <a:cubicBezTo>
                    <a:pt x="1287" y="1882"/>
                    <a:pt x="1346" y="1572"/>
                    <a:pt x="1418" y="1298"/>
                  </a:cubicBezTo>
                  <a:cubicBezTo>
                    <a:pt x="1477" y="1025"/>
                    <a:pt x="1525" y="786"/>
                    <a:pt x="1572" y="596"/>
                  </a:cubicBezTo>
                  <a:cubicBezTo>
                    <a:pt x="1608" y="417"/>
                    <a:pt x="1644" y="274"/>
                    <a:pt x="1668" y="155"/>
                  </a:cubicBezTo>
                  <a:cubicBezTo>
                    <a:pt x="1692" y="60"/>
                    <a:pt x="1703" y="1"/>
                    <a:pt x="1703"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1"/>
            <p:cNvSpPr/>
            <p:nvPr/>
          </p:nvSpPr>
          <p:spPr>
            <a:xfrm>
              <a:off x="5362107" y="4334208"/>
              <a:ext cx="168743" cy="363364"/>
            </a:xfrm>
            <a:custGeom>
              <a:rect b="b" l="l" r="r" t="t"/>
              <a:pathLst>
                <a:path extrusionOk="0" h="10443" w="5145">
                  <a:moveTo>
                    <a:pt x="26" y="0"/>
                  </a:moveTo>
                  <a:cubicBezTo>
                    <a:pt x="25" y="0"/>
                    <a:pt x="25" y="0"/>
                    <a:pt x="25" y="1"/>
                  </a:cubicBezTo>
                  <a:cubicBezTo>
                    <a:pt x="1" y="37"/>
                    <a:pt x="584" y="370"/>
                    <a:pt x="1334" y="1156"/>
                  </a:cubicBezTo>
                  <a:cubicBezTo>
                    <a:pt x="2084" y="1930"/>
                    <a:pt x="2953" y="3168"/>
                    <a:pt x="3608" y="4680"/>
                  </a:cubicBezTo>
                  <a:cubicBezTo>
                    <a:pt x="3942" y="5442"/>
                    <a:pt x="4216" y="6180"/>
                    <a:pt x="4406" y="6859"/>
                  </a:cubicBezTo>
                  <a:cubicBezTo>
                    <a:pt x="4620" y="7550"/>
                    <a:pt x="4763" y="8181"/>
                    <a:pt x="4870" y="8704"/>
                  </a:cubicBezTo>
                  <a:cubicBezTo>
                    <a:pt x="4978" y="9240"/>
                    <a:pt x="5037" y="9669"/>
                    <a:pt x="5073" y="9978"/>
                  </a:cubicBezTo>
                  <a:cubicBezTo>
                    <a:pt x="5108" y="10276"/>
                    <a:pt x="5132" y="10443"/>
                    <a:pt x="5132" y="10443"/>
                  </a:cubicBezTo>
                  <a:cubicBezTo>
                    <a:pt x="5144" y="10443"/>
                    <a:pt x="5144" y="10276"/>
                    <a:pt x="5132" y="9967"/>
                  </a:cubicBezTo>
                  <a:cubicBezTo>
                    <a:pt x="5108" y="9669"/>
                    <a:pt x="5061" y="9228"/>
                    <a:pt x="4978" y="8693"/>
                  </a:cubicBezTo>
                  <a:cubicBezTo>
                    <a:pt x="4882" y="8157"/>
                    <a:pt x="4739" y="7514"/>
                    <a:pt x="4537" y="6823"/>
                  </a:cubicBezTo>
                  <a:cubicBezTo>
                    <a:pt x="4346" y="6133"/>
                    <a:pt x="4073" y="5383"/>
                    <a:pt x="3739" y="4633"/>
                  </a:cubicBezTo>
                  <a:cubicBezTo>
                    <a:pt x="3073" y="3097"/>
                    <a:pt x="2180" y="1847"/>
                    <a:pt x="1406" y="1085"/>
                  </a:cubicBezTo>
                  <a:cubicBezTo>
                    <a:pt x="1227" y="882"/>
                    <a:pt x="1025" y="727"/>
                    <a:pt x="870" y="584"/>
                  </a:cubicBezTo>
                  <a:cubicBezTo>
                    <a:pt x="787" y="513"/>
                    <a:pt x="703" y="453"/>
                    <a:pt x="632" y="394"/>
                  </a:cubicBezTo>
                  <a:cubicBezTo>
                    <a:pt x="560" y="346"/>
                    <a:pt x="489" y="299"/>
                    <a:pt x="417" y="251"/>
                  </a:cubicBezTo>
                  <a:cubicBezTo>
                    <a:pt x="181" y="94"/>
                    <a:pt x="41" y="0"/>
                    <a:pt x="26"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1"/>
            <p:cNvSpPr/>
            <p:nvPr/>
          </p:nvSpPr>
          <p:spPr>
            <a:xfrm>
              <a:off x="5184130" y="804683"/>
              <a:ext cx="2239512" cy="1897858"/>
            </a:xfrm>
            <a:custGeom>
              <a:rect b="b" l="l" r="r" t="t"/>
              <a:pathLst>
                <a:path extrusionOk="0" h="54544" w="68283">
                  <a:moveTo>
                    <a:pt x="49013" y="1"/>
                  </a:moveTo>
                  <a:cubicBezTo>
                    <a:pt x="47126" y="1"/>
                    <a:pt x="45242" y="363"/>
                    <a:pt x="43506" y="1111"/>
                  </a:cubicBezTo>
                  <a:cubicBezTo>
                    <a:pt x="42253" y="450"/>
                    <a:pt x="40843" y="141"/>
                    <a:pt x="39397" y="141"/>
                  </a:cubicBezTo>
                  <a:cubicBezTo>
                    <a:pt x="35482" y="141"/>
                    <a:pt x="31296" y="2404"/>
                    <a:pt x="29218" y="6064"/>
                  </a:cubicBezTo>
                  <a:cubicBezTo>
                    <a:pt x="27583" y="5362"/>
                    <a:pt x="25808" y="5018"/>
                    <a:pt x="24031" y="5018"/>
                  </a:cubicBezTo>
                  <a:cubicBezTo>
                    <a:pt x="21319" y="5018"/>
                    <a:pt x="18601" y="5820"/>
                    <a:pt x="16371" y="7374"/>
                  </a:cubicBezTo>
                  <a:cubicBezTo>
                    <a:pt x="12668" y="9934"/>
                    <a:pt x="10442" y="14470"/>
                    <a:pt x="10668" y="18971"/>
                  </a:cubicBezTo>
                  <a:cubicBezTo>
                    <a:pt x="5191" y="21030"/>
                    <a:pt x="1108" y="26388"/>
                    <a:pt x="548" y="32210"/>
                  </a:cubicBezTo>
                  <a:cubicBezTo>
                    <a:pt x="0" y="38044"/>
                    <a:pt x="3001" y="44069"/>
                    <a:pt x="7989" y="47129"/>
                  </a:cubicBezTo>
                  <a:cubicBezTo>
                    <a:pt x="10450" y="48638"/>
                    <a:pt x="13337" y="49391"/>
                    <a:pt x="16223" y="49391"/>
                  </a:cubicBezTo>
                  <a:cubicBezTo>
                    <a:pt x="19189" y="49391"/>
                    <a:pt x="22154" y="48597"/>
                    <a:pt x="24658" y="47010"/>
                  </a:cubicBezTo>
                  <a:cubicBezTo>
                    <a:pt x="26153" y="51648"/>
                    <a:pt x="31109" y="54543"/>
                    <a:pt x="35997" y="54543"/>
                  </a:cubicBezTo>
                  <a:cubicBezTo>
                    <a:pt x="36792" y="54543"/>
                    <a:pt x="37586" y="54467"/>
                    <a:pt x="38362" y="54308"/>
                  </a:cubicBezTo>
                  <a:cubicBezTo>
                    <a:pt x="43910" y="53177"/>
                    <a:pt x="48352" y="48605"/>
                    <a:pt x="50411" y="43331"/>
                  </a:cubicBezTo>
                  <a:cubicBezTo>
                    <a:pt x="51916" y="44155"/>
                    <a:pt x="53594" y="44538"/>
                    <a:pt x="55287" y="44538"/>
                  </a:cubicBezTo>
                  <a:cubicBezTo>
                    <a:pt x="59167" y="44538"/>
                    <a:pt x="63124" y="42527"/>
                    <a:pt x="65246" y="39211"/>
                  </a:cubicBezTo>
                  <a:cubicBezTo>
                    <a:pt x="68283" y="34461"/>
                    <a:pt x="67521" y="27769"/>
                    <a:pt x="63901" y="23435"/>
                  </a:cubicBezTo>
                  <a:cubicBezTo>
                    <a:pt x="63318" y="22745"/>
                    <a:pt x="62639" y="22054"/>
                    <a:pt x="62413" y="21173"/>
                  </a:cubicBezTo>
                  <a:cubicBezTo>
                    <a:pt x="62127" y="20114"/>
                    <a:pt x="62544" y="19018"/>
                    <a:pt x="62841" y="17959"/>
                  </a:cubicBezTo>
                  <a:cubicBezTo>
                    <a:pt x="64246" y="12827"/>
                    <a:pt x="62484" y="6957"/>
                    <a:pt x="58472" y="3457"/>
                  </a:cubicBezTo>
                  <a:cubicBezTo>
                    <a:pt x="55883" y="1199"/>
                    <a:pt x="52443" y="1"/>
                    <a:pt x="49013"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1"/>
            <p:cNvSpPr/>
            <p:nvPr/>
          </p:nvSpPr>
          <p:spPr>
            <a:xfrm>
              <a:off x="5165369" y="800821"/>
              <a:ext cx="2268833" cy="1913829"/>
            </a:xfrm>
            <a:custGeom>
              <a:rect b="b" l="l" r="r" t="t"/>
              <a:pathLst>
                <a:path extrusionOk="0" h="55003" w="69177">
                  <a:moveTo>
                    <a:pt x="49645" y="0"/>
                  </a:moveTo>
                  <a:cubicBezTo>
                    <a:pt x="47737" y="0"/>
                    <a:pt x="45832" y="364"/>
                    <a:pt x="44078" y="1115"/>
                  </a:cubicBezTo>
                  <a:cubicBezTo>
                    <a:pt x="42767" y="425"/>
                    <a:pt x="41295" y="100"/>
                    <a:pt x="39791" y="100"/>
                  </a:cubicBezTo>
                  <a:cubicBezTo>
                    <a:pt x="35901" y="100"/>
                    <a:pt x="31797" y="2276"/>
                    <a:pt x="29719" y="5925"/>
                  </a:cubicBezTo>
                  <a:cubicBezTo>
                    <a:pt x="28147" y="5254"/>
                    <a:pt x="26429" y="4934"/>
                    <a:pt x="24697" y="4934"/>
                  </a:cubicBezTo>
                  <a:cubicBezTo>
                    <a:pt x="21826" y="4934"/>
                    <a:pt x="18919" y="5814"/>
                    <a:pt x="16586" y="7425"/>
                  </a:cubicBezTo>
                  <a:cubicBezTo>
                    <a:pt x="12836" y="10021"/>
                    <a:pt x="10585" y="14593"/>
                    <a:pt x="10812" y="19129"/>
                  </a:cubicBezTo>
                  <a:cubicBezTo>
                    <a:pt x="5263" y="21213"/>
                    <a:pt x="1120" y="26606"/>
                    <a:pt x="560" y="32488"/>
                  </a:cubicBezTo>
                  <a:cubicBezTo>
                    <a:pt x="1" y="38358"/>
                    <a:pt x="3037" y="44442"/>
                    <a:pt x="8097" y="47526"/>
                  </a:cubicBezTo>
                  <a:cubicBezTo>
                    <a:pt x="10593" y="49047"/>
                    <a:pt x="13518" y="49806"/>
                    <a:pt x="16442" y="49806"/>
                  </a:cubicBezTo>
                  <a:cubicBezTo>
                    <a:pt x="19445" y="49806"/>
                    <a:pt x="22446" y="49005"/>
                    <a:pt x="24980" y="47407"/>
                  </a:cubicBezTo>
                  <a:cubicBezTo>
                    <a:pt x="26495" y="52085"/>
                    <a:pt x="31513" y="55002"/>
                    <a:pt x="36462" y="55002"/>
                  </a:cubicBezTo>
                  <a:cubicBezTo>
                    <a:pt x="37269" y="55002"/>
                    <a:pt x="38075" y="54925"/>
                    <a:pt x="38863" y="54765"/>
                  </a:cubicBezTo>
                  <a:cubicBezTo>
                    <a:pt x="44494" y="53633"/>
                    <a:pt x="48983" y="49014"/>
                    <a:pt x="51067" y="43692"/>
                  </a:cubicBezTo>
                  <a:cubicBezTo>
                    <a:pt x="52595" y="44525"/>
                    <a:pt x="54298" y="44912"/>
                    <a:pt x="56016" y="44912"/>
                  </a:cubicBezTo>
                  <a:cubicBezTo>
                    <a:pt x="59945" y="44912"/>
                    <a:pt x="63947" y="42887"/>
                    <a:pt x="66092" y="39548"/>
                  </a:cubicBezTo>
                  <a:cubicBezTo>
                    <a:pt x="69176" y="34750"/>
                    <a:pt x="68414" y="27999"/>
                    <a:pt x="64735" y="23642"/>
                  </a:cubicBezTo>
                  <a:cubicBezTo>
                    <a:pt x="64140" y="22927"/>
                    <a:pt x="63461" y="22249"/>
                    <a:pt x="63223" y="21356"/>
                  </a:cubicBezTo>
                  <a:cubicBezTo>
                    <a:pt x="62937" y="20284"/>
                    <a:pt x="63366" y="19177"/>
                    <a:pt x="63663" y="18105"/>
                  </a:cubicBezTo>
                  <a:cubicBezTo>
                    <a:pt x="65092" y="12926"/>
                    <a:pt x="63294" y="7009"/>
                    <a:pt x="59234" y="3484"/>
                  </a:cubicBezTo>
                  <a:cubicBezTo>
                    <a:pt x="56613" y="1209"/>
                    <a:pt x="53122" y="0"/>
                    <a:pt x="496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1"/>
            <p:cNvSpPr/>
            <p:nvPr/>
          </p:nvSpPr>
          <p:spPr>
            <a:xfrm>
              <a:off x="5981945" y="1373163"/>
              <a:ext cx="717773" cy="821545"/>
            </a:xfrm>
            <a:custGeom>
              <a:rect b="b" l="l" r="r" t="t"/>
              <a:pathLst>
                <a:path extrusionOk="0" h="23611" w="21885">
                  <a:moveTo>
                    <a:pt x="10943" y="0"/>
                  </a:moveTo>
                  <a:cubicBezTo>
                    <a:pt x="4906" y="0"/>
                    <a:pt x="1" y="4906"/>
                    <a:pt x="1" y="10942"/>
                  </a:cubicBezTo>
                  <a:cubicBezTo>
                    <a:pt x="1" y="15324"/>
                    <a:pt x="2572" y="19098"/>
                    <a:pt x="6287" y="20848"/>
                  </a:cubicBezTo>
                  <a:lnTo>
                    <a:pt x="6287" y="23610"/>
                  </a:lnTo>
                  <a:lnTo>
                    <a:pt x="15872" y="23610"/>
                  </a:lnTo>
                  <a:cubicBezTo>
                    <a:pt x="15872" y="23610"/>
                    <a:pt x="15931" y="22051"/>
                    <a:pt x="15955" y="20670"/>
                  </a:cubicBezTo>
                  <a:cubicBezTo>
                    <a:pt x="19479" y="18860"/>
                    <a:pt x="21884" y="15181"/>
                    <a:pt x="21884" y="10942"/>
                  </a:cubicBezTo>
                  <a:cubicBezTo>
                    <a:pt x="21884" y="4906"/>
                    <a:pt x="16991" y="0"/>
                    <a:pt x="10943"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1"/>
            <p:cNvSpPr/>
            <p:nvPr/>
          </p:nvSpPr>
          <p:spPr>
            <a:xfrm>
              <a:off x="6145582" y="1755397"/>
              <a:ext cx="399900" cy="438869"/>
            </a:xfrm>
            <a:custGeom>
              <a:rect b="b" l="l" r="r" t="t"/>
              <a:pathLst>
                <a:path extrusionOk="0" h="12613" w="12193">
                  <a:moveTo>
                    <a:pt x="8293" y="669"/>
                  </a:moveTo>
                  <a:cubicBezTo>
                    <a:pt x="8307" y="669"/>
                    <a:pt x="8321" y="670"/>
                    <a:pt x="8335" y="671"/>
                  </a:cubicBezTo>
                  <a:cubicBezTo>
                    <a:pt x="8537" y="694"/>
                    <a:pt x="8704" y="813"/>
                    <a:pt x="8799" y="992"/>
                  </a:cubicBezTo>
                  <a:cubicBezTo>
                    <a:pt x="8882" y="1171"/>
                    <a:pt x="8906" y="1385"/>
                    <a:pt x="8871" y="1575"/>
                  </a:cubicBezTo>
                  <a:cubicBezTo>
                    <a:pt x="8775" y="1980"/>
                    <a:pt x="8466" y="2314"/>
                    <a:pt x="8144" y="2587"/>
                  </a:cubicBezTo>
                  <a:cubicBezTo>
                    <a:pt x="8003" y="2703"/>
                    <a:pt x="7851" y="2808"/>
                    <a:pt x="7692" y="2900"/>
                  </a:cubicBezTo>
                  <a:lnTo>
                    <a:pt x="7692" y="2900"/>
                  </a:lnTo>
                  <a:cubicBezTo>
                    <a:pt x="7636" y="2780"/>
                    <a:pt x="7588" y="2656"/>
                    <a:pt x="7549" y="2528"/>
                  </a:cubicBezTo>
                  <a:cubicBezTo>
                    <a:pt x="7430" y="2147"/>
                    <a:pt x="7370" y="1730"/>
                    <a:pt x="7489" y="1337"/>
                  </a:cubicBezTo>
                  <a:cubicBezTo>
                    <a:pt x="7537" y="1147"/>
                    <a:pt x="7644" y="968"/>
                    <a:pt x="7799" y="849"/>
                  </a:cubicBezTo>
                  <a:cubicBezTo>
                    <a:pt x="7943" y="739"/>
                    <a:pt x="8117" y="669"/>
                    <a:pt x="8293" y="669"/>
                  </a:cubicBezTo>
                  <a:close/>
                  <a:moveTo>
                    <a:pt x="4223" y="132"/>
                  </a:moveTo>
                  <a:cubicBezTo>
                    <a:pt x="4346" y="132"/>
                    <a:pt x="4472" y="166"/>
                    <a:pt x="4584" y="218"/>
                  </a:cubicBezTo>
                  <a:cubicBezTo>
                    <a:pt x="4942" y="409"/>
                    <a:pt x="5108" y="825"/>
                    <a:pt x="5144" y="1230"/>
                  </a:cubicBezTo>
                  <a:cubicBezTo>
                    <a:pt x="5168" y="1635"/>
                    <a:pt x="5120" y="2052"/>
                    <a:pt x="4989" y="2433"/>
                  </a:cubicBezTo>
                  <a:cubicBezTo>
                    <a:pt x="4927" y="2615"/>
                    <a:pt x="4848" y="2790"/>
                    <a:pt x="4754" y="2956"/>
                  </a:cubicBezTo>
                  <a:lnTo>
                    <a:pt x="4754" y="2956"/>
                  </a:lnTo>
                  <a:cubicBezTo>
                    <a:pt x="4287" y="2683"/>
                    <a:pt x="3899" y="2278"/>
                    <a:pt x="3679" y="1802"/>
                  </a:cubicBezTo>
                  <a:cubicBezTo>
                    <a:pt x="3501" y="1421"/>
                    <a:pt x="3453" y="968"/>
                    <a:pt x="3608" y="575"/>
                  </a:cubicBezTo>
                  <a:cubicBezTo>
                    <a:pt x="3691" y="397"/>
                    <a:pt x="3822" y="230"/>
                    <a:pt x="4013" y="170"/>
                  </a:cubicBezTo>
                  <a:cubicBezTo>
                    <a:pt x="4079" y="144"/>
                    <a:pt x="4151" y="132"/>
                    <a:pt x="4223" y="132"/>
                  </a:cubicBezTo>
                  <a:close/>
                  <a:moveTo>
                    <a:pt x="829" y="2905"/>
                  </a:moveTo>
                  <a:cubicBezTo>
                    <a:pt x="964" y="2905"/>
                    <a:pt x="1100" y="2937"/>
                    <a:pt x="1215" y="2992"/>
                  </a:cubicBezTo>
                  <a:cubicBezTo>
                    <a:pt x="1513" y="3135"/>
                    <a:pt x="1703" y="3421"/>
                    <a:pt x="1846" y="3695"/>
                  </a:cubicBezTo>
                  <a:cubicBezTo>
                    <a:pt x="1977" y="3986"/>
                    <a:pt x="2101" y="4277"/>
                    <a:pt x="2220" y="4564"/>
                  </a:cubicBezTo>
                  <a:lnTo>
                    <a:pt x="2220" y="4564"/>
                  </a:lnTo>
                  <a:cubicBezTo>
                    <a:pt x="2138" y="4570"/>
                    <a:pt x="2056" y="4573"/>
                    <a:pt x="1974" y="4573"/>
                  </a:cubicBezTo>
                  <a:cubicBezTo>
                    <a:pt x="1753" y="4573"/>
                    <a:pt x="1535" y="4550"/>
                    <a:pt x="1322" y="4504"/>
                  </a:cubicBezTo>
                  <a:cubicBezTo>
                    <a:pt x="977" y="4421"/>
                    <a:pt x="620" y="4278"/>
                    <a:pt x="405" y="4016"/>
                  </a:cubicBezTo>
                  <a:cubicBezTo>
                    <a:pt x="191" y="3766"/>
                    <a:pt x="131" y="3361"/>
                    <a:pt x="334" y="3111"/>
                  </a:cubicBezTo>
                  <a:cubicBezTo>
                    <a:pt x="458" y="2966"/>
                    <a:pt x="643" y="2905"/>
                    <a:pt x="829" y="2905"/>
                  </a:cubicBezTo>
                  <a:close/>
                  <a:moveTo>
                    <a:pt x="11239" y="2797"/>
                  </a:moveTo>
                  <a:cubicBezTo>
                    <a:pt x="11411" y="2797"/>
                    <a:pt x="11583" y="2839"/>
                    <a:pt x="11728" y="2921"/>
                  </a:cubicBezTo>
                  <a:cubicBezTo>
                    <a:pt x="12026" y="3087"/>
                    <a:pt x="12145" y="3468"/>
                    <a:pt x="11990" y="3778"/>
                  </a:cubicBezTo>
                  <a:cubicBezTo>
                    <a:pt x="11835" y="4088"/>
                    <a:pt x="11538" y="4314"/>
                    <a:pt x="11204" y="4445"/>
                  </a:cubicBezTo>
                  <a:cubicBezTo>
                    <a:pt x="10926" y="4541"/>
                    <a:pt x="10628" y="4588"/>
                    <a:pt x="10327" y="4588"/>
                  </a:cubicBezTo>
                  <a:cubicBezTo>
                    <a:pt x="10055" y="4588"/>
                    <a:pt x="9780" y="4549"/>
                    <a:pt x="9516" y="4472"/>
                  </a:cubicBezTo>
                  <a:lnTo>
                    <a:pt x="9516" y="4472"/>
                  </a:lnTo>
                  <a:cubicBezTo>
                    <a:pt x="9682" y="4153"/>
                    <a:pt x="9869" y="3834"/>
                    <a:pt x="10085" y="3528"/>
                  </a:cubicBezTo>
                  <a:cubicBezTo>
                    <a:pt x="10276" y="3278"/>
                    <a:pt x="10502" y="3028"/>
                    <a:pt x="10799" y="2897"/>
                  </a:cubicBezTo>
                  <a:cubicBezTo>
                    <a:pt x="10934" y="2830"/>
                    <a:pt x="11086" y="2797"/>
                    <a:pt x="11239" y="2797"/>
                  </a:cubicBezTo>
                  <a:close/>
                  <a:moveTo>
                    <a:pt x="4225" y="0"/>
                  </a:moveTo>
                  <a:cubicBezTo>
                    <a:pt x="4138" y="0"/>
                    <a:pt x="4050" y="16"/>
                    <a:pt x="3965" y="51"/>
                  </a:cubicBezTo>
                  <a:cubicBezTo>
                    <a:pt x="3739" y="123"/>
                    <a:pt x="3572" y="313"/>
                    <a:pt x="3489" y="528"/>
                  </a:cubicBezTo>
                  <a:cubicBezTo>
                    <a:pt x="3322" y="956"/>
                    <a:pt x="3370" y="1444"/>
                    <a:pt x="3560" y="1849"/>
                  </a:cubicBezTo>
                  <a:cubicBezTo>
                    <a:pt x="3795" y="2362"/>
                    <a:pt x="4196" y="2790"/>
                    <a:pt x="4684" y="3076"/>
                  </a:cubicBezTo>
                  <a:lnTo>
                    <a:pt x="4684" y="3076"/>
                  </a:lnTo>
                  <a:cubicBezTo>
                    <a:pt x="4390" y="3551"/>
                    <a:pt x="3978" y="3944"/>
                    <a:pt x="3501" y="4195"/>
                  </a:cubicBezTo>
                  <a:cubicBezTo>
                    <a:pt x="3131" y="4389"/>
                    <a:pt x="2730" y="4510"/>
                    <a:pt x="2325" y="4554"/>
                  </a:cubicBezTo>
                  <a:lnTo>
                    <a:pt x="2325" y="4554"/>
                  </a:lnTo>
                  <a:cubicBezTo>
                    <a:pt x="2205" y="4257"/>
                    <a:pt x="2076" y="3954"/>
                    <a:pt x="1929" y="3647"/>
                  </a:cubicBezTo>
                  <a:cubicBezTo>
                    <a:pt x="1786" y="3361"/>
                    <a:pt x="1584" y="3064"/>
                    <a:pt x="1262" y="2897"/>
                  </a:cubicBezTo>
                  <a:cubicBezTo>
                    <a:pt x="1127" y="2835"/>
                    <a:pt x="974" y="2799"/>
                    <a:pt x="811" y="2799"/>
                  </a:cubicBezTo>
                  <a:cubicBezTo>
                    <a:pt x="787" y="2799"/>
                    <a:pt x="763" y="2800"/>
                    <a:pt x="739" y="2802"/>
                  </a:cubicBezTo>
                  <a:cubicBezTo>
                    <a:pt x="560" y="2814"/>
                    <a:pt x="370" y="2897"/>
                    <a:pt x="250" y="3040"/>
                  </a:cubicBezTo>
                  <a:cubicBezTo>
                    <a:pt x="0" y="3349"/>
                    <a:pt x="72" y="3802"/>
                    <a:pt x="310" y="4088"/>
                  </a:cubicBezTo>
                  <a:cubicBezTo>
                    <a:pt x="560" y="4385"/>
                    <a:pt x="929" y="4528"/>
                    <a:pt x="1298" y="4611"/>
                  </a:cubicBezTo>
                  <a:cubicBezTo>
                    <a:pt x="1530" y="4664"/>
                    <a:pt x="1770" y="4690"/>
                    <a:pt x="2011" y="4690"/>
                  </a:cubicBezTo>
                  <a:cubicBezTo>
                    <a:pt x="2097" y="4690"/>
                    <a:pt x="2183" y="4687"/>
                    <a:pt x="2268" y="4680"/>
                  </a:cubicBezTo>
                  <a:lnTo>
                    <a:pt x="2268" y="4680"/>
                  </a:lnTo>
                  <a:cubicBezTo>
                    <a:pt x="2370" y="4928"/>
                    <a:pt x="2467" y="5172"/>
                    <a:pt x="2560" y="5409"/>
                  </a:cubicBezTo>
                  <a:cubicBezTo>
                    <a:pt x="3453" y="7600"/>
                    <a:pt x="4084" y="9410"/>
                    <a:pt x="4513" y="10672"/>
                  </a:cubicBezTo>
                  <a:cubicBezTo>
                    <a:pt x="4727" y="11291"/>
                    <a:pt x="4894" y="11779"/>
                    <a:pt x="5001" y="12112"/>
                  </a:cubicBezTo>
                  <a:cubicBezTo>
                    <a:pt x="5061" y="12279"/>
                    <a:pt x="5096" y="12398"/>
                    <a:pt x="5132" y="12493"/>
                  </a:cubicBezTo>
                  <a:cubicBezTo>
                    <a:pt x="5156" y="12577"/>
                    <a:pt x="5180" y="12612"/>
                    <a:pt x="5180" y="12612"/>
                  </a:cubicBezTo>
                  <a:cubicBezTo>
                    <a:pt x="5180" y="12612"/>
                    <a:pt x="5168" y="12577"/>
                    <a:pt x="5144" y="12482"/>
                  </a:cubicBezTo>
                  <a:cubicBezTo>
                    <a:pt x="5120" y="12398"/>
                    <a:pt x="5072" y="12267"/>
                    <a:pt x="5025" y="12101"/>
                  </a:cubicBezTo>
                  <a:cubicBezTo>
                    <a:pt x="4930" y="11767"/>
                    <a:pt x="4775" y="11279"/>
                    <a:pt x="4561" y="10648"/>
                  </a:cubicBezTo>
                  <a:cubicBezTo>
                    <a:pt x="4144" y="9398"/>
                    <a:pt x="3525" y="7576"/>
                    <a:pt x="2656" y="5373"/>
                  </a:cubicBezTo>
                  <a:cubicBezTo>
                    <a:pt x="2561" y="5145"/>
                    <a:pt x="2469" y="4910"/>
                    <a:pt x="2372" y="4671"/>
                  </a:cubicBezTo>
                  <a:lnTo>
                    <a:pt x="2372" y="4671"/>
                  </a:lnTo>
                  <a:cubicBezTo>
                    <a:pt x="2782" y="4626"/>
                    <a:pt x="3188" y="4504"/>
                    <a:pt x="3560" y="4302"/>
                  </a:cubicBezTo>
                  <a:cubicBezTo>
                    <a:pt x="4064" y="4042"/>
                    <a:pt x="4490" y="3634"/>
                    <a:pt x="4794" y="3137"/>
                  </a:cubicBezTo>
                  <a:lnTo>
                    <a:pt x="4794" y="3137"/>
                  </a:lnTo>
                  <a:cubicBezTo>
                    <a:pt x="5069" y="3283"/>
                    <a:pt x="5369" y="3384"/>
                    <a:pt x="5680" y="3433"/>
                  </a:cubicBezTo>
                  <a:cubicBezTo>
                    <a:pt x="5830" y="3456"/>
                    <a:pt x="5980" y="3467"/>
                    <a:pt x="6130" y="3467"/>
                  </a:cubicBezTo>
                  <a:cubicBezTo>
                    <a:pt x="6656" y="3467"/>
                    <a:pt x="7175" y="3329"/>
                    <a:pt x="7636" y="3088"/>
                  </a:cubicBezTo>
                  <a:lnTo>
                    <a:pt x="7636" y="3088"/>
                  </a:lnTo>
                  <a:cubicBezTo>
                    <a:pt x="7938" y="3658"/>
                    <a:pt x="8413" y="4121"/>
                    <a:pt x="8966" y="4397"/>
                  </a:cubicBezTo>
                  <a:cubicBezTo>
                    <a:pt x="9095" y="4459"/>
                    <a:pt x="9228" y="4512"/>
                    <a:pt x="9363" y="4556"/>
                  </a:cubicBezTo>
                  <a:lnTo>
                    <a:pt x="9363" y="4556"/>
                  </a:lnTo>
                  <a:cubicBezTo>
                    <a:pt x="9269" y="4742"/>
                    <a:pt x="9181" y="4927"/>
                    <a:pt x="9097" y="5112"/>
                  </a:cubicBezTo>
                  <a:cubicBezTo>
                    <a:pt x="8609" y="6195"/>
                    <a:pt x="8323" y="7231"/>
                    <a:pt x="8109" y="8148"/>
                  </a:cubicBezTo>
                  <a:cubicBezTo>
                    <a:pt x="7894" y="9076"/>
                    <a:pt x="7763" y="9874"/>
                    <a:pt x="7668" y="10529"/>
                  </a:cubicBezTo>
                  <a:cubicBezTo>
                    <a:pt x="7573" y="11184"/>
                    <a:pt x="7513" y="11696"/>
                    <a:pt x="7466" y="12041"/>
                  </a:cubicBezTo>
                  <a:cubicBezTo>
                    <a:pt x="7454" y="12208"/>
                    <a:pt x="7442" y="12339"/>
                    <a:pt x="7430" y="12434"/>
                  </a:cubicBezTo>
                  <a:cubicBezTo>
                    <a:pt x="7418" y="12529"/>
                    <a:pt x="7418" y="12577"/>
                    <a:pt x="7418" y="12577"/>
                  </a:cubicBezTo>
                  <a:cubicBezTo>
                    <a:pt x="7418" y="12577"/>
                    <a:pt x="7430" y="12529"/>
                    <a:pt x="7442" y="12434"/>
                  </a:cubicBezTo>
                  <a:cubicBezTo>
                    <a:pt x="7454" y="12339"/>
                    <a:pt x="7478" y="12208"/>
                    <a:pt x="7501" y="12041"/>
                  </a:cubicBezTo>
                  <a:cubicBezTo>
                    <a:pt x="7549" y="11696"/>
                    <a:pt x="7632" y="11184"/>
                    <a:pt x="7728" y="10541"/>
                  </a:cubicBezTo>
                  <a:cubicBezTo>
                    <a:pt x="7835" y="9886"/>
                    <a:pt x="7966" y="9076"/>
                    <a:pt x="8180" y="8171"/>
                  </a:cubicBezTo>
                  <a:cubicBezTo>
                    <a:pt x="8406" y="7255"/>
                    <a:pt x="8704" y="6219"/>
                    <a:pt x="9192" y="5147"/>
                  </a:cubicBezTo>
                  <a:cubicBezTo>
                    <a:pt x="9274" y="4962"/>
                    <a:pt x="9363" y="4773"/>
                    <a:pt x="9458" y="4585"/>
                  </a:cubicBezTo>
                  <a:lnTo>
                    <a:pt x="9458" y="4585"/>
                  </a:lnTo>
                  <a:cubicBezTo>
                    <a:pt x="9737" y="4664"/>
                    <a:pt x="10026" y="4705"/>
                    <a:pt x="10312" y="4705"/>
                  </a:cubicBezTo>
                  <a:cubicBezTo>
                    <a:pt x="10632" y="4705"/>
                    <a:pt x="10947" y="4655"/>
                    <a:pt x="11240" y="4552"/>
                  </a:cubicBezTo>
                  <a:cubicBezTo>
                    <a:pt x="11597" y="4409"/>
                    <a:pt x="11919" y="4171"/>
                    <a:pt x="12085" y="3826"/>
                  </a:cubicBezTo>
                  <a:cubicBezTo>
                    <a:pt x="12169" y="3659"/>
                    <a:pt x="12192" y="3445"/>
                    <a:pt x="12133" y="3266"/>
                  </a:cubicBezTo>
                  <a:cubicBezTo>
                    <a:pt x="12085" y="3076"/>
                    <a:pt x="11942" y="2921"/>
                    <a:pt x="11788" y="2837"/>
                  </a:cubicBezTo>
                  <a:cubicBezTo>
                    <a:pt x="11619" y="2737"/>
                    <a:pt x="11426" y="2690"/>
                    <a:pt x="11237" y="2690"/>
                  </a:cubicBezTo>
                  <a:cubicBezTo>
                    <a:pt x="11067" y="2690"/>
                    <a:pt x="10899" y="2728"/>
                    <a:pt x="10752" y="2802"/>
                  </a:cubicBezTo>
                  <a:cubicBezTo>
                    <a:pt x="10430" y="2945"/>
                    <a:pt x="10192" y="3207"/>
                    <a:pt x="10002" y="3468"/>
                  </a:cubicBezTo>
                  <a:cubicBezTo>
                    <a:pt x="9782" y="3787"/>
                    <a:pt x="9592" y="4115"/>
                    <a:pt x="9421" y="4443"/>
                  </a:cubicBezTo>
                  <a:lnTo>
                    <a:pt x="9421" y="4443"/>
                  </a:lnTo>
                  <a:cubicBezTo>
                    <a:pt x="9286" y="4398"/>
                    <a:pt x="9153" y="4343"/>
                    <a:pt x="9025" y="4278"/>
                  </a:cubicBezTo>
                  <a:cubicBezTo>
                    <a:pt x="8489" y="4019"/>
                    <a:pt x="8038" y="3573"/>
                    <a:pt x="7752" y="3024"/>
                  </a:cubicBezTo>
                  <a:lnTo>
                    <a:pt x="7752" y="3024"/>
                  </a:lnTo>
                  <a:cubicBezTo>
                    <a:pt x="7920" y="2927"/>
                    <a:pt x="8080" y="2817"/>
                    <a:pt x="8228" y="2695"/>
                  </a:cubicBezTo>
                  <a:cubicBezTo>
                    <a:pt x="8561" y="2397"/>
                    <a:pt x="8894" y="2064"/>
                    <a:pt x="9002" y="1599"/>
                  </a:cubicBezTo>
                  <a:cubicBezTo>
                    <a:pt x="9049" y="1373"/>
                    <a:pt x="9013" y="1135"/>
                    <a:pt x="8906" y="932"/>
                  </a:cubicBezTo>
                  <a:cubicBezTo>
                    <a:pt x="8799" y="730"/>
                    <a:pt x="8585" y="563"/>
                    <a:pt x="8347" y="551"/>
                  </a:cubicBezTo>
                  <a:cubicBezTo>
                    <a:pt x="8320" y="549"/>
                    <a:pt x="8293" y="547"/>
                    <a:pt x="8266" y="547"/>
                  </a:cubicBezTo>
                  <a:cubicBezTo>
                    <a:pt x="7825" y="547"/>
                    <a:pt x="7460" y="909"/>
                    <a:pt x="7358" y="1302"/>
                  </a:cubicBezTo>
                  <a:cubicBezTo>
                    <a:pt x="7239" y="1730"/>
                    <a:pt x="7299" y="2171"/>
                    <a:pt x="7418" y="2564"/>
                  </a:cubicBezTo>
                  <a:cubicBezTo>
                    <a:pt x="7461" y="2702"/>
                    <a:pt x="7513" y="2835"/>
                    <a:pt x="7574" y="2964"/>
                  </a:cubicBezTo>
                  <a:lnTo>
                    <a:pt x="7574" y="2964"/>
                  </a:lnTo>
                  <a:cubicBezTo>
                    <a:pt x="7126" y="3198"/>
                    <a:pt x="6623" y="3332"/>
                    <a:pt x="6117" y="3332"/>
                  </a:cubicBezTo>
                  <a:cubicBezTo>
                    <a:pt x="5979" y="3332"/>
                    <a:pt x="5841" y="3323"/>
                    <a:pt x="5704" y="3302"/>
                  </a:cubicBezTo>
                  <a:cubicBezTo>
                    <a:pt x="5411" y="3254"/>
                    <a:pt x="5126" y="3156"/>
                    <a:pt x="4864" y="3017"/>
                  </a:cubicBezTo>
                  <a:lnTo>
                    <a:pt x="4864" y="3017"/>
                  </a:lnTo>
                  <a:cubicBezTo>
                    <a:pt x="4960" y="2843"/>
                    <a:pt x="5043" y="2660"/>
                    <a:pt x="5108" y="2468"/>
                  </a:cubicBezTo>
                  <a:cubicBezTo>
                    <a:pt x="5239" y="2075"/>
                    <a:pt x="5299" y="1647"/>
                    <a:pt x="5275" y="1218"/>
                  </a:cubicBezTo>
                  <a:cubicBezTo>
                    <a:pt x="5251" y="1004"/>
                    <a:pt x="5203" y="790"/>
                    <a:pt x="5108" y="587"/>
                  </a:cubicBezTo>
                  <a:cubicBezTo>
                    <a:pt x="5001" y="385"/>
                    <a:pt x="4846" y="218"/>
                    <a:pt x="4644" y="111"/>
                  </a:cubicBezTo>
                  <a:cubicBezTo>
                    <a:pt x="4517" y="44"/>
                    <a:pt x="4372" y="0"/>
                    <a:pt x="4225"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1"/>
            <p:cNvSpPr/>
            <p:nvPr/>
          </p:nvSpPr>
          <p:spPr>
            <a:xfrm>
              <a:off x="6188156" y="2213271"/>
              <a:ext cx="310461" cy="43111"/>
            </a:xfrm>
            <a:custGeom>
              <a:rect b="b" l="l" r="r" t="t"/>
              <a:pathLst>
                <a:path extrusionOk="0" h="1239" w="9466">
                  <a:moveTo>
                    <a:pt x="286" y="0"/>
                  </a:moveTo>
                  <a:cubicBezTo>
                    <a:pt x="131" y="0"/>
                    <a:pt x="0" y="131"/>
                    <a:pt x="0" y="298"/>
                  </a:cubicBezTo>
                  <a:lnTo>
                    <a:pt x="0" y="941"/>
                  </a:lnTo>
                  <a:cubicBezTo>
                    <a:pt x="0" y="1107"/>
                    <a:pt x="131" y="1238"/>
                    <a:pt x="286" y="1238"/>
                  </a:cubicBezTo>
                  <a:lnTo>
                    <a:pt x="9168" y="1238"/>
                  </a:lnTo>
                  <a:cubicBezTo>
                    <a:pt x="9335" y="1238"/>
                    <a:pt x="9466" y="1107"/>
                    <a:pt x="9466" y="941"/>
                  </a:cubicBezTo>
                  <a:lnTo>
                    <a:pt x="9466" y="298"/>
                  </a:lnTo>
                  <a:cubicBezTo>
                    <a:pt x="9466" y="131"/>
                    <a:pt x="9335" y="0"/>
                    <a:pt x="9168"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1"/>
            <p:cNvSpPr/>
            <p:nvPr/>
          </p:nvSpPr>
          <p:spPr>
            <a:xfrm>
              <a:off x="6188156" y="2274994"/>
              <a:ext cx="310461" cy="137162"/>
            </a:xfrm>
            <a:custGeom>
              <a:rect b="b" l="l" r="r" t="t"/>
              <a:pathLst>
                <a:path extrusionOk="0" h="3942" w="9466">
                  <a:moveTo>
                    <a:pt x="619" y="0"/>
                  </a:moveTo>
                  <a:cubicBezTo>
                    <a:pt x="274" y="0"/>
                    <a:pt x="0" y="274"/>
                    <a:pt x="0" y="619"/>
                  </a:cubicBezTo>
                  <a:cubicBezTo>
                    <a:pt x="0" y="953"/>
                    <a:pt x="274" y="1238"/>
                    <a:pt x="619" y="1238"/>
                  </a:cubicBezTo>
                  <a:lnTo>
                    <a:pt x="1512" y="1238"/>
                  </a:lnTo>
                  <a:lnTo>
                    <a:pt x="2715" y="3513"/>
                  </a:lnTo>
                  <a:cubicBezTo>
                    <a:pt x="2858" y="3774"/>
                    <a:pt x="3120" y="3941"/>
                    <a:pt x="3417" y="3941"/>
                  </a:cubicBezTo>
                  <a:lnTo>
                    <a:pt x="6358" y="3941"/>
                  </a:lnTo>
                  <a:cubicBezTo>
                    <a:pt x="6656" y="3941"/>
                    <a:pt x="6930" y="3774"/>
                    <a:pt x="7073" y="3513"/>
                  </a:cubicBezTo>
                  <a:lnTo>
                    <a:pt x="8227" y="1238"/>
                  </a:lnTo>
                  <a:lnTo>
                    <a:pt x="8847" y="1238"/>
                  </a:lnTo>
                  <a:cubicBezTo>
                    <a:pt x="9192" y="1238"/>
                    <a:pt x="9466" y="953"/>
                    <a:pt x="9466" y="619"/>
                  </a:cubicBezTo>
                  <a:cubicBezTo>
                    <a:pt x="9466" y="274"/>
                    <a:pt x="9192" y="0"/>
                    <a:pt x="8847"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1"/>
            <p:cNvSpPr/>
            <p:nvPr/>
          </p:nvSpPr>
          <p:spPr>
            <a:xfrm>
              <a:off x="6020616" y="1443097"/>
              <a:ext cx="240570" cy="432780"/>
            </a:xfrm>
            <a:custGeom>
              <a:rect b="b" l="l" r="r" t="t"/>
              <a:pathLst>
                <a:path extrusionOk="0" h="12438" w="7335">
                  <a:moveTo>
                    <a:pt x="6898" y="1"/>
                  </a:moveTo>
                  <a:cubicBezTo>
                    <a:pt x="6814" y="1"/>
                    <a:pt x="6717" y="5"/>
                    <a:pt x="6608" y="14"/>
                  </a:cubicBezTo>
                  <a:cubicBezTo>
                    <a:pt x="6204" y="62"/>
                    <a:pt x="5608" y="205"/>
                    <a:pt x="4930" y="514"/>
                  </a:cubicBezTo>
                  <a:cubicBezTo>
                    <a:pt x="4239" y="812"/>
                    <a:pt x="3465" y="1288"/>
                    <a:pt x="2739" y="1967"/>
                  </a:cubicBezTo>
                  <a:cubicBezTo>
                    <a:pt x="2001" y="2646"/>
                    <a:pt x="1310" y="3539"/>
                    <a:pt x="810" y="4586"/>
                  </a:cubicBezTo>
                  <a:cubicBezTo>
                    <a:pt x="322" y="5658"/>
                    <a:pt x="96" y="6753"/>
                    <a:pt x="48" y="7753"/>
                  </a:cubicBezTo>
                  <a:cubicBezTo>
                    <a:pt x="0" y="8754"/>
                    <a:pt x="143" y="9647"/>
                    <a:pt x="346" y="10373"/>
                  </a:cubicBezTo>
                  <a:cubicBezTo>
                    <a:pt x="560" y="11087"/>
                    <a:pt x="834" y="11635"/>
                    <a:pt x="1060" y="11968"/>
                  </a:cubicBezTo>
                  <a:cubicBezTo>
                    <a:pt x="1276" y="12281"/>
                    <a:pt x="1453" y="12438"/>
                    <a:pt x="1537" y="12438"/>
                  </a:cubicBezTo>
                  <a:cubicBezTo>
                    <a:pt x="1546" y="12438"/>
                    <a:pt x="1553" y="12436"/>
                    <a:pt x="1560" y="12433"/>
                  </a:cubicBezTo>
                  <a:cubicBezTo>
                    <a:pt x="1739" y="12337"/>
                    <a:pt x="1429" y="11516"/>
                    <a:pt x="1286" y="10182"/>
                  </a:cubicBezTo>
                  <a:cubicBezTo>
                    <a:pt x="1120" y="8861"/>
                    <a:pt x="1203" y="6968"/>
                    <a:pt x="2036" y="5158"/>
                  </a:cubicBezTo>
                  <a:cubicBezTo>
                    <a:pt x="2882" y="3348"/>
                    <a:pt x="4275" y="2074"/>
                    <a:pt x="5382" y="1348"/>
                  </a:cubicBezTo>
                  <a:cubicBezTo>
                    <a:pt x="6501" y="598"/>
                    <a:pt x="7335" y="300"/>
                    <a:pt x="7287" y="98"/>
                  </a:cubicBezTo>
                  <a:cubicBezTo>
                    <a:pt x="7269" y="36"/>
                    <a:pt x="7135" y="1"/>
                    <a:pt x="68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1"/>
            <p:cNvSpPr/>
            <p:nvPr/>
          </p:nvSpPr>
          <p:spPr>
            <a:xfrm>
              <a:off x="6299445" y="1416237"/>
              <a:ext cx="92981" cy="46834"/>
            </a:xfrm>
            <a:custGeom>
              <a:rect b="b" l="l" r="r" t="t"/>
              <a:pathLst>
                <a:path extrusionOk="0" h="1346" w="2835">
                  <a:moveTo>
                    <a:pt x="1417" y="1"/>
                  </a:moveTo>
                  <a:cubicBezTo>
                    <a:pt x="1001" y="1"/>
                    <a:pt x="632" y="108"/>
                    <a:pt x="381" y="263"/>
                  </a:cubicBezTo>
                  <a:cubicBezTo>
                    <a:pt x="131" y="405"/>
                    <a:pt x="0" y="608"/>
                    <a:pt x="36" y="786"/>
                  </a:cubicBezTo>
                  <a:cubicBezTo>
                    <a:pt x="108" y="1155"/>
                    <a:pt x="715" y="1346"/>
                    <a:pt x="1417" y="1346"/>
                  </a:cubicBezTo>
                  <a:cubicBezTo>
                    <a:pt x="2108" y="1346"/>
                    <a:pt x="2727" y="1167"/>
                    <a:pt x="2798" y="798"/>
                  </a:cubicBezTo>
                  <a:cubicBezTo>
                    <a:pt x="2834" y="620"/>
                    <a:pt x="2703" y="417"/>
                    <a:pt x="2453" y="263"/>
                  </a:cubicBezTo>
                  <a:cubicBezTo>
                    <a:pt x="2203" y="120"/>
                    <a:pt x="1834" y="12"/>
                    <a:pt x="14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1"/>
            <p:cNvSpPr/>
            <p:nvPr/>
          </p:nvSpPr>
          <p:spPr>
            <a:xfrm>
              <a:off x="6286555" y="2387131"/>
              <a:ext cx="128501" cy="20877"/>
            </a:xfrm>
            <a:custGeom>
              <a:rect b="b" l="l" r="r" t="t"/>
              <a:pathLst>
                <a:path extrusionOk="0" h="600" w="3918">
                  <a:moveTo>
                    <a:pt x="2111" y="0"/>
                  </a:moveTo>
                  <a:cubicBezTo>
                    <a:pt x="2059" y="0"/>
                    <a:pt x="2006" y="2"/>
                    <a:pt x="1953" y="4"/>
                  </a:cubicBezTo>
                  <a:cubicBezTo>
                    <a:pt x="1382" y="16"/>
                    <a:pt x="870" y="159"/>
                    <a:pt x="536" y="301"/>
                  </a:cubicBezTo>
                  <a:cubicBezTo>
                    <a:pt x="191" y="444"/>
                    <a:pt x="1" y="587"/>
                    <a:pt x="12" y="599"/>
                  </a:cubicBezTo>
                  <a:cubicBezTo>
                    <a:pt x="13" y="600"/>
                    <a:pt x="14" y="600"/>
                    <a:pt x="16" y="600"/>
                  </a:cubicBezTo>
                  <a:cubicBezTo>
                    <a:pt x="45" y="600"/>
                    <a:pt x="244" y="498"/>
                    <a:pt x="572" y="385"/>
                  </a:cubicBezTo>
                  <a:cubicBezTo>
                    <a:pt x="905" y="266"/>
                    <a:pt x="1394" y="147"/>
                    <a:pt x="1953" y="135"/>
                  </a:cubicBezTo>
                  <a:cubicBezTo>
                    <a:pt x="1988" y="134"/>
                    <a:pt x="2023" y="134"/>
                    <a:pt x="2058" y="134"/>
                  </a:cubicBezTo>
                  <a:cubicBezTo>
                    <a:pt x="2564" y="134"/>
                    <a:pt x="3023" y="213"/>
                    <a:pt x="3346" y="313"/>
                  </a:cubicBezTo>
                  <a:cubicBezTo>
                    <a:pt x="3655" y="399"/>
                    <a:pt x="3859" y="484"/>
                    <a:pt x="3907" y="484"/>
                  </a:cubicBezTo>
                  <a:cubicBezTo>
                    <a:pt x="3913" y="484"/>
                    <a:pt x="3916" y="483"/>
                    <a:pt x="3918" y="480"/>
                  </a:cubicBezTo>
                  <a:cubicBezTo>
                    <a:pt x="3918" y="468"/>
                    <a:pt x="3727" y="349"/>
                    <a:pt x="3370" y="218"/>
                  </a:cubicBezTo>
                  <a:cubicBezTo>
                    <a:pt x="3057" y="100"/>
                    <a:pt x="2608" y="0"/>
                    <a:pt x="2111" y="0"/>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1"/>
            <p:cNvSpPr/>
            <p:nvPr/>
          </p:nvSpPr>
          <p:spPr>
            <a:xfrm>
              <a:off x="6240471" y="2316397"/>
              <a:ext cx="218333" cy="5010"/>
            </a:xfrm>
            <a:custGeom>
              <a:rect b="b" l="l" r="r" t="t"/>
              <a:pathLst>
                <a:path extrusionOk="0" h="144" w="6657">
                  <a:moveTo>
                    <a:pt x="3334" y="1"/>
                  </a:moveTo>
                  <a:cubicBezTo>
                    <a:pt x="1489" y="1"/>
                    <a:pt x="1" y="37"/>
                    <a:pt x="1" y="72"/>
                  </a:cubicBezTo>
                  <a:cubicBezTo>
                    <a:pt x="1" y="108"/>
                    <a:pt x="1489" y="144"/>
                    <a:pt x="3334" y="144"/>
                  </a:cubicBezTo>
                  <a:cubicBezTo>
                    <a:pt x="5168" y="144"/>
                    <a:pt x="6656" y="108"/>
                    <a:pt x="6656" y="72"/>
                  </a:cubicBezTo>
                  <a:cubicBezTo>
                    <a:pt x="6656" y="37"/>
                    <a:pt x="5168" y="1"/>
                    <a:pt x="3334"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1"/>
            <p:cNvSpPr/>
            <p:nvPr/>
          </p:nvSpPr>
          <p:spPr>
            <a:xfrm>
              <a:off x="6259626" y="2352268"/>
              <a:ext cx="182387" cy="6194"/>
            </a:xfrm>
            <a:custGeom>
              <a:rect b="b" l="l" r="r" t="t"/>
              <a:pathLst>
                <a:path extrusionOk="0" h="178" w="5561">
                  <a:moveTo>
                    <a:pt x="5129" y="1"/>
                  </a:moveTo>
                  <a:cubicBezTo>
                    <a:pt x="5016" y="1"/>
                    <a:pt x="4885" y="2"/>
                    <a:pt x="4739" y="6"/>
                  </a:cubicBezTo>
                  <a:cubicBezTo>
                    <a:pt x="4203" y="18"/>
                    <a:pt x="3524" y="29"/>
                    <a:pt x="2786" y="41"/>
                  </a:cubicBezTo>
                  <a:cubicBezTo>
                    <a:pt x="2036" y="41"/>
                    <a:pt x="1357" y="53"/>
                    <a:pt x="822" y="65"/>
                  </a:cubicBezTo>
                  <a:cubicBezTo>
                    <a:pt x="310" y="65"/>
                    <a:pt x="0" y="77"/>
                    <a:pt x="0" y="101"/>
                  </a:cubicBezTo>
                  <a:cubicBezTo>
                    <a:pt x="0" y="113"/>
                    <a:pt x="310" y="137"/>
                    <a:pt x="822" y="160"/>
                  </a:cubicBezTo>
                  <a:cubicBezTo>
                    <a:pt x="1175" y="169"/>
                    <a:pt x="1624" y="177"/>
                    <a:pt x="2130" y="177"/>
                  </a:cubicBezTo>
                  <a:cubicBezTo>
                    <a:pt x="2340" y="177"/>
                    <a:pt x="2559" y="176"/>
                    <a:pt x="2786" y="172"/>
                  </a:cubicBezTo>
                  <a:cubicBezTo>
                    <a:pt x="3548" y="160"/>
                    <a:pt x="4239" y="137"/>
                    <a:pt x="4751" y="101"/>
                  </a:cubicBezTo>
                  <a:cubicBezTo>
                    <a:pt x="5251" y="65"/>
                    <a:pt x="5560" y="41"/>
                    <a:pt x="5560" y="18"/>
                  </a:cubicBezTo>
                  <a:cubicBezTo>
                    <a:pt x="5560" y="9"/>
                    <a:pt x="5400" y="1"/>
                    <a:pt x="5129"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1"/>
            <p:cNvSpPr/>
            <p:nvPr/>
          </p:nvSpPr>
          <p:spPr>
            <a:xfrm>
              <a:off x="6611467" y="1211585"/>
              <a:ext cx="238635" cy="253168"/>
            </a:xfrm>
            <a:custGeom>
              <a:rect b="b" l="l" r="r" t="t"/>
              <a:pathLst>
                <a:path extrusionOk="0" h="7276" w="7276">
                  <a:moveTo>
                    <a:pt x="3632" y="1"/>
                  </a:moveTo>
                  <a:cubicBezTo>
                    <a:pt x="1620" y="1"/>
                    <a:pt x="1" y="1632"/>
                    <a:pt x="1" y="3644"/>
                  </a:cubicBezTo>
                  <a:cubicBezTo>
                    <a:pt x="1" y="5656"/>
                    <a:pt x="1632" y="7276"/>
                    <a:pt x="3632" y="7276"/>
                  </a:cubicBezTo>
                  <a:cubicBezTo>
                    <a:pt x="5644" y="7276"/>
                    <a:pt x="7275" y="5644"/>
                    <a:pt x="7275" y="3644"/>
                  </a:cubicBezTo>
                  <a:cubicBezTo>
                    <a:pt x="7275" y="1632"/>
                    <a:pt x="5644" y="1"/>
                    <a:pt x="3632"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1"/>
            <p:cNvSpPr/>
            <p:nvPr/>
          </p:nvSpPr>
          <p:spPr>
            <a:xfrm>
              <a:off x="5542629" y="1622767"/>
              <a:ext cx="1679921" cy="591793"/>
            </a:xfrm>
            <a:custGeom>
              <a:rect b="b" l="l" r="r" t="t"/>
              <a:pathLst>
                <a:path extrusionOk="0" h="17008" w="51221">
                  <a:moveTo>
                    <a:pt x="45756" y="0"/>
                  </a:moveTo>
                  <a:cubicBezTo>
                    <a:pt x="45511" y="0"/>
                    <a:pt x="45269" y="3"/>
                    <a:pt x="45030" y="6"/>
                  </a:cubicBezTo>
                  <a:cubicBezTo>
                    <a:pt x="44125" y="30"/>
                    <a:pt x="43267" y="77"/>
                    <a:pt x="42482" y="137"/>
                  </a:cubicBezTo>
                  <a:cubicBezTo>
                    <a:pt x="40886" y="256"/>
                    <a:pt x="39517" y="423"/>
                    <a:pt x="38398" y="565"/>
                  </a:cubicBezTo>
                  <a:cubicBezTo>
                    <a:pt x="37291" y="720"/>
                    <a:pt x="36421" y="851"/>
                    <a:pt x="35838" y="946"/>
                  </a:cubicBezTo>
                  <a:cubicBezTo>
                    <a:pt x="35552" y="994"/>
                    <a:pt x="35326" y="1030"/>
                    <a:pt x="35171" y="1054"/>
                  </a:cubicBezTo>
                  <a:cubicBezTo>
                    <a:pt x="35028" y="1077"/>
                    <a:pt x="34945" y="1101"/>
                    <a:pt x="34945" y="1101"/>
                  </a:cubicBezTo>
                  <a:cubicBezTo>
                    <a:pt x="34945" y="1101"/>
                    <a:pt x="35028" y="1089"/>
                    <a:pt x="35183" y="1065"/>
                  </a:cubicBezTo>
                  <a:cubicBezTo>
                    <a:pt x="35338" y="1042"/>
                    <a:pt x="35552" y="1018"/>
                    <a:pt x="35850" y="970"/>
                  </a:cubicBezTo>
                  <a:cubicBezTo>
                    <a:pt x="36433" y="887"/>
                    <a:pt x="37291" y="768"/>
                    <a:pt x="38410" y="625"/>
                  </a:cubicBezTo>
                  <a:cubicBezTo>
                    <a:pt x="39529" y="482"/>
                    <a:pt x="40886" y="327"/>
                    <a:pt x="42482" y="208"/>
                  </a:cubicBezTo>
                  <a:cubicBezTo>
                    <a:pt x="43279" y="161"/>
                    <a:pt x="44125" y="113"/>
                    <a:pt x="45030" y="89"/>
                  </a:cubicBezTo>
                  <a:cubicBezTo>
                    <a:pt x="45211" y="87"/>
                    <a:pt x="45394" y="85"/>
                    <a:pt x="45579" y="85"/>
                  </a:cubicBezTo>
                  <a:cubicBezTo>
                    <a:pt x="46322" y="85"/>
                    <a:pt x="47099" y="108"/>
                    <a:pt x="47899" y="184"/>
                  </a:cubicBezTo>
                  <a:cubicBezTo>
                    <a:pt x="48399" y="244"/>
                    <a:pt x="48899" y="303"/>
                    <a:pt x="49411" y="434"/>
                  </a:cubicBezTo>
                  <a:cubicBezTo>
                    <a:pt x="49911" y="565"/>
                    <a:pt x="50435" y="744"/>
                    <a:pt x="50816" y="1125"/>
                  </a:cubicBezTo>
                  <a:cubicBezTo>
                    <a:pt x="50995" y="1304"/>
                    <a:pt x="51114" y="1566"/>
                    <a:pt x="51114" y="1827"/>
                  </a:cubicBezTo>
                  <a:cubicBezTo>
                    <a:pt x="51114" y="2101"/>
                    <a:pt x="51018" y="2363"/>
                    <a:pt x="50887" y="2613"/>
                  </a:cubicBezTo>
                  <a:cubicBezTo>
                    <a:pt x="50626" y="3101"/>
                    <a:pt x="50209" y="3530"/>
                    <a:pt x="49780" y="3923"/>
                  </a:cubicBezTo>
                  <a:cubicBezTo>
                    <a:pt x="48899" y="4697"/>
                    <a:pt x="47863" y="5364"/>
                    <a:pt x="46780" y="5995"/>
                  </a:cubicBezTo>
                  <a:cubicBezTo>
                    <a:pt x="45684" y="6614"/>
                    <a:pt x="44530" y="7209"/>
                    <a:pt x="43327" y="7769"/>
                  </a:cubicBezTo>
                  <a:cubicBezTo>
                    <a:pt x="38505" y="9983"/>
                    <a:pt x="32957" y="11876"/>
                    <a:pt x="27039" y="13472"/>
                  </a:cubicBezTo>
                  <a:cubicBezTo>
                    <a:pt x="21110" y="15043"/>
                    <a:pt x="15359" y="16186"/>
                    <a:pt x="10073" y="16686"/>
                  </a:cubicBezTo>
                  <a:cubicBezTo>
                    <a:pt x="8751" y="16805"/>
                    <a:pt x="7465" y="16877"/>
                    <a:pt x="6203" y="16889"/>
                  </a:cubicBezTo>
                  <a:cubicBezTo>
                    <a:pt x="4953" y="16889"/>
                    <a:pt x="3727" y="16841"/>
                    <a:pt x="2572" y="16615"/>
                  </a:cubicBezTo>
                  <a:cubicBezTo>
                    <a:pt x="1989" y="16508"/>
                    <a:pt x="1429" y="16353"/>
                    <a:pt x="929" y="16079"/>
                  </a:cubicBezTo>
                  <a:cubicBezTo>
                    <a:pt x="691" y="15948"/>
                    <a:pt x="465" y="15782"/>
                    <a:pt x="310" y="15555"/>
                  </a:cubicBezTo>
                  <a:cubicBezTo>
                    <a:pt x="143" y="15341"/>
                    <a:pt x="60" y="15079"/>
                    <a:pt x="119" y="14817"/>
                  </a:cubicBezTo>
                  <a:cubicBezTo>
                    <a:pt x="167" y="14555"/>
                    <a:pt x="310" y="14329"/>
                    <a:pt x="453" y="14103"/>
                  </a:cubicBezTo>
                  <a:cubicBezTo>
                    <a:pt x="607" y="13888"/>
                    <a:pt x="786" y="13698"/>
                    <a:pt x="965" y="13507"/>
                  </a:cubicBezTo>
                  <a:cubicBezTo>
                    <a:pt x="1322" y="13126"/>
                    <a:pt x="1715" y="12793"/>
                    <a:pt x="2119" y="12484"/>
                  </a:cubicBezTo>
                  <a:cubicBezTo>
                    <a:pt x="3703" y="11269"/>
                    <a:pt x="5298" y="10376"/>
                    <a:pt x="6703" y="9614"/>
                  </a:cubicBezTo>
                  <a:cubicBezTo>
                    <a:pt x="8108" y="8852"/>
                    <a:pt x="9347" y="8257"/>
                    <a:pt x="10359" y="7792"/>
                  </a:cubicBezTo>
                  <a:cubicBezTo>
                    <a:pt x="11383" y="7316"/>
                    <a:pt x="12192" y="6971"/>
                    <a:pt x="12728" y="6745"/>
                  </a:cubicBezTo>
                  <a:cubicBezTo>
                    <a:pt x="13002" y="6626"/>
                    <a:pt x="13204" y="6542"/>
                    <a:pt x="13347" y="6483"/>
                  </a:cubicBezTo>
                  <a:cubicBezTo>
                    <a:pt x="13490" y="6423"/>
                    <a:pt x="13561" y="6388"/>
                    <a:pt x="13561" y="6388"/>
                  </a:cubicBezTo>
                  <a:lnTo>
                    <a:pt x="13561" y="6388"/>
                  </a:lnTo>
                  <a:cubicBezTo>
                    <a:pt x="13561" y="6388"/>
                    <a:pt x="13490" y="6411"/>
                    <a:pt x="13347" y="6471"/>
                  </a:cubicBezTo>
                  <a:cubicBezTo>
                    <a:pt x="13204" y="6530"/>
                    <a:pt x="13002" y="6614"/>
                    <a:pt x="12728" y="6721"/>
                  </a:cubicBezTo>
                  <a:cubicBezTo>
                    <a:pt x="12180" y="6935"/>
                    <a:pt x="11371" y="7280"/>
                    <a:pt x="10347" y="7745"/>
                  </a:cubicBezTo>
                  <a:cubicBezTo>
                    <a:pt x="9323" y="8197"/>
                    <a:pt x="8073" y="8793"/>
                    <a:pt x="6668" y="9543"/>
                  </a:cubicBezTo>
                  <a:cubicBezTo>
                    <a:pt x="5263" y="10293"/>
                    <a:pt x="3667" y="11186"/>
                    <a:pt x="2060" y="12412"/>
                  </a:cubicBezTo>
                  <a:cubicBezTo>
                    <a:pt x="1667" y="12722"/>
                    <a:pt x="1262" y="13055"/>
                    <a:pt x="893" y="13436"/>
                  </a:cubicBezTo>
                  <a:cubicBezTo>
                    <a:pt x="715" y="13627"/>
                    <a:pt x="524" y="13817"/>
                    <a:pt x="381" y="14043"/>
                  </a:cubicBezTo>
                  <a:cubicBezTo>
                    <a:pt x="226" y="14269"/>
                    <a:pt x="72" y="14508"/>
                    <a:pt x="24" y="14793"/>
                  </a:cubicBezTo>
                  <a:cubicBezTo>
                    <a:pt x="12" y="14865"/>
                    <a:pt x="12" y="14936"/>
                    <a:pt x="0" y="15008"/>
                  </a:cubicBezTo>
                  <a:cubicBezTo>
                    <a:pt x="12" y="15079"/>
                    <a:pt x="12" y="15162"/>
                    <a:pt x="36" y="15234"/>
                  </a:cubicBezTo>
                  <a:cubicBezTo>
                    <a:pt x="72" y="15365"/>
                    <a:pt x="143" y="15496"/>
                    <a:pt x="226" y="15615"/>
                  </a:cubicBezTo>
                  <a:cubicBezTo>
                    <a:pt x="393" y="15853"/>
                    <a:pt x="631" y="16032"/>
                    <a:pt x="881" y="16174"/>
                  </a:cubicBezTo>
                  <a:cubicBezTo>
                    <a:pt x="1393" y="16448"/>
                    <a:pt x="1965" y="16615"/>
                    <a:pt x="2548" y="16722"/>
                  </a:cubicBezTo>
                  <a:cubicBezTo>
                    <a:pt x="3715" y="16948"/>
                    <a:pt x="4941" y="17008"/>
                    <a:pt x="6203" y="17008"/>
                  </a:cubicBezTo>
                  <a:cubicBezTo>
                    <a:pt x="7465" y="16996"/>
                    <a:pt x="8763" y="16925"/>
                    <a:pt x="10085" y="16805"/>
                  </a:cubicBezTo>
                  <a:cubicBezTo>
                    <a:pt x="15395" y="16317"/>
                    <a:pt x="21146" y="15174"/>
                    <a:pt x="27075" y="13603"/>
                  </a:cubicBezTo>
                  <a:cubicBezTo>
                    <a:pt x="32992" y="12007"/>
                    <a:pt x="38553" y="10114"/>
                    <a:pt x="43387" y="7876"/>
                  </a:cubicBezTo>
                  <a:cubicBezTo>
                    <a:pt x="44589" y="7316"/>
                    <a:pt x="45744" y="6721"/>
                    <a:pt x="46839" y="6090"/>
                  </a:cubicBezTo>
                  <a:cubicBezTo>
                    <a:pt x="47935" y="5459"/>
                    <a:pt x="48959" y="4792"/>
                    <a:pt x="49852" y="4006"/>
                  </a:cubicBezTo>
                  <a:cubicBezTo>
                    <a:pt x="50292" y="3601"/>
                    <a:pt x="50709" y="3173"/>
                    <a:pt x="50983" y="2661"/>
                  </a:cubicBezTo>
                  <a:cubicBezTo>
                    <a:pt x="51126" y="2411"/>
                    <a:pt x="51221" y="2125"/>
                    <a:pt x="51221" y="1827"/>
                  </a:cubicBezTo>
                  <a:cubicBezTo>
                    <a:pt x="51221" y="1542"/>
                    <a:pt x="51090" y="1256"/>
                    <a:pt x="50887" y="1054"/>
                  </a:cubicBezTo>
                  <a:cubicBezTo>
                    <a:pt x="50483" y="649"/>
                    <a:pt x="49935" y="470"/>
                    <a:pt x="49435" y="339"/>
                  </a:cubicBezTo>
                  <a:cubicBezTo>
                    <a:pt x="48923" y="208"/>
                    <a:pt x="48411" y="137"/>
                    <a:pt x="47899" y="89"/>
                  </a:cubicBezTo>
                  <a:cubicBezTo>
                    <a:pt x="47160" y="19"/>
                    <a:pt x="46447" y="0"/>
                    <a:pt x="45756"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1"/>
            <p:cNvSpPr/>
            <p:nvPr/>
          </p:nvSpPr>
          <p:spPr>
            <a:xfrm>
              <a:off x="5691407" y="1405451"/>
              <a:ext cx="1262901" cy="323489"/>
            </a:xfrm>
            <a:custGeom>
              <a:rect b="b" l="l" r="r" t="t"/>
              <a:pathLst>
                <a:path extrusionOk="0" h="9297" w="38506">
                  <a:moveTo>
                    <a:pt x="9125" y="0"/>
                  </a:moveTo>
                  <a:cubicBezTo>
                    <a:pt x="7839" y="0"/>
                    <a:pt x="6358" y="50"/>
                    <a:pt x="4715" y="227"/>
                  </a:cubicBezTo>
                  <a:cubicBezTo>
                    <a:pt x="3941" y="322"/>
                    <a:pt x="3144" y="442"/>
                    <a:pt x="2322" y="656"/>
                  </a:cubicBezTo>
                  <a:cubicBezTo>
                    <a:pt x="1905" y="763"/>
                    <a:pt x="1489" y="894"/>
                    <a:pt x="1096" y="1084"/>
                  </a:cubicBezTo>
                  <a:cubicBezTo>
                    <a:pt x="893" y="1180"/>
                    <a:pt x="691" y="1287"/>
                    <a:pt x="512" y="1430"/>
                  </a:cubicBezTo>
                  <a:cubicBezTo>
                    <a:pt x="334" y="1573"/>
                    <a:pt x="167" y="1751"/>
                    <a:pt x="84" y="1977"/>
                  </a:cubicBezTo>
                  <a:cubicBezTo>
                    <a:pt x="0" y="2204"/>
                    <a:pt x="36" y="2466"/>
                    <a:pt x="120" y="2692"/>
                  </a:cubicBezTo>
                  <a:cubicBezTo>
                    <a:pt x="215" y="2918"/>
                    <a:pt x="370" y="3097"/>
                    <a:pt x="536" y="3275"/>
                  </a:cubicBezTo>
                  <a:cubicBezTo>
                    <a:pt x="870" y="3609"/>
                    <a:pt x="1274" y="3882"/>
                    <a:pt x="1691" y="4132"/>
                  </a:cubicBezTo>
                  <a:cubicBezTo>
                    <a:pt x="2536" y="4621"/>
                    <a:pt x="3453" y="5025"/>
                    <a:pt x="4418" y="5383"/>
                  </a:cubicBezTo>
                  <a:cubicBezTo>
                    <a:pt x="6335" y="6097"/>
                    <a:pt x="8406" y="6669"/>
                    <a:pt x="10573" y="7157"/>
                  </a:cubicBezTo>
                  <a:cubicBezTo>
                    <a:pt x="12740" y="7657"/>
                    <a:pt x="15014" y="8062"/>
                    <a:pt x="17348" y="8407"/>
                  </a:cubicBezTo>
                  <a:cubicBezTo>
                    <a:pt x="21434" y="8979"/>
                    <a:pt x="25383" y="9296"/>
                    <a:pt x="29038" y="9296"/>
                  </a:cubicBezTo>
                  <a:cubicBezTo>
                    <a:pt x="29569" y="9296"/>
                    <a:pt x="30094" y="9290"/>
                    <a:pt x="30611" y="9276"/>
                  </a:cubicBezTo>
                  <a:cubicBezTo>
                    <a:pt x="32659" y="9205"/>
                    <a:pt x="34612" y="9062"/>
                    <a:pt x="36374" y="8574"/>
                  </a:cubicBezTo>
                  <a:cubicBezTo>
                    <a:pt x="36815" y="8454"/>
                    <a:pt x="37243" y="8300"/>
                    <a:pt x="37636" y="8085"/>
                  </a:cubicBezTo>
                  <a:cubicBezTo>
                    <a:pt x="37827" y="7978"/>
                    <a:pt x="38005" y="7847"/>
                    <a:pt x="38172" y="7692"/>
                  </a:cubicBezTo>
                  <a:cubicBezTo>
                    <a:pt x="38315" y="7526"/>
                    <a:pt x="38446" y="7335"/>
                    <a:pt x="38481" y="7109"/>
                  </a:cubicBezTo>
                  <a:cubicBezTo>
                    <a:pt x="38505" y="6871"/>
                    <a:pt x="38422" y="6657"/>
                    <a:pt x="38315" y="6478"/>
                  </a:cubicBezTo>
                  <a:cubicBezTo>
                    <a:pt x="38196" y="6299"/>
                    <a:pt x="38053" y="6145"/>
                    <a:pt x="37910" y="6002"/>
                  </a:cubicBezTo>
                  <a:cubicBezTo>
                    <a:pt x="37600" y="5728"/>
                    <a:pt x="37267" y="5502"/>
                    <a:pt x="36934" y="5299"/>
                  </a:cubicBezTo>
                  <a:cubicBezTo>
                    <a:pt x="35600" y="4525"/>
                    <a:pt x="34279" y="4037"/>
                    <a:pt x="33124" y="3621"/>
                  </a:cubicBezTo>
                  <a:cubicBezTo>
                    <a:pt x="31957" y="3216"/>
                    <a:pt x="30945" y="2918"/>
                    <a:pt x="30111" y="2692"/>
                  </a:cubicBezTo>
                  <a:cubicBezTo>
                    <a:pt x="29278" y="2466"/>
                    <a:pt x="28623" y="2311"/>
                    <a:pt x="28183" y="2204"/>
                  </a:cubicBezTo>
                  <a:cubicBezTo>
                    <a:pt x="27956" y="2156"/>
                    <a:pt x="27790" y="2120"/>
                    <a:pt x="27671" y="2085"/>
                  </a:cubicBezTo>
                  <a:cubicBezTo>
                    <a:pt x="27563" y="2061"/>
                    <a:pt x="27504" y="2049"/>
                    <a:pt x="27504" y="2049"/>
                  </a:cubicBezTo>
                  <a:lnTo>
                    <a:pt x="27504" y="2049"/>
                  </a:lnTo>
                  <a:cubicBezTo>
                    <a:pt x="27504" y="2049"/>
                    <a:pt x="27552" y="2073"/>
                    <a:pt x="27671" y="2097"/>
                  </a:cubicBezTo>
                  <a:cubicBezTo>
                    <a:pt x="27790" y="2132"/>
                    <a:pt x="27956" y="2168"/>
                    <a:pt x="28171" y="2227"/>
                  </a:cubicBezTo>
                  <a:cubicBezTo>
                    <a:pt x="28611" y="2335"/>
                    <a:pt x="29266" y="2513"/>
                    <a:pt x="30088" y="2739"/>
                  </a:cubicBezTo>
                  <a:cubicBezTo>
                    <a:pt x="30921" y="2978"/>
                    <a:pt x="31933" y="3287"/>
                    <a:pt x="33088" y="3692"/>
                  </a:cubicBezTo>
                  <a:cubicBezTo>
                    <a:pt x="34243" y="4109"/>
                    <a:pt x="35564" y="4597"/>
                    <a:pt x="36886" y="5383"/>
                  </a:cubicBezTo>
                  <a:cubicBezTo>
                    <a:pt x="37219" y="5585"/>
                    <a:pt x="37541" y="5811"/>
                    <a:pt x="37839" y="6073"/>
                  </a:cubicBezTo>
                  <a:cubicBezTo>
                    <a:pt x="37981" y="6216"/>
                    <a:pt x="38112" y="6359"/>
                    <a:pt x="38231" y="6526"/>
                  </a:cubicBezTo>
                  <a:cubicBezTo>
                    <a:pt x="38327" y="6704"/>
                    <a:pt x="38398" y="6895"/>
                    <a:pt x="38374" y="7085"/>
                  </a:cubicBezTo>
                  <a:cubicBezTo>
                    <a:pt x="38339" y="7288"/>
                    <a:pt x="38231" y="7466"/>
                    <a:pt x="38089" y="7621"/>
                  </a:cubicBezTo>
                  <a:cubicBezTo>
                    <a:pt x="37946" y="7764"/>
                    <a:pt x="37767" y="7883"/>
                    <a:pt x="37577" y="7990"/>
                  </a:cubicBezTo>
                  <a:cubicBezTo>
                    <a:pt x="37196" y="8193"/>
                    <a:pt x="36779" y="8347"/>
                    <a:pt x="36350" y="8466"/>
                  </a:cubicBezTo>
                  <a:cubicBezTo>
                    <a:pt x="34600" y="8943"/>
                    <a:pt x="32647" y="9085"/>
                    <a:pt x="30611" y="9157"/>
                  </a:cubicBezTo>
                  <a:cubicBezTo>
                    <a:pt x="30140" y="9168"/>
                    <a:pt x="29663" y="9173"/>
                    <a:pt x="29181" y="9173"/>
                  </a:cubicBezTo>
                  <a:cubicBezTo>
                    <a:pt x="25489" y="9173"/>
                    <a:pt x="21500" y="8854"/>
                    <a:pt x="17372" y="8264"/>
                  </a:cubicBezTo>
                  <a:cubicBezTo>
                    <a:pt x="15038" y="7931"/>
                    <a:pt x="12764" y="7526"/>
                    <a:pt x="10597" y="7038"/>
                  </a:cubicBezTo>
                  <a:cubicBezTo>
                    <a:pt x="8430" y="6538"/>
                    <a:pt x="6358" y="5978"/>
                    <a:pt x="4453" y="5264"/>
                  </a:cubicBezTo>
                  <a:cubicBezTo>
                    <a:pt x="3501" y="4906"/>
                    <a:pt x="2584" y="4513"/>
                    <a:pt x="1751" y="4025"/>
                  </a:cubicBezTo>
                  <a:cubicBezTo>
                    <a:pt x="1334" y="3787"/>
                    <a:pt x="941" y="3513"/>
                    <a:pt x="608" y="3192"/>
                  </a:cubicBezTo>
                  <a:cubicBezTo>
                    <a:pt x="465" y="3025"/>
                    <a:pt x="298" y="2847"/>
                    <a:pt x="227" y="2644"/>
                  </a:cubicBezTo>
                  <a:cubicBezTo>
                    <a:pt x="143" y="2442"/>
                    <a:pt x="108" y="2216"/>
                    <a:pt x="191" y="2013"/>
                  </a:cubicBezTo>
                  <a:cubicBezTo>
                    <a:pt x="262" y="1811"/>
                    <a:pt x="417" y="1644"/>
                    <a:pt x="584" y="1513"/>
                  </a:cubicBezTo>
                  <a:cubicBezTo>
                    <a:pt x="751" y="1382"/>
                    <a:pt x="941" y="1275"/>
                    <a:pt x="1132" y="1180"/>
                  </a:cubicBezTo>
                  <a:cubicBezTo>
                    <a:pt x="1524" y="989"/>
                    <a:pt x="1941" y="858"/>
                    <a:pt x="2346" y="751"/>
                  </a:cubicBezTo>
                  <a:cubicBezTo>
                    <a:pt x="3156" y="537"/>
                    <a:pt x="3953" y="418"/>
                    <a:pt x="4715" y="322"/>
                  </a:cubicBezTo>
                  <a:cubicBezTo>
                    <a:pt x="6504" y="121"/>
                    <a:pt x="8104" y="74"/>
                    <a:pt x="9469" y="74"/>
                  </a:cubicBezTo>
                  <a:cubicBezTo>
                    <a:pt x="10447" y="74"/>
                    <a:pt x="11305" y="98"/>
                    <a:pt x="12026" y="108"/>
                  </a:cubicBezTo>
                  <a:cubicBezTo>
                    <a:pt x="12883" y="120"/>
                    <a:pt x="13562" y="132"/>
                    <a:pt x="14014" y="132"/>
                  </a:cubicBezTo>
                  <a:cubicBezTo>
                    <a:pt x="14240" y="132"/>
                    <a:pt x="14419" y="132"/>
                    <a:pt x="14538" y="144"/>
                  </a:cubicBezTo>
                  <a:cubicBezTo>
                    <a:pt x="14657" y="144"/>
                    <a:pt x="14717" y="132"/>
                    <a:pt x="14717" y="132"/>
                  </a:cubicBezTo>
                  <a:lnTo>
                    <a:pt x="14538" y="132"/>
                  </a:lnTo>
                  <a:cubicBezTo>
                    <a:pt x="14419" y="120"/>
                    <a:pt x="14252" y="120"/>
                    <a:pt x="14026" y="108"/>
                  </a:cubicBezTo>
                  <a:cubicBezTo>
                    <a:pt x="13562" y="96"/>
                    <a:pt x="12895" y="84"/>
                    <a:pt x="12038" y="61"/>
                  </a:cubicBezTo>
                  <a:cubicBezTo>
                    <a:pt x="11231" y="38"/>
                    <a:pt x="10253" y="0"/>
                    <a:pt x="9125"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1"/>
            <p:cNvSpPr/>
            <p:nvPr/>
          </p:nvSpPr>
          <p:spPr>
            <a:xfrm>
              <a:off x="5400082" y="2016030"/>
              <a:ext cx="367496" cy="344192"/>
            </a:xfrm>
            <a:custGeom>
              <a:rect b="b" l="l" r="r" t="t"/>
              <a:pathLst>
                <a:path extrusionOk="0" h="9892" w="11205">
                  <a:moveTo>
                    <a:pt x="5598" y="1"/>
                  </a:moveTo>
                  <a:cubicBezTo>
                    <a:pt x="3653" y="1"/>
                    <a:pt x="1809" y="1161"/>
                    <a:pt x="1024" y="3074"/>
                  </a:cubicBezTo>
                  <a:cubicBezTo>
                    <a:pt x="0" y="5610"/>
                    <a:pt x="1203" y="8491"/>
                    <a:pt x="3727" y="9527"/>
                  </a:cubicBezTo>
                  <a:cubicBezTo>
                    <a:pt x="4340" y="9774"/>
                    <a:pt x="4973" y="9892"/>
                    <a:pt x="5595" y="9892"/>
                  </a:cubicBezTo>
                  <a:cubicBezTo>
                    <a:pt x="7548" y="9892"/>
                    <a:pt x="9395" y="8735"/>
                    <a:pt x="10180" y="6812"/>
                  </a:cubicBezTo>
                  <a:cubicBezTo>
                    <a:pt x="11204" y="4288"/>
                    <a:pt x="9990" y="1407"/>
                    <a:pt x="7466" y="371"/>
                  </a:cubicBezTo>
                  <a:cubicBezTo>
                    <a:pt x="6854" y="120"/>
                    <a:pt x="6221" y="1"/>
                    <a:pt x="5598"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1"/>
            <p:cNvSpPr/>
            <p:nvPr/>
          </p:nvSpPr>
          <p:spPr>
            <a:xfrm>
              <a:off x="7311277" y="4334243"/>
              <a:ext cx="134371" cy="275089"/>
            </a:xfrm>
            <a:custGeom>
              <a:rect b="b" l="l" r="r" t="t"/>
              <a:pathLst>
                <a:path extrusionOk="0" h="7906" w="4097">
                  <a:moveTo>
                    <a:pt x="2603" y="0"/>
                  </a:moveTo>
                  <a:cubicBezTo>
                    <a:pt x="1489" y="0"/>
                    <a:pt x="413" y="2329"/>
                    <a:pt x="239" y="3727"/>
                  </a:cubicBezTo>
                  <a:cubicBezTo>
                    <a:pt x="120" y="4691"/>
                    <a:pt x="1" y="6584"/>
                    <a:pt x="977" y="7906"/>
                  </a:cubicBezTo>
                  <a:cubicBezTo>
                    <a:pt x="2108" y="6941"/>
                    <a:pt x="3239" y="5667"/>
                    <a:pt x="3715" y="4262"/>
                  </a:cubicBezTo>
                  <a:cubicBezTo>
                    <a:pt x="3953" y="3536"/>
                    <a:pt x="4096" y="2774"/>
                    <a:pt x="4001" y="2012"/>
                  </a:cubicBezTo>
                  <a:cubicBezTo>
                    <a:pt x="3894" y="1250"/>
                    <a:pt x="3525" y="512"/>
                    <a:pt x="2906" y="60"/>
                  </a:cubicBezTo>
                  <a:cubicBezTo>
                    <a:pt x="2805" y="19"/>
                    <a:pt x="2704" y="0"/>
                    <a:pt x="2603" y="0"/>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1"/>
            <p:cNvSpPr/>
            <p:nvPr/>
          </p:nvSpPr>
          <p:spPr>
            <a:xfrm>
              <a:off x="5817554" y="1157343"/>
              <a:ext cx="305378" cy="323976"/>
            </a:xfrm>
            <a:custGeom>
              <a:rect b="b" l="l" r="r" t="t"/>
              <a:pathLst>
                <a:path extrusionOk="0" h="9311" w="9311">
                  <a:moveTo>
                    <a:pt x="4656" y="0"/>
                  </a:moveTo>
                  <a:cubicBezTo>
                    <a:pt x="2084" y="0"/>
                    <a:pt x="0" y="2084"/>
                    <a:pt x="0" y="4656"/>
                  </a:cubicBezTo>
                  <a:cubicBezTo>
                    <a:pt x="0" y="7227"/>
                    <a:pt x="2084" y="9311"/>
                    <a:pt x="4656" y="9311"/>
                  </a:cubicBezTo>
                  <a:cubicBezTo>
                    <a:pt x="7227" y="9311"/>
                    <a:pt x="9311" y="7227"/>
                    <a:pt x="9311" y="4656"/>
                  </a:cubicBezTo>
                  <a:cubicBezTo>
                    <a:pt x="9311" y="2084"/>
                    <a:pt x="7227" y="0"/>
                    <a:pt x="4656"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1"/>
            <p:cNvSpPr/>
            <p:nvPr/>
          </p:nvSpPr>
          <p:spPr>
            <a:xfrm>
              <a:off x="6706356" y="1902571"/>
              <a:ext cx="196457" cy="208422"/>
            </a:xfrm>
            <a:custGeom>
              <a:rect b="b" l="l" r="r" t="t"/>
              <a:pathLst>
                <a:path extrusionOk="0" h="5990" w="5990">
                  <a:moveTo>
                    <a:pt x="3001" y="0"/>
                  </a:moveTo>
                  <a:cubicBezTo>
                    <a:pt x="1346" y="0"/>
                    <a:pt x="1" y="1346"/>
                    <a:pt x="1" y="3001"/>
                  </a:cubicBezTo>
                  <a:cubicBezTo>
                    <a:pt x="1" y="4656"/>
                    <a:pt x="1346" y="5989"/>
                    <a:pt x="3001" y="5989"/>
                  </a:cubicBezTo>
                  <a:cubicBezTo>
                    <a:pt x="4656" y="5989"/>
                    <a:pt x="5990" y="4656"/>
                    <a:pt x="5990" y="3001"/>
                  </a:cubicBezTo>
                  <a:cubicBezTo>
                    <a:pt x="5990" y="1346"/>
                    <a:pt x="4656" y="0"/>
                    <a:pt x="3001"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1"/>
            <p:cNvSpPr/>
            <p:nvPr/>
          </p:nvSpPr>
          <p:spPr>
            <a:xfrm>
              <a:off x="5642995" y="1664797"/>
              <a:ext cx="164807" cy="174845"/>
            </a:xfrm>
            <a:custGeom>
              <a:rect b="b" l="l" r="r" t="t"/>
              <a:pathLst>
                <a:path extrusionOk="0" h="5025" w="5025">
                  <a:moveTo>
                    <a:pt x="2512" y="0"/>
                  </a:moveTo>
                  <a:cubicBezTo>
                    <a:pt x="1131" y="0"/>
                    <a:pt x="0" y="1120"/>
                    <a:pt x="0" y="2513"/>
                  </a:cubicBezTo>
                  <a:cubicBezTo>
                    <a:pt x="0" y="3894"/>
                    <a:pt x="1131" y="5025"/>
                    <a:pt x="2512" y="5025"/>
                  </a:cubicBezTo>
                  <a:cubicBezTo>
                    <a:pt x="3893" y="5025"/>
                    <a:pt x="5025" y="3894"/>
                    <a:pt x="5025" y="2513"/>
                  </a:cubicBezTo>
                  <a:cubicBezTo>
                    <a:pt x="5025" y="1120"/>
                    <a:pt x="3893" y="0"/>
                    <a:pt x="2512"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1"/>
            <p:cNvSpPr/>
            <p:nvPr/>
          </p:nvSpPr>
          <p:spPr>
            <a:xfrm>
              <a:off x="7372580" y="4615578"/>
              <a:ext cx="156641" cy="102645"/>
            </a:xfrm>
            <a:custGeom>
              <a:rect b="b" l="l" r="r" t="t"/>
              <a:pathLst>
                <a:path extrusionOk="0" h="2950" w="4776">
                  <a:moveTo>
                    <a:pt x="2881" y="0"/>
                  </a:moveTo>
                  <a:cubicBezTo>
                    <a:pt x="2280" y="0"/>
                    <a:pt x="1680" y="153"/>
                    <a:pt x="1180" y="487"/>
                  </a:cubicBezTo>
                  <a:cubicBezTo>
                    <a:pt x="465" y="963"/>
                    <a:pt x="1" y="1820"/>
                    <a:pt x="84" y="2665"/>
                  </a:cubicBezTo>
                  <a:cubicBezTo>
                    <a:pt x="511" y="2865"/>
                    <a:pt x="947" y="2949"/>
                    <a:pt x="1387" y="2949"/>
                  </a:cubicBezTo>
                  <a:cubicBezTo>
                    <a:pt x="2125" y="2949"/>
                    <a:pt x="2873" y="2712"/>
                    <a:pt x="3597" y="2392"/>
                  </a:cubicBezTo>
                  <a:cubicBezTo>
                    <a:pt x="3942" y="2237"/>
                    <a:pt x="4263" y="2034"/>
                    <a:pt x="4478" y="1737"/>
                  </a:cubicBezTo>
                  <a:cubicBezTo>
                    <a:pt x="4704" y="1439"/>
                    <a:pt x="4775" y="1022"/>
                    <a:pt x="4609" y="689"/>
                  </a:cubicBezTo>
                  <a:cubicBezTo>
                    <a:pt x="4430" y="344"/>
                    <a:pt x="4025" y="165"/>
                    <a:pt x="3644" y="82"/>
                  </a:cubicBezTo>
                  <a:cubicBezTo>
                    <a:pt x="3395" y="28"/>
                    <a:pt x="3138" y="0"/>
                    <a:pt x="2881" y="0"/>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1"/>
            <p:cNvSpPr/>
            <p:nvPr/>
          </p:nvSpPr>
          <p:spPr>
            <a:xfrm>
              <a:off x="6604054" y="2219882"/>
              <a:ext cx="43358" cy="46034"/>
            </a:xfrm>
            <a:custGeom>
              <a:rect b="b" l="l" r="r" t="t"/>
              <a:pathLst>
                <a:path extrusionOk="0" h="1323" w="1322">
                  <a:moveTo>
                    <a:pt x="655" y="1"/>
                  </a:moveTo>
                  <a:lnTo>
                    <a:pt x="429" y="429"/>
                  </a:lnTo>
                  <a:lnTo>
                    <a:pt x="0" y="656"/>
                  </a:lnTo>
                  <a:lnTo>
                    <a:pt x="429" y="894"/>
                  </a:lnTo>
                  <a:lnTo>
                    <a:pt x="655" y="1322"/>
                  </a:lnTo>
                  <a:lnTo>
                    <a:pt x="893" y="894"/>
                  </a:lnTo>
                  <a:lnTo>
                    <a:pt x="1322" y="656"/>
                  </a:lnTo>
                  <a:lnTo>
                    <a:pt x="893" y="429"/>
                  </a:lnTo>
                  <a:lnTo>
                    <a:pt x="655" y="1"/>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1"/>
            <p:cNvSpPr/>
            <p:nvPr/>
          </p:nvSpPr>
          <p:spPr>
            <a:xfrm>
              <a:off x="6409586" y="1056270"/>
              <a:ext cx="64447" cy="67955"/>
            </a:xfrm>
            <a:custGeom>
              <a:rect b="b" l="l" r="r" t="t"/>
              <a:pathLst>
                <a:path extrusionOk="0" h="1953" w="1965">
                  <a:moveTo>
                    <a:pt x="988" y="0"/>
                  </a:moveTo>
                  <a:lnTo>
                    <a:pt x="643" y="631"/>
                  </a:lnTo>
                  <a:lnTo>
                    <a:pt x="0" y="976"/>
                  </a:lnTo>
                  <a:lnTo>
                    <a:pt x="643" y="1322"/>
                  </a:lnTo>
                  <a:lnTo>
                    <a:pt x="988" y="1953"/>
                  </a:lnTo>
                  <a:lnTo>
                    <a:pt x="1334" y="1322"/>
                  </a:lnTo>
                  <a:lnTo>
                    <a:pt x="1965" y="976"/>
                  </a:lnTo>
                  <a:lnTo>
                    <a:pt x="1334" y="631"/>
                  </a:lnTo>
                  <a:lnTo>
                    <a:pt x="988"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1"/>
            <p:cNvSpPr/>
            <p:nvPr/>
          </p:nvSpPr>
          <p:spPr>
            <a:xfrm>
              <a:off x="7292549" y="4662548"/>
              <a:ext cx="175729" cy="181665"/>
            </a:xfrm>
            <a:custGeom>
              <a:rect b="b" l="l" r="r" t="t"/>
              <a:pathLst>
                <a:path extrusionOk="0" h="5221" w="5358">
                  <a:moveTo>
                    <a:pt x="5192" y="1"/>
                  </a:moveTo>
                  <a:cubicBezTo>
                    <a:pt x="5148" y="1"/>
                    <a:pt x="5096" y="2"/>
                    <a:pt x="5036" y="6"/>
                  </a:cubicBezTo>
                  <a:cubicBezTo>
                    <a:pt x="4834" y="18"/>
                    <a:pt x="4548" y="65"/>
                    <a:pt x="4203" y="172"/>
                  </a:cubicBezTo>
                  <a:cubicBezTo>
                    <a:pt x="3512" y="387"/>
                    <a:pt x="2631" y="922"/>
                    <a:pt x="1917" y="1768"/>
                  </a:cubicBezTo>
                  <a:cubicBezTo>
                    <a:pt x="1203" y="2613"/>
                    <a:pt x="750" y="3506"/>
                    <a:pt x="453" y="4149"/>
                  </a:cubicBezTo>
                  <a:cubicBezTo>
                    <a:pt x="298" y="4471"/>
                    <a:pt x="191" y="4732"/>
                    <a:pt x="107" y="4923"/>
                  </a:cubicBezTo>
                  <a:cubicBezTo>
                    <a:pt x="36" y="5102"/>
                    <a:pt x="0" y="5209"/>
                    <a:pt x="12" y="5221"/>
                  </a:cubicBezTo>
                  <a:cubicBezTo>
                    <a:pt x="12" y="5221"/>
                    <a:pt x="13" y="5221"/>
                    <a:pt x="13" y="5221"/>
                  </a:cubicBezTo>
                  <a:cubicBezTo>
                    <a:pt x="41" y="5221"/>
                    <a:pt x="231" y="4819"/>
                    <a:pt x="560" y="4197"/>
                  </a:cubicBezTo>
                  <a:cubicBezTo>
                    <a:pt x="881" y="3566"/>
                    <a:pt x="1345" y="2696"/>
                    <a:pt x="2036" y="1875"/>
                  </a:cubicBezTo>
                  <a:cubicBezTo>
                    <a:pt x="2739" y="1053"/>
                    <a:pt x="3584" y="518"/>
                    <a:pt x="4239" y="280"/>
                  </a:cubicBezTo>
                  <a:cubicBezTo>
                    <a:pt x="4905" y="41"/>
                    <a:pt x="5358" y="41"/>
                    <a:pt x="5358" y="18"/>
                  </a:cubicBezTo>
                  <a:cubicBezTo>
                    <a:pt x="5358" y="9"/>
                    <a:pt x="5298" y="1"/>
                    <a:pt x="5192"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1"/>
            <p:cNvSpPr/>
            <p:nvPr/>
          </p:nvSpPr>
          <p:spPr>
            <a:xfrm>
              <a:off x="6012023" y="2548152"/>
              <a:ext cx="1046175" cy="1375725"/>
            </a:xfrm>
            <a:custGeom>
              <a:rect b="b" l="l" r="r" t="t"/>
              <a:pathLst>
                <a:path extrusionOk="0" h="39538" w="31898">
                  <a:moveTo>
                    <a:pt x="10896" y="1"/>
                  </a:moveTo>
                  <a:cubicBezTo>
                    <a:pt x="8728" y="1"/>
                    <a:pt x="6313" y="953"/>
                    <a:pt x="3977" y="4032"/>
                  </a:cubicBezTo>
                  <a:lnTo>
                    <a:pt x="310" y="17569"/>
                  </a:lnTo>
                  <a:cubicBezTo>
                    <a:pt x="0" y="23724"/>
                    <a:pt x="2572" y="29963"/>
                    <a:pt x="7132" y="34107"/>
                  </a:cubicBezTo>
                  <a:cubicBezTo>
                    <a:pt x="10962" y="37586"/>
                    <a:pt x="16135" y="39538"/>
                    <a:pt x="21305" y="39538"/>
                  </a:cubicBezTo>
                  <a:cubicBezTo>
                    <a:pt x="22291" y="39538"/>
                    <a:pt x="23277" y="39467"/>
                    <a:pt x="24254" y="39322"/>
                  </a:cubicBezTo>
                  <a:cubicBezTo>
                    <a:pt x="26349" y="39012"/>
                    <a:pt x="28504" y="38322"/>
                    <a:pt x="29933" y="36762"/>
                  </a:cubicBezTo>
                  <a:cubicBezTo>
                    <a:pt x="31397" y="35166"/>
                    <a:pt x="31897" y="32785"/>
                    <a:pt x="31326" y="30702"/>
                  </a:cubicBezTo>
                  <a:cubicBezTo>
                    <a:pt x="30766" y="28606"/>
                    <a:pt x="29195" y="26844"/>
                    <a:pt x="27254" y="25903"/>
                  </a:cubicBezTo>
                  <a:cubicBezTo>
                    <a:pt x="25778" y="25189"/>
                    <a:pt x="23992" y="24832"/>
                    <a:pt x="23051" y="23486"/>
                  </a:cubicBezTo>
                  <a:cubicBezTo>
                    <a:pt x="22027" y="22010"/>
                    <a:pt x="22468" y="20034"/>
                    <a:pt x="22872" y="18295"/>
                  </a:cubicBezTo>
                  <a:cubicBezTo>
                    <a:pt x="23289" y="16545"/>
                    <a:pt x="23563" y="14485"/>
                    <a:pt x="22337" y="13176"/>
                  </a:cubicBezTo>
                  <a:cubicBezTo>
                    <a:pt x="21444" y="12223"/>
                    <a:pt x="19896" y="11890"/>
                    <a:pt x="19372" y="10699"/>
                  </a:cubicBezTo>
                  <a:cubicBezTo>
                    <a:pt x="19039" y="9949"/>
                    <a:pt x="19217" y="9092"/>
                    <a:pt x="19265" y="8282"/>
                  </a:cubicBezTo>
                  <a:cubicBezTo>
                    <a:pt x="19443" y="5210"/>
                    <a:pt x="17550" y="2115"/>
                    <a:pt x="14729" y="888"/>
                  </a:cubicBezTo>
                  <a:cubicBezTo>
                    <a:pt x="13615" y="405"/>
                    <a:pt x="12308" y="1"/>
                    <a:pt x="10896"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1"/>
            <p:cNvSpPr/>
            <p:nvPr/>
          </p:nvSpPr>
          <p:spPr>
            <a:xfrm>
              <a:off x="6240865" y="2559564"/>
              <a:ext cx="725973" cy="1285954"/>
            </a:xfrm>
            <a:custGeom>
              <a:rect b="b" l="l" r="r" t="t"/>
              <a:pathLst>
                <a:path extrusionOk="0" h="36958" w="22135">
                  <a:moveTo>
                    <a:pt x="5153" y="0"/>
                  </a:moveTo>
                  <a:cubicBezTo>
                    <a:pt x="3954" y="0"/>
                    <a:pt x="2915" y="403"/>
                    <a:pt x="2167" y="882"/>
                  </a:cubicBezTo>
                  <a:cubicBezTo>
                    <a:pt x="1251" y="1441"/>
                    <a:pt x="715" y="2120"/>
                    <a:pt x="405" y="2596"/>
                  </a:cubicBezTo>
                  <a:cubicBezTo>
                    <a:pt x="96" y="3073"/>
                    <a:pt x="1" y="3370"/>
                    <a:pt x="1" y="3370"/>
                  </a:cubicBezTo>
                  <a:cubicBezTo>
                    <a:pt x="12" y="3370"/>
                    <a:pt x="132" y="3096"/>
                    <a:pt x="453" y="2632"/>
                  </a:cubicBezTo>
                  <a:cubicBezTo>
                    <a:pt x="774" y="2180"/>
                    <a:pt x="1322" y="1525"/>
                    <a:pt x="2227" y="989"/>
                  </a:cubicBezTo>
                  <a:cubicBezTo>
                    <a:pt x="2950" y="540"/>
                    <a:pt x="3945" y="171"/>
                    <a:pt x="5080" y="171"/>
                  </a:cubicBezTo>
                  <a:cubicBezTo>
                    <a:pt x="5329" y="171"/>
                    <a:pt x="5585" y="188"/>
                    <a:pt x="5847" y="227"/>
                  </a:cubicBezTo>
                  <a:cubicBezTo>
                    <a:pt x="7287" y="429"/>
                    <a:pt x="8871" y="1275"/>
                    <a:pt x="9835" y="2799"/>
                  </a:cubicBezTo>
                  <a:lnTo>
                    <a:pt x="9847" y="2811"/>
                  </a:lnTo>
                  <a:cubicBezTo>
                    <a:pt x="10419" y="3585"/>
                    <a:pt x="10859" y="4549"/>
                    <a:pt x="11145" y="5573"/>
                  </a:cubicBezTo>
                  <a:cubicBezTo>
                    <a:pt x="11276" y="6085"/>
                    <a:pt x="11395" y="6621"/>
                    <a:pt x="11454" y="7168"/>
                  </a:cubicBezTo>
                  <a:cubicBezTo>
                    <a:pt x="11514" y="7716"/>
                    <a:pt x="11514" y="8288"/>
                    <a:pt x="11585" y="8871"/>
                  </a:cubicBezTo>
                  <a:cubicBezTo>
                    <a:pt x="11657" y="9454"/>
                    <a:pt x="11740" y="10038"/>
                    <a:pt x="11943" y="10621"/>
                  </a:cubicBezTo>
                  <a:cubicBezTo>
                    <a:pt x="12157" y="11193"/>
                    <a:pt x="12419" y="11728"/>
                    <a:pt x="12645" y="12288"/>
                  </a:cubicBezTo>
                  <a:cubicBezTo>
                    <a:pt x="12871" y="12848"/>
                    <a:pt x="13038" y="13431"/>
                    <a:pt x="13050" y="14038"/>
                  </a:cubicBezTo>
                  <a:cubicBezTo>
                    <a:pt x="13062" y="14645"/>
                    <a:pt x="12955" y="15265"/>
                    <a:pt x="12835" y="15884"/>
                  </a:cubicBezTo>
                  <a:cubicBezTo>
                    <a:pt x="12669" y="16753"/>
                    <a:pt x="12454" y="17610"/>
                    <a:pt x="12300" y="18479"/>
                  </a:cubicBezTo>
                  <a:cubicBezTo>
                    <a:pt x="12133" y="19336"/>
                    <a:pt x="12050" y="20206"/>
                    <a:pt x="12073" y="21063"/>
                  </a:cubicBezTo>
                  <a:cubicBezTo>
                    <a:pt x="12121" y="22765"/>
                    <a:pt x="12621" y="24420"/>
                    <a:pt x="13574" y="25694"/>
                  </a:cubicBezTo>
                  <a:cubicBezTo>
                    <a:pt x="14038" y="26325"/>
                    <a:pt x="14610" y="26861"/>
                    <a:pt x="15252" y="27254"/>
                  </a:cubicBezTo>
                  <a:cubicBezTo>
                    <a:pt x="15883" y="27647"/>
                    <a:pt x="16562" y="27909"/>
                    <a:pt x="17193" y="28171"/>
                  </a:cubicBezTo>
                  <a:cubicBezTo>
                    <a:pt x="17836" y="28433"/>
                    <a:pt x="18443" y="28695"/>
                    <a:pt x="18979" y="29028"/>
                  </a:cubicBezTo>
                  <a:cubicBezTo>
                    <a:pt x="19515" y="29362"/>
                    <a:pt x="19979" y="29754"/>
                    <a:pt x="20372" y="30183"/>
                  </a:cubicBezTo>
                  <a:cubicBezTo>
                    <a:pt x="21158" y="31028"/>
                    <a:pt x="21622" y="32005"/>
                    <a:pt x="21801" y="32910"/>
                  </a:cubicBezTo>
                  <a:cubicBezTo>
                    <a:pt x="22003" y="33814"/>
                    <a:pt x="21956" y="34624"/>
                    <a:pt x="21789" y="35243"/>
                  </a:cubicBezTo>
                  <a:cubicBezTo>
                    <a:pt x="21610" y="35874"/>
                    <a:pt x="21313" y="36303"/>
                    <a:pt x="21098" y="36565"/>
                  </a:cubicBezTo>
                  <a:cubicBezTo>
                    <a:pt x="20884" y="36827"/>
                    <a:pt x="20741" y="36946"/>
                    <a:pt x="20753" y="36958"/>
                  </a:cubicBezTo>
                  <a:cubicBezTo>
                    <a:pt x="20753" y="36958"/>
                    <a:pt x="20908" y="36851"/>
                    <a:pt x="21134" y="36589"/>
                  </a:cubicBezTo>
                  <a:cubicBezTo>
                    <a:pt x="21372" y="36327"/>
                    <a:pt x="21682" y="35910"/>
                    <a:pt x="21884" y="35267"/>
                  </a:cubicBezTo>
                  <a:cubicBezTo>
                    <a:pt x="22075" y="34636"/>
                    <a:pt x="22134" y="33803"/>
                    <a:pt x="21944" y="32874"/>
                  </a:cubicBezTo>
                  <a:cubicBezTo>
                    <a:pt x="21777" y="31945"/>
                    <a:pt x="21313" y="30933"/>
                    <a:pt x="20503" y="30052"/>
                  </a:cubicBezTo>
                  <a:cubicBezTo>
                    <a:pt x="20110" y="29612"/>
                    <a:pt x="19634" y="29207"/>
                    <a:pt x="19086" y="28861"/>
                  </a:cubicBezTo>
                  <a:cubicBezTo>
                    <a:pt x="18539" y="28504"/>
                    <a:pt x="17919" y="28242"/>
                    <a:pt x="17277" y="27968"/>
                  </a:cubicBezTo>
                  <a:cubicBezTo>
                    <a:pt x="16645" y="27707"/>
                    <a:pt x="15979" y="27433"/>
                    <a:pt x="15372" y="27052"/>
                  </a:cubicBezTo>
                  <a:cubicBezTo>
                    <a:pt x="14764" y="26671"/>
                    <a:pt x="14205" y="26159"/>
                    <a:pt x="13764" y="25540"/>
                  </a:cubicBezTo>
                  <a:cubicBezTo>
                    <a:pt x="12847" y="24325"/>
                    <a:pt x="12359" y="22718"/>
                    <a:pt x="12324" y="21051"/>
                  </a:cubicBezTo>
                  <a:cubicBezTo>
                    <a:pt x="12312" y="20218"/>
                    <a:pt x="12383" y="19372"/>
                    <a:pt x="12550" y="18527"/>
                  </a:cubicBezTo>
                  <a:cubicBezTo>
                    <a:pt x="12705" y="17670"/>
                    <a:pt x="12919" y="16812"/>
                    <a:pt x="13086" y="15931"/>
                  </a:cubicBezTo>
                  <a:cubicBezTo>
                    <a:pt x="13205" y="15300"/>
                    <a:pt x="13312" y="14681"/>
                    <a:pt x="13312" y="14026"/>
                  </a:cubicBezTo>
                  <a:cubicBezTo>
                    <a:pt x="13288" y="13383"/>
                    <a:pt x="13109" y="12764"/>
                    <a:pt x="12883" y="12193"/>
                  </a:cubicBezTo>
                  <a:cubicBezTo>
                    <a:pt x="12657" y="11621"/>
                    <a:pt x="12395" y="11085"/>
                    <a:pt x="12181" y="10538"/>
                  </a:cubicBezTo>
                  <a:cubicBezTo>
                    <a:pt x="11990" y="9990"/>
                    <a:pt x="11895" y="9407"/>
                    <a:pt x="11823" y="8847"/>
                  </a:cubicBezTo>
                  <a:cubicBezTo>
                    <a:pt x="11764" y="8276"/>
                    <a:pt x="11752" y="7704"/>
                    <a:pt x="11692" y="7145"/>
                  </a:cubicBezTo>
                  <a:cubicBezTo>
                    <a:pt x="11621" y="6573"/>
                    <a:pt x="11514" y="6025"/>
                    <a:pt x="11359" y="5501"/>
                  </a:cubicBezTo>
                  <a:cubicBezTo>
                    <a:pt x="11061" y="4454"/>
                    <a:pt x="10621" y="3489"/>
                    <a:pt x="10014" y="2668"/>
                  </a:cubicBezTo>
                  <a:lnTo>
                    <a:pt x="10014" y="2668"/>
                  </a:lnTo>
                  <a:lnTo>
                    <a:pt x="10026" y="2680"/>
                  </a:lnTo>
                  <a:cubicBezTo>
                    <a:pt x="9002" y="1096"/>
                    <a:pt x="7359" y="239"/>
                    <a:pt x="5870" y="48"/>
                  </a:cubicBezTo>
                  <a:cubicBezTo>
                    <a:pt x="5626" y="15"/>
                    <a:pt x="5387" y="0"/>
                    <a:pt x="5153" y="0"/>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1"/>
            <p:cNvSpPr/>
            <p:nvPr/>
          </p:nvSpPr>
          <p:spPr>
            <a:xfrm>
              <a:off x="7290187" y="4410022"/>
              <a:ext cx="92587" cy="442906"/>
            </a:xfrm>
            <a:custGeom>
              <a:rect b="b" l="l" r="r" t="t"/>
              <a:pathLst>
                <a:path extrusionOk="0" h="12729" w="2823">
                  <a:moveTo>
                    <a:pt x="2811" y="1"/>
                  </a:moveTo>
                  <a:lnTo>
                    <a:pt x="2811" y="1"/>
                  </a:lnTo>
                  <a:cubicBezTo>
                    <a:pt x="2799" y="1"/>
                    <a:pt x="2751" y="179"/>
                    <a:pt x="2680" y="501"/>
                  </a:cubicBezTo>
                  <a:cubicBezTo>
                    <a:pt x="2608" y="846"/>
                    <a:pt x="2513" y="1311"/>
                    <a:pt x="2406" y="1870"/>
                  </a:cubicBezTo>
                  <a:cubicBezTo>
                    <a:pt x="2168" y="3025"/>
                    <a:pt x="1834" y="4620"/>
                    <a:pt x="1453" y="6371"/>
                  </a:cubicBezTo>
                  <a:cubicBezTo>
                    <a:pt x="1072" y="8133"/>
                    <a:pt x="703" y="9716"/>
                    <a:pt x="429" y="10859"/>
                  </a:cubicBezTo>
                  <a:cubicBezTo>
                    <a:pt x="298" y="11419"/>
                    <a:pt x="191" y="11871"/>
                    <a:pt x="108" y="12217"/>
                  </a:cubicBezTo>
                  <a:cubicBezTo>
                    <a:pt x="36" y="12538"/>
                    <a:pt x="1" y="12717"/>
                    <a:pt x="13" y="12729"/>
                  </a:cubicBezTo>
                  <a:cubicBezTo>
                    <a:pt x="24" y="12729"/>
                    <a:pt x="84" y="12550"/>
                    <a:pt x="167" y="12240"/>
                  </a:cubicBezTo>
                  <a:cubicBezTo>
                    <a:pt x="263" y="11919"/>
                    <a:pt x="394" y="11455"/>
                    <a:pt x="536" y="10895"/>
                  </a:cubicBezTo>
                  <a:cubicBezTo>
                    <a:pt x="846" y="9752"/>
                    <a:pt x="1227" y="8169"/>
                    <a:pt x="1620" y="6406"/>
                  </a:cubicBezTo>
                  <a:cubicBezTo>
                    <a:pt x="2001" y="4644"/>
                    <a:pt x="2310" y="3049"/>
                    <a:pt x="2525" y="1894"/>
                  </a:cubicBezTo>
                  <a:cubicBezTo>
                    <a:pt x="2620" y="1311"/>
                    <a:pt x="2703" y="834"/>
                    <a:pt x="2751" y="513"/>
                  </a:cubicBezTo>
                  <a:cubicBezTo>
                    <a:pt x="2799" y="179"/>
                    <a:pt x="2822" y="1"/>
                    <a:pt x="2811"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1"/>
            <p:cNvSpPr/>
            <p:nvPr/>
          </p:nvSpPr>
          <p:spPr>
            <a:xfrm>
              <a:off x="6017107" y="2705659"/>
              <a:ext cx="546341" cy="1090893"/>
            </a:xfrm>
            <a:custGeom>
              <a:rect b="b" l="l" r="r" t="t"/>
              <a:pathLst>
                <a:path extrusionOk="0" h="31352" w="16658">
                  <a:moveTo>
                    <a:pt x="10764" y="0"/>
                  </a:moveTo>
                  <a:cubicBezTo>
                    <a:pt x="10474" y="0"/>
                    <a:pt x="10179" y="25"/>
                    <a:pt x="9882" y="76"/>
                  </a:cubicBezTo>
                  <a:lnTo>
                    <a:pt x="1500" y="1517"/>
                  </a:lnTo>
                  <a:cubicBezTo>
                    <a:pt x="619" y="1660"/>
                    <a:pt x="0" y="2457"/>
                    <a:pt x="72" y="3350"/>
                  </a:cubicBezTo>
                  <a:lnTo>
                    <a:pt x="1905" y="26853"/>
                  </a:lnTo>
                  <a:cubicBezTo>
                    <a:pt x="2107" y="29425"/>
                    <a:pt x="4365" y="31351"/>
                    <a:pt x="7069" y="31351"/>
                  </a:cubicBezTo>
                  <a:cubicBezTo>
                    <a:pt x="7232" y="31351"/>
                    <a:pt x="7396" y="31344"/>
                    <a:pt x="7561" y="31330"/>
                  </a:cubicBezTo>
                  <a:cubicBezTo>
                    <a:pt x="10513" y="31068"/>
                    <a:pt x="12764" y="28627"/>
                    <a:pt x="12585" y="25865"/>
                  </a:cubicBezTo>
                  <a:cubicBezTo>
                    <a:pt x="12407" y="22972"/>
                    <a:pt x="12276" y="19924"/>
                    <a:pt x="12276" y="19924"/>
                  </a:cubicBezTo>
                  <a:cubicBezTo>
                    <a:pt x="12276" y="19924"/>
                    <a:pt x="15967" y="19055"/>
                    <a:pt x="16431" y="14137"/>
                  </a:cubicBezTo>
                  <a:cubicBezTo>
                    <a:pt x="16657" y="11697"/>
                    <a:pt x="16276" y="7732"/>
                    <a:pt x="15859" y="4505"/>
                  </a:cubicBezTo>
                  <a:cubicBezTo>
                    <a:pt x="15528" y="1898"/>
                    <a:pt x="13307" y="0"/>
                    <a:pt x="10764" y="0"/>
                  </a:cubicBezTo>
                  <a:close/>
                </a:path>
              </a:pathLst>
            </a:custGeom>
            <a:solidFill>
              <a:srgbClr val="FFA2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1"/>
            <p:cNvSpPr/>
            <p:nvPr/>
          </p:nvSpPr>
          <p:spPr>
            <a:xfrm>
              <a:off x="7172634" y="4538303"/>
              <a:ext cx="128140" cy="184135"/>
            </a:xfrm>
            <a:custGeom>
              <a:rect b="b" l="l" r="r" t="t"/>
              <a:pathLst>
                <a:path extrusionOk="0" h="5292" w="3907">
                  <a:moveTo>
                    <a:pt x="799" y="0"/>
                  </a:moveTo>
                  <a:cubicBezTo>
                    <a:pt x="680" y="0"/>
                    <a:pt x="563" y="27"/>
                    <a:pt x="453" y="88"/>
                  </a:cubicBezTo>
                  <a:cubicBezTo>
                    <a:pt x="60" y="302"/>
                    <a:pt x="1" y="862"/>
                    <a:pt x="60" y="1314"/>
                  </a:cubicBezTo>
                  <a:cubicBezTo>
                    <a:pt x="334" y="3208"/>
                    <a:pt x="1846" y="4863"/>
                    <a:pt x="3716" y="5291"/>
                  </a:cubicBezTo>
                  <a:lnTo>
                    <a:pt x="3775" y="5172"/>
                  </a:lnTo>
                  <a:cubicBezTo>
                    <a:pt x="3906" y="3374"/>
                    <a:pt x="3120" y="1541"/>
                    <a:pt x="1715" y="398"/>
                  </a:cubicBezTo>
                  <a:cubicBezTo>
                    <a:pt x="1455" y="190"/>
                    <a:pt x="1119" y="0"/>
                    <a:pt x="799" y="0"/>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1"/>
            <p:cNvSpPr/>
            <p:nvPr/>
          </p:nvSpPr>
          <p:spPr>
            <a:xfrm>
              <a:off x="7222620" y="4600130"/>
              <a:ext cx="82453" cy="235806"/>
            </a:xfrm>
            <a:custGeom>
              <a:rect b="b" l="l" r="r" t="t"/>
              <a:pathLst>
                <a:path extrusionOk="0" h="6777" w="2514">
                  <a:moveTo>
                    <a:pt x="17" y="0"/>
                  </a:moveTo>
                  <a:cubicBezTo>
                    <a:pt x="15" y="0"/>
                    <a:pt x="14" y="1"/>
                    <a:pt x="13" y="2"/>
                  </a:cubicBezTo>
                  <a:cubicBezTo>
                    <a:pt x="1" y="26"/>
                    <a:pt x="334" y="288"/>
                    <a:pt x="775" y="800"/>
                  </a:cubicBezTo>
                  <a:cubicBezTo>
                    <a:pt x="989" y="1061"/>
                    <a:pt x="1227" y="1383"/>
                    <a:pt x="1453" y="1764"/>
                  </a:cubicBezTo>
                  <a:cubicBezTo>
                    <a:pt x="1668" y="2157"/>
                    <a:pt x="1882" y="2597"/>
                    <a:pt x="2037" y="3086"/>
                  </a:cubicBezTo>
                  <a:cubicBezTo>
                    <a:pt x="2192" y="3574"/>
                    <a:pt x="2287" y="4062"/>
                    <a:pt x="2334" y="4502"/>
                  </a:cubicBezTo>
                  <a:cubicBezTo>
                    <a:pt x="2370" y="4943"/>
                    <a:pt x="2370" y="5348"/>
                    <a:pt x="2334" y="5681"/>
                  </a:cubicBezTo>
                  <a:cubicBezTo>
                    <a:pt x="2287" y="6360"/>
                    <a:pt x="2156" y="6765"/>
                    <a:pt x="2192" y="6776"/>
                  </a:cubicBezTo>
                  <a:cubicBezTo>
                    <a:pt x="2204" y="6776"/>
                    <a:pt x="2239" y="6669"/>
                    <a:pt x="2299" y="6491"/>
                  </a:cubicBezTo>
                  <a:cubicBezTo>
                    <a:pt x="2323" y="6395"/>
                    <a:pt x="2358" y="6288"/>
                    <a:pt x="2382" y="6157"/>
                  </a:cubicBezTo>
                  <a:cubicBezTo>
                    <a:pt x="2406" y="6014"/>
                    <a:pt x="2442" y="5872"/>
                    <a:pt x="2454" y="5693"/>
                  </a:cubicBezTo>
                  <a:cubicBezTo>
                    <a:pt x="2501" y="5360"/>
                    <a:pt x="2513" y="4943"/>
                    <a:pt x="2489" y="4490"/>
                  </a:cubicBezTo>
                  <a:cubicBezTo>
                    <a:pt x="2442" y="4038"/>
                    <a:pt x="2358" y="3538"/>
                    <a:pt x="2192" y="3038"/>
                  </a:cubicBezTo>
                  <a:cubicBezTo>
                    <a:pt x="2037" y="2538"/>
                    <a:pt x="1811" y="2085"/>
                    <a:pt x="1584" y="1693"/>
                  </a:cubicBezTo>
                  <a:cubicBezTo>
                    <a:pt x="1346" y="1300"/>
                    <a:pt x="1096" y="978"/>
                    <a:pt x="858" y="728"/>
                  </a:cubicBezTo>
                  <a:cubicBezTo>
                    <a:pt x="751" y="585"/>
                    <a:pt x="632" y="490"/>
                    <a:pt x="525" y="395"/>
                  </a:cubicBezTo>
                  <a:cubicBezTo>
                    <a:pt x="429" y="299"/>
                    <a:pt x="334" y="228"/>
                    <a:pt x="263" y="169"/>
                  </a:cubicBezTo>
                  <a:cubicBezTo>
                    <a:pt x="121" y="59"/>
                    <a:pt x="39" y="0"/>
                    <a:pt x="17"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1"/>
            <p:cNvSpPr/>
            <p:nvPr/>
          </p:nvSpPr>
          <p:spPr>
            <a:xfrm>
              <a:off x="7105100" y="1500748"/>
              <a:ext cx="277664" cy="294574"/>
            </a:xfrm>
            <a:custGeom>
              <a:rect b="b" l="l" r="r" t="t"/>
              <a:pathLst>
                <a:path extrusionOk="0" h="8466" w="8466">
                  <a:moveTo>
                    <a:pt x="4227" y="0"/>
                  </a:moveTo>
                  <a:cubicBezTo>
                    <a:pt x="1893" y="0"/>
                    <a:pt x="0" y="1894"/>
                    <a:pt x="0" y="4239"/>
                  </a:cubicBezTo>
                  <a:cubicBezTo>
                    <a:pt x="0" y="6573"/>
                    <a:pt x="1893" y="8466"/>
                    <a:pt x="4227" y="8466"/>
                  </a:cubicBezTo>
                  <a:cubicBezTo>
                    <a:pt x="6572" y="8466"/>
                    <a:pt x="8465" y="6573"/>
                    <a:pt x="8465" y="4239"/>
                  </a:cubicBezTo>
                  <a:cubicBezTo>
                    <a:pt x="8465" y="1894"/>
                    <a:pt x="6572" y="0"/>
                    <a:pt x="4227" y="0"/>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1"/>
            <p:cNvSpPr/>
            <p:nvPr/>
          </p:nvSpPr>
          <p:spPr>
            <a:xfrm>
              <a:off x="6951991" y="1392229"/>
              <a:ext cx="43785" cy="46417"/>
            </a:xfrm>
            <a:custGeom>
              <a:rect b="b" l="l" r="r" t="t"/>
              <a:pathLst>
                <a:path extrusionOk="0" h="1334" w="1335">
                  <a:moveTo>
                    <a:pt x="668" y="0"/>
                  </a:moveTo>
                  <a:lnTo>
                    <a:pt x="429" y="429"/>
                  </a:lnTo>
                  <a:lnTo>
                    <a:pt x="1" y="667"/>
                  </a:lnTo>
                  <a:lnTo>
                    <a:pt x="429" y="905"/>
                  </a:lnTo>
                  <a:lnTo>
                    <a:pt x="668" y="1334"/>
                  </a:lnTo>
                  <a:lnTo>
                    <a:pt x="894" y="905"/>
                  </a:lnTo>
                  <a:lnTo>
                    <a:pt x="1334" y="667"/>
                  </a:lnTo>
                  <a:lnTo>
                    <a:pt x="894" y="429"/>
                  </a:lnTo>
                  <a:lnTo>
                    <a:pt x="668"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1"/>
            <p:cNvSpPr/>
            <p:nvPr/>
          </p:nvSpPr>
          <p:spPr>
            <a:xfrm>
              <a:off x="7007455" y="1995781"/>
              <a:ext cx="100393" cy="106507"/>
            </a:xfrm>
            <a:custGeom>
              <a:rect b="b" l="l" r="r" t="t"/>
              <a:pathLst>
                <a:path extrusionOk="0" h="3061" w="3061">
                  <a:moveTo>
                    <a:pt x="1536" y="0"/>
                  </a:moveTo>
                  <a:lnTo>
                    <a:pt x="989" y="989"/>
                  </a:lnTo>
                  <a:lnTo>
                    <a:pt x="1" y="1536"/>
                  </a:lnTo>
                  <a:lnTo>
                    <a:pt x="989" y="2072"/>
                  </a:lnTo>
                  <a:lnTo>
                    <a:pt x="1536" y="3060"/>
                  </a:lnTo>
                  <a:lnTo>
                    <a:pt x="2072" y="2072"/>
                  </a:lnTo>
                  <a:lnTo>
                    <a:pt x="3060" y="1536"/>
                  </a:lnTo>
                  <a:lnTo>
                    <a:pt x="2072" y="989"/>
                  </a:lnTo>
                  <a:lnTo>
                    <a:pt x="1536"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1"/>
            <p:cNvSpPr/>
            <p:nvPr/>
          </p:nvSpPr>
          <p:spPr>
            <a:xfrm>
              <a:off x="6424805" y="2847440"/>
              <a:ext cx="78124" cy="26479"/>
            </a:xfrm>
            <a:custGeom>
              <a:rect b="b" l="l" r="r" t="t"/>
              <a:pathLst>
                <a:path extrusionOk="0" h="761" w="2382">
                  <a:moveTo>
                    <a:pt x="1225" y="1"/>
                  </a:moveTo>
                  <a:cubicBezTo>
                    <a:pt x="1206" y="1"/>
                    <a:pt x="1187" y="1"/>
                    <a:pt x="1167" y="2"/>
                  </a:cubicBezTo>
                  <a:cubicBezTo>
                    <a:pt x="786" y="14"/>
                    <a:pt x="453" y="144"/>
                    <a:pt x="262" y="311"/>
                  </a:cubicBezTo>
                  <a:cubicBezTo>
                    <a:pt x="60" y="466"/>
                    <a:pt x="0" y="621"/>
                    <a:pt x="48" y="692"/>
                  </a:cubicBezTo>
                  <a:cubicBezTo>
                    <a:pt x="91" y="743"/>
                    <a:pt x="169" y="761"/>
                    <a:pt x="274" y="761"/>
                  </a:cubicBezTo>
                  <a:cubicBezTo>
                    <a:pt x="488" y="761"/>
                    <a:pt x="816" y="688"/>
                    <a:pt x="1191" y="680"/>
                  </a:cubicBezTo>
                  <a:cubicBezTo>
                    <a:pt x="1264" y="676"/>
                    <a:pt x="1335" y="674"/>
                    <a:pt x="1405" y="674"/>
                  </a:cubicBezTo>
                  <a:cubicBezTo>
                    <a:pt x="1659" y="674"/>
                    <a:pt x="1885" y="698"/>
                    <a:pt x="2054" y="698"/>
                  </a:cubicBezTo>
                  <a:cubicBezTo>
                    <a:pt x="2193" y="698"/>
                    <a:pt x="2292" y="682"/>
                    <a:pt x="2334" y="621"/>
                  </a:cubicBezTo>
                  <a:cubicBezTo>
                    <a:pt x="2382" y="537"/>
                    <a:pt x="2310" y="394"/>
                    <a:pt x="2096" y="240"/>
                  </a:cubicBezTo>
                  <a:cubicBezTo>
                    <a:pt x="1904" y="104"/>
                    <a:pt x="1583" y="1"/>
                    <a:pt x="1225"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1"/>
            <p:cNvSpPr/>
            <p:nvPr/>
          </p:nvSpPr>
          <p:spPr>
            <a:xfrm>
              <a:off x="5621512" y="3531850"/>
              <a:ext cx="1292156" cy="1333553"/>
            </a:xfrm>
            <a:custGeom>
              <a:rect b="b" l="l" r="r" t="t"/>
              <a:pathLst>
                <a:path extrusionOk="0" h="38326" w="39398">
                  <a:moveTo>
                    <a:pt x="25399" y="1"/>
                  </a:moveTo>
                  <a:cubicBezTo>
                    <a:pt x="24691" y="1"/>
                    <a:pt x="24253" y="23"/>
                    <a:pt x="24253" y="23"/>
                  </a:cubicBezTo>
                  <a:lnTo>
                    <a:pt x="12621" y="1440"/>
                  </a:lnTo>
                  <a:cubicBezTo>
                    <a:pt x="12621" y="1440"/>
                    <a:pt x="4132" y="2321"/>
                    <a:pt x="1798" y="9120"/>
                  </a:cubicBezTo>
                  <a:lnTo>
                    <a:pt x="0" y="17204"/>
                  </a:lnTo>
                  <a:lnTo>
                    <a:pt x="9335" y="17573"/>
                  </a:lnTo>
                  <a:lnTo>
                    <a:pt x="9513" y="19109"/>
                  </a:lnTo>
                  <a:cubicBezTo>
                    <a:pt x="9740" y="19943"/>
                    <a:pt x="10025" y="20931"/>
                    <a:pt x="10347" y="21729"/>
                  </a:cubicBezTo>
                  <a:cubicBezTo>
                    <a:pt x="10859" y="23062"/>
                    <a:pt x="12109" y="25884"/>
                    <a:pt x="11371" y="27193"/>
                  </a:cubicBezTo>
                  <a:cubicBezTo>
                    <a:pt x="9513" y="30492"/>
                    <a:pt x="7692" y="38326"/>
                    <a:pt x="7692" y="38326"/>
                  </a:cubicBezTo>
                  <a:lnTo>
                    <a:pt x="34457" y="37981"/>
                  </a:lnTo>
                  <a:lnTo>
                    <a:pt x="31266" y="18502"/>
                  </a:lnTo>
                  <a:lnTo>
                    <a:pt x="39398" y="13775"/>
                  </a:lnTo>
                  <a:cubicBezTo>
                    <a:pt x="38172" y="6751"/>
                    <a:pt x="35981" y="3310"/>
                    <a:pt x="35231" y="2476"/>
                  </a:cubicBezTo>
                  <a:cubicBezTo>
                    <a:pt x="33194" y="256"/>
                    <a:pt x="27776" y="1"/>
                    <a:pt x="25399"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1"/>
            <p:cNvSpPr/>
            <p:nvPr/>
          </p:nvSpPr>
          <p:spPr>
            <a:xfrm>
              <a:off x="6442385" y="2940059"/>
              <a:ext cx="42965" cy="41789"/>
            </a:xfrm>
            <a:custGeom>
              <a:rect b="b" l="l" r="r" t="t"/>
              <a:pathLst>
                <a:path extrusionOk="0" h="1201" w="1310">
                  <a:moveTo>
                    <a:pt x="683" y="1"/>
                  </a:moveTo>
                  <a:cubicBezTo>
                    <a:pt x="654" y="1"/>
                    <a:pt x="625" y="2"/>
                    <a:pt x="595" y="7"/>
                  </a:cubicBezTo>
                  <a:cubicBezTo>
                    <a:pt x="250" y="42"/>
                    <a:pt x="0" y="340"/>
                    <a:pt x="36" y="673"/>
                  </a:cubicBezTo>
                  <a:cubicBezTo>
                    <a:pt x="69" y="973"/>
                    <a:pt x="331" y="1201"/>
                    <a:pt x="646" y="1201"/>
                  </a:cubicBezTo>
                  <a:cubicBezTo>
                    <a:pt x="669" y="1201"/>
                    <a:pt x="691" y="1200"/>
                    <a:pt x="715" y="1197"/>
                  </a:cubicBezTo>
                  <a:cubicBezTo>
                    <a:pt x="1060" y="1150"/>
                    <a:pt x="1310" y="852"/>
                    <a:pt x="1274" y="519"/>
                  </a:cubicBezTo>
                  <a:cubicBezTo>
                    <a:pt x="1241" y="225"/>
                    <a:pt x="990" y="1"/>
                    <a:pt x="683"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1"/>
            <p:cNvSpPr/>
            <p:nvPr/>
          </p:nvSpPr>
          <p:spPr>
            <a:xfrm>
              <a:off x="5840580" y="2675877"/>
              <a:ext cx="435059" cy="952548"/>
            </a:xfrm>
            <a:custGeom>
              <a:rect b="b" l="l" r="r" t="t"/>
              <a:pathLst>
                <a:path extrusionOk="0" h="27376" w="13265">
                  <a:moveTo>
                    <a:pt x="9840" y="0"/>
                  </a:moveTo>
                  <a:cubicBezTo>
                    <a:pt x="9502" y="0"/>
                    <a:pt x="9155" y="39"/>
                    <a:pt x="8811" y="134"/>
                  </a:cubicBezTo>
                  <a:cubicBezTo>
                    <a:pt x="6954" y="646"/>
                    <a:pt x="5632" y="2087"/>
                    <a:pt x="4775" y="5564"/>
                  </a:cubicBezTo>
                  <a:cubicBezTo>
                    <a:pt x="3918" y="9040"/>
                    <a:pt x="4704" y="12064"/>
                    <a:pt x="3263" y="14243"/>
                  </a:cubicBezTo>
                  <a:cubicBezTo>
                    <a:pt x="1810" y="16422"/>
                    <a:pt x="1" y="18041"/>
                    <a:pt x="215" y="20339"/>
                  </a:cubicBezTo>
                  <a:cubicBezTo>
                    <a:pt x="441" y="22649"/>
                    <a:pt x="1989" y="27376"/>
                    <a:pt x="1989" y="27376"/>
                  </a:cubicBezTo>
                  <a:lnTo>
                    <a:pt x="7513" y="25768"/>
                  </a:lnTo>
                  <a:cubicBezTo>
                    <a:pt x="10871" y="24578"/>
                    <a:pt x="11216" y="17208"/>
                    <a:pt x="8918" y="13684"/>
                  </a:cubicBezTo>
                  <a:cubicBezTo>
                    <a:pt x="10454" y="12005"/>
                    <a:pt x="10776" y="9326"/>
                    <a:pt x="9680" y="7338"/>
                  </a:cubicBezTo>
                  <a:cubicBezTo>
                    <a:pt x="11014" y="6969"/>
                    <a:pt x="12145" y="5992"/>
                    <a:pt x="12705" y="4730"/>
                  </a:cubicBezTo>
                  <a:cubicBezTo>
                    <a:pt x="13264" y="3480"/>
                    <a:pt x="13228" y="1968"/>
                    <a:pt x="12609" y="742"/>
                  </a:cubicBezTo>
                  <a:cubicBezTo>
                    <a:pt x="12609" y="742"/>
                    <a:pt x="11316" y="0"/>
                    <a:pt x="9840"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1"/>
            <p:cNvSpPr/>
            <p:nvPr/>
          </p:nvSpPr>
          <p:spPr>
            <a:xfrm>
              <a:off x="5854257" y="2704163"/>
              <a:ext cx="342111" cy="757731"/>
            </a:xfrm>
            <a:custGeom>
              <a:rect b="b" l="l" r="r" t="t"/>
              <a:pathLst>
                <a:path extrusionOk="0" h="21777" w="10431">
                  <a:moveTo>
                    <a:pt x="10323" y="0"/>
                  </a:moveTo>
                  <a:cubicBezTo>
                    <a:pt x="10299" y="0"/>
                    <a:pt x="10430" y="345"/>
                    <a:pt x="10299" y="988"/>
                  </a:cubicBezTo>
                  <a:cubicBezTo>
                    <a:pt x="10180" y="1607"/>
                    <a:pt x="9716" y="2453"/>
                    <a:pt x="8871" y="3227"/>
                  </a:cubicBezTo>
                  <a:cubicBezTo>
                    <a:pt x="8454" y="3620"/>
                    <a:pt x="7942" y="3989"/>
                    <a:pt x="7418" y="4417"/>
                  </a:cubicBezTo>
                  <a:cubicBezTo>
                    <a:pt x="6894" y="4846"/>
                    <a:pt x="6334" y="5334"/>
                    <a:pt x="5918" y="5989"/>
                  </a:cubicBezTo>
                  <a:cubicBezTo>
                    <a:pt x="5811" y="6156"/>
                    <a:pt x="5715" y="6322"/>
                    <a:pt x="5644" y="6513"/>
                  </a:cubicBezTo>
                  <a:cubicBezTo>
                    <a:pt x="5561" y="6691"/>
                    <a:pt x="5501" y="6882"/>
                    <a:pt x="5442" y="7072"/>
                  </a:cubicBezTo>
                  <a:cubicBezTo>
                    <a:pt x="5334" y="7465"/>
                    <a:pt x="5263" y="7870"/>
                    <a:pt x="5239" y="8287"/>
                  </a:cubicBezTo>
                  <a:cubicBezTo>
                    <a:pt x="5168" y="9120"/>
                    <a:pt x="5215" y="9977"/>
                    <a:pt x="5168" y="10859"/>
                  </a:cubicBezTo>
                  <a:cubicBezTo>
                    <a:pt x="5144" y="11287"/>
                    <a:pt x="5084" y="11716"/>
                    <a:pt x="4977" y="12121"/>
                  </a:cubicBezTo>
                  <a:cubicBezTo>
                    <a:pt x="4870" y="12537"/>
                    <a:pt x="4691" y="12918"/>
                    <a:pt x="4477" y="13252"/>
                  </a:cubicBezTo>
                  <a:cubicBezTo>
                    <a:pt x="4013" y="13930"/>
                    <a:pt x="3346" y="14383"/>
                    <a:pt x="2751" y="14847"/>
                  </a:cubicBezTo>
                  <a:cubicBezTo>
                    <a:pt x="2132" y="15311"/>
                    <a:pt x="1608" y="15835"/>
                    <a:pt x="1215" y="16395"/>
                  </a:cubicBezTo>
                  <a:cubicBezTo>
                    <a:pt x="822" y="16955"/>
                    <a:pt x="548" y="17538"/>
                    <a:pt x="369" y="18086"/>
                  </a:cubicBezTo>
                  <a:cubicBezTo>
                    <a:pt x="179" y="18633"/>
                    <a:pt x="84" y="19157"/>
                    <a:pt x="36" y="19610"/>
                  </a:cubicBezTo>
                  <a:cubicBezTo>
                    <a:pt x="0" y="20062"/>
                    <a:pt x="0" y="20467"/>
                    <a:pt x="36" y="20788"/>
                  </a:cubicBezTo>
                  <a:cubicBezTo>
                    <a:pt x="108" y="21431"/>
                    <a:pt x="227" y="21777"/>
                    <a:pt x="227" y="21777"/>
                  </a:cubicBezTo>
                  <a:cubicBezTo>
                    <a:pt x="227" y="21777"/>
                    <a:pt x="227" y="21753"/>
                    <a:pt x="215" y="21705"/>
                  </a:cubicBezTo>
                  <a:cubicBezTo>
                    <a:pt x="203" y="21657"/>
                    <a:pt x="191" y="21586"/>
                    <a:pt x="179" y="21515"/>
                  </a:cubicBezTo>
                  <a:cubicBezTo>
                    <a:pt x="143" y="21348"/>
                    <a:pt x="119" y="21098"/>
                    <a:pt x="96" y="20776"/>
                  </a:cubicBezTo>
                  <a:cubicBezTo>
                    <a:pt x="60" y="20455"/>
                    <a:pt x="72" y="20062"/>
                    <a:pt x="108" y="19610"/>
                  </a:cubicBezTo>
                  <a:cubicBezTo>
                    <a:pt x="167" y="19157"/>
                    <a:pt x="262" y="18645"/>
                    <a:pt x="453" y="18109"/>
                  </a:cubicBezTo>
                  <a:cubicBezTo>
                    <a:pt x="643" y="17574"/>
                    <a:pt x="917" y="17002"/>
                    <a:pt x="1310" y="16454"/>
                  </a:cubicBezTo>
                  <a:cubicBezTo>
                    <a:pt x="1691" y="15907"/>
                    <a:pt x="2215" y="15395"/>
                    <a:pt x="2822" y="14942"/>
                  </a:cubicBezTo>
                  <a:cubicBezTo>
                    <a:pt x="3417" y="14490"/>
                    <a:pt x="4108" y="14026"/>
                    <a:pt x="4584" y="13323"/>
                  </a:cubicBezTo>
                  <a:cubicBezTo>
                    <a:pt x="4810" y="12966"/>
                    <a:pt x="5001" y="12585"/>
                    <a:pt x="5108" y="12156"/>
                  </a:cubicBezTo>
                  <a:cubicBezTo>
                    <a:pt x="5215" y="11740"/>
                    <a:pt x="5275" y="11299"/>
                    <a:pt x="5299" y="10859"/>
                  </a:cubicBezTo>
                  <a:cubicBezTo>
                    <a:pt x="5346" y="9977"/>
                    <a:pt x="5299" y="9120"/>
                    <a:pt x="5370" y="8299"/>
                  </a:cubicBezTo>
                  <a:cubicBezTo>
                    <a:pt x="5394" y="7882"/>
                    <a:pt x="5465" y="7489"/>
                    <a:pt x="5561" y="7108"/>
                  </a:cubicBezTo>
                  <a:cubicBezTo>
                    <a:pt x="5620" y="6918"/>
                    <a:pt x="5680" y="6727"/>
                    <a:pt x="5763" y="6560"/>
                  </a:cubicBezTo>
                  <a:cubicBezTo>
                    <a:pt x="5834" y="6382"/>
                    <a:pt x="5918" y="6215"/>
                    <a:pt x="6025" y="6060"/>
                  </a:cubicBezTo>
                  <a:cubicBezTo>
                    <a:pt x="6418" y="5417"/>
                    <a:pt x="6966" y="4929"/>
                    <a:pt x="7489" y="4501"/>
                  </a:cubicBezTo>
                  <a:cubicBezTo>
                    <a:pt x="8013" y="4072"/>
                    <a:pt x="8513" y="3703"/>
                    <a:pt x="8942" y="3298"/>
                  </a:cubicBezTo>
                  <a:cubicBezTo>
                    <a:pt x="9787" y="2500"/>
                    <a:pt x="10252" y="1631"/>
                    <a:pt x="10359" y="988"/>
                  </a:cubicBezTo>
                  <a:cubicBezTo>
                    <a:pt x="10418" y="679"/>
                    <a:pt x="10395" y="417"/>
                    <a:pt x="10383" y="250"/>
                  </a:cubicBezTo>
                  <a:cubicBezTo>
                    <a:pt x="10359" y="167"/>
                    <a:pt x="10347" y="107"/>
                    <a:pt x="10335" y="60"/>
                  </a:cubicBezTo>
                  <a:cubicBezTo>
                    <a:pt x="10335" y="12"/>
                    <a:pt x="10323" y="0"/>
                    <a:pt x="10323" y="0"/>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1"/>
            <p:cNvSpPr/>
            <p:nvPr/>
          </p:nvSpPr>
          <p:spPr>
            <a:xfrm>
              <a:off x="6431430" y="2915739"/>
              <a:ext cx="83207" cy="25818"/>
            </a:xfrm>
            <a:custGeom>
              <a:rect b="b" l="l" r="r" t="t"/>
              <a:pathLst>
                <a:path extrusionOk="0" h="742" w="2537">
                  <a:moveTo>
                    <a:pt x="1349" y="0"/>
                  </a:moveTo>
                  <a:cubicBezTo>
                    <a:pt x="1317" y="0"/>
                    <a:pt x="1284" y="1"/>
                    <a:pt x="1251" y="3"/>
                  </a:cubicBezTo>
                  <a:cubicBezTo>
                    <a:pt x="834" y="39"/>
                    <a:pt x="477" y="206"/>
                    <a:pt x="275" y="372"/>
                  </a:cubicBezTo>
                  <a:cubicBezTo>
                    <a:pt x="72" y="551"/>
                    <a:pt x="1" y="694"/>
                    <a:pt x="48" y="729"/>
                  </a:cubicBezTo>
                  <a:cubicBezTo>
                    <a:pt x="55" y="738"/>
                    <a:pt x="66" y="741"/>
                    <a:pt x="81" y="741"/>
                  </a:cubicBezTo>
                  <a:cubicBezTo>
                    <a:pt x="215" y="741"/>
                    <a:pt x="662" y="428"/>
                    <a:pt x="1263" y="396"/>
                  </a:cubicBezTo>
                  <a:cubicBezTo>
                    <a:pt x="1309" y="393"/>
                    <a:pt x="1355" y="391"/>
                    <a:pt x="1400" y="391"/>
                  </a:cubicBezTo>
                  <a:cubicBezTo>
                    <a:pt x="1923" y="391"/>
                    <a:pt x="2323" y="600"/>
                    <a:pt x="2459" y="600"/>
                  </a:cubicBezTo>
                  <a:cubicBezTo>
                    <a:pt x="2479" y="600"/>
                    <a:pt x="2493" y="596"/>
                    <a:pt x="2501" y="587"/>
                  </a:cubicBezTo>
                  <a:cubicBezTo>
                    <a:pt x="2537" y="551"/>
                    <a:pt x="2465" y="408"/>
                    <a:pt x="2239" y="265"/>
                  </a:cubicBezTo>
                  <a:cubicBezTo>
                    <a:pt x="2042" y="123"/>
                    <a:pt x="1724" y="0"/>
                    <a:pt x="1349"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1"/>
            <p:cNvSpPr/>
            <p:nvPr/>
          </p:nvSpPr>
          <p:spPr>
            <a:xfrm>
              <a:off x="6226040" y="2960865"/>
              <a:ext cx="42571" cy="41719"/>
            </a:xfrm>
            <a:custGeom>
              <a:rect b="b" l="l" r="r" t="t"/>
              <a:pathLst>
                <a:path extrusionOk="0" h="1199" w="1298">
                  <a:moveTo>
                    <a:pt x="665" y="0"/>
                  </a:moveTo>
                  <a:cubicBezTo>
                    <a:pt x="642" y="0"/>
                    <a:pt x="619" y="1"/>
                    <a:pt x="595" y="4"/>
                  </a:cubicBezTo>
                  <a:cubicBezTo>
                    <a:pt x="250" y="40"/>
                    <a:pt x="0" y="337"/>
                    <a:pt x="24" y="671"/>
                  </a:cubicBezTo>
                  <a:cubicBezTo>
                    <a:pt x="57" y="981"/>
                    <a:pt x="327" y="1198"/>
                    <a:pt x="643" y="1198"/>
                  </a:cubicBezTo>
                  <a:cubicBezTo>
                    <a:pt x="667" y="1198"/>
                    <a:pt x="690" y="1197"/>
                    <a:pt x="714" y="1195"/>
                  </a:cubicBezTo>
                  <a:cubicBezTo>
                    <a:pt x="1048" y="1159"/>
                    <a:pt x="1298" y="849"/>
                    <a:pt x="1274" y="528"/>
                  </a:cubicBezTo>
                  <a:cubicBezTo>
                    <a:pt x="1241" y="218"/>
                    <a:pt x="971" y="0"/>
                    <a:pt x="665"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1"/>
            <p:cNvSpPr/>
            <p:nvPr/>
          </p:nvSpPr>
          <p:spPr>
            <a:xfrm>
              <a:off x="6215084" y="2935188"/>
              <a:ext cx="83207" cy="25748"/>
            </a:xfrm>
            <a:custGeom>
              <a:rect b="b" l="l" r="r" t="t"/>
              <a:pathLst>
                <a:path extrusionOk="0" h="740" w="2537">
                  <a:moveTo>
                    <a:pt x="1350" y="1"/>
                  </a:moveTo>
                  <a:cubicBezTo>
                    <a:pt x="1317" y="1"/>
                    <a:pt x="1284" y="2"/>
                    <a:pt x="1251" y="4"/>
                  </a:cubicBezTo>
                  <a:cubicBezTo>
                    <a:pt x="834" y="28"/>
                    <a:pt x="477" y="206"/>
                    <a:pt x="275" y="373"/>
                  </a:cubicBezTo>
                  <a:cubicBezTo>
                    <a:pt x="72" y="539"/>
                    <a:pt x="1" y="694"/>
                    <a:pt x="48" y="730"/>
                  </a:cubicBezTo>
                  <a:cubicBezTo>
                    <a:pt x="55" y="736"/>
                    <a:pt x="64" y="739"/>
                    <a:pt x="76" y="739"/>
                  </a:cubicBezTo>
                  <a:cubicBezTo>
                    <a:pt x="205" y="739"/>
                    <a:pt x="655" y="429"/>
                    <a:pt x="1263" y="397"/>
                  </a:cubicBezTo>
                  <a:cubicBezTo>
                    <a:pt x="1309" y="393"/>
                    <a:pt x="1355" y="392"/>
                    <a:pt x="1400" y="392"/>
                  </a:cubicBezTo>
                  <a:cubicBezTo>
                    <a:pt x="1913" y="392"/>
                    <a:pt x="2309" y="593"/>
                    <a:pt x="2452" y="593"/>
                  </a:cubicBezTo>
                  <a:cubicBezTo>
                    <a:pt x="2475" y="593"/>
                    <a:pt x="2492" y="588"/>
                    <a:pt x="2501" y="575"/>
                  </a:cubicBezTo>
                  <a:cubicBezTo>
                    <a:pt x="2537" y="539"/>
                    <a:pt x="2453" y="397"/>
                    <a:pt x="2239" y="254"/>
                  </a:cubicBezTo>
                  <a:cubicBezTo>
                    <a:pt x="2053" y="122"/>
                    <a:pt x="1725" y="1"/>
                    <a:pt x="1350"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1"/>
            <p:cNvSpPr/>
            <p:nvPr/>
          </p:nvSpPr>
          <p:spPr>
            <a:xfrm>
              <a:off x="6363109" y="2929064"/>
              <a:ext cx="81239" cy="194817"/>
            </a:xfrm>
            <a:custGeom>
              <a:rect b="b" l="l" r="r" t="t"/>
              <a:pathLst>
                <a:path extrusionOk="0" h="5599" w="2477">
                  <a:moveTo>
                    <a:pt x="86" y="0"/>
                  </a:moveTo>
                  <a:cubicBezTo>
                    <a:pt x="85" y="0"/>
                    <a:pt x="84" y="1"/>
                    <a:pt x="84" y="1"/>
                  </a:cubicBezTo>
                  <a:cubicBezTo>
                    <a:pt x="0" y="37"/>
                    <a:pt x="619" y="1525"/>
                    <a:pt x="1441" y="3347"/>
                  </a:cubicBezTo>
                  <a:cubicBezTo>
                    <a:pt x="1643" y="3787"/>
                    <a:pt x="1846" y="4216"/>
                    <a:pt x="2036" y="4621"/>
                  </a:cubicBezTo>
                  <a:cubicBezTo>
                    <a:pt x="2131" y="4811"/>
                    <a:pt x="2215" y="4990"/>
                    <a:pt x="2179" y="5121"/>
                  </a:cubicBezTo>
                  <a:cubicBezTo>
                    <a:pt x="2155" y="5240"/>
                    <a:pt x="2000" y="5287"/>
                    <a:pt x="1834" y="5311"/>
                  </a:cubicBezTo>
                  <a:cubicBezTo>
                    <a:pt x="1155" y="5442"/>
                    <a:pt x="738" y="5538"/>
                    <a:pt x="750" y="5585"/>
                  </a:cubicBezTo>
                  <a:cubicBezTo>
                    <a:pt x="750" y="5594"/>
                    <a:pt x="780" y="5599"/>
                    <a:pt x="835" y="5599"/>
                  </a:cubicBezTo>
                  <a:cubicBezTo>
                    <a:pt x="991" y="5599"/>
                    <a:pt x="1356" y="5563"/>
                    <a:pt x="1858" y="5502"/>
                  </a:cubicBezTo>
                  <a:cubicBezTo>
                    <a:pt x="1941" y="5502"/>
                    <a:pt x="2036" y="5490"/>
                    <a:pt x="2143" y="5442"/>
                  </a:cubicBezTo>
                  <a:cubicBezTo>
                    <a:pt x="2250" y="5407"/>
                    <a:pt x="2370" y="5311"/>
                    <a:pt x="2405" y="5180"/>
                  </a:cubicBezTo>
                  <a:cubicBezTo>
                    <a:pt x="2477" y="4918"/>
                    <a:pt x="2358" y="4704"/>
                    <a:pt x="2274" y="4514"/>
                  </a:cubicBezTo>
                  <a:cubicBezTo>
                    <a:pt x="2096" y="4097"/>
                    <a:pt x="1905" y="3680"/>
                    <a:pt x="1703" y="3228"/>
                  </a:cubicBezTo>
                  <a:cubicBezTo>
                    <a:pt x="891" y="1440"/>
                    <a:pt x="173" y="0"/>
                    <a:pt x="86"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1"/>
            <p:cNvSpPr/>
            <p:nvPr/>
          </p:nvSpPr>
          <p:spPr>
            <a:xfrm>
              <a:off x="6202194" y="3352876"/>
              <a:ext cx="217939" cy="90223"/>
            </a:xfrm>
            <a:custGeom>
              <a:rect b="b" l="l" r="r" t="t"/>
              <a:pathLst>
                <a:path extrusionOk="0" h="2593" w="6645">
                  <a:moveTo>
                    <a:pt x="1" y="0"/>
                  </a:moveTo>
                  <a:lnTo>
                    <a:pt x="1" y="0"/>
                  </a:lnTo>
                  <a:cubicBezTo>
                    <a:pt x="1" y="0"/>
                    <a:pt x="1440" y="2593"/>
                    <a:pt x="5214" y="2593"/>
                  </a:cubicBezTo>
                  <a:cubicBezTo>
                    <a:pt x="5658" y="2593"/>
                    <a:pt x="6134" y="2557"/>
                    <a:pt x="6645" y="2477"/>
                  </a:cubicBezTo>
                  <a:lnTo>
                    <a:pt x="6633" y="1322"/>
                  </a:lnTo>
                  <a:cubicBezTo>
                    <a:pt x="6633" y="1322"/>
                    <a:pt x="6290" y="1366"/>
                    <a:pt x="5712" y="1366"/>
                  </a:cubicBezTo>
                  <a:cubicBezTo>
                    <a:pt x="4507" y="1366"/>
                    <a:pt x="2278" y="1175"/>
                    <a:pt x="1" y="0"/>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1"/>
            <p:cNvSpPr/>
            <p:nvPr/>
          </p:nvSpPr>
          <p:spPr>
            <a:xfrm>
              <a:off x="6195962" y="2848484"/>
              <a:ext cx="101935" cy="35004"/>
            </a:xfrm>
            <a:custGeom>
              <a:rect b="b" l="l" r="r" t="t"/>
              <a:pathLst>
                <a:path extrusionOk="0" h="1006" w="3108">
                  <a:moveTo>
                    <a:pt x="1947" y="0"/>
                  </a:moveTo>
                  <a:cubicBezTo>
                    <a:pt x="1790" y="0"/>
                    <a:pt x="1624" y="13"/>
                    <a:pt x="1453" y="43"/>
                  </a:cubicBezTo>
                  <a:cubicBezTo>
                    <a:pt x="989" y="126"/>
                    <a:pt x="596" y="317"/>
                    <a:pt x="346" y="507"/>
                  </a:cubicBezTo>
                  <a:cubicBezTo>
                    <a:pt x="96" y="710"/>
                    <a:pt x="0" y="888"/>
                    <a:pt x="60" y="960"/>
                  </a:cubicBezTo>
                  <a:cubicBezTo>
                    <a:pt x="82" y="992"/>
                    <a:pt x="127" y="1006"/>
                    <a:pt x="192" y="1006"/>
                  </a:cubicBezTo>
                  <a:cubicBezTo>
                    <a:pt x="434" y="1006"/>
                    <a:pt x="951" y="813"/>
                    <a:pt x="1572" y="710"/>
                  </a:cubicBezTo>
                  <a:cubicBezTo>
                    <a:pt x="2358" y="567"/>
                    <a:pt x="3036" y="615"/>
                    <a:pt x="3084" y="424"/>
                  </a:cubicBezTo>
                  <a:cubicBezTo>
                    <a:pt x="3108" y="341"/>
                    <a:pt x="2953" y="210"/>
                    <a:pt x="2655" y="103"/>
                  </a:cubicBezTo>
                  <a:cubicBezTo>
                    <a:pt x="2472" y="42"/>
                    <a:pt x="2226" y="0"/>
                    <a:pt x="1947"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1"/>
            <p:cNvSpPr/>
            <p:nvPr/>
          </p:nvSpPr>
          <p:spPr>
            <a:xfrm>
              <a:off x="6336541" y="3145337"/>
              <a:ext cx="75008" cy="67259"/>
            </a:xfrm>
            <a:custGeom>
              <a:rect b="b" l="l" r="r" t="t"/>
              <a:pathLst>
                <a:path extrusionOk="0" h="1933" w="2287">
                  <a:moveTo>
                    <a:pt x="644" y="0"/>
                  </a:moveTo>
                  <a:cubicBezTo>
                    <a:pt x="239" y="179"/>
                    <a:pt x="1" y="667"/>
                    <a:pt x="84" y="1096"/>
                  </a:cubicBezTo>
                  <a:cubicBezTo>
                    <a:pt x="179" y="1536"/>
                    <a:pt x="572" y="1881"/>
                    <a:pt x="1025" y="1929"/>
                  </a:cubicBezTo>
                  <a:cubicBezTo>
                    <a:pt x="1053" y="1931"/>
                    <a:pt x="1081" y="1932"/>
                    <a:pt x="1109" y="1932"/>
                  </a:cubicBezTo>
                  <a:cubicBezTo>
                    <a:pt x="1522" y="1932"/>
                    <a:pt x="1931" y="1690"/>
                    <a:pt x="2132" y="1334"/>
                  </a:cubicBezTo>
                  <a:cubicBezTo>
                    <a:pt x="2227" y="1155"/>
                    <a:pt x="2287" y="929"/>
                    <a:pt x="2203" y="750"/>
                  </a:cubicBezTo>
                  <a:cubicBezTo>
                    <a:pt x="2132" y="607"/>
                    <a:pt x="2013" y="512"/>
                    <a:pt x="1882" y="429"/>
                  </a:cubicBezTo>
                  <a:cubicBezTo>
                    <a:pt x="1441" y="155"/>
                    <a:pt x="1167" y="0"/>
                    <a:pt x="644" y="0"/>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1"/>
            <p:cNvSpPr/>
            <p:nvPr/>
          </p:nvSpPr>
          <p:spPr>
            <a:xfrm>
              <a:off x="6327160" y="3143493"/>
              <a:ext cx="85110" cy="51740"/>
            </a:xfrm>
            <a:custGeom>
              <a:rect b="b" l="l" r="r" t="t"/>
              <a:pathLst>
                <a:path extrusionOk="0" h="1487" w="2595">
                  <a:moveTo>
                    <a:pt x="67" y="0"/>
                  </a:moveTo>
                  <a:cubicBezTo>
                    <a:pt x="59" y="0"/>
                    <a:pt x="53" y="2"/>
                    <a:pt x="48" y="6"/>
                  </a:cubicBezTo>
                  <a:cubicBezTo>
                    <a:pt x="1" y="29"/>
                    <a:pt x="48" y="208"/>
                    <a:pt x="227" y="434"/>
                  </a:cubicBezTo>
                  <a:cubicBezTo>
                    <a:pt x="406" y="660"/>
                    <a:pt x="691" y="922"/>
                    <a:pt x="1072" y="1137"/>
                  </a:cubicBezTo>
                  <a:cubicBezTo>
                    <a:pt x="1453" y="1351"/>
                    <a:pt x="1834" y="1470"/>
                    <a:pt x="2120" y="1482"/>
                  </a:cubicBezTo>
                  <a:cubicBezTo>
                    <a:pt x="2156" y="1485"/>
                    <a:pt x="2190" y="1486"/>
                    <a:pt x="2223" y="1486"/>
                  </a:cubicBezTo>
                  <a:cubicBezTo>
                    <a:pt x="2458" y="1486"/>
                    <a:pt x="2595" y="1417"/>
                    <a:pt x="2584" y="1375"/>
                  </a:cubicBezTo>
                  <a:cubicBezTo>
                    <a:pt x="2584" y="1315"/>
                    <a:pt x="2418" y="1280"/>
                    <a:pt x="2180" y="1208"/>
                  </a:cubicBezTo>
                  <a:cubicBezTo>
                    <a:pt x="1930" y="1125"/>
                    <a:pt x="1608" y="982"/>
                    <a:pt x="1275" y="791"/>
                  </a:cubicBezTo>
                  <a:cubicBezTo>
                    <a:pt x="614" y="433"/>
                    <a:pt x="185" y="0"/>
                    <a:pt x="67"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1"/>
            <p:cNvSpPr/>
            <p:nvPr/>
          </p:nvSpPr>
          <p:spPr>
            <a:xfrm>
              <a:off x="6408798" y="4005729"/>
              <a:ext cx="181993" cy="621821"/>
            </a:xfrm>
            <a:custGeom>
              <a:rect b="b" l="l" r="r" t="t"/>
              <a:pathLst>
                <a:path extrusionOk="0" h="17871" w="5549">
                  <a:moveTo>
                    <a:pt x="441" y="0"/>
                  </a:moveTo>
                  <a:cubicBezTo>
                    <a:pt x="203" y="3513"/>
                    <a:pt x="0" y="7049"/>
                    <a:pt x="84" y="10573"/>
                  </a:cubicBezTo>
                  <a:cubicBezTo>
                    <a:pt x="107" y="11740"/>
                    <a:pt x="179" y="12919"/>
                    <a:pt x="476" y="14050"/>
                  </a:cubicBezTo>
                  <a:cubicBezTo>
                    <a:pt x="786" y="15181"/>
                    <a:pt x="1369" y="16264"/>
                    <a:pt x="2274" y="17002"/>
                  </a:cubicBezTo>
                  <a:cubicBezTo>
                    <a:pt x="2935" y="17541"/>
                    <a:pt x="3785" y="17871"/>
                    <a:pt x="4627" y="17871"/>
                  </a:cubicBezTo>
                  <a:cubicBezTo>
                    <a:pt x="4939" y="17871"/>
                    <a:pt x="5249" y="17825"/>
                    <a:pt x="5549" y="17729"/>
                  </a:cubicBezTo>
                  <a:lnTo>
                    <a:pt x="4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1"/>
            <p:cNvSpPr/>
            <p:nvPr/>
          </p:nvSpPr>
          <p:spPr>
            <a:xfrm>
              <a:off x="5928056" y="4049638"/>
              <a:ext cx="84782" cy="382432"/>
            </a:xfrm>
            <a:custGeom>
              <a:rect b="b" l="l" r="r" t="t"/>
              <a:pathLst>
                <a:path extrusionOk="0" h="10991" w="2585">
                  <a:moveTo>
                    <a:pt x="215" y="0"/>
                  </a:moveTo>
                  <a:cubicBezTo>
                    <a:pt x="215" y="0"/>
                    <a:pt x="203" y="36"/>
                    <a:pt x="191" y="108"/>
                  </a:cubicBezTo>
                  <a:cubicBezTo>
                    <a:pt x="179" y="191"/>
                    <a:pt x="144" y="298"/>
                    <a:pt x="132" y="441"/>
                  </a:cubicBezTo>
                  <a:cubicBezTo>
                    <a:pt x="84" y="727"/>
                    <a:pt x="48" y="1143"/>
                    <a:pt x="36" y="1655"/>
                  </a:cubicBezTo>
                  <a:cubicBezTo>
                    <a:pt x="1" y="2691"/>
                    <a:pt x="144" y="4132"/>
                    <a:pt x="560" y="5656"/>
                  </a:cubicBezTo>
                  <a:cubicBezTo>
                    <a:pt x="965" y="7192"/>
                    <a:pt x="1501" y="8513"/>
                    <a:pt x="1894" y="9466"/>
                  </a:cubicBezTo>
                  <a:cubicBezTo>
                    <a:pt x="2096" y="9942"/>
                    <a:pt x="2263" y="10323"/>
                    <a:pt x="2382" y="10585"/>
                  </a:cubicBezTo>
                  <a:cubicBezTo>
                    <a:pt x="2485" y="10848"/>
                    <a:pt x="2555" y="10991"/>
                    <a:pt x="2571" y="10991"/>
                  </a:cubicBezTo>
                  <a:cubicBezTo>
                    <a:pt x="2571" y="10991"/>
                    <a:pt x="2572" y="10990"/>
                    <a:pt x="2572" y="10990"/>
                  </a:cubicBezTo>
                  <a:cubicBezTo>
                    <a:pt x="2584" y="10990"/>
                    <a:pt x="2525" y="10835"/>
                    <a:pt x="2430" y="10573"/>
                  </a:cubicBezTo>
                  <a:cubicBezTo>
                    <a:pt x="2310" y="10276"/>
                    <a:pt x="2156" y="9895"/>
                    <a:pt x="1977" y="9430"/>
                  </a:cubicBezTo>
                  <a:cubicBezTo>
                    <a:pt x="1608" y="8466"/>
                    <a:pt x="1084" y="7144"/>
                    <a:pt x="679" y="5620"/>
                  </a:cubicBezTo>
                  <a:cubicBezTo>
                    <a:pt x="286" y="4108"/>
                    <a:pt x="120" y="2691"/>
                    <a:pt x="132" y="1655"/>
                  </a:cubicBezTo>
                  <a:cubicBezTo>
                    <a:pt x="132" y="1143"/>
                    <a:pt x="155" y="727"/>
                    <a:pt x="179" y="441"/>
                  </a:cubicBezTo>
                  <a:cubicBezTo>
                    <a:pt x="215" y="155"/>
                    <a:pt x="227" y="0"/>
                    <a:pt x="215"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1"/>
            <p:cNvSpPr/>
            <p:nvPr/>
          </p:nvSpPr>
          <p:spPr>
            <a:xfrm>
              <a:off x="6284980" y="3795685"/>
              <a:ext cx="110167" cy="259153"/>
            </a:xfrm>
            <a:custGeom>
              <a:rect b="b" l="l" r="r" t="t"/>
              <a:pathLst>
                <a:path extrusionOk="0" h="7448" w="3359">
                  <a:moveTo>
                    <a:pt x="13" y="1"/>
                  </a:moveTo>
                  <a:cubicBezTo>
                    <a:pt x="1" y="1"/>
                    <a:pt x="13" y="132"/>
                    <a:pt x="60" y="370"/>
                  </a:cubicBezTo>
                  <a:cubicBezTo>
                    <a:pt x="108" y="620"/>
                    <a:pt x="180" y="942"/>
                    <a:pt x="251" y="1334"/>
                  </a:cubicBezTo>
                  <a:cubicBezTo>
                    <a:pt x="430" y="2156"/>
                    <a:pt x="668" y="3287"/>
                    <a:pt x="953" y="4537"/>
                  </a:cubicBezTo>
                  <a:cubicBezTo>
                    <a:pt x="1084" y="5156"/>
                    <a:pt x="1227" y="5740"/>
                    <a:pt x="1346" y="6287"/>
                  </a:cubicBezTo>
                  <a:cubicBezTo>
                    <a:pt x="1418" y="6549"/>
                    <a:pt x="1442" y="6811"/>
                    <a:pt x="1561" y="7049"/>
                  </a:cubicBezTo>
                  <a:cubicBezTo>
                    <a:pt x="1680" y="7299"/>
                    <a:pt x="1942" y="7419"/>
                    <a:pt x="2156" y="7442"/>
                  </a:cubicBezTo>
                  <a:cubicBezTo>
                    <a:pt x="2189" y="7446"/>
                    <a:pt x="2221" y="7448"/>
                    <a:pt x="2253" y="7448"/>
                  </a:cubicBezTo>
                  <a:cubicBezTo>
                    <a:pt x="2431" y="7448"/>
                    <a:pt x="2595" y="7396"/>
                    <a:pt x="2716" y="7335"/>
                  </a:cubicBezTo>
                  <a:cubicBezTo>
                    <a:pt x="2870" y="7264"/>
                    <a:pt x="2989" y="7180"/>
                    <a:pt x="3085" y="7097"/>
                  </a:cubicBezTo>
                  <a:cubicBezTo>
                    <a:pt x="3263" y="6954"/>
                    <a:pt x="3359" y="6859"/>
                    <a:pt x="3359" y="6859"/>
                  </a:cubicBezTo>
                  <a:cubicBezTo>
                    <a:pt x="3358" y="6858"/>
                    <a:pt x="3357" y="6858"/>
                    <a:pt x="3355" y="6858"/>
                  </a:cubicBezTo>
                  <a:cubicBezTo>
                    <a:pt x="3333" y="6858"/>
                    <a:pt x="3227" y="6939"/>
                    <a:pt x="3049" y="7061"/>
                  </a:cubicBezTo>
                  <a:cubicBezTo>
                    <a:pt x="2888" y="7169"/>
                    <a:pt x="2620" y="7354"/>
                    <a:pt x="2271" y="7354"/>
                  </a:cubicBezTo>
                  <a:cubicBezTo>
                    <a:pt x="2234" y="7354"/>
                    <a:pt x="2195" y="7352"/>
                    <a:pt x="2156" y="7347"/>
                  </a:cubicBezTo>
                  <a:cubicBezTo>
                    <a:pt x="1965" y="7323"/>
                    <a:pt x="1763" y="7216"/>
                    <a:pt x="1656" y="7002"/>
                  </a:cubicBezTo>
                  <a:cubicBezTo>
                    <a:pt x="1561" y="6799"/>
                    <a:pt x="1537" y="6526"/>
                    <a:pt x="1465" y="6264"/>
                  </a:cubicBezTo>
                  <a:cubicBezTo>
                    <a:pt x="1346" y="5716"/>
                    <a:pt x="1215" y="5121"/>
                    <a:pt x="1084" y="4501"/>
                  </a:cubicBezTo>
                  <a:cubicBezTo>
                    <a:pt x="799" y="3251"/>
                    <a:pt x="549" y="2132"/>
                    <a:pt x="346" y="1311"/>
                  </a:cubicBezTo>
                  <a:cubicBezTo>
                    <a:pt x="251" y="930"/>
                    <a:pt x="180" y="608"/>
                    <a:pt x="108" y="358"/>
                  </a:cubicBezTo>
                  <a:cubicBezTo>
                    <a:pt x="49" y="132"/>
                    <a:pt x="13" y="1"/>
                    <a:pt x="13"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1"/>
            <p:cNvSpPr/>
            <p:nvPr/>
          </p:nvSpPr>
          <p:spPr>
            <a:xfrm>
              <a:off x="6320141" y="3817917"/>
              <a:ext cx="46507" cy="47078"/>
            </a:xfrm>
            <a:custGeom>
              <a:rect b="b" l="l" r="r" t="t"/>
              <a:pathLst>
                <a:path extrusionOk="0" h="1353" w="1418">
                  <a:moveTo>
                    <a:pt x="652" y="1"/>
                  </a:moveTo>
                  <a:cubicBezTo>
                    <a:pt x="626" y="1"/>
                    <a:pt x="604" y="2"/>
                    <a:pt x="584" y="5"/>
                  </a:cubicBezTo>
                  <a:cubicBezTo>
                    <a:pt x="477" y="29"/>
                    <a:pt x="429" y="64"/>
                    <a:pt x="429" y="76"/>
                  </a:cubicBezTo>
                  <a:cubicBezTo>
                    <a:pt x="432" y="79"/>
                    <a:pt x="435" y="80"/>
                    <a:pt x="441" y="80"/>
                  </a:cubicBezTo>
                  <a:cubicBezTo>
                    <a:pt x="462" y="80"/>
                    <a:pt x="508" y="64"/>
                    <a:pt x="584" y="64"/>
                  </a:cubicBezTo>
                  <a:cubicBezTo>
                    <a:pt x="599" y="63"/>
                    <a:pt x="614" y="62"/>
                    <a:pt x="631" y="62"/>
                  </a:cubicBezTo>
                  <a:cubicBezTo>
                    <a:pt x="720" y="62"/>
                    <a:pt x="832" y="91"/>
                    <a:pt x="953" y="172"/>
                  </a:cubicBezTo>
                  <a:cubicBezTo>
                    <a:pt x="1096" y="255"/>
                    <a:pt x="1239" y="422"/>
                    <a:pt x="1251" y="624"/>
                  </a:cubicBezTo>
                  <a:cubicBezTo>
                    <a:pt x="1286" y="838"/>
                    <a:pt x="1132" y="1065"/>
                    <a:pt x="905" y="1160"/>
                  </a:cubicBezTo>
                  <a:cubicBezTo>
                    <a:pt x="818" y="1201"/>
                    <a:pt x="725" y="1221"/>
                    <a:pt x="635" y="1221"/>
                  </a:cubicBezTo>
                  <a:cubicBezTo>
                    <a:pt x="494" y="1221"/>
                    <a:pt x="362" y="1171"/>
                    <a:pt x="274" y="1076"/>
                  </a:cubicBezTo>
                  <a:cubicBezTo>
                    <a:pt x="131" y="922"/>
                    <a:pt x="108" y="707"/>
                    <a:pt x="131" y="553"/>
                  </a:cubicBezTo>
                  <a:cubicBezTo>
                    <a:pt x="155" y="386"/>
                    <a:pt x="227" y="267"/>
                    <a:pt x="286" y="195"/>
                  </a:cubicBezTo>
                  <a:cubicBezTo>
                    <a:pt x="358" y="124"/>
                    <a:pt x="405" y="100"/>
                    <a:pt x="393" y="88"/>
                  </a:cubicBezTo>
                  <a:lnTo>
                    <a:pt x="393" y="88"/>
                  </a:lnTo>
                  <a:cubicBezTo>
                    <a:pt x="393" y="88"/>
                    <a:pt x="334" y="88"/>
                    <a:pt x="251" y="160"/>
                  </a:cubicBezTo>
                  <a:cubicBezTo>
                    <a:pt x="167" y="219"/>
                    <a:pt x="72" y="350"/>
                    <a:pt x="36" y="529"/>
                  </a:cubicBezTo>
                  <a:cubicBezTo>
                    <a:pt x="1" y="707"/>
                    <a:pt x="12" y="957"/>
                    <a:pt x="191" y="1160"/>
                  </a:cubicBezTo>
                  <a:cubicBezTo>
                    <a:pt x="295" y="1286"/>
                    <a:pt x="469" y="1352"/>
                    <a:pt x="648" y="1352"/>
                  </a:cubicBezTo>
                  <a:cubicBezTo>
                    <a:pt x="756" y="1352"/>
                    <a:pt x="866" y="1328"/>
                    <a:pt x="965" y="1279"/>
                  </a:cubicBezTo>
                  <a:cubicBezTo>
                    <a:pt x="1227" y="1172"/>
                    <a:pt x="1417" y="886"/>
                    <a:pt x="1382" y="624"/>
                  </a:cubicBezTo>
                  <a:cubicBezTo>
                    <a:pt x="1346" y="350"/>
                    <a:pt x="1167" y="183"/>
                    <a:pt x="1001" y="88"/>
                  </a:cubicBezTo>
                  <a:cubicBezTo>
                    <a:pt x="878" y="22"/>
                    <a:pt x="748" y="1"/>
                    <a:pt x="652"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1"/>
            <p:cNvSpPr/>
            <p:nvPr/>
          </p:nvSpPr>
          <p:spPr>
            <a:xfrm>
              <a:off x="6351399" y="3928141"/>
              <a:ext cx="46474" cy="47043"/>
            </a:xfrm>
            <a:custGeom>
              <a:rect b="b" l="l" r="r" t="t"/>
              <a:pathLst>
                <a:path extrusionOk="0" h="1352" w="1417">
                  <a:moveTo>
                    <a:pt x="650" y="0"/>
                  </a:moveTo>
                  <a:cubicBezTo>
                    <a:pt x="625" y="0"/>
                    <a:pt x="603" y="1"/>
                    <a:pt x="583" y="4"/>
                  </a:cubicBezTo>
                  <a:cubicBezTo>
                    <a:pt x="476" y="28"/>
                    <a:pt x="429" y="63"/>
                    <a:pt x="429" y="75"/>
                  </a:cubicBezTo>
                  <a:cubicBezTo>
                    <a:pt x="431" y="78"/>
                    <a:pt x="435" y="79"/>
                    <a:pt x="440" y="79"/>
                  </a:cubicBezTo>
                  <a:cubicBezTo>
                    <a:pt x="461" y="79"/>
                    <a:pt x="507" y="63"/>
                    <a:pt x="583" y="63"/>
                  </a:cubicBezTo>
                  <a:cubicBezTo>
                    <a:pt x="598" y="62"/>
                    <a:pt x="614" y="61"/>
                    <a:pt x="630" y="61"/>
                  </a:cubicBezTo>
                  <a:cubicBezTo>
                    <a:pt x="719" y="61"/>
                    <a:pt x="832" y="90"/>
                    <a:pt x="953" y="171"/>
                  </a:cubicBezTo>
                  <a:cubicBezTo>
                    <a:pt x="1095" y="254"/>
                    <a:pt x="1238" y="421"/>
                    <a:pt x="1250" y="623"/>
                  </a:cubicBezTo>
                  <a:cubicBezTo>
                    <a:pt x="1286" y="837"/>
                    <a:pt x="1131" y="1064"/>
                    <a:pt x="905" y="1159"/>
                  </a:cubicBezTo>
                  <a:cubicBezTo>
                    <a:pt x="817" y="1200"/>
                    <a:pt x="724" y="1220"/>
                    <a:pt x="635" y="1220"/>
                  </a:cubicBezTo>
                  <a:cubicBezTo>
                    <a:pt x="494" y="1220"/>
                    <a:pt x="361" y="1170"/>
                    <a:pt x="274" y="1075"/>
                  </a:cubicBezTo>
                  <a:cubicBezTo>
                    <a:pt x="131" y="921"/>
                    <a:pt x="107" y="706"/>
                    <a:pt x="131" y="552"/>
                  </a:cubicBezTo>
                  <a:cubicBezTo>
                    <a:pt x="155" y="385"/>
                    <a:pt x="226" y="266"/>
                    <a:pt x="286" y="194"/>
                  </a:cubicBezTo>
                  <a:cubicBezTo>
                    <a:pt x="357" y="123"/>
                    <a:pt x="405" y="99"/>
                    <a:pt x="393" y="87"/>
                  </a:cubicBezTo>
                  <a:lnTo>
                    <a:pt x="393" y="87"/>
                  </a:lnTo>
                  <a:cubicBezTo>
                    <a:pt x="393" y="87"/>
                    <a:pt x="333" y="87"/>
                    <a:pt x="250" y="159"/>
                  </a:cubicBezTo>
                  <a:cubicBezTo>
                    <a:pt x="167" y="218"/>
                    <a:pt x="71" y="349"/>
                    <a:pt x="36" y="528"/>
                  </a:cubicBezTo>
                  <a:cubicBezTo>
                    <a:pt x="0" y="706"/>
                    <a:pt x="12" y="956"/>
                    <a:pt x="191" y="1159"/>
                  </a:cubicBezTo>
                  <a:cubicBezTo>
                    <a:pt x="295" y="1285"/>
                    <a:pt x="468" y="1351"/>
                    <a:pt x="647" y="1351"/>
                  </a:cubicBezTo>
                  <a:cubicBezTo>
                    <a:pt x="756" y="1351"/>
                    <a:pt x="866" y="1327"/>
                    <a:pt x="964" y="1278"/>
                  </a:cubicBezTo>
                  <a:cubicBezTo>
                    <a:pt x="1226" y="1171"/>
                    <a:pt x="1417" y="885"/>
                    <a:pt x="1381" y="611"/>
                  </a:cubicBezTo>
                  <a:cubicBezTo>
                    <a:pt x="1345" y="349"/>
                    <a:pt x="1167" y="183"/>
                    <a:pt x="1000" y="87"/>
                  </a:cubicBezTo>
                  <a:cubicBezTo>
                    <a:pt x="868" y="21"/>
                    <a:pt x="743" y="0"/>
                    <a:pt x="650"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1"/>
            <p:cNvSpPr/>
            <p:nvPr/>
          </p:nvSpPr>
          <p:spPr>
            <a:xfrm>
              <a:off x="5670711" y="3818439"/>
              <a:ext cx="1198847" cy="114893"/>
            </a:xfrm>
            <a:custGeom>
              <a:rect b="b" l="l" r="r" t="t"/>
              <a:pathLst>
                <a:path extrusionOk="0" h="3302" w="36553">
                  <a:moveTo>
                    <a:pt x="36538" y="0"/>
                  </a:moveTo>
                  <a:cubicBezTo>
                    <a:pt x="36152" y="0"/>
                    <a:pt x="28115" y="691"/>
                    <a:pt x="18277" y="1585"/>
                  </a:cubicBezTo>
                  <a:cubicBezTo>
                    <a:pt x="8180" y="2490"/>
                    <a:pt x="0" y="3264"/>
                    <a:pt x="0" y="3300"/>
                  </a:cubicBezTo>
                  <a:cubicBezTo>
                    <a:pt x="1" y="3301"/>
                    <a:pt x="6" y="3301"/>
                    <a:pt x="15" y="3301"/>
                  </a:cubicBezTo>
                  <a:cubicBezTo>
                    <a:pt x="406" y="3301"/>
                    <a:pt x="8434" y="2599"/>
                    <a:pt x="18288" y="1716"/>
                  </a:cubicBezTo>
                  <a:cubicBezTo>
                    <a:pt x="28373" y="811"/>
                    <a:pt x="36553" y="38"/>
                    <a:pt x="36553" y="2"/>
                  </a:cubicBezTo>
                  <a:cubicBezTo>
                    <a:pt x="36553" y="1"/>
                    <a:pt x="36548" y="0"/>
                    <a:pt x="36538" y="0"/>
                  </a:cubicBezTo>
                  <a:close/>
                </a:path>
              </a:pathLst>
            </a:custGeom>
            <a:solidFill>
              <a:srgbClr val="FA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1"/>
            <p:cNvSpPr/>
            <p:nvPr/>
          </p:nvSpPr>
          <p:spPr>
            <a:xfrm>
              <a:off x="5653130" y="3862765"/>
              <a:ext cx="1226200" cy="117364"/>
            </a:xfrm>
            <a:custGeom>
              <a:rect b="b" l="l" r="r" t="t"/>
              <a:pathLst>
                <a:path extrusionOk="0" h="3373" w="37387">
                  <a:moveTo>
                    <a:pt x="37372" y="0"/>
                  </a:moveTo>
                  <a:cubicBezTo>
                    <a:pt x="36989" y="0"/>
                    <a:pt x="28772" y="714"/>
                    <a:pt x="18693" y="1621"/>
                  </a:cubicBezTo>
                  <a:cubicBezTo>
                    <a:pt x="8359" y="2550"/>
                    <a:pt x="1" y="3335"/>
                    <a:pt x="1" y="3371"/>
                  </a:cubicBezTo>
                  <a:cubicBezTo>
                    <a:pt x="1" y="3372"/>
                    <a:pt x="5" y="3372"/>
                    <a:pt x="15" y="3372"/>
                  </a:cubicBezTo>
                  <a:cubicBezTo>
                    <a:pt x="398" y="3372"/>
                    <a:pt x="8615" y="2659"/>
                    <a:pt x="18705" y="1752"/>
                  </a:cubicBezTo>
                  <a:cubicBezTo>
                    <a:pt x="29028" y="823"/>
                    <a:pt x="37386" y="37"/>
                    <a:pt x="37386" y="2"/>
                  </a:cubicBezTo>
                  <a:cubicBezTo>
                    <a:pt x="37386" y="1"/>
                    <a:pt x="37382" y="0"/>
                    <a:pt x="37372" y="0"/>
                  </a:cubicBezTo>
                  <a:close/>
                </a:path>
              </a:pathLst>
            </a:custGeom>
            <a:solidFill>
              <a:srgbClr val="FA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1"/>
            <p:cNvSpPr/>
            <p:nvPr/>
          </p:nvSpPr>
          <p:spPr>
            <a:xfrm>
              <a:off x="5904637" y="3636612"/>
              <a:ext cx="35946" cy="363782"/>
            </a:xfrm>
            <a:custGeom>
              <a:rect b="b" l="l" r="r" t="t"/>
              <a:pathLst>
                <a:path extrusionOk="0" h="10455" w="1096">
                  <a:moveTo>
                    <a:pt x="0" y="1"/>
                  </a:moveTo>
                  <a:lnTo>
                    <a:pt x="0" y="1"/>
                  </a:lnTo>
                  <a:cubicBezTo>
                    <a:pt x="0" y="1"/>
                    <a:pt x="24" y="144"/>
                    <a:pt x="84" y="406"/>
                  </a:cubicBezTo>
                  <a:cubicBezTo>
                    <a:pt x="143" y="668"/>
                    <a:pt x="215" y="1049"/>
                    <a:pt x="310" y="1513"/>
                  </a:cubicBezTo>
                  <a:cubicBezTo>
                    <a:pt x="488" y="2442"/>
                    <a:pt x="703" y="3751"/>
                    <a:pt x="834" y="5192"/>
                  </a:cubicBezTo>
                  <a:cubicBezTo>
                    <a:pt x="953" y="6645"/>
                    <a:pt x="977" y="7966"/>
                    <a:pt x="953" y="8919"/>
                  </a:cubicBezTo>
                  <a:cubicBezTo>
                    <a:pt x="941" y="9395"/>
                    <a:pt x="929" y="9776"/>
                    <a:pt x="917" y="10050"/>
                  </a:cubicBezTo>
                  <a:cubicBezTo>
                    <a:pt x="905" y="10312"/>
                    <a:pt x="905" y="10455"/>
                    <a:pt x="917" y="10455"/>
                  </a:cubicBezTo>
                  <a:cubicBezTo>
                    <a:pt x="917" y="10455"/>
                    <a:pt x="941" y="10312"/>
                    <a:pt x="965" y="10050"/>
                  </a:cubicBezTo>
                  <a:cubicBezTo>
                    <a:pt x="1000" y="9776"/>
                    <a:pt x="1024" y="9395"/>
                    <a:pt x="1048" y="8919"/>
                  </a:cubicBezTo>
                  <a:cubicBezTo>
                    <a:pt x="1096" y="7966"/>
                    <a:pt x="1096" y="6633"/>
                    <a:pt x="965" y="5180"/>
                  </a:cubicBezTo>
                  <a:cubicBezTo>
                    <a:pt x="846" y="3728"/>
                    <a:pt x="607" y="2430"/>
                    <a:pt x="405" y="1489"/>
                  </a:cubicBezTo>
                  <a:cubicBezTo>
                    <a:pt x="298" y="1025"/>
                    <a:pt x="203" y="656"/>
                    <a:pt x="131" y="394"/>
                  </a:cubicBezTo>
                  <a:cubicBezTo>
                    <a:pt x="60" y="132"/>
                    <a:pt x="12" y="1"/>
                    <a:pt x="0"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1"/>
            <p:cNvSpPr/>
            <p:nvPr/>
          </p:nvSpPr>
          <p:spPr>
            <a:xfrm>
              <a:off x="6225646" y="3219376"/>
              <a:ext cx="332337" cy="553206"/>
            </a:xfrm>
            <a:custGeom>
              <a:rect b="b" l="l" r="r" t="t"/>
              <a:pathLst>
                <a:path extrusionOk="0" h="15899" w="10133">
                  <a:moveTo>
                    <a:pt x="7862" y="1"/>
                  </a:moveTo>
                  <a:cubicBezTo>
                    <a:pt x="7752" y="1"/>
                    <a:pt x="7607" y="40"/>
                    <a:pt x="7418" y="134"/>
                  </a:cubicBezTo>
                  <a:cubicBezTo>
                    <a:pt x="6787" y="444"/>
                    <a:pt x="7418" y="4063"/>
                    <a:pt x="7418" y="4063"/>
                  </a:cubicBezTo>
                  <a:lnTo>
                    <a:pt x="7061" y="6016"/>
                  </a:lnTo>
                  <a:cubicBezTo>
                    <a:pt x="7061" y="6016"/>
                    <a:pt x="4846" y="5516"/>
                    <a:pt x="4667" y="5433"/>
                  </a:cubicBezTo>
                  <a:cubicBezTo>
                    <a:pt x="4665" y="5431"/>
                    <a:pt x="4661" y="5431"/>
                    <a:pt x="4656" y="5431"/>
                  </a:cubicBezTo>
                  <a:cubicBezTo>
                    <a:pt x="4348" y="5431"/>
                    <a:pt x="0" y="8576"/>
                    <a:pt x="0" y="8576"/>
                  </a:cubicBezTo>
                  <a:cubicBezTo>
                    <a:pt x="0" y="8576"/>
                    <a:pt x="484" y="8974"/>
                    <a:pt x="1072" y="8974"/>
                  </a:cubicBezTo>
                  <a:cubicBezTo>
                    <a:pt x="1211" y="8974"/>
                    <a:pt x="1355" y="8952"/>
                    <a:pt x="1500" y="8897"/>
                  </a:cubicBezTo>
                  <a:cubicBezTo>
                    <a:pt x="1846" y="8778"/>
                    <a:pt x="3619" y="7695"/>
                    <a:pt x="3620" y="7695"/>
                  </a:cubicBezTo>
                  <a:lnTo>
                    <a:pt x="3620" y="7695"/>
                  </a:lnTo>
                  <a:lnTo>
                    <a:pt x="2167" y="9683"/>
                  </a:lnTo>
                  <a:cubicBezTo>
                    <a:pt x="2167" y="9683"/>
                    <a:pt x="1631" y="12672"/>
                    <a:pt x="1762" y="12898"/>
                  </a:cubicBezTo>
                  <a:cubicBezTo>
                    <a:pt x="1796" y="12951"/>
                    <a:pt x="1888" y="12971"/>
                    <a:pt x="2010" y="12971"/>
                  </a:cubicBezTo>
                  <a:cubicBezTo>
                    <a:pt x="2408" y="12971"/>
                    <a:pt x="3120" y="12755"/>
                    <a:pt x="3120" y="12755"/>
                  </a:cubicBezTo>
                  <a:lnTo>
                    <a:pt x="3298" y="11541"/>
                  </a:lnTo>
                  <a:cubicBezTo>
                    <a:pt x="3298" y="11541"/>
                    <a:pt x="3441" y="12398"/>
                    <a:pt x="3572" y="12576"/>
                  </a:cubicBezTo>
                  <a:cubicBezTo>
                    <a:pt x="3605" y="12620"/>
                    <a:pt x="3672" y="12637"/>
                    <a:pt x="3757" y="12637"/>
                  </a:cubicBezTo>
                  <a:cubicBezTo>
                    <a:pt x="4043" y="12637"/>
                    <a:pt x="4525" y="12445"/>
                    <a:pt x="4525" y="12445"/>
                  </a:cubicBezTo>
                  <a:lnTo>
                    <a:pt x="4703" y="13755"/>
                  </a:lnTo>
                  <a:lnTo>
                    <a:pt x="5775" y="15898"/>
                  </a:lnTo>
                  <a:lnTo>
                    <a:pt x="10132" y="14708"/>
                  </a:lnTo>
                  <a:lnTo>
                    <a:pt x="10132" y="7731"/>
                  </a:lnTo>
                  <a:lnTo>
                    <a:pt x="9192" y="6873"/>
                  </a:lnTo>
                  <a:lnTo>
                    <a:pt x="8918" y="3349"/>
                  </a:lnTo>
                  <a:cubicBezTo>
                    <a:pt x="8918" y="3349"/>
                    <a:pt x="8192" y="765"/>
                    <a:pt x="8192" y="444"/>
                  </a:cubicBezTo>
                  <a:cubicBezTo>
                    <a:pt x="8192" y="225"/>
                    <a:pt x="8126" y="1"/>
                    <a:pt x="7862" y="1"/>
                  </a:cubicBezTo>
                  <a:close/>
                </a:path>
              </a:pathLst>
            </a:custGeom>
            <a:solidFill>
              <a:srgbClr val="FFA2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1"/>
            <p:cNvSpPr/>
            <p:nvPr/>
          </p:nvSpPr>
          <p:spPr>
            <a:xfrm>
              <a:off x="6410340" y="3731074"/>
              <a:ext cx="503376" cy="970676"/>
            </a:xfrm>
            <a:custGeom>
              <a:rect b="b" l="l" r="r" t="t"/>
              <a:pathLst>
                <a:path extrusionOk="0" h="27897" w="15348">
                  <a:moveTo>
                    <a:pt x="4513" y="1"/>
                  </a:moveTo>
                  <a:lnTo>
                    <a:pt x="1" y="1036"/>
                  </a:lnTo>
                  <a:cubicBezTo>
                    <a:pt x="1" y="1286"/>
                    <a:pt x="680" y="15502"/>
                    <a:pt x="834" y="16515"/>
                  </a:cubicBezTo>
                  <a:cubicBezTo>
                    <a:pt x="989" y="17538"/>
                    <a:pt x="1072" y="27159"/>
                    <a:pt x="6609" y="27897"/>
                  </a:cubicBezTo>
                  <a:cubicBezTo>
                    <a:pt x="6609" y="27897"/>
                    <a:pt x="9371" y="27861"/>
                    <a:pt x="9633" y="27647"/>
                  </a:cubicBezTo>
                  <a:cubicBezTo>
                    <a:pt x="9633" y="27647"/>
                    <a:pt x="9645" y="27635"/>
                    <a:pt x="9645" y="27635"/>
                  </a:cubicBezTo>
                  <a:cubicBezTo>
                    <a:pt x="12657" y="25373"/>
                    <a:pt x="14550" y="21932"/>
                    <a:pt x="14765" y="18181"/>
                  </a:cubicBezTo>
                  <a:lnTo>
                    <a:pt x="15348" y="8049"/>
                  </a:lnTo>
                  <a:lnTo>
                    <a:pt x="15348" y="8049"/>
                  </a:lnTo>
                  <a:cubicBezTo>
                    <a:pt x="15348" y="8049"/>
                    <a:pt x="12169" y="8454"/>
                    <a:pt x="8049" y="8811"/>
                  </a:cubicBezTo>
                  <a:lnTo>
                    <a:pt x="8049" y="11466"/>
                  </a:lnTo>
                  <a:cubicBezTo>
                    <a:pt x="8049" y="11466"/>
                    <a:pt x="7097" y="8787"/>
                    <a:pt x="6942" y="8049"/>
                  </a:cubicBezTo>
                  <a:cubicBezTo>
                    <a:pt x="6787" y="7299"/>
                    <a:pt x="4513" y="1"/>
                    <a:pt x="4513" y="1"/>
                  </a:cubicBezTo>
                  <a:close/>
                </a:path>
              </a:pathLst>
            </a:custGeom>
            <a:solidFill>
              <a:srgbClr val="FFA2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1"/>
            <p:cNvSpPr/>
            <p:nvPr/>
          </p:nvSpPr>
          <p:spPr>
            <a:xfrm>
              <a:off x="6453307" y="3214922"/>
              <a:ext cx="73827" cy="243635"/>
            </a:xfrm>
            <a:custGeom>
              <a:rect b="b" l="l" r="r" t="t"/>
              <a:pathLst>
                <a:path extrusionOk="0" h="7002" w="2251">
                  <a:moveTo>
                    <a:pt x="870" y="0"/>
                  </a:moveTo>
                  <a:lnTo>
                    <a:pt x="858" y="12"/>
                  </a:lnTo>
                  <a:cubicBezTo>
                    <a:pt x="429" y="239"/>
                    <a:pt x="191" y="679"/>
                    <a:pt x="96" y="1096"/>
                  </a:cubicBezTo>
                  <a:cubicBezTo>
                    <a:pt x="1" y="1524"/>
                    <a:pt x="36" y="1941"/>
                    <a:pt x="96" y="2322"/>
                  </a:cubicBezTo>
                  <a:cubicBezTo>
                    <a:pt x="167" y="2703"/>
                    <a:pt x="251" y="3060"/>
                    <a:pt x="310" y="3394"/>
                  </a:cubicBezTo>
                  <a:cubicBezTo>
                    <a:pt x="370" y="3727"/>
                    <a:pt x="382" y="4037"/>
                    <a:pt x="382" y="4322"/>
                  </a:cubicBezTo>
                  <a:cubicBezTo>
                    <a:pt x="370" y="4906"/>
                    <a:pt x="262" y="5358"/>
                    <a:pt x="179" y="5668"/>
                  </a:cubicBezTo>
                  <a:cubicBezTo>
                    <a:pt x="84" y="5965"/>
                    <a:pt x="12" y="6132"/>
                    <a:pt x="24" y="6132"/>
                  </a:cubicBezTo>
                  <a:cubicBezTo>
                    <a:pt x="24" y="6133"/>
                    <a:pt x="25" y="6134"/>
                    <a:pt x="25" y="6134"/>
                  </a:cubicBezTo>
                  <a:cubicBezTo>
                    <a:pt x="29" y="6134"/>
                    <a:pt x="52" y="6089"/>
                    <a:pt x="84" y="6025"/>
                  </a:cubicBezTo>
                  <a:cubicBezTo>
                    <a:pt x="120" y="5942"/>
                    <a:pt x="167" y="5834"/>
                    <a:pt x="227" y="5680"/>
                  </a:cubicBezTo>
                  <a:cubicBezTo>
                    <a:pt x="322" y="5370"/>
                    <a:pt x="453" y="4918"/>
                    <a:pt x="477" y="4334"/>
                  </a:cubicBezTo>
                  <a:cubicBezTo>
                    <a:pt x="477" y="4037"/>
                    <a:pt x="465" y="3715"/>
                    <a:pt x="417" y="3382"/>
                  </a:cubicBezTo>
                  <a:cubicBezTo>
                    <a:pt x="358" y="3037"/>
                    <a:pt x="274" y="2679"/>
                    <a:pt x="215" y="2310"/>
                  </a:cubicBezTo>
                  <a:cubicBezTo>
                    <a:pt x="155" y="1929"/>
                    <a:pt x="132" y="1524"/>
                    <a:pt x="227" y="1132"/>
                  </a:cubicBezTo>
                  <a:cubicBezTo>
                    <a:pt x="321" y="742"/>
                    <a:pt x="532" y="342"/>
                    <a:pt x="906" y="137"/>
                  </a:cubicBezTo>
                  <a:lnTo>
                    <a:pt x="906" y="137"/>
                  </a:lnTo>
                  <a:cubicBezTo>
                    <a:pt x="1021" y="157"/>
                    <a:pt x="1138" y="175"/>
                    <a:pt x="1261" y="187"/>
                  </a:cubicBezTo>
                  <a:lnTo>
                    <a:pt x="1261" y="187"/>
                  </a:lnTo>
                  <a:cubicBezTo>
                    <a:pt x="1261" y="188"/>
                    <a:pt x="1262" y="189"/>
                    <a:pt x="1263" y="191"/>
                  </a:cubicBezTo>
                  <a:cubicBezTo>
                    <a:pt x="1477" y="1334"/>
                    <a:pt x="1691" y="2405"/>
                    <a:pt x="1882" y="3346"/>
                  </a:cubicBezTo>
                  <a:lnTo>
                    <a:pt x="1882" y="3334"/>
                  </a:lnTo>
                  <a:cubicBezTo>
                    <a:pt x="1977" y="4418"/>
                    <a:pt x="2060" y="5334"/>
                    <a:pt x="2120" y="5989"/>
                  </a:cubicBezTo>
                  <a:cubicBezTo>
                    <a:pt x="2156" y="6299"/>
                    <a:pt x="2179" y="6549"/>
                    <a:pt x="2203" y="6739"/>
                  </a:cubicBezTo>
                  <a:cubicBezTo>
                    <a:pt x="2227" y="6918"/>
                    <a:pt x="2239" y="7001"/>
                    <a:pt x="2251" y="7001"/>
                  </a:cubicBezTo>
                  <a:cubicBezTo>
                    <a:pt x="2251" y="7001"/>
                    <a:pt x="2251" y="6906"/>
                    <a:pt x="2239" y="6739"/>
                  </a:cubicBezTo>
                  <a:cubicBezTo>
                    <a:pt x="2227" y="6549"/>
                    <a:pt x="2215" y="6299"/>
                    <a:pt x="2191" y="5989"/>
                  </a:cubicBezTo>
                  <a:cubicBezTo>
                    <a:pt x="2144" y="5322"/>
                    <a:pt x="2072" y="4406"/>
                    <a:pt x="2001" y="3322"/>
                  </a:cubicBezTo>
                  <a:cubicBezTo>
                    <a:pt x="1822" y="2382"/>
                    <a:pt x="1608" y="1310"/>
                    <a:pt x="1394" y="167"/>
                  </a:cubicBezTo>
                  <a:cubicBezTo>
                    <a:pt x="1394" y="143"/>
                    <a:pt x="1382" y="131"/>
                    <a:pt x="1382" y="119"/>
                  </a:cubicBezTo>
                  <a:lnTo>
                    <a:pt x="1370" y="72"/>
                  </a:lnTo>
                  <a:lnTo>
                    <a:pt x="1322" y="60"/>
                  </a:lnTo>
                  <a:cubicBezTo>
                    <a:pt x="1179" y="36"/>
                    <a:pt x="1036" y="24"/>
                    <a:pt x="894" y="0"/>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1"/>
            <p:cNvSpPr/>
            <p:nvPr/>
          </p:nvSpPr>
          <p:spPr>
            <a:xfrm>
              <a:off x="6226433" y="3405483"/>
              <a:ext cx="270251" cy="129298"/>
            </a:xfrm>
            <a:custGeom>
              <a:rect b="b" l="l" r="r" t="t"/>
              <a:pathLst>
                <a:path extrusionOk="0" h="3716" w="8240">
                  <a:moveTo>
                    <a:pt x="4643" y="0"/>
                  </a:moveTo>
                  <a:lnTo>
                    <a:pt x="4620" y="12"/>
                  </a:lnTo>
                  <a:cubicBezTo>
                    <a:pt x="3893" y="500"/>
                    <a:pt x="3072" y="1048"/>
                    <a:pt x="2203" y="1643"/>
                  </a:cubicBezTo>
                  <a:cubicBezTo>
                    <a:pt x="1441" y="2155"/>
                    <a:pt x="714" y="2643"/>
                    <a:pt x="60" y="3096"/>
                  </a:cubicBezTo>
                  <a:lnTo>
                    <a:pt x="0" y="3132"/>
                  </a:lnTo>
                  <a:lnTo>
                    <a:pt x="48" y="3179"/>
                  </a:lnTo>
                  <a:cubicBezTo>
                    <a:pt x="250" y="3405"/>
                    <a:pt x="488" y="3584"/>
                    <a:pt x="762" y="3679"/>
                  </a:cubicBezTo>
                  <a:cubicBezTo>
                    <a:pt x="854" y="3702"/>
                    <a:pt x="947" y="3716"/>
                    <a:pt x="1036" y="3716"/>
                  </a:cubicBezTo>
                  <a:cubicBezTo>
                    <a:pt x="1084" y="3716"/>
                    <a:pt x="1132" y="3712"/>
                    <a:pt x="1179" y="3703"/>
                  </a:cubicBezTo>
                  <a:cubicBezTo>
                    <a:pt x="1322" y="3667"/>
                    <a:pt x="1429" y="3608"/>
                    <a:pt x="1536" y="3548"/>
                  </a:cubicBezTo>
                  <a:cubicBezTo>
                    <a:pt x="1976" y="3322"/>
                    <a:pt x="2346" y="3108"/>
                    <a:pt x="2643" y="2929"/>
                  </a:cubicBezTo>
                  <a:cubicBezTo>
                    <a:pt x="2953" y="2751"/>
                    <a:pt x="3191" y="2608"/>
                    <a:pt x="3358" y="2501"/>
                  </a:cubicBezTo>
                  <a:cubicBezTo>
                    <a:pt x="3512" y="2405"/>
                    <a:pt x="3596" y="2346"/>
                    <a:pt x="3596" y="2346"/>
                  </a:cubicBezTo>
                  <a:cubicBezTo>
                    <a:pt x="3596" y="2345"/>
                    <a:pt x="3595" y="2344"/>
                    <a:pt x="3593" y="2344"/>
                  </a:cubicBezTo>
                  <a:cubicBezTo>
                    <a:pt x="3576" y="2344"/>
                    <a:pt x="3484" y="2391"/>
                    <a:pt x="3334" y="2477"/>
                  </a:cubicBezTo>
                  <a:cubicBezTo>
                    <a:pt x="3143" y="2572"/>
                    <a:pt x="2905" y="2703"/>
                    <a:pt x="2607" y="2870"/>
                  </a:cubicBezTo>
                  <a:cubicBezTo>
                    <a:pt x="2298" y="3036"/>
                    <a:pt x="1929" y="3239"/>
                    <a:pt x="1500" y="3453"/>
                  </a:cubicBezTo>
                  <a:cubicBezTo>
                    <a:pt x="1381" y="3513"/>
                    <a:pt x="1274" y="3572"/>
                    <a:pt x="1167" y="3596"/>
                  </a:cubicBezTo>
                  <a:cubicBezTo>
                    <a:pt x="1127" y="3604"/>
                    <a:pt x="1086" y="3608"/>
                    <a:pt x="1045" y="3608"/>
                  </a:cubicBezTo>
                  <a:cubicBezTo>
                    <a:pt x="962" y="3608"/>
                    <a:pt x="877" y="3592"/>
                    <a:pt x="798" y="3560"/>
                  </a:cubicBezTo>
                  <a:cubicBezTo>
                    <a:pt x="578" y="3494"/>
                    <a:pt x="358" y="3337"/>
                    <a:pt x="186" y="3154"/>
                  </a:cubicBezTo>
                  <a:lnTo>
                    <a:pt x="186" y="3154"/>
                  </a:lnTo>
                  <a:cubicBezTo>
                    <a:pt x="826" y="2724"/>
                    <a:pt x="1533" y="2248"/>
                    <a:pt x="2274" y="1750"/>
                  </a:cubicBezTo>
                  <a:cubicBezTo>
                    <a:pt x="3138" y="1159"/>
                    <a:pt x="3955" y="614"/>
                    <a:pt x="4679" y="128"/>
                  </a:cubicBezTo>
                  <a:lnTo>
                    <a:pt x="4679" y="128"/>
                  </a:lnTo>
                  <a:cubicBezTo>
                    <a:pt x="5711" y="374"/>
                    <a:pt x="6591" y="574"/>
                    <a:pt x="7239" y="727"/>
                  </a:cubicBezTo>
                  <a:cubicBezTo>
                    <a:pt x="7537" y="786"/>
                    <a:pt x="7787" y="846"/>
                    <a:pt x="7965" y="881"/>
                  </a:cubicBezTo>
                  <a:cubicBezTo>
                    <a:pt x="8112" y="911"/>
                    <a:pt x="8195" y="932"/>
                    <a:pt x="8226" y="932"/>
                  </a:cubicBezTo>
                  <a:cubicBezTo>
                    <a:pt x="8233" y="932"/>
                    <a:pt x="8237" y="931"/>
                    <a:pt x="8239" y="929"/>
                  </a:cubicBezTo>
                  <a:cubicBezTo>
                    <a:pt x="8239" y="917"/>
                    <a:pt x="8144" y="893"/>
                    <a:pt x="7977" y="846"/>
                  </a:cubicBezTo>
                  <a:cubicBezTo>
                    <a:pt x="7787" y="798"/>
                    <a:pt x="7549" y="738"/>
                    <a:pt x="7251" y="655"/>
                  </a:cubicBezTo>
                  <a:cubicBezTo>
                    <a:pt x="6608" y="488"/>
                    <a:pt x="5715" y="274"/>
                    <a:pt x="4667" y="0"/>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1"/>
            <p:cNvSpPr/>
            <p:nvPr/>
          </p:nvSpPr>
          <p:spPr>
            <a:xfrm>
              <a:off x="6280684" y="3457394"/>
              <a:ext cx="151951" cy="211484"/>
            </a:xfrm>
            <a:custGeom>
              <a:rect b="b" l="l" r="r" t="t"/>
              <a:pathLst>
                <a:path extrusionOk="0" h="6078" w="4633">
                  <a:moveTo>
                    <a:pt x="3677" y="1"/>
                  </a:moveTo>
                  <a:cubicBezTo>
                    <a:pt x="3650" y="1"/>
                    <a:pt x="3624" y="3"/>
                    <a:pt x="3597" y="8"/>
                  </a:cubicBezTo>
                  <a:cubicBezTo>
                    <a:pt x="3359" y="44"/>
                    <a:pt x="3120" y="139"/>
                    <a:pt x="2847" y="211"/>
                  </a:cubicBezTo>
                  <a:lnTo>
                    <a:pt x="2835" y="211"/>
                  </a:lnTo>
                  <a:lnTo>
                    <a:pt x="2823" y="223"/>
                  </a:lnTo>
                  <a:cubicBezTo>
                    <a:pt x="2501" y="532"/>
                    <a:pt x="2144" y="890"/>
                    <a:pt x="1751" y="1294"/>
                  </a:cubicBezTo>
                  <a:cubicBezTo>
                    <a:pt x="1561" y="1497"/>
                    <a:pt x="1358" y="1711"/>
                    <a:pt x="1156" y="1937"/>
                  </a:cubicBezTo>
                  <a:cubicBezTo>
                    <a:pt x="953" y="2163"/>
                    <a:pt x="739" y="2378"/>
                    <a:pt x="537" y="2664"/>
                  </a:cubicBezTo>
                  <a:lnTo>
                    <a:pt x="537" y="2675"/>
                  </a:lnTo>
                  <a:lnTo>
                    <a:pt x="537" y="2687"/>
                  </a:lnTo>
                  <a:cubicBezTo>
                    <a:pt x="489" y="2937"/>
                    <a:pt x="442" y="3187"/>
                    <a:pt x="406" y="3449"/>
                  </a:cubicBezTo>
                  <a:cubicBezTo>
                    <a:pt x="263" y="4295"/>
                    <a:pt x="120" y="5081"/>
                    <a:pt x="1" y="5807"/>
                  </a:cubicBezTo>
                  <a:lnTo>
                    <a:pt x="1" y="5843"/>
                  </a:lnTo>
                  <a:lnTo>
                    <a:pt x="25" y="5866"/>
                  </a:lnTo>
                  <a:cubicBezTo>
                    <a:pt x="243" y="6005"/>
                    <a:pt x="485" y="6078"/>
                    <a:pt x="725" y="6078"/>
                  </a:cubicBezTo>
                  <a:cubicBezTo>
                    <a:pt x="774" y="6078"/>
                    <a:pt x="822" y="6075"/>
                    <a:pt x="870" y="6069"/>
                  </a:cubicBezTo>
                  <a:cubicBezTo>
                    <a:pt x="1156" y="6021"/>
                    <a:pt x="1382" y="5843"/>
                    <a:pt x="1525" y="5664"/>
                  </a:cubicBezTo>
                  <a:lnTo>
                    <a:pt x="1537" y="5652"/>
                  </a:lnTo>
                  <a:lnTo>
                    <a:pt x="1537" y="5628"/>
                  </a:lnTo>
                  <a:cubicBezTo>
                    <a:pt x="1608" y="5045"/>
                    <a:pt x="1668" y="4557"/>
                    <a:pt x="1715" y="4188"/>
                  </a:cubicBezTo>
                  <a:cubicBezTo>
                    <a:pt x="1739" y="4033"/>
                    <a:pt x="1751" y="3902"/>
                    <a:pt x="1763" y="3795"/>
                  </a:cubicBezTo>
                  <a:cubicBezTo>
                    <a:pt x="1775" y="3699"/>
                    <a:pt x="1775" y="3652"/>
                    <a:pt x="1763" y="3652"/>
                  </a:cubicBezTo>
                  <a:cubicBezTo>
                    <a:pt x="1763" y="3652"/>
                    <a:pt x="1751" y="3699"/>
                    <a:pt x="1739" y="3783"/>
                  </a:cubicBezTo>
                  <a:cubicBezTo>
                    <a:pt x="1715" y="3890"/>
                    <a:pt x="1692" y="4021"/>
                    <a:pt x="1668" y="4176"/>
                  </a:cubicBezTo>
                  <a:cubicBezTo>
                    <a:pt x="1608" y="4545"/>
                    <a:pt x="1525" y="5033"/>
                    <a:pt x="1442" y="5616"/>
                  </a:cubicBezTo>
                  <a:lnTo>
                    <a:pt x="1442" y="5592"/>
                  </a:lnTo>
                  <a:cubicBezTo>
                    <a:pt x="1311" y="5771"/>
                    <a:pt x="1096" y="5914"/>
                    <a:pt x="858" y="5950"/>
                  </a:cubicBezTo>
                  <a:cubicBezTo>
                    <a:pt x="811" y="5959"/>
                    <a:pt x="762" y="5963"/>
                    <a:pt x="714" y="5963"/>
                  </a:cubicBezTo>
                  <a:cubicBezTo>
                    <a:pt x="517" y="5963"/>
                    <a:pt x="314" y="5893"/>
                    <a:pt x="129" y="5780"/>
                  </a:cubicBezTo>
                  <a:lnTo>
                    <a:pt x="129" y="5780"/>
                  </a:lnTo>
                  <a:cubicBezTo>
                    <a:pt x="257" y="5068"/>
                    <a:pt x="386" y="4299"/>
                    <a:pt x="537" y="3485"/>
                  </a:cubicBezTo>
                  <a:cubicBezTo>
                    <a:pt x="572" y="3226"/>
                    <a:pt x="619" y="2967"/>
                    <a:pt x="666" y="2720"/>
                  </a:cubicBezTo>
                  <a:lnTo>
                    <a:pt x="666" y="2720"/>
                  </a:lnTo>
                  <a:cubicBezTo>
                    <a:pt x="832" y="2475"/>
                    <a:pt x="1053" y="2242"/>
                    <a:pt x="1251" y="2021"/>
                  </a:cubicBezTo>
                  <a:cubicBezTo>
                    <a:pt x="1454" y="1794"/>
                    <a:pt x="1656" y="1580"/>
                    <a:pt x="1846" y="1378"/>
                  </a:cubicBezTo>
                  <a:cubicBezTo>
                    <a:pt x="2225" y="987"/>
                    <a:pt x="2580" y="621"/>
                    <a:pt x="2888" y="301"/>
                  </a:cubicBezTo>
                  <a:lnTo>
                    <a:pt x="2888" y="301"/>
                  </a:lnTo>
                  <a:cubicBezTo>
                    <a:pt x="3154" y="218"/>
                    <a:pt x="3387" y="115"/>
                    <a:pt x="3609" y="80"/>
                  </a:cubicBezTo>
                  <a:cubicBezTo>
                    <a:pt x="3635" y="77"/>
                    <a:pt x="3661" y="75"/>
                    <a:pt x="3687" y="75"/>
                  </a:cubicBezTo>
                  <a:cubicBezTo>
                    <a:pt x="3763" y="75"/>
                    <a:pt x="3835" y="89"/>
                    <a:pt x="3906" y="116"/>
                  </a:cubicBezTo>
                  <a:cubicBezTo>
                    <a:pt x="3990" y="139"/>
                    <a:pt x="4073" y="175"/>
                    <a:pt x="4144" y="211"/>
                  </a:cubicBezTo>
                  <a:cubicBezTo>
                    <a:pt x="4399" y="323"/>
                    <a:pt x="4566" y="356"/>
                    <a:pt x="4609" y="356"/>
                  </a:cubicBezTo>
                  <a:cubicBezTo>
                    <a:pt x="4617" y="356"/>
                    <a:pt x="4621" y="355"/>
                    <a:pt x="4621" y="354"/>
                  </a:cubicBezTo>
                  <a:cubicBezTo>
                    <a:pt x="4633" y="342"/>
                    <a:pt x="4585" y="330"/>
                    <a:pt x="4502" y="306"/>
                  </a:cubicBezTo>
                  <a:cubicBezTo>
                    <a:pt x="4430" y="282"/>
                    <a:pt x="4311" y="223"/>
                    <a:pt x="4168" y="151"/>
                  </a:cubicBezTo>
                  <a:cubicBezTo>
                    <a:pt x="4097" y="128"/>
                    <a:pt x="4013" y="80"/>
                    <a:pt x="3918" y="56"/>
                  </a:cubicBezTo>
                  <a:cubicBezTo>
                    <a:pt x="3854" y="28"/>
                    <a:pt x="3768" y="1"/>
                    <a:pt x="3677" y="1"/>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1"/>
            <p:cNvSpPr/>
            <p:nvPr/>
          </p:nvSpPr>
          <p:spPr>
            <a:xfrm>
              <a:off x="6335360" y="3522282"/>
              <a:ext cx="110954" cy="139702"/>
            </a:xfrm>
            <a:custGeom>
              <a:rect b="b" l="l" r="r" t="t"/>
              <a:pathLst>
                <a:path extrusionOk="0" h="4015" w="3383">
                  <a:moveTo>
                    <a:pt x="3239" y="1"/>
                  </a:moveTo>
                  <a:cubicBezTo>
                    <a:pt x="3120" y="1"/>
                    <a:pt x="2977" y="13"/>
                    <a:pt x="2799" y="13"/>
                  </a:cubicBezTo>
                  <a:cubicBezTo>
                    <a:pt x="2406" y="25"/>
                    <a:pt x="1870" y="48"/>
                    <a:pt x="1239" y="72"/>
                  </a:cubicBezTo>
                  <a:lnTo>
                    <a:pt x="1215" y="72"/>
                  </a:lnTo>
                  <a:lnTo>
                    <a:pt x="1191" y="84"/>
                  </a:lnTo>
                  <a:cubicBezTo>
                    <a:pt x="846" y="537"/>
                    <a:pt x="453" y="1049"/>
                    <a:pt x="13" y="1620"/>
                  </a:cubicBezTo>
                  <a:lnTo>
                    <a:pt x="1" y="1632"/>
                  </a:lnTo>
                  <a:lnTo>
                    <a:pt x="1" y="1656"/>
                  </a:lnTo>
                  <a:cubicBezTo>
                    <a:pt x="1" y="2120"/>
                    <a:pt x="1" y="2608"/>
                    <a:pt x="1" y="3108"/>
                  </a:cubicBezTo>
                  <a:lnTo>
                    <a:pt x="1" y="3918"/>
                  </a:lnTo>
                  <a:lnTo>
                    <a:pt x="1" y="3966"/>
                  </a:lnTo>
                  <a:lnTo>
                    <a:pt x="48" y="3978"/>
                  </a:lnTo>
                  <a:cubicBezTo>
                    <a:pt x="145" y="4000"/>
                    <a:pt x="244" y="4015"/>
                    <a:pt x="342" y="4015"/>
                  </a:cubicBezTo>
                  <a:cubicBezTo>
                    <a:pt x="450" y="4015"/>
                    <a:pt x="556" y="3997"/>
                    <a:pt x="656" y="3954"/>
                  </a:cubicBezTo>
                  <a:cubicBezTo>
                    <a:pt x="763" y="3918"/>
                    <a:pt x="846" y="3847"/>
                    <a:pt x="906" y="3763"/>
                  </a:cubicBezTo>
                  <a:cubicBezTo>
                    <a:pt x="965" y="3668"/>
                    <a:pt x="989" y="3585"/>
                    <a:pt x="1025" y="3489"/>
                  </a:cubicBezTo>
                  <a:cubicBezTo>
                    <a:pt x="1117" y="3144"/>
                    <a:pt x="1142" y="2810"/>
                    <a:pt x="1155" y="2497"/>
                  </a:cubicBezTo>
                  <a:lnTo>
                    <a:pt x="1155" y="2497"/>
                  </a:lnTo>
                  <a:cubicBezTo>
                    <a:pt x="1409" y="2316"/>
                    <a:pt x="1610" y="2093"/>
                    <a:pt x="1749" y="1869"/>
                  </a:cubicBezTo>
                  <a:lnTo>
                    <a:pt x="1749" y="1869"/>
                  </a:lnTo>
                  <a:cubicBezTo>
                    <a:pt x="2239" y="1846"/>
                    <a:pt x="2637" y="1822"/>
                    <a:pt x="2942" y="1811"/>
                  </a:cubicBezTo>
                  <a:cubicBezTo>
                    <a:pt x="3227" y="1787"/>
                    <a:pt x="3382" y="1775"/>
                    <a:pt x="3382" y="1763"/>
                  </a:cubicBezTo>
                  <a:cubicBezTo>
                    <a:pt x="3382" y="1763"/>
                    <a:pt x="3313" y="1758"/>
                    <a:pt x="3183" y="1758"/>
                  </a:cubicBezTo>
                  <a:cubicBezTo>
                    <a:pt x="3118" y="1758"/>
                    <a:pt x="3037" y="1759"/>
                    <a:pt x="2942" y="1763"/>
                  </a:cubicBezTo>
                  <a:cubicBezTo>
                    <a:pt x="2632" y="1763"/>
                    <a:pt x="2227" y="1775"/>
                    <a:pt x="1727" y="1775"/>
                  </a:cubicBezTo>
                  <a:lnTo>
                    <a:pt x="1703" y="1775"/>
                  </a:lnTo>
                  <a:lnTo>
                    <a:pt x="1692" y="1799"/>
                  </a:lnTo>
                  <a:cubicBezTo>
                    <a:pt x="1549" y="2025"/>
                    <a:pt x="1334" y="2239"/>
                    <a:pt x="1072" y="2418"/>
                  </a:cubicBezTo>
                  <a:lnTo>
                    <a:pt x="1049" y="2442"/>
                  </a:lnTo>
                  <a:lnTo>
                    <a:pt x="1049" y="2465"/>
                  </a:lnTo>
                  <a:cubicBezTo>
                    <a:pt x="1037" y="2775"/>
                    <a:pt x="1001" y="3120"/>
                    <a:pt x="906" y="3454"/>
                  </a:cubicBezTo>
                  <a:cubicBezTo>
                    <a:pt x="882" y="3537"/>
                    <a:pt x="846" y="3620"/>
                    <a:pt x="799" y="3692"/>
                  </a:cubicBezTo>
                  <a:cubicBezTo>
                    <a:pt x="763" y="3751"/>
                    <a:pt x="691" y="3799"/>
                    <a:pt x="608" y="3835"/>
                  </a:cubicBezTo>
                  <a:cubicBezTo>
                    <a:pt x="521" y="3868"/>
                    <a:pt x="422" y="3883"/>
                    <a:pt x="321" y="3883"/>
                  </a:cubicBezTo>
                  <a:cubicBezTo>
                    <a:pt x="258" y="3883"/>
                    <a:pt x="195" y="3877"/>
                    <a:pt x="132" y="3867"/>
                  </a:cubicBezTo>
                  <a:lnTo>
                    <a:pt x="132" y="3867"/>
                  </a:lnTo>
                  <a:cubicBezTo>
                    <a:pt x="132" y="3621"/>
                    <a:pt x="132" y="3365"/>
                    <a:pt x="132" y="3108"/>
                  </a:cubicBezTo>
                  <a:cubicBezTo>
                    <a:pt x="132" y="2616"/>
                    <a:pt x="132" y="2134"/>
                    <a:pt x="132" y="1676"/>
                  </a:cubicBezTo>
                  <a:lnTo>
                    <a:pt x="132" y="1676"/>
                  </a:lnTo>
                  <a:cubicBezTo>
                    <a:pt x="549" y="1131"/>
                    <a:pt x="932" y="621"/>
                    <a:pt x="1258" y="178"/>
                  </a:cubicBezTo>
                  <a:lnTo>
                    <a:pt x="1258" y="178"/>
                  </a:lnTo>
                  <a:cubicBezTo>
                    <a:pt x="1892" y="131"/>
                    <a:pt x="2410" y="96"/>
                    <a:pt x="2811" y="72"/>
                  </a:cubicBezTo>
                  <a:cubicBezTo>
                    <a:pt x="2977" y="60"/>
                    <a:pt x="3120" y="48"/>
                    <a:pt x="3239" y="37"/>
                  </a:cubicBezTo>
                  <a:cubicBezTo>
                    <a:pt x="3335" y="25"/>
                    <a:pt x="3382" y="13"/>
                    <a:pt x="3382" y="13"/>
                  </a:cubicBezTo>
                  <a:cubicBezTo>
                    <a:pt x="3382" y="1"/>
                    <a:pt x="3335" y="1"/>
                    <a:pt x="3239" y="1"/>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1"/>
            <p:cNvSpPr/>
            <p:nvPr/>
          </p:nvSpPr>
          <p:spPr>
            <a:xfrm>
              <a:off x="6370521" y="3633306"/>
              <a:ext cx="45720" cy="133856"/>
            </a:xfrm>
            <a:custGeom>
              <a:rect b="b" l="l" r="r" t="t"/>
              <a:pathLst>
                <a:path extrusionOk="0" h="3847" w="1394">
                  <a:moveTo>
                    <a:pt x="48" y="1"/>
                  </a:moveTo>
                  <a:cubicBezTo>
                    <a:pt x="24" y="1"/>
                    <a:pt x="0" y="239"/>
                    <a:pt x="24" y="620"/>
                  </a:cubicBezTo>
                  <a:cubicBezTo>
                    <a:pt x="36" y="989"/>
                    <a:pt x="119" y="1513"/>
                    <a:pt x="310" y="2060"/>
                  </a:cubicBezTo>
                  <a:cubicBezTo>
                    <a:pt x="500" y="2608"/>
                    <a:pt x="751" y="3061"/>
                    <a:pt x="965" y="3382"/>
                  </a:cubicBezTo>
                  <a:cubicBezTo>
                    <a:pt x="1172" y="3681"/>
                    <a:pt x="1323" y="3847"/>
                    <a:pt x="1344" y="3847"/>
                  </a:cubicBezTo>
                  <a:cubicBezTo>
                    <a:pt x="1345" y="3847"/>
                    <a:pt x="1345" y="3847"/>
                    <a:pt x="1346" y="3846"/>
                  </a:cubicBezTo>
                  <a:cubicBezTo>
                    <a:pt x="1393" y="3823"/>
                    <a:pt x="798" y="3096"/>
                    <a:pt x="441" y="2013"/>
                  </a:cubicBezTo>
                  <a:cubicBezTo>
                    <a:pt x="60" y="941"/>
                    <a:pt x="84" y="1"/>
                    <a:pt x="48" y="1"/>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1"/>
            <p:cNvSpPr/>
            <p:nvPr/>
          </p:nvSpPr>
          <p:spPr>
            <a:xfrm>
              <a:off x="6382231" y="3626243"/>
              <a:ext cx="56641" cy="25366"/>
            </a:xfrm>
            <a:custGeom>
              <a:rect b="b" l="l" r="r" t="t"/>
              <a:pathLst>
                <a:path extrusionOk="0" h="729" w="1727">
                  <a:moveTo>
                    <a:pt x="559" y="1"/>
                  </a:moveTo>
                  <a:cubicBezTo>
                    <a:pt x="449" y="1"/>
                    <a:pt x="351" y="15"/>
                    <a:pt x="274" y="37"/>
                  </a:cubicBezTo>
                  <a:cubicBezTo>
                    <a:pt x="96" y="85"/>
                    <a:pt x="1" y="144"/>
                    <a:pt x="1" y="156"/>
                  </a:cubicBezTo>
                  <a:cubicBezTo>
                    <a:pt x="2" y="160"/>
                    <a:pt x="7" y="161"/>
                    <a:pt x="17" y="161"/>
                  </a:cubicBezTo>
                  <a:cubicBezTo>
                    <a:pt x="68" y="161"/>
                    <a:pt x="236" y="116"/>
                    <a:pt x="462" y="116"/>
                  </a:cubicBezTo>
                  <a:cubicBezTo>
                    <a:pt x="603" y="116"/>
                    <a:pt x="768" y="134"/>
                    <a:pt x="941" y="192"/>
                  </a:cubicBezTo>
                  <a:cubicBezTo>
                    <a:pt x="1427" y="354"/>
                    <a:pt x="1665" y="729"/>
                    <a:pt x="1711" y="729"/>
                  </a:cubicBezTo>
                  <a:cubicBezTo>
                    <a:pt x="1713" y="729"/>
                    <a:pt x="1714" y="728"/>
                    <a:pt x="1715" y="728"/>
                  </a:cubicBezTo>
                  <a:cubicBezTo>
                    <a:pt x="1727" y="716"/>
                    <a:pt x="1691" y="609"/>
                    <a:pt x="1572" y="466"/>
                  </a:cubicBezTo>
                  <a:cubicBezTo>
                    <a:pt x="1453" y="323"/>
                    <a:pt x="1251" y="156"/>
                    <a:pt x="977" y="73"/>
                  </a:cubicBezTo>
                  <a:cubicBezTo>
                    <a:pt x="835" y="21"/>
                    <a:pt x="689" y="1"/>
                    <a:pt x="559" y="1"/>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1"/>
            <p:cNvSpPr/>
            <p:nvPr/>
          </p:nvSpPr>
          <p:spPr>
            <a:xfrm>
              <a:off x="6434940" y="3588980"/>
              <a:ext cx="7871" cy="59291"/>
            </a:xfrm>
            <a:custGeom>
              <a:rect b="b" l="l" r="r" t="t"/>
              <a:pathLst>
                <a:path extrusionOk="0" h="1704" w="240">
                  <a:moveTo>
                    <a:pt x="203" y="1"/>
                  </a:moveTo>
                  <a:lnTo>
                    <a:pt x="203" y="1"/>
                  </a:lnTo>
                  <a:cubicBezTo>
                    <a:pt x="168" y="1"/>
                    <a:pt x="96" y="370"/>
                    <a:pt x="49" y="846"/>
                  </a:cubicBezTo>
                  <a:cubicBezTo>
                    <a:pt x="1" y="1310"/>
                    <a:pt x="1" y="1703"/>
                    <a:pt x="37" y="1703"/>
                  </a:cubicBezTo>
                  <a:cubicBezTo>
                    <a:pt x="72" y="1703"/>
                    <a:pt x="144" y="1322"/>
                    <a:pt x="191" y="858"/>
                  </a:cubicBezTo>
                  <a:cubicBezTo>
                    <a:pt x="227" y="394"/>
                    <a:pt x="239" y="13"/>
                    <a:pt x="203" y="1"/>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1"/>
            <p:cNvSpPr/>
            <p:nvPr/>
          </p:nvSpPr>
          <p:spPr>
            <a:xfrm>
              <a:off x="6557971" y="3731074"/>
              <a:ext cx="224958" cy="798336"/>
            </a:xfrm>
            <a:custGeom>
              <a:rect b="b" l="l" r="r" t="t"/>
              <a:pathLst>
                <a:path extrusionOk="0" h="22944" w="6859">
                  <a:moveTo>
                    <a:pt x="12" y="1"/>
                  </a:moveTo>
                  <a:cubicBezTo>
                    <a:pt x="0" y="1"/>
                    <a:pt x="12" y="24"/>
                    <a:pt x="24" y="60"/>
                  </a:cubicBezTo>
                  <a:cubicBezTo>
                    <a:pt x="36" y="108"/>
                    <a:pt x="48" y="167"/>
                    <a:pt x="60" y="239"/>
                  </a:cubicBezTo>
                  <a:cubicBezTo>
                    <a:pt x="108" y="405"/>
                    <a:pt x="167" y="632"/>
                    <a:pt x="250" y="917"/>
                  </a:cubicBezTo>
                  <a:cubicBezTo>
                    <a:pt x="417" y="1501"/>
                    <a:pt x="667" y="2358"/>
                    <a:pt x="977" y="3406"/>
                  </a:cubicBezTo>
                  <a:cubicBezTo>
                    <a:pt x="1596" y="5501"/>
                    <a:pt x="2477" y="8394"/>
                    <a:pt x="3525" y="11562"/>
                  </a:cubicBezTo>
                  <a:cubicBezTo>
                    <a:pt x="4049" y="13145"/>
                    <a:pt x="4572" y="14645"/>
                    <a:pt x="5061" y="16003"/>
                  </a:cubicBezTo>
                  <a:cubicBezTo>
                    <a:pt x="5323" y="16681"/>
                    <a:pt x="5561" y="17336"/>
                    <a:pt x="5799" y="17931"/>
                  </a:cubicBezTo>
                  <a:cubicBezTo>
                    <a:pt x="6037" y="18527"/>
                    <a:pt x="6287" y="19074"/>
                    <a:pt x="6454" y="19586"/>
                  </a:cubicBezTo>
                  <a:cubicBezTo>
                    <a:pt x="6632" y="20098"/>
                    <a:pt x="6739" y="20586"/>
                    <a:pt x="6763" y="21015"/>
                  </a:cubicBezTo>
                  <a:cubicBezTo>
                    <a:pt x="6787" y="21444"/>
                    <a:pt x="6727" y="21813"/>
                    <a:pt x="6644" y="22110"/>
                  </a:cubicBezTo>
                  <a:cubicBezTo>
                    <a:pt x="6466" y="22694"/>
                    <a:pt x="6215" y="22944"/>
                    <a:pt x="6227" y="22944"/>
                  </a:cubicBezTo>
                  <a:cubicBezTo>
                    <a:pt x="6227" y="22944"/>
                    <a:pt x="6299" y="22896"/>
                    <a:pt x="6394" y="22753"/>
                  </a:cubicBezTo>
                  <a:cubicBezTo>
                    <a:pt x="6477" y="22622"/>
                    <a:pt x="6608" y="22420"/>
                    <a:pt x="6704" y="22122"/>
                  </a:cubicBezTo>
                  <a:cubicBezTo>
                    <a:pt x="6799" y="21825"/>
                    <a:pt x="6858" y="21444"/>
                    <a:pt x="6847" y="21015"/>
                  </a:cubicBezTo>
                  <a:cubicBezTo>
                    <a:pt x="6823" y="20575"/>
                    <a:pt x="6727" y="20074"/>
                    <a:pt x="6549" y="19551"/>
                  </a:cubicBezTo>
                  <a:cubicBezTo>
                    <a:pt x="6382" y="19039"/>
                    <a:pt x="6132" y="18479"/>
                    <a:pt x="5906" y="17884"/>
                  </a:cubicBezTo>
                  <a:cubicBezTo>
                    <a:pt x="5668" y="17288"/>
                    <a:pt x="5430" y="16645"/>
                    <a:pt x="5180" y="15967"/>
                  </a:cubicBezTo>
                  <a:cubicBezTo>
                    <a:pt x="4691" y="14610"/>
                    <a:pt x="4180" y="13109"/>
                    <a:pt x="3656" y="11526"/>
                  </a:cubicBezTo>
                  <a:cubicBezTo>
                    <a:pt x="2608" y="8347"/>
                    <a:pt x="1715" y="5466"/>
                    <a:pt x="1060" y="3382"/>
                  </a:cubicBezTo>
                  <a:cubicBezTo>
                    <a:pt x="751" y="2334"/>
                    <a:pt x="489" y="1501"/>
                    <a:pt x="298" y="905"/>
                  </a:cubicBezTo>
                  <a:cubicBezTo>
                    <a:pt x="215" y="620"/>
                    <a:pt x="143" y="393"/>
                    <a:pt x="96" y="227"/>
                  </a:cubicBezTo>
                  <a:cubicBezTo>
                    <a:pt x="72" y="155"/>
                    <a:pt x="48" y="108"/>
                    <a:pt x="36" y="60"/>
                  </a:cubicBezTo>
                  <a:cubicBezTo>
                    <a:pt x="24" y="12"/>
                    <a:pt x="12" y="1"/>
                    <a:pt x="12" y="1"/>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1"/>
            <p:cNvSpPr/>
            <p:nvPr/>
          </p:nvSpPr>
          <p:spPr>
            <a:xfrm>
              <a:off x="5525835" y="4130427"/>
              <a:ext cx="913771" cy="747362"/>
            </a:xfrm>
            <a:custGeom>
              <a:rect b="b" l="l" r="r" t="t"/>
              <a:pathLst>
                <a:path extrusionOk="0" h="21479" w="27861">
                  <a:moveTo>
                    <a:pt x="3143" y="0"/>
                  </a:moveTo>
                  <a:lnTo>
                    <a:pt x="846" y="13002"/>
                  </a:lnTo>
                  <a:cubicBezTo>
                    <a:pt x="0" y="17371"/>
                    <a:pt x="3322" y="21431"/>
                    <a:pt x="7763" y="21479"/>
                  </a:cubicBezTo>
                  <a:lnTo>
                    <a:pt x="27861" y="21253"/>
                  </a:lnTo>
                  <a:lnTo>
                    <a:pt x="27337" y="14740"/>
                  </a:lnTo>
                  <a:lnTo>
                    <a:pt x="10109" y="12180"/>
                  </a:lnTo>
                  <a:lnTo>
                    <a:pt x="12252" y="369"/>
                  </a:lnTo>
                  <a:lnTo>
                    <a:pt x="3143" y="0"/>
                  </a:lnTo>
                  <a:close/>
                </a:path>
              </a:pathLst>
            </a:custGeom>
            <a:solidFill>
              <a:srgbClr val="FFA2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1"/>
            <p:cNvSpPr/>
            <p:nvPr/>
          </p:nvSpPr>
          <p:spPr>
            <a:xfrm>
              <a:off x="6381444" y="4592719"/>
              <a:ext cx="372580" cy="287511"/>
            </a:xfrm>
            <a:custGeom>
              <a:rect b="b" l="l" r="r" t="t"/>
              <a:pathLst>
                <a:path extrusionOk="0" h="8263" w="11360">
                  <a:moveTo>
                    <a:pt x="3954" y="1"/>
                  </a:moveTo>
                  <a:cubicBezTo>
                    <a:pt x="3954" y="1"/>
                    <a:pt x="289" y="1752"/>
                    <a:pt x="12" y="1752"/>
                  </a:cubicBezTo>
                  <a:cubicBezTo>
                    <a:pt x="7" y="1752"/>
                    <a:pt x="3" y="1752"/>
                    <a:pt x="1" y="1751"/>
                  </a:cubicBezTo>
                  <a:lnTo>
                    <a:pt x="1" y="1870"/>
                  </a:lnTo>
                  <a:lnTo>
                    <a:pt x="1" y="7430"/>
                  </a:lnTo>
                  <a:lnTo>
                    <a:pt x="1834" y="7978"/>
                  </a:lnTo>
                  <a:cubicBezTo>
                    <a:pt x="2463" y="8167"/>
                    <a:pt x="3113" y="8262"/>
                    <a:pt x="3762" y="8262"/>
                  </a:cubicBezTo>
                  <a:cubicBezTo>
                    <a:pt x="4381" y="8262"/>
                    <a:pt x="4999" y="8176"/>
                    <a:pt x="5597" y="8002"/>
                  </a:cubicBezTo>
                  <a:cubicBezTo>
                    <a:pt x="6371" y="7787"/>
                    <a:pt x="7085" y="7573"/>
                    <a:pt x="7180" y="7466"/>
                  </a:cubicBezTo>
                  <a:cubicBezTo>
                    <a:pt x="7383" y="7228"/>
                    <a:pt x="7883" y="6192"/>
                    <a:pt x="7883" y="6192"/>
                  </a:cubicBezTo>
                  <a:cubicBezTo>
                    <a:pt x="7883" y="6192"/>
                    <a:pt x="8680" y="5906"/>
                    <a:pt x="8764" y="5608"/>
                  </a:cubicBezTo>
                  <a:cubicBezTo>
                    <a:pt x="8847" y="5311"/>
                    <a:pt x="8883" y="4751"/>
                    <a:pt x="8883" y="4751"/>
                  </a:cubicBezTo>
                  <a:cubicBezTo>
                    <a:pt x="8883" y="4751"/>
                    <a:pt x="10347" y="4632"/>
                    <a:pt x="10847" y="4299"/>
                  </a:cubicBezTo>
                  <a:cubicBezTo>
                    <a:pt x="11359" y="3953"/>
                    <a:pt x="11288" y="2096"/>
                    <a:pt x="11288" y="2096"/>
                  </a:cubicBezTo>
                  <a:lnTo>
                    <a:pt x="11288" y="2096"/>
                  </a:lnTo>
                  <a:lnTo>
                    <a:pt x="10609" y="2656"/>
                  </a:lnTo>
                  <a:lnTo>
                    <a:pt x="7907" y="2882"/>
                  </a:lnTo>
                  <a:lnTo>
                    <a:pt x="6323" y="1751"/>
                  </a:lnTo>
                  <a:lnTo>
                    <a:pt x="6323" y="1751"/>
                  </a:lnTo>
                  <a:cubicBezTo>
                    <a:pt x="6323" y="1751"/>
                    <a:pt x="7704" y="1878"/>
                    <a:pt x="8773" y="1878"/>
                  </a:cubicBezTo>
                  <a:cubicBezTo>
                    <a:pt x="9308" y="1878"/>
                    <a:pt x="9764" y="1846"/>
                    <a:pt x="9931" y="1751"/>
                  </a:cubicBezTo>
                  <a:cubicBezTo>
                    <a:pt x="10443" y="1477"/>
                    <a:pt x="10609" y="346"/>
                    <a:pt x="10609" y="346"/>
                  </a:cubicBezTo>
                  <a:lnTo>
                    <a:pt x="3954" y="1"/>
                  </a:lnTo>
                  <a:close/>
                </a:path>
              </a:pathLst>
            </a:custGeom>
            <a:solidFill>
              <a:srgbClr val="FFA2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1"/>
            <p:cNvSpPr/>
            <p:nvPr/>
          </p:nvSpPr>
          <p:spPr>
            <a:xfrm>
              <a:off x="6508771" y="4595607"/>
              <a:ext cx="246801" cy="97217"/>
            </a:xfrm>
            <a:custGeom>
              <a:rect b="b" l="l" r="r" t="t"/>
              <a:pathLst>
                <a:path extrusionOk="0" h="2794" w="7525">
                  <a:moveTo>
                    <a:pt x="0" y="1"/>
                  </a:moveTo>
                  <a:cubicBezTo>
                    <a:pt x="0" y="13"/>
                    <a:pt x="48" y="13"/>
                    <a:pt x="131" y="25"/>
                  </a:cubicBezTo>
                  <a:cubicBezTo>
                    <a:pt x="226" y="37"/>
                    <a:pt x="357" y="48"/>
                    <a:pt x="512" y="60"/>
                  </a:cubicBezTo>
                  <a:cubicBezTo>
                    <a:pt x="857" y="84"/>
                    <a:pt x="1334" y="108"/>
                    <a:pt x="1917" y="156"/>
                  </a:cubicBezTo>
                  <a:cubicBezTo>
                    <a:pt x="3116" y="226"/>
                    <a:pt x="4767" y="320"/>
                    <a:pt x="6664" y="425"/>
                  </a:cubicBezTo>
                  <a:lnTo>
                    <a:pt x="6664" y="425"/>
                  </a:lnTo>
                  <a:cubicBezTo>
                    <a:pt x="6611" y="999"/>
                    <a:pt x="6101" y="1519"/>
                    <a:pt x="5501" y="1692"/>
                  </a:cubicBezTo>
                  <a:cubicBezTo>
                    <a:pt x="5168" y="1795"/>
                    <a:pt x="4831" y="1830"/>
                    <a:pt x="4495" y="1830"/>
                  </a:cubicBezTo>
                  <a:cubicBezTo>
                    <a:pt x="4290" y="1830"/>
                    <a:pt x="4085" y="1817"/>
                    <a:pt x="3882" y="1799"/>
                  </a:cubicBezTo>
                  <a:cubicBezTo>
                    <a:pt x="3429" y="1747"/>
                    <a:pt x="2985" y="1687"/>
                    <a:pt x="2549" y="1687"/>
                  </a:cubicBezTo>
                  <a:cubicBezTo>
                    <a:pt x="2481" y="1687"/>
                    <a:pt x="2413" y="1688"/>
                    <a:pt x="2346" y="1692"/>
                  </a:cubicBezTo>
                  <a:lnTo>
                    <a:pt x="2024" y="1703"/>
                  </a:lnTo>
                  <a:lnTo>
                    <a:pt x="2322" y="1811"/>
                  </a:lnTo>
                  <a:cubicBezTo>
                    <a:pt x="2691" y="1942"/>
                    <a:pt x="3001" y="2192"/>
                    <a:pt x="3346" y="2358"/>
                  </a:cubicBezTo>
                  <a:cubicBezTo>
                    <a:pt x="3679" y="2525"/>
                    <a:pt x="4025" y="2644"/>
                    <a:pt x="4358" y="2715"/>
                  </a:cubicBezTo>
                  <a:cubicBezTo>
                    <a:pt x="4638" y="2770"/>
                    <a:pt x="4907" y="2794"/>
                    <a:pt x="5161" y="2794"/>
                  </a:cubicBezTo>
                  <a:cubicBezTo>
                    <a:pt x="5513" y="2794"/>
                    <a:pt x="5837" y="2749"/>
                    <a:pt x="6120" y="2680"/>
                  </a:cubicBezTo>
                  <a:cubicBezTo>
                    <a:pt x="6596" y="2573"/>
                    <a:pt x="6953" y="2406"/>
                    <a:pt x="7180" y="2275"/>
                  </a:cubicBezTo>
                  <a:cubicBezTo>
                    <a:pt x="7299" y="2204"/>
                    <a:pt x="7382" y="2144"/>
                    <a:pt x="7442" y="2108"/>
                  </a:cubicBezTo>
                  <a:cubicBezTo>
                    <a:pt x="7489" y="2061"/>
                    <a:pt x="7525" y="2049"/>
                    <a:pt x="7525" y="2037"/>
                  </a:cubicBezTo>
                  <a:lnTo>
                    <a:pt x="7525" y="2037"/>
                  </a:lnTo>
                  <a:cubicBezTo>
                    <a:pt x="7513" y="2037"/>
                    <a:pt x="7394" y="2108"/>
                    <a:pt x="7168" y="2239"/>
                  </a:cubicBezTo>
                  <a:cubicBezTo>
                    <a:pt x="6930" y="2358"/>
                    <a:pt x="6572" y="2513"/>
                    <a:pt x="6096" y="2608"/>
                  </a:cubicBezTo>
                  <a:cubicBezTo>
                    <a:pt x="5846" y="2660"/>
                    <a:pt x="5558" y="2694"/>
                    <a:pt x="5243" y="2694"/>
                  </a:cubicBezTo>
                  <a:cubicBezTo>
                    <a:pt x="4973" y="2694"/>
                    <a:pt x="4684" y="2669"/>
                    <a:pt x="4382" y="2608"/>
                  </a:cubicBezTo>
                  <a:cubicBezTo>
                    <a:pt x="4060" y="2537"/>
                    <a:pt x="3727" y="2430"/>
                    <a:pt x="3394" y="2251"/>
                  </a:cubicBezTo>
                  <a:cubicBezTo>
                    <a:pt x="3147" y="2132"/>
                    <a:pt x="2907" y="1957"/>
                    <a:pt x="2631" y="1812"/>
                  </a:cubicBezTo>
                  <a:lnTo>
                    <a:pt x="2631" y="1812"/>
                  </a:lnTo>
                  <a:cubicBezTo>
                    <a:pt x="3032" y="1826"/>
                    <a:pt x="3449" y="1882"/>
                    <a:pt x="3882" y="1930"/>
                  </a:cubicBezTo>
                  <a:cubicBezTo>
                    <a:pt x="4091" y="1949"/>
                    <a:pt x="4308" y="1964"/>
                    <a:pt x="4529" y="1964"/>
                  </a:cubicBezTo>
                  <a:cubicBezTo>
                    <a:pt x="4861" y="1964"/>
                    <a:pt x="5201" y="1930"/>
                    <a:pt x="5537" y="1823"/>
                  </a:cubicBezTo>
                  <a:cubicBezTo>
                    <a:pt x="5870" y="1727"/>
                    <a:pt x="6180" y="1537"/>
                    <a:pt x="6406" y="1275"/>
                  </a:cubicBezTo>
                  <a:cubicBezTo>
                    <a:pt x="6644" y="1025"/>
                    <a:pt x="6787" y="703"/>
                    <a:pt x="6799" y="370"/>
                  </a:cubicBezTo>
                  <a:lnTo>
                    <a:pt x="6811" y="299"/>
                  </a:lnTo>
                  <a:lnTo>
                    <a:pt x="6739" y="299"/>
                  </a:lnTo>
                  <a:cubicBezTo>
                    <a:pt x="4822" y="203"/>
                    <a:pt x="3143" y="132"/>
                    <a:pt x="1929" y="72"/>
                  </a:cubicBezTo>
                  <a:cubicBezTo>
                    <a:pt x="1334" y="48"/>
                    <a:pt x="857" y="25"/>
                    <a:pt x="512" y="13"/>
                  </a:cubicBezTo>
                  <a:cubicBezTo>
                    <a:pt x="357" y="13"/>
                    <a:pt x="226" y="1"/>
                    <a:pt x="131" y="1"/>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1"/>
            <p:cNvSpPr/>
            <p:nvPr/>
          </p:nvSpPr>
          <p:spPr>
            <a:xfrm>
              <a:off x="6607564" y="4752766"/>
              <a:ext cx="101180" cy="13083"/>
            </a:xfrm>
            <a:custGeom>
              <a:rect b="b" l="l" r="r" t="t"/>
              <a:pathLst>
                <a:path extrusionOk="0" h="376" w="3085">
                  <a:moveTo>
                    <a:pt x="3029" y="1"/>
                  </a:moveTo>
                  <a:cubicBezTo>
                    <a:pt x="2866" y="1"/>
                    <a:pt x="2257" y="82"/>
                    <a:pt x="1536" y="163"/>
                  </a:cubicBezTo>
                  <a:cubicBezTo>
                    <a:pt x="691" y="246"/>
                    <a:pt x="1" y="306"/>
                    <a:pt x="1" y="354"/>
                  </a:cubicBezTo>
                  <a:cubicBezTo>
                    <a:pt x="1" y="367"/>
                    <a:pt x="100" y="375"/>
                    <a:pt x="271" y="375"/>
                  </a:cubicBezTo>
                  <a:cubicBezTo>
                    <a:pt x="549" y="375"/>
                    <a:pt x="1017" y="353"/>
                    <a:pt x="1548" y="294"/>
                  </a:cubicBezTo>
                  <a:cubicBezTo>
                    <a:pt x="2406" y="199"/>
                    <a:pt x="3084" y="44"/>
                    <a:pt x="3072" y="8"/>
                  </a:cubicBezTo>
                  <a:cubicBezTo>
                    <a:pt x="3072" y="3"/>
                    <a:pt x="3057" y="1"/>
                    <a:pt x="3029" y="1"/>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1"/>
            <p:cNvSpPr/>
            <p:nvPr/>
          </p:nvSpPr>
          <p:spPr>
            <a:xfrm>
              <a:off x="6604448" y="4797545"/>
              <a:ext cx="56248" cy="23278"/>
            </a:xfrm>
            <a:custGeom>
              <a:rect b="b" l="l" r="r" t="t"/>
              <a:pathLst>
                <a:path extrusionOk="0" h="669" w="1715">
                  <a:moveTo>
                    <a:pt x="1683" y="1"/>
                  </a:moveTo>
                  <a:cubicBezTo>
                    <a:pt x="1596" y="1"/>
                    <a:pt x="1242" y="112"/>
                    <a:pt x="834" y="269"/>
                  </a:cubicBezTo>
                  <a:cubicBezTo>
                    <a:pt x="369" y="460"/>
                    <a:pt x="0" y="626"/>
                    <a:pt x="12" y="662"/>
                  </a:cubicBezTo>
                  <a:cubicBezTo>
                    <a:pt x="14" y="666"/>
                    <a:pt x="20" y="668"/>
                    <a:pt x="32" y="668"/>
                  </a:cubicBezTo>
                  <a:cubicBezTo>
                    <a:pt x="119" y="668"/>
                    <a:pt x="473" y="557"/>
                    <a:pt x="881" y="400"/>
                  </a:cubicBezTo>
                  <a:cubicBezTo>
                    <a:pt x="1346" y="221"/>
                    <a:pt x="1715" y="43"/>
                    <a:pt x="1703" y="7"/>
                  </a:cubicBezTo>
                  <a:cubicBezTo>
                    <a:pt x="1701" y="3"/>
                    <a:pt x="1695" y="1"/>
                    <a:pt x="1683" y="1"/>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1"/>
            <p:cNvSpPr/>
            <p:nvPr/>
          </p:nvSpPr>
          <p:spPr>
            <a:xfrm>
              <a:off x="6354515" y="3958515"/>
              <a:ext cx="46113" cy="29263"/>
            </a:xfrm>
            <a:custGeom>
              <a:rect b="b" l="l" r="r" t="t"/>
              <a:pathLst>
                <a:path extrusionOk="0" h="841" w="1406">
                  <a:moveTo>
                    <a:pt x="0" y="60"/>
                  </a:moveTo>
                  <a:cubicBezTo>
                    <a:pt x="28" y="115"/>
                    <a:pt x="64" y="166"/>
                    <a:pt x="106" y="211"/>
                  </a:cubicBezTo>
                  <a:lnTo>
                    <a:pt x="106" y="211"/>
                  </a:lnTo>
                  <a:cubicBezTo>
                    <a:pt x="106" y="200"/>
                    <a:pt x="107" y="190"/>
                    <a:pt x="107" y="179"/>
                  </a:cubicBezTo>
                  <a:lnTo>
                    <a:pt x="0" y="60"/>
                  </a:lnTo>
                  <a:close/>
                  <a:moveTo>
                    <a:pt x="1262" y="0"/>
                  </a:moveTo>
                  <a:cubicBezTo>
                    <a:pt x="1167" y="250"/>
                    <a:pt x="917" y="429"/>
                    <a:pt x="655" y="441"/>
                  </a:cubicBezTo>
                  <a:cubicBezTo>
                    <a:pt x="646" y="441"/>
                    <a:pt x="636" y="441"/>
                    <a:pt x="627" y="441"/>
                  </a:cubicBezTo>
                  <a:cubicBezTo>
                    <a:pt x="435" y="441"/>
                    <a:pt x="239" y="354"/>
                    <a:pt x="106" y="211"/>
                  </a:cubicBezTo>
                  <a:lnTo>
                    <a:pt x="106" y="211"/>
                  </a:lnTo>
                  <a:cubicBezTo>
                    <a:pt x="105" y="540"/>
                    <a:pt x="409" y="840"/>
                    <a:pt x="728" y="840"/>
                  </a:cubicBezTo>
                  <a:cubicBezTo>
                    <a:pt x="755" y="840"/>
                    <a:pt x="783" y="838"/>
                    <a:pt x="810" y="834"/>
                  </a:cubicBezTo>
                  <a:cubicBezTo>
                    <a:pt x="1167" y="774"/>
                    <a:pt x="1405" y="333"/>
                    <a:pt x="12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1"/>
            <p:cNvSpPr/>
            <p:nvPr/>
          </p:nvSpPr>
          <p:spPr>
            <a:xfrm>
              <a:off x="6324832" y="3849126"/>
              <a:ext cx="46507" cy="29193"/>
            </a:xfrm>
            <a:custGeom>
              <a:rect b="b" l="l" r="r" t="t"/>
              <a:pathLst>
                <a:path extrusionOk="0" h="839" w="1418">
                  <a:moveTo>
                    <a:pt x="0" y="60"/>
                  </a:moveTo>
                  <a:lnTo>
                    <a:pt x="0" y="60"/>
                  </a:lnTo>
                  <a:cubicBezTo>
                    <a:pt x="30" y="120"/>
                    <a:pt x="70" y="175"/>
                    <a:pt x="117" y="223"/>
                  </a:cubicBezTo>
                  <a:lnTo>
                    <a:pt x="117" y="223"/>
                  </a:lnTo>
                  <a:cubicBezTo>
                    <a:pt x="117" y="209"/>
                    <a:pt x="118" y="194"/>
                    <a:pt x="119" y="179"/>
                  </a:cubicBezTo>
                  <a:lnTo>
                    <a:pt x="0" y="60"/>
                  </a:lnTo>
                  <a:close/>
                  <a:moveTo>
                    <a:pt x="1274" y="1"/>
                  </a:moveTo>
                  <a:cubicBezTo>
                    <a:pt x="1179" y="251"/>
                    <a:pt x="929" y="429"/>
                    <a:pt x="655" y="441"/>
                  </a:cubicBezTo>
                  <a:cubicBezTo>
                    <a:pt x="646" y="442"/>
                    <a:pt x="636" y="442"/>
                    <a:pt x="627" y="442"/>
                  </a:cubicBezTo>
                  <a:cubicBezTo>
                    <a:pt x="440" y="442"/>
                    <a:pt x="250" y="359"/>
                    <a:pt x="117" y="223"/>
                  </a:cubicBezTo>
                  <a:lnTo>
                    <a:pt x="117" y="223"/>
                  </a:lnTo>
                  <a:cubicBezTo>
                    <a:pt x="113" y="551"/>
                    <a:pt x="421" y="839"/>
                    <a:pt x="741" y="839"/>
                  </a:cubicBezTo>
                  <a:cubicBezTo>
                    <a:pt x="764" y="839"/>
                    <a:pt x="787" y="837"/>
                    <a:pt x="810" y="834"/>
                  </a:cubicBezTo>
                  <a:cubicBezTo>
                    <a:pt x="1167" y="775"/>
                    <a:pt x="1417" y="334"/>
                    <a:pt x="12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1"/>
            <p:cNvSpPr/>
            <p:nvPr/>
          </p:nvSpPr>
          <p:spPr>
            <a:xfrm>
              <a:off x="5923366" y="4056248"/>
              <a:ext cx="73466" cy="263711"/>
            </a:xfrm>
            <a:custGeom>
              <a:rect b="b" l="l" r="r" t="t"/>
              <a:pathLst>
                <a:path extrusionOk="0" h="7579" w="2240">
                  <a:moveTo>
                    <a:pt x="537" y="1"/>
                  </a:moveTo>
                  <a:lnTo>
                    <a:pt x="358" y="37"/>
                  </a:lnTo>
                  <a:cubicBezTo>
                    <a:pt x="1" y="2406"/>
                    <a:pt x="334" y="4871"/>
                    <a:pt x="1310" y="7061"/>
                  </a:cubicBezTo>
                  <a:cubicBezTo>
                    <a:pt x="1415" y="7302"/>
                    <a:pt x="1620" y="7579"/>
                    <a:pt x="1854" y="7579"/>
                  </a:cubicBezTo>
                  <a:cubicBezTo>
                    <a:pt x="1887" y="7579"/>
                    <a:pt x="1920" y="7573"/>
                    <a:pt x="1953" y="7561"/>
                  </a:cubicBezTo>
                  <a:cubicBezTo>
                    <a:pt x="2180" y="7478"/>
                    <a:pt x="2227" y="7180"/>
                    <a:pt x="2227" y="6954"/>
                  </a:cubicBezTo>
                  <a:cubicBezTo>
                    <a:pt x="2239" y="4561"/>
                    <a:pt x="846" y="2370"/>
                    <a:pt x="5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1"/>
            <p:cNvSpPr/>
            <p:nvPr/>
          </p:nvSpPr>
          <p:spPr>
            <a:xfrm>
              <a:off x="6660666" y="3748888"/>
              <a:ext cx="15644" cy="358006"/>
            </a:xfrm>
            <a:custGeom>
              <a:rect b="b" l="l" r="r" t="t"/>
              <a:pathLst>
                <a:path extrusionOk="0" h="10289" w="477">
                  <a:moveTo>
                    <a:pt x="13" y="1"/>
                  </a:moveTo>
                  <a:lnTo>
                    <a:pt x="13" y="1"/>
                  </a:lnTo>
                  <a:cubicBezTo>
                    <a:pt x="1" y="1"/>
                    <a:pt x="13" y="143"/>
                    <a:pt x="25" y="405"/>
                  </a:cubicBezTo>
                  <a:cubicBezTo>
                    <a:pt x="48" y="691"/>
                    <a:pt x="72" y="1060"/>
                    <a:pt x="108" y="1501"/>
                  </a:cubicBezTo>
                  <a:cubicBezTo>
                    <a:pt x="179" y="2429"/>
                    <a:pt x="251" y="3715"/>
                    <a:pt x="298" y="5144"/>
                  </a:cubicBezTo>
                  <a:cubicBezTo>
                    <a:pt x="334" y="6561"/>
                    <a:pt x="334" y="7847"/>
                    <a:pt x="334" y="8787"/>
                  </a:cubicBezTo>
                  <a:cubicBezTo>
                    <a:pt x="322" y="9228"/>
                    <a:pt x="322" y="9597"/>
                    <a:pt x="322" y="9883"/>
                  </a:cubicBezTo>
                  <a:cubicBezTo>
                    <a:pt x="322" y="10145"/>
                    <a:pt x="322" y="10288"/>
                    <a:pt x="334" y="10288"/>
                  </a:cubicBezTo>
                  <a:cubicBezTo>
                    <a:pt x="334" y="10288"/>
                    <a:pt x="334" y="10288"/>
                    <a:pt x="334" y="10288"/>
                  </a:cubicBezTo>
                  <a:cubicBezTo>
                    <a:pt x="336" y="10288"/>
                    <a:pt x="358" y="10136"/>
                    <a:pt x="370" y="9895"/>
                  </a:cubicBezTo>
                  <a:cubicBezTo>
                    <a:pt x="394" y="9633"/>
                    <a:pt x="406" y="9252"/>
                    <a:pt x="429" y="8787"/>
                  </a:cubicBezTo>
                  <a:cubicBezTo>
                    <a:pt x="453" y="7847"/>
                    <a:pt x="477" y="6561"/>
                    <a:pt x="429" y="5132"/>
                  </a:cubicBezTo>
                  <a:cubicBezTo>
                    <a:pt x="382" y="3715"/>
                    <a:pt x="298" y="2429"/>
                    <a:pt x="203" y="1501"/>
                  </a:cubicBezTo>
                  <a:cubicBezTo>
                    <a:pt x="156" y="1036"/>
                    <a:pt x="120" y="655"/>
                    <a:pt x="84" y="393"/>
                  </a:cubicBezTo>
                  <a:cubicBezTo>
                    <a:pt x="48" y="143"/>
                    <a:pt x="25" y="1"/>
                    <a:pt x="13"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9" name="Google Shape;1169;p31"/>
          <p:cNvSpPr txBox="1"/>
          <p:nvPr>
            <p:ph idx="2" type="title"/>
          </p:nvPr>
        </p:nvSpPr>
        <p:spPr>
          <a:xfrm>
            <a:off x="699375" y="316000"/>
            <a:ext cx="3999600" cy="128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Problem Statement</a:t>
            </a:r>
            <a:endParaRPr sz="3600"/>
          </a:p>
        </p:txBody>
      </p:sp>
      <p:grpSp>
        <p:nvGrpSpPr>
          <p:cNvPr id="1170" name="Google Shape;1170;p31"/>
          <p:cNvGrpSpPr/>
          <p:nvPr/>
        </p:nvGrpSpPr>
        <p:grpSpPr>
          <a:xfrm>
            <a:off x="0" y="4800600"/>
            <a:ext cx="9144000" cy="342900"/>
            <a:chOff x="0" y="2452650"/>
            <a:chExt cx="9144000" cy="342900"/>
          </a:xfrm>
        </p:grpSpPr>
        <p:sp>
          <p:nvSpPr>
            <p:cNvPr id="1171" name="Google Shape;1171;p31"/>
            <p:cNvSpPr/>
            <p:nvPr/>
          </p:nvSpPr>
          <p:spPr>
            <a:xfrm>
              <a:off x="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Introduction</a:t>
              </a:r>
              <a:endParaRPr sz="1200">
                <a:solidFill>
                  <a:schemeClr val="accent2"/>
                </a:solidFill>
              </a:endParaRPr>
            </a:p>
          </p:txBody>
        </p:sp>
        <p:sp>
          <p:nvSpPr>
            <p:cNvPr id="1172" name="Google Shape;1172;p31"/>
            <p:cNvSpPr/>
            <p:nvPr/>
          </p:nvSpPr>
          <p:spPr>
            <a:xfrm>
              <a:off x="18288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Wrangling</a:t>
              </a:r>
              <a:endParaRPr sz="1200">
                <a:solidFill>
                  <a:schemeClr val="accent2"/>
                </a:solidFill>
              </a:endParaRPr>
            </a:p>
          </p:txBody>
        </p:sp>
        <p:sp>
          <p:nvSpPr>
            <p:cNvPr id="1173" name="Google Shape;1173;p31"/>
            <p:cNvSpPr/>
            <p:nvPr/>
          </p:nvSpPr>
          <p:spPr>
            <a:xfrm>
              <a:off x="36576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Analysis</a:t>
              </a:r>
              <a:endParaRPr sz="1200">
                <a:solidFill>
                  <a:schemeClr val="accent2"/>
                </a:solidFill>
              </a:endParaRPr>
            </a:p>
          </p:txBody>
        </p:sp>
        <p:sp>
          <p:nvSpPr>
            <p:cNvPr id="1174" name="Google Shape;1174;p31"/>
            <p:cNvSpPr/>
            <p:nvPr/>
          </p:nvSpPr>
          <p:spPr>
            <a:xfrm>
              <a:off x="54864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Machine Learning</a:t>
              </a:r>
              <a:endParaRPr sz="1200">
                <a:solidFill>
                  <a:schemeClr val="accent2"/>
                </a:solidFill>
              </a:endParaRPr>
            </a:p>
          </p:txBody>
        </p:sp>
        <p:sp>
          <p:nvSpPr>
            <p:cNvPr id="1175" name="Google Shape;1175;p31"/>
            <p:cNvSpPr/>
            <p:nvPr/>
          </p:nvSpPr>
          <p:spPr>
            <a:xfrm>
              <a:off x="7315200" y="2452650"/>
              <a:ext cx="18288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Conclusion</a:t>
              </a:r>
              <a:endParaRPr sz="1200">
                <a:solidFill>
                  <a:schemeClr val="accent2"/>
                </a:solidFill>
              </a:endParaRPr>
            </a:p>
          </p:txBody>
        </p:sp>
        <p:sp>
          <p:nvSpPr>
            <p:cNvPr id="1176" name="Google Shape;1176;p31"/>
            <p:cNvSpPr/>
            <p:nvPr/>
          </p:nvSpPr>
          <p:spPr>
            <a:xfrm>
              <a:off x="9300" y="2464050"/>
              <a:ext cx="1974000" cy="320100"/>
            </a:xfrm>
            <a:prstGeom prst="chevron">
              <a:avLst>
                <a:gd fmla="val 50000"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A7D86D"/>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8"/>
                                        </p:tgtEl>
                                        <p:attrNameLst>
                                          <p:attrName>style.visibility</p:attrName>
                                        </p:attrNameLst>
                                      </p:cBhvr>
                                      <p:to>
                                        <p:strVal val="visible"/>
                                      </p:to>
                                    </p:set>
                                    <p:animEffect filter="fade" transition="in">
                                      <p:cBhvr>
                                        <p:cTn dur="1000"/>
                                        <p:tgtEl>
                                          <p:spTgt spid="10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9"/>
                                        </p:tgtEl>
                                        <p:attrNameLst>
                                          <p:attrName>style.visibility</p:attrName>
                                        </p:attrNameLst>
                                      </p:cBhvr>
                                      <p:to>
                                        <p:strVal val="visible"/>
                                      </p:to>
                                    </p:set>
                                    <p:animEffect filter="fade" transition="in">
                                      <p:cBhvr>
                                        <p:cTn dur="1000"/>
                                        <p:tgtEl>
                                          <p:spTgt spid="10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0" name="Shape 1180"/>
        <p:cNvGrpSpPr/>
        <p:nvPr/>
      </p:nvGrpSpPr>
      <p:grpSpPr>
        <a:xfrm>
          <a:off x="0" y="0"/>
          <a:ext cx="0" cy="0"/>
          <a:chOff x="0" y="0"/>
          <a:chExt cx="0" cy="0"/>
        </a:xfrm>
      </p:grpSpPr>
      <p:pic>
        <p:nvPicPr>
          <p:cNvPr id="1181" name="Google Shape;1181;p32"/>
          <p:cNvPicPr preferRelativeResize="0"/>
          <p:nvPr/>
        </p:nvPicPr>
        <p:blipFill>
          <a:blip r:embed="rId3">
            <a:alphaModFix amt="60000"/>
          </a:blip>
          <a:stretch>
            <a:fillRect/>
          </a:stretch>
        </p:blipFill>
        <p:spPr>
          <a:xfrm>
            <a:off x="979413" y="4471875"/>
            <a:ext cx="5847225" cy="228600"/>
          </a:xfrm>
          <a:prstGeom prst="rect">
            <a:avLst/>
          </a:prstGeom>
          <a:noFill/>
          <a:ln>
            <a:noFill/>
          </a:ln>
        </p:spPr>
      </p:pic>
      <p:sp>
        <p:nvSpPr>
          <p:cNvPr id="1182" name="Google Shape;1182;p32"/>
          <p:cNvSpPr/>
          <p:nvPr/>
        </p:nvSpPr>
        <p:spPr>
          <a:xfrm>
            <a:off x="5118900" y="1933600"/>
            <a:ext cx="2005800" cy="1667400"/>
          </a:xfrm>
          <a:prstGeom prst="roundRect">
            <a:avLst>
              <a:gd fmla="val 0" name="adj"/>
            </a:avLst>
          </a:prstGeom>
          <a:noFill/>
          <a:ln cap="flat" cmpd="sng" w="19050">
            <a:solidFill>
              <a:srgbClr val="E2E7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2"/>
          <p:cNvSpPr/>
          <p:nvPr/>
        </p:nvSpPr>
        <p:spPr>
          <a:xfrm>
            <a:off x="2900125" y="1933600"/>
            <a:ext cx="2005800" cy="1667400"/>
          </a:xfrm>
          <a:prstGeom prst="roundRect">
            <a:avLst>
              <a:gd fmla="val 0" name="adj"/>
            </a:avLst>
          </a:prstGeom>
          <a:noFill/>
          <a:ln cap="flat" cmpd="sng" w="19050">
            <a:solidFill>
              <a:srgbClr val="E2E7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2"/>
          <p:cNvSpPr/>
          <p:nvPr/>
        </p:nvSpPr>
        <p:spPr>
          <a:xfrm>
            <a:off x="681350" y="1933600"/>
            <a:ext cx="1828800" cy="1667400"/>
          </a:xfrm>
          <a:prstGeom prst="roundRect">
            <a:avLst>
              <a:gd fmla="val 0" name="adj"/>
            </a:avLst>
          </a:prstGeom>
          <a:noFill/>
          <a:ln cap="flat" cmpd="sng" w="19050">
            <a:solidFill>
              <a:srgbClr val="E2E7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2"/>
          <p:cNvSpPr/>
          <p:nvPr/>
        </p:nvSpPr>
        <p:spPr>
          <a:xfrm>
            <a:off x="125" y="4801950"/>
            <a:ext cx="9144000" cy="341400"/>
          </a:xfrm>
          <a:prstGeom prst="rect">
            <a:avLst/>
          </a:pr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2"/>
          <p:cNvSpPr txBox="1"/>
          <p:nvPr>
            <p:ph type="title"/>
          </p:nvPr>
        </p:nvSpPr>
        <p:spPr>
          <a:xfrm>
            <a:off x="720000" y="540000"/>
            <a:ext cx="7704000" cy="4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WRANGLING</a:t>
            </a:r>
            <a:endParaRPr/>
          </a:p>
        </p:txBody>
      </p:sp>
      <p:sp>
        <p:nvSpPr>
          <p:cNvPr id="1187" name="Google Shape;1187;p32"/>
          <p:cNvSpPr txBox="1"/>
          <p:nvPr>
            <p:ph idx="1" type="subTitle"/>
          </p:nvPr>
        </p:nvSpPr>
        <p:spPr>
          <a:xfrm>
            <a:off x="687150" y="2725250"/>
            <a:ext cx="1828800" cy="756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Extract and Store in a CSV file</a:t>
            </a:r>
            <a:endParaRPr/>
          </a:p>
        </p:txBody>
      </p:sp>
      <p:sp>
        <p:nvSpPr>
          <p:cNvPr id="1188" name="Google Shape;1188;p32"/>
          <p:cNvSpPr txBox="1"/>
          <p:nvPr>
            <p:ph idx="2" type="title"/>
          </p:nvPr>
        </p:nvSpPr>
        <p:spPr>
          <a:xfrm>
            <a:off x="687150" y="2081725"/>
            <a:ext cx="1828800" cy="45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API Call</a:t>
            </a:r>
            <a:endParaRPr/>
          </a:p>
        </p:txBody>
      </p:sp>
      <p:sp>
        <p:nvSpPr>
          <p:cNvPr id="1189" name="Google Shape;1189;p32"/>
          <p:cNvSpPr txBox="1"/>
          <p:nvPr>
            <p:ph idx="3" type="subTitle"/>
          </p:nvPr>
        </p:nvSpPr>
        <p:spPr>
          <a:xfrm>
            <a:off x="2914825" y="2725250"/>
            <a:ext cx="1991100" cy="756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Using US</a:t>
            </a:r>
            <a:br>
              <a:rPr lang="en"/>
            </a:br>
            <a:r>
              <a:rPr lang="en"/>
              <a:t>Inflation Rate</a:t>
            </a:r>
            <a:endParaRPr/>
          </a:p>
        </p:txBody>
      </p:sp>
      <p:sp>
        <p:nvSpPr>
          <p:cNvPr id="1190" name="Google Shape;1190;p32"/>
          <p:cNvSpPr txBox="1"/>
          <p:nvPr>
            <p:ph idx="4" type="title"/>
          </p:nvPr>
        </p:nvSpPr>
        <p:spPr>
          <a:xfrm>
            <a:off x="2900125" y="2081725"/>
            <a:ext cx="2005800" cy="45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Real Value</a:t>
            </a:r>
            <a:endParaRPr/>
          </a:p>
        </p:txBody>
      </p:sp>
      <p:sp>
        <p:nvSpPr>
          <p:cNvPr id="1191" name="Google Shape;1191;p32"/>
          <p:cNvSpPr txBox="1"/>
          <p:nvPr>
            <p:ph idx="5" type="subTitle"/>
          </p:nvPr>
        </p:nvSpPr>
        <p:spPr>
          <a:xfrm>
            <a:off x="5144522" y="2725250"/>
            <a:ext cx="1894500" cy="756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Clean &amp; Group </a:t>
            </a:r>
            <a:br>
              <a:rPr lang="en"/>
            </a:br>
            <a:r>
              <a:rPr lang="en"/>
              <a:t>the data</a:t>
            </a:r>
            <a:endParaRPr/>
          </a:p>
        </p:txBody>
      </p:sp>
      <p:sp>
        <p:nvSpPr>
          <p:cNvPr id="1192" name="Google Shape;1192;p32"/>
          <p:cNvSpPr txBox="1"/>
          <p:nvPr>
            <p:ph idx="6" type="title"/>
          </p:nvPr>
        </p:nvSpPr>
        <p:spPr>
          <a:xfrm>
            <a:off x="5146250" y="2081725"/>
            <a:ext cx="1939800" cy="45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RegEx &amp; Inline</a:t>
            </a:r>
            <a:endParaRPr/>
          </a:p>
        </p:txBody>
      </p:sp>
      <p:grpSp>
        <p:nvGrpSpPr>
          <p:cNvPr id="1193" name="Google Shape;1193;p32"/>
          <p:cNvGrpSpPr/>
          <p:nvPr/>
        </p:nvGrpSpPr>
        <p:grpSpPr>
          <a:xfrm>
            <a:off x="7388975" y="3177050"/>
            <a:ext cx="1227348" cy="1701100"/>
            <a:chOff x="7388975" y="3177050"/>
            <a:chExt cx="1227348" cy="1701100"/>
          </a:xfrm>
        </p:grpSpPr>
        <p:sp>
          <p:nvSpPr>
            <p:cNvPr id="1194" name="Google Shape;1194;p32"/>
            <p:cNvSpPr/>
            <p:nvPr/>
          </p:nvSpPr>
          <p:spPr>
            <a:xfrm>
              <a:off x="7756171" y="4408753"/>
              <a:ext cx="521057" cy="445357"/>
            </a:xfrm>
            <a:custGeom>
              <a:rect b="b" l="l" r="r" t="t"/>
              <a:pathLst>
                <a:path extrusionOk="0" h="10283" w="11812">
                  <a:moveTo>
                    <a:pt x="1" y="1"/>
                  </a:moveTo>
                  <a:lnTo>
                    <a:pt x="2084" y="10283"/>
                  </a:lnTo>
                  <a:lnTo>
                    <a:pt x="9796" y="10283"/>
                  </a:lnTo>
                  <a:lnTo>
                    <a:pt x="11812" y="656"/>
                  </a:lnTo>
                  <a:lnTo>
                    <a:pt x="1" y="1"/>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2"/>
            <p:cNvSpPr/>
            <p:nvPr/>
          </p:nvSpPr>
          <p:spPr>
            <a:xfrm>
              <a:off x="7695780" y="4350197"/>
              <a:ext cx="641131" cy="88093"/>
            </a:xfrm>
            <a:custGeom>
              <a:rect b="b" l="l" r="r" t="t"/>
              <a:pathLst>
                <a:path extrusionOk="0" h="2034" w="14534">
                  <a:moveTo>
                    <a:pt x="14483" y="42"/>
                  </a:moveTo>
                  <a:lnTo>
                    <a:pt x="14483" y="1983"/>
                  </a:lnTo>
                  <a:lnTo>
                    <a:pt x="51" y="1983"/>
                  </a:lnTo>
                  <a:lnTo>
                    <a:pt x="51" y="42"/>
                  </a:lnTo>
                  <a:close/>
                  <a:moveTo>
                    <a:pt x="1" y="0"/>
                  </a:moveTo>
                  <a:lnTo>
                    <a:pt x="1" y="2033"/>
                  </a:lnTo>
                  <a:lnTo>
                    <a:pt x="14533" y="2033"/>
                  </a:lnTo>
                  <a:lnTo>
                    <a:pt x="14533"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2"/>
            <p:cNvSpPr/>
            <p:nvPr/>
          </p:nvSpPr>
          <p:spPr>
            <a:xfrm>
              <a:off x="7756171" y="4811886"/>
              <a:ext cx="521057" cy="66264"/>
            </a:xfrm>
            <a:custGeom>
              <a:rect b="b" l="l" r="r" t="t"/>
              <a:pathLst>
                <a:path extrusionOk="0" h="1530" w="11812">
                  <a:moveTo>
                    <a:pt x="1" y="1"/>
                  </a:moveTo>
                  <a:lnTo>
                    <a:pt x="1118" y="1529"/>
                  </a:lnTo>
                  <a:lnTo>
                    <a:pt x="10485" y="1529"/>
                  </a:lnTo>
                  <a:lnTo>
                    <a:pt x="11812" y="1"/>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2"/>
            <p:cNvSpPr/>
            <p:nvPr/>
          </p:nvSpPr>
          <p:spPr>
            <a:xfrm>
              <a:off x="7988160" y="3499929"/>
              <a:ext cx="5955" cy="921593"/>
            </a:xfrm>
            <a:custGeom>
              <a:rect b="b" l="l" r="r" t="t"/>
              <a:pathLst>
                <a:path extrusionOk="0" h="21279" w="135">
                  <a:moveTo>
                    <a:pt x="34" y="1"/>
                  </a:moveTo>
                  <a:cubicBezTo>
                    <a:pt x="9" y="1"/>
                    <a:pt x="1" y="4764"/>
                    <a:pt x="17" y="10644"/>
                  </a:cubicBezTo>
                  <a:cubicBezTo>
                    <a:pt x="34" y="16516"/>
                    <a:pt x="68" y="21279"/>
                    <a:pt x="101" y="21279"/>
                  </a:cubicBezTo>
                  <a:cubicBezTo>
                    <a:pt x="127" y="21279"/>
                    <a:pt x="135" y="16516"/>
                    <a:pt x="118" y="10644"/>
                  </a:cubicBezTo>
                  <a:cubicBezTo>
                    <a:pt x="101" y="4764"/>
                    <a:pt x="68" y="1"/>
                    <a:pt x="34"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2"/>
            <p:cNvSpPr/>
            <p:nvPr/>
          </p:nvSpPr>
          <p:spPr>
            <a:xfrm>
              <a:off x="8073783" y="3905227"/>
              <a:ext cx="61184" cy="489013"/>
            </a:xfrm>
            <a:custGeom>
              <a:rect b="b" l="l" r="r" t="t"/>
              <a:pathLst>
                <a:path extrusionOk="0" h="11291" w="1387">
                  <a:moveTo>
                    <a:pt x="1386" y="1"/>
                  </a:moveTo>
                  <a:cubicBezTo>
                    <a:pt x="1378" y="1"/>
                    <a:pt x="1361" y="34"/>
                    <a:pt x="1327" y="101"/>
                  </a:cubicBezTo>
                  <a:cubicBezTo>
                    <a:pt x="1285" y="185"/>
                    <a:pt x="1235" y="278"/>
                    <a:pt x="1176" y="404"/>
                  </a:cubicBezTo>
                  <a:cubicBezTo>
                    <a:pt x="1151" y="471"/>
                    <a:pt x="1109" y="547"/>
                    <a:pt x="1075" y="622"/>
                  </a:cubicBezTo>
                  <a:cubicBezTo>
                    <a:pt x="1042" y="706"/>
                    <a:pt x="1008" y="799"/>
                    <a:pt x="966" y="891"/>
                  </a:cubicBezTo>
                  <a:cubicBezTo>
                    <a:pt x="933" y="992"/>
                    <a:pt x="891" y="1093"/>
                    <a:pt x="849" y="1202"/>
                  </a:cubicBezTo>
                  <a:cubicBezTo>
                    <a:pt x="807" y="1311"/>
                    <a:pt x="773" y="1429"/>
                    <a:pt x="739" y="1555"/>
                  </a:cubicBezTo>
                  <a:cubicBezTo>
                    <a:pt x="571" y="2050"/>
                    <a:pt x="437" y="2655"/>
                    <a:pt x="302" y="3336"/>
                  </a:cubicBezTo>
                  <a:cubicBezTo>
                    <a:pt x="193" y="4016"/>
                    <a:pt x="109" y="4772"/>
                    <a:pt x="76" y="5562"/>
                  </a:cubicBezTo>
                  <a:cubicBezTo>
                    <a:pt x="0" y="7149"/>
                    <a:pt x="101" y="8594"/>
                    <a:pt x="218" y="9628"/>
                  </a:cubicBezTo>
                  <a:cubicBezTo>
                    <a:pt x="277" y="10140"/>
                    <a:pt x="336" y="10560"/>
                    <a:pt x="378" y="10846"/>
                  </a:cubicBezTo>
                  <a:cubicBezTo>
                    <a:pt x="403" y="10980"/>
                    <a:pt x="420" y="11089"/>
                    <a:pt x="437" y="11173"/>
                  </a:cubicBezTo>
                  <a:cubicBezTo>
                    <a:pt x="445" y="11249"/>
                    <a:pt x="454" y="11291"/>
                    <a:pt x="462" y="11291"/>
                  </a:cubicBezTo>
                  <a:cubicBezTo>
                    <a:pt x="462" y="11291"/>
                    <a:pt x="462" y="11249"/>
                    <a:pt x="454" y="11173"/>
                  </a:cubicBezTo>
                  <a:cubicBezTo>
                    <a:pt x="445" y="11089"/>
                    <a:pt x="428" y="10980"/>
                    <a:pt x="420" y="10837"/>
                  </a:cubicBezTo>
                  <a:cubicBezTo>
                    <a:pt x="386" y="10552"/>
                    <a:pt x="336" y="10132"/>
                    <a:pt x="286" y="9619"/>
                  </a:cubicBezTo>
                  <a:cubicBezTo>
                    <a:pt x="193" y="8586"/>
                    <a:pt x="101" y="7149"/>
                    <a:pt x="176" y="5570"/>
                  </a:cubicBezTo>
                  <a:cubicBezTo>
                    <a:pt x="218" y="4781"/>
                    <a:pt x="294" y="4024"/>
                    <a:pt x="403" y="3352"/>
                  </a:cubicBezTo>
                  <a:cubicBezTo>
                    <a:pt x="521" y="2680"/>
                    <a:pt x="647" y="2067"/>
                    <a:pt x="807" y="1580"/>
                  </a:cubicBezTo>
                  <a:cubicBezTo>
                    <a:pt x="840" y="1454"/>
                    <a:pt x="874" y="1336"/>
                    <a:pt x="916" y="1227"/>
                  </a:cubicBezTo>
                  <a:cubicBezTo>
                    <a:pt x="949" y="1118"/>
                    <a:pt x="991" y="1009"/>
                    <a:pt x="1025" y="916"/>
                  </a:cubicBezTo>
                  <a:cubicBezTo>
                    <a:pt x="1059" y="816"/>
                    <a:pt x="1092" y="732"/>
                    <a:pt x="1117" y="648"/>
                  </a:cubicBezTo>
                  <a:cubicBezTo>
                    <a:pt x="1151" y="564"/>
                    <a:pt x="1185" y="488"/>
                    <a:pt x="1218" y="421"/>
                  </a:cubicBezTo>
                  <a:cubicBezTo>
                    <a:pt x="1269" y="295"/>
                    <a:pt x="1311" y="194"/>
                    <a:pt x="1344" y="110"/>
                  </a:cubicBezTo>
                  <a:cubicBezTo>
                    <a:pt x="1369" y="43"/>
                    <a:pt x="1386" y="1"/>
                    <a:pt x="1386"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2"/>
            <p:cNvSpPr/>
            <p:nvPr/>
          </p:nvSpPr>
          <p:spPr>
            <a:xfrm>
              <a:off x="8035582" y="3738569"/>
              <a:ext cx="83064" cy="686247"/>
            </a:xfrm>
            <a:custGeom>
              <a:rect b="b" l="l" r="r" t="t"/>
              <a:pathLst>
                <a:path extrusionOk="0" h="15845" w="1883">
                  <a:moveTo>
                    <a:pt x="1874" y="1"/>
                  </a:moveTo>
                  <a:cubicBezTo>
                    <a:pt x="1871" y="1"/>
                    <a:pt x="1847" y="58"/>
                    <a:pt x="1815" y="144"/>
                  </a:cubicBezTo>
                  <a:cubicBezTo>
                    <a:pt x="1773" y="253"/>
                    <a:pt x="1715" y="405"/>
                    <a:pt x="1647" y="581"/>
                  </a:cubicBezTo>
                  <a:cubicBezTo>
                    <a:pt x="1605" y="682"/>
                    <a:pt x="1563" y="783"/>
                    <a:pt x="1521" y="900"/>
                  </a:cubicBezTo>
                  <a:cubicBezTo>
                    <a:pt x="1488" y="1018"/>
                    <a:pt x="1446" y="1144"/>
                    <a:pt x="1395" y="1287"/>
                  </a:cubicBezTo>
                  <a:cubicBezTo>
                    <a:pt x="1311" y="1555"/>
                    <a:pt x="1202" y="1875"/>
                    <a:pt x="1110" y="2227"/>
                  </a:cubicBezTo>
                  <a:cubicBezTo>
                    <a:pt x="1068" y="2395"/>
                    <a:pt x="1017" y="2580"/>
                    <a:pt x="958" y="2773"/>
                  </a:cubicBezTo>
                  <a:cubicBezTo>
                    <a:pt x="916" y="2967"/>
                    <a:pt x="866" y="3168"/>
                    <a:pt x="816" y="3378"/>
                  </a:cubicBezTo>
                  <a:cubicBezTo>
                    <a:pt x="715" y="3790"/>
                    <a:pt x="639" y="4244"/>
                    <a:pt x="538" y="4714"/>
                  </a:cubicBezTo>
                  <a:cubicBezTo>
                    <a:pt x="379" y="5663"/>
                    <a:pt x="236" y="6713"/>
                    <a:pt x="135" y="7814"/>
                  </a:cubicBezTo>
                  <a:cubicBezTo>
                    <a:pt x="43" y="8923"/>
                    <a:pt x="9" y="9981"/>
                    <a:pt x="1" y="10947"/>
                  </a:cubicBezTo>
                  <a:cubicBezTo>
                    <a:pt x="1" y="11905"/>
                    <a:pt x="18" y="12770"/>
                    <a:pt x="68" y="13501"/>
                  </a:cubicBezTo>
                  <a:cubicBezTo>
                    <a:pt x="85" y="13862"/>
                    <a:pt x="118" y="14190"/>
                    <a:pt x="144" y="14475"/>
                  </a:cubicBezTo>
                  <a:cubicBezTo>
                    <a:pt x="160" y="14769"/>
                    <a:pt x="186" y="15013"/>
                    <a:pt x="211" y="15214"/>
                  </a:cubicBezTo>
                  <a:cubicBezTo>
                    <a:pt x="236" y="15408"/>
                    <a:pt x="253" y="15567"/>
                    <a:pt x="261" y="15676"/>
                  </a:cubicBezTo>
                  <a:cubicBezTo>
                    <a:pt x="278" y="15786"/>
                    <a:pt x="286" y="15844"/>
                    <a:pt x="295" y="15844"/>
                  </a:cubicBezTo>
                  <a:cubicBezTo>
                    <a:pt x="295" y="15844"/>
                    <a:pt x="295" y="15786"/>
                    <a:pt x="286" y="15676"/>
                  </a:cubicBezTo>
                  <a:cubicBezTo>
                    <a:pt x="278" y="15559"/>
                    <a:pt x="261" y="15408"/>
                    <a:pt x="253" y="15214"/>
                  </a:cubicBezTo>
                  <a:cubicBezTo>
                    <a:pt x="228" y="15013"/>
                    <a:pt x="211" y="14761"/>
                    <a:pt x="194" y="14475"/>
                  </a:cubicBezTo>
                  <a:cubicBezTo>
                    <a:pt x="177" y="14190"/>
                    <a:pt x="152" y="13862"/>
                    <a:pt x="144" y="13492"/>
                  </a:cubicBezTo>
                  <a:cubicBezTo>
                    <a:pt x="102" y="12770"/>
                    <a:pt x="93" y="11905"/>
                    <a:pt x="93" y="10947"/>
                  </a:cubicBezTo>
                  <a:cubicBezTo>
                    <a:pt x="110" y="9989"/>
                    <a:pt x="144" y="8931"/>
                    <a:pt x="236" y="7830"/>
                  </a:cubicBezTo>
                  <a:cubicBezTo>
                    <a:pt x="337" y="6722"/>
                    <a:pt x="480" y="5680"/>
                    <a:pt x="639" y="4731"/>
                  </a:cubicBezTo>
                  <a:cubicBezTo>
                    <a:pt x="732" y="4260"/>
                    <a:pt x="799" y="3807"/>
                    <a:pt x="900" y="3395"/>
                  </a:cubicBezTo>
                  <a:cubicBezTo>
                    <a:pt x="950" y="3185"/>
                    <a:pt x="992" y="2983"/>
                    <a:pt x="1042" y="2790"/>
                  </a:cubicBezTo>
                  <a:cubicBezTo>
                    <a:pt x="1093" y="2605"/>
                    <a:pt x="1135" y="2421"/>
                    <a:pt x="1185" y="2244"/>
                  </a:cubicBezTo>
                  <a:cubicBezTo>
                    <a:pt x="1269" y="1891"/>
                    <a:pt x="1370" y="1581"/>
                    <a:pt x="1454" y="1303"/>
                  </a:cubicBezTo>
                  <a:cubicBezTo>
                    <a:pt x="1496" y="1161"/>
                    <a:pt x="1538" y="1035"/>
                    <a:pt x="1572" y="917"/>
                  </a:cubicBezTo>
                  <a:cubicBezTo>
                    <a:pt x="1614" y="799"/>
                    <a:pt x="1647" y="699"/>
                    <a:pt x="1681" y="598"/>
                  </a:cubicBezTo>
                  <a:cubicBezTo>
                    <a:pt x="1740" y="413"/>
                    <a:pt x="1790" y="262"/>
                    <a:pt x="1832" y="153"/>
                  </a:cubicBezTo>
                  <a:cubicBezTo>
                    <a:pt x="1866" y="52"/>
                    <a:pt x="1883" y="1"/>
                    <a:pt x="1874" y="1"/>
                  </a:cubicBezTo>
                  <a:cubicBezTo>
                    <a:pt x="1874" y="1"/>
                    <a:pt x="1874" y="1"/>
                    <a:pt x="1874"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2"/>
            <p:cNvSpPr/>
            <p:nvPr/>
          </p:nvSpPr>
          <p:spPr>
            <a:xfrm>
              <a:off x="7830280" y="3527950"/>
              <a:ext cx="121971" cy="930342"/>
            </a:xfrm>
            <a:custGeom>
              <a:rect b="b" l="l" r="r" t="t"/>
              <a:pathLst>
                <a:path extrusionOk="0" h="21481" w="2765">
                  <a:moveTo>
                    <a:pt x="1" y="0"/>
                  </a:moveTo>
                  <a:cubicBezTo>
                    <a:pt x="1" y="1"/>
                    <a:pt x="1" y="17"/>
                    <a:pt x="9" y="51"/>
                  </a:cubicBezTo>
                  <a:cubicBezTo>
                    <a:pt x="18" y="93"/>
                    <a:pt x="35" y="152"/>
                    <a:pt x="43" y="219"/>
                  </a:cubicBezTo>
                  <a:cubicBezTo>
                    <a:pt x="85" y="362"/>
                    <a:pt x="135" y="572"/>
                    <a:pt x="194" y="832"/>
                  </a:cubicBezTo>
                  <a:cubicBezTo>
                    <a:pt x="261" y="1093"/>
                    <a:pt x="345" y="1420"/>
                    <a:pt x="429" y="1798"/>
                  </a:cubicBezTo>
                  <a:cubicBezTo>
                    <a:pt x="513" y="2185"/>
                    <a:pt x="623" y="2613"/>
                    <a:pt x="715" y="3092"/>
                  </a:cubicBezTo>
                  <a:cubicBezTo>
                    <a:pt x="816" y="3571"/>
                    <a:pt x="925" y="4100"/>
                    <a:pt x="1026" y="4671"/>
                  </a:cubicBezTo>
                  <a:cubicBezTo>
                    <a:pt x="1143" y="5234"/>
                    <a:pt x="1236" y="5847"/>
                    <a:pt x="1345" y="6486"/>
                  </a:cubicBezTo>
                  <a:cubicBezTo>
                    <a:pt x="1547" y="7762"/>
                    <a:pt x="1748" y="9174"/>
                    <a:pt x="1916" y="10669"/>
                  </a:cubicBezTo>
                  <a:cubicBezTo>
                    <a:pt x="2244" y="13643"/>
                    <a:pt x="2429" y="16348"/>
                    <a:pt x="2555" y="18305"/>
                  </a:cubicBezTo>
                  <a:cubicBezTo>
                    <a:pt x="2614" y="19279"/>
                    <a:pt x="2664" y="20069"/>
                    <a:pt x="2698" y="20623"/>
                  </a:cubicBezTo>
                  <a:cubicBezTo>
                    <a:pt x="2714" y="20892"/>
                    <a:pt x="2731" y="21102"/>
                    <a:pt x="2740" y="21262"/>
                  </a:cubicBezTo>
                  <a:cubicBezTo>
                    <a:pt x="2748" y="21329"/>
                    <a:pt x="2748" y="21380"/>
                    <a:pt x="2756" y="21422"/>
                  </a:cubicBezTo>
                  <a:cubicBezTo>
                    <a:pt x="2756" y="21380"/>
                    <a:pt x="2756" y="21321"/>
                    <a:pt x="2756" y="21253"/>
                  </a:cubicBezTo>
                  <a:cubicBezTo>
                    <a:pt x="2748" y="21102"/>
                    <a:pt x="2740" y="20892"/>
                    <a:pt x="2731" y="20623"/>
                  </a:cubicBezTo>
                  <a:cubicBezTo>
                    <a:pt x="2706" y="20077"/>
                    <a:pt x="2672" y="19279"/>
                    <a:pt x="2622" y="18297"/>
                  </a:cubicBezTo>
                  <a:cubicBezTo>
                    <a:pt x="2513" y="16339"/>
                    <a:pt x="2345" y="13634"/>
                    <a:pt x="2009" y="10652"/>
                  </a:cubicBezTo>
                  <a:cubicBezTo>
                    <a:pt x="1849" y="9165"/>
                    <a:pt x="1647" y="7746"/>
                    <a:pt x="1437" y="6469"/>
                  </a:cubicBezTo>
                  <a:cubicBezTo>
                    <a:pt x="1328" y="5822"/>
                    <a:pt x="1227" y="5217"/>
                    <a:pt x="1110" y="4654"/>
                  </a:cubicBezTo>
                  <a:cubicBezTo>
                    <a:pt x="1009" y="4083"/>
                    <a:pt x="891" y="3554"/>
                    <a:pt x="782" y="3075"/>
                  </a:cubicBezTo>
                  <a:cubicBezTo>
                    <a:pt x="690" y="2596"/>
                    <a:pt x="572" y="2168"/>
                    <a:pt x="488" y="1790"/>
                  </a:cubicBezTo>
                  <a:cubicBezTo>
                    <a:pt x="396" y="1403"/>
                    <a:pt x="312" y="1084"/>
                    <a:pt x="236" y="815"/>
                  </a:cubicBezTo>
                  <a:cubicBezTo>
                    <a:pt x="161" y="563"/>
                    <a:pt x="110" y="353"/>
                    <a:pt x="68" y="210"/>
                  </a:cubicBezTo>
                  <a:cubicBezTo>
                    <a:pt x="43" y="143"/>
                    <a:pt x="35" y="93"/>
                    <a:pt x="18" y="51"/>
                  </a:cubicBezTo>
                  <a:cubicBezTo>
                    <a:pt x="9" y="17"/>
                    <a:pt x="1" y="1"/>
                    <a:pt x="1" y="0"/>
                  </a:cubicBezTo>
                  <a:close/>
                  <a:moveTo>
                    <a:pt x="2756" y="21422"/>
                  </a:moveTo>
                  <a:cubicBezTo>
                    <a:pt x="2756" y="21455"/>
                    <a:pt x="2756" y="21480"/>
                    <a:pt x="2765" y="21480"/>
                  </a:cubicBezTo>
                  <a:cubicBezTo>
                    <a:pt x="2765" y="21480"/>
                    <a:pt x="2765" y="21455"/>
                    <a:pt x="2756" y="21422"/>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2"/>
            <p:cNvSpPr/>
            <p:nvPr/>
          </p:nvSpPr>
          <p:spPr>
            <a:xfrm>
              <a:off x="7780653" y="3547570"/>
              <a:ext cx="307244" cy="538646"/>
            </a:xfrm>
            <a:custGeom>
              <a:rect b="b" l="l" r="r" t="t"/>
              <a:pathLst>
                <a:path extrusionOk="0" h="12437" w="6965">
                  <a:moveTo>
                    <a:pt x="3239" y="1"/>
                  </a:moveTo>
                  <a:cubicBezTo>
                    <a:pt x="2567" y="1"/>
                    <a:pt x="1945" y="410"/>
                    <a:pt x="1538" y="942"/>
                  </a:cubicBezTo>
                  <a:cubicBezTo>
                    <a:pt x="1118" y="1471"/>
                    <a:pt x="891" y="2126"/>
                    <a:pt x="706" y="2782"/>
                  </a:cubicBezTo>
                  <a:cubicBezTo>
                    <a:pt x="252" y="4369"/>
                    <a:pt x="0" y="6041"/>
                    <a:pt x="194" y="7687"/>
                  </a:cubicBezTo>
                  <a:cubicBezTo>
                    <a:pt x="387" y="9326"/>
                    <a:pt x="1059" y="10947"/>
                    <a:pt x="2235" y="12106"/>
                  </a:cubicBezTo>
                  <a:cubicBezTo>
                    <a:pt x="2404" y="12268"/>
                    <a:pt x="2612" y="12436"/>
                    <a:pt x="2841" y="12436"/>
                  </a:cubicBezTo>
                  <a:cubicBezTo>
                    <a:pt x="2874" y="12436"/>
                    <a:pt x="2907" y="12433"/>
                    <a:pt x="2940" y="12425"/>
                  </a:cubicBezTo>
                  <a:cubicBezTo>
                    <a:pt x="3083" y="12392"/>
                    <a:pt x="3201" y="12299"/>
                    <a:pt x="3310" y="12198"/>
                  </a:cubicBezTo>
                  <a:cubicBezTo>
                    <a:pt x="5620" y="10107"/>
                    <a:pt x="6964" y="6973"/>
                    <a:pt x="6872" y="3857"/>
                  </a:cubicBezTo>
                  <a:cubicBezTo>
                    <a:pt x="6855" y="3227"/>
                    <a:pt x="6771" y="2580"/>
                    <a:pt x="6427" y="2059"/>
                  </a:cubicBezTo>
                  <a:cubicBezTo>
                    <a:pt x="6134" y="1616"/>
                    <a:pt x="5506" y="1148"/>
                    <a:pt x="4958" y="1148"/>
                  </a:cubicBezTo>
                  <a:cubicBezTo>
                    <a:pt x="4862" y="1148"/>
                    <a:pt x="4768" y="1163"/>
                    <a:pt x="4679" y="1194"/>
                  </a:cubicBezTo>
                  <a:cubicBezTo>
                    <a:pt x="4621" y="522"/>
                    <a:pt x="3940" y="9"/>
                    <a:pt x="3260" y="1"/>
                  </a:cubicBezTo>
                  <a:cubicBezTo>
                    <a:pt x="3253" y="1"/>
                    <a:pt x="3246" y="1"/>
                    <a:pt x="3239" y="1"/>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2"/>
            <p:cNvSpPr/>
            <p:nvPr/>
          </p:nvSpPr>
          <p:spPr>
            <a:xfrm>
              <a:off x="7601290" y="3257997"/>
              <a:ext cx="162731" cy="185930"/>
            </a:xfrm>
            <a:custGeom>
              <a:rect b="b" l="l" r="r" t="t"/>
              <a:pathLst>
                <a:path extrusionOk="0" h="4293" w="3689">
                  <a:moveTo>
                    <a:pt x="580" y="0"/>
                  </a:moveTo>
                  <a:lnTo>
                    <a:pt x="0" y="328"/>
                  </a:lnTo>
                  <a:cubicBezTo>
                    <a:pt x="841" y="1622"/>
                    <a:pt x="1681" y="2915"/>
                    <a:pt x="2521" y="4209"/>
                  </a:cubicBezTo>
                  <a:cubicBezTo>
                    <a:pt x="2546" y="4251"/>
                    <a:pt x="2588" y="4293"/>
                    <a:pt x="2638" y="4293"/>
                  </a:cubicBezTo>
                  <a:cubicBezTo>
                    <a:pt x="2680" y="4285"/>
                    <a:pt x="2714" y="4243"/>
                    <a:pt x="2731" y="4201"/>
                  </a:cubicBezTo>
                  <a:cubicBezTo>
                    <a:pt x="3050" y="3629"/>
                    <a:pt x="3369" y="3050"/>
                    <a:pt x="3688" y="2470"/>
                  </a:cubicBezTo>
                  <a:lnTo>
                    <a:pt x="580"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2"/>
            <p:cNvSpPr/>
            <p:nvPr/>
          </p:nvSpPr>
          <p:spPr>
            <a:xfrm>
              <a:off x="7601290" y="3257997"/>
              <a:ext cx="162731" cy="185930"/>
            </a:xfrm>
            <a:custGeom>
              <a:rect b="b" l="l" r="r" t="t"/>
              <a:pathLst>
                <a:path extrusionOk="0" h="4293" w="3689">
                  <a:moveTo>
                    <a:pt x="580" y="0"/>
                  </a:moveTo>
                  <a:lnTo>
                    <a:pt x="0" y="328"/>
                  </a:lnTo>
                  <a:cubicBezTo>
                    <a:pt x="841" y="1622"/>
                    <a:pt x="1681" y="2915"/>
                    <a:pt x="2521" y="4209"/>
                  </a:cubicBezTo>
                  <a:cubicBezTo>
                    <a:pt x="2546" y="4251"/>
                    <a:pt x="2588" y="4293"/>
                    <a:pt x="2638" y="4293"/>
                  </a:cubicBezTo>
                  <a:cubicBezTo>
                    <a:pt x="2680" y="4285"/>
                    <a:pt x="2714" y="4243"/>
                    <a:pt x="2731" y="4201"/>
                  </a:cubicBezTo>
                  <a:cubicBezTo>
                    <a:pt x="3050" y="3629"/>
                    <a:pt x="3369" y="3050"/>
                    <a:pt x="3688" y="2470"/>
                  </a:cubicBezTo>
                  <a:lnTo>
                    <a:pt x="58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2"/>
            <p:cNvSpPr/>
            <p:nvPr/>
          </p:nvSpPr>
          <p:spPr>
            <a:xfrm>
              <a:off x="7599085" y="3177050"/>
              <a:ext cx="432832" cy="322919"/>
            </a:xfrm>
            <a:custGeom>
              <a:rect b="b" l="l" r="r" t="t"/>
              <a:pathLst>
                <a:path extrusionOk="0" h="7456" w="9812">
                  <a:moveTo>
                    <a:pt x="4421" y="0"/>
                  </a:moveTo>
                  <a:cubicBezTo>
                    <a:pt x="2853" y="0"/>
                    <a:pt x="1292" y="689"/>
                    <a:pt x="193" y="1819"/>
                  </a:cubicBezTo>
                  <a:cubicBezTo>
                    <a:pt x="101" y="1920"/>
                    <a:pt x="0" y="2037"/>
                    <a:pt x="42" y="2163"/>
                  </a:cubicBezTo>
                  <a:cubicBezTo>
                    <a:pt x="67" y="2264"/>
                    <a:pt x="160" y="2323"/>
                    <a:pt x="252" y="2382"/>
                  </a:cubicBezTo>
                  <a:cubicBezTo>
                    <a:pt x="3117" y="4070"/>
                    <a:pt x="5990" y="5767"/>
                    <a:pt x="8854" y="7456"/>
                  </a:cubicBezTo>
                  <a:cubicBezTo>
                    <a:pt x="9812" y="6044"/>
                    <a:pt x="9787" y="4087"/>
                    <a:pt x="8955" y="2600"/>
                  </a:cubicBezTo>
                  <a:cubicBezTo>
                    <a:pt x="8123" y="1113"/>
                    <a:pt x="6485" y="139"/>
                    <a:pt x="4788" y="13"/>
                  </a:cubicBezTo>
                  <a:cubicBezTo>
                    <a:pt x="4666" y="4"/>
                    <a:pt x="4544" y="0"/>
                    <a:pt x="4421"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2"/>
            <p:cNvSpPr/>
            <p:nvPr/>
          </p:nvSpPr>
          <p:spPr>
            <a:xfrm>
              <a:off x="7664636" y="3208407"/>
              <a:ext cx="328021" cy="292646"/>
            </a:xfrm>
            <a:custGeom>
              <a:rect b="b" l="l" r="r" t="t"/>
              <a:pathLst>
                <a:path extrusionOk="0" h="6757" w="7436">
                  <a:moveTo>
                    <a:pt x="573" y="1"/>
                  </a:moveTo>
                  <a:cubicBezTo>
                    <a:pt x="525" y="1"/>
                    <a:pt x="480" y="2"/>
                    <a:pt x="438" y="3"/>
                  </a:cubicBezTo>
                  <a:cubicBezTo>
                    <a:pt x="295" y="3"/>
                    <a:pt x="186" y="11"/>
                    <a:pt x="119" y="20"/>
                  </a:cubicBezTo>
                  <a:cubicBezTo>
                    <a:pt x="43" y="20"/>
                    <a:pt x="1" y="28"/>
                    <a:pt x="1" y="28"/>
                  </a:cubicBezTo>
                  <a:cubicBezTo>
                    <a:pt x="1" y="37"/>
                    <a:pt x="41" y="39"/>
                    <a:pt x="115" y="39"/>
                  </a:cubicBezTo>
                  <a:cubicBezTo>
                    <a:pt x="190" y="39"/>
                    <a:pt x="299" y="37"/>
                    <a:pt x="438" y="37"/>
                  </a:cubicBezTo>
                  <a:cubicBezTo>
                    <a:pt x="723" y="45"/>
                    <a:pt x="1127" y="79"/>
                    <a:pt x="1622" y="163"/>
                  </a:cubicBezTo>
                  <a:cubicBezTo>
                    <a:pt x="2605" y="339"/>
                    <a:pt x="3958" y="843"/>
                    <a:pt x="5092" y="1876"/>
                  </a:cubicBezTo>
                  <a:cubicBezTo>
                    <a:pt x="6234" y="2909"/>
                    <a:pt x="6864" y="4195"/>
                    <a:pt x="7141" y="5161"/>
                  </a:cubicBezTo>
                  <a:cubicBezTo>
                    <a:pt x="7276" y="5640"/>
                    <a:pt x="7351" y="6043"/>
                    <a:pt x="7385" y="6320"/>
                  </a:cubicBezTo>
                  <a:cubicBezTo>
                    <a:pt x="7419" y="6597"/>
                    <a:pt x="7360" y="6757"/>
                    <a:pt x="7368" y="6757"/>
                  </a:cubicBezTo>
                  <a:cubicBezTo>
                    <a:pt x="7368" y="6757"/>
                    <a:pt x="7435" y="6639"/>
                    <a:pt x="7435" y="6564"/>
                  </a:cubicBezTo>
                  <a:cubicBezTo>
                    <a:pt x="7427" y="6496"/>
                    <a:pt x="7435" y="6454"/>
                    <a:pt x="7419" y="6320"/>
                  </a:cubicBezTo>
                  <a:cubicBezTo>
                    <a:pt x="7402" y="6034"/>
                    <a:pt x="7343" y="5631"/>
                    <a:pt x="7209" y="5136"/>
                  </a:cubicBezTo>
                  <a:cubicBezTo>
                    <a:pt x="7074" y="4648"/>
                    <a:pt x="6856" y="4077"/>
                    <a:pt x="6528" y="3497"/>
                  </a:cubicBezTo>
                  <a:cubicBezTo>
                    <a:pt x="6192" y="2918"/>
                    <a:pt x="5738" y="2321"/>
                    <a:pt x="5167" y="1801"/>
                  </a:cubicBezTo>
                  <a:cubicBezTo>
                    <a:pt x="4588" y="1280"/>
                    <a:pt x="3949" y="885"/>
                    <a:pt x="3336" y="616"/>
                  </a:cubicBezTo>
                  <a:cubicBezTo>
                    <a:pt x="2723" y="339"/>
                    <a:pt x="2135" y="179"/>
                    <a:pt x="1639" y="95"/>
                  </a:cubicBezTo>
                  <a:cubicBezTo>
                    <a:pt x="1210" y="24"/>
                    <a:pt x="848" y="1"/>
                    <a:pt x="573"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2"/>
            <p:cNvSpPr/>
            <p:nvPr/>
          </p:nvSpPr>
          <p:spPr>
            <a:xfrm>
              <a:off x="7801386" y="3348083"/>
              <a:ext cx="137146" cy="42834"/>
            </a:xfrm>
            <a:custGeom>
              <a:rect b="b" l="l" r="r" t="t"/>
              <a:pathLst>
                <a:path extrusionOk="0" h="989" w="3109">
                  <a:moveTo>
                    <a:pt x="3098" y="0"/>
                  </a:moveTo>
                  <a:cubicBezTo>
                    <a:pt x="3054" y="0"/>
                    <a:pt x="2889" y="49"/>
                    <a:pt x="2647" y="130"/>
                  </a:cubicBezTo>
                  <a:cubicBezTo>
                    <a:pt x="2328" y="230"/>
                    <a:pt x="1958" y="348"/>
                    <a:pt x="1555" y="482"/>
                  </a:cubicBezTo>
                  <a:cubicBezTo>
                    <a:pt x="1143" y="608"/>
                    <a:pt x="774" y="726"/>
                    <a:pt x="454" y="827"/>
                  </a:cubicBezTo>
                  <a:cubicBezTo>
                    <a:pt x="177" y="911"/>
                    <a:pt x="1" y="970"/>
                    <a:pt x="9" y="987"/>
                  </a:cubicBezTo>
                  <a:cubicBezTo>
                    <a:pt x="9" y="988"/>
                    <a:pt x="12" y="988"/>
                    <a:pt x="17" y="988"/>
                  </a:cubicBezTo>
                  <a:cubicBezTo>
                    <a:pt x="55" y="988"/>
                    <a:pt x="229" y="961"/>
                    <a:pt x="480" y="894"/>
                  </a:cubicBezTo>
                  <a:cubicBezTo>
                    <a:pt x="765" y="827"/>
                    <a:pt x="1160" y="718"/>
                    <a:pt x="1588" y="583"/>
                  </a:cubicBezTo>
                  <a:cubicBezTo>
                    <a:pt x="2017" y="449"/>
                    <a:pt x="2395" y="306"/>
                    <a:pt x="2672" y="197"/>
                  </a:cubicBezTo>
                  <a:cubicBezTo>
                    <a:pt x="2949" y="88"/>
                    <a:pt x="3109" y="12"/>
                    <a:pt x="3109" y="4"/>
                  </a:cubicBezTo>
                  <a:cubicBezTo>
                    <a:pt x="3108" y="2"/>
                    <a:pt x="3104" y="0"/>
                    <a:pt x="3098"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2"/>
            <p:cNvSpPr/>
            <p:nvPr/>
          </p:nvSpPr>
          <p:spPr>
            <a:xfrm>
              <a:off x="7877349" y="3190303"/>
              <a:ext cx="6352" cy="83372"/>
            </a:xfrm>
            <a:custGeom>
              <a:rect b="b" l="l" r="r" t="t"/>
              <a:pathLst>
                <a:path extrusionOk="0" h="1925" w="144">
                  <a:moveTo>
                    <a:pt x="26" y="1"/>
                  </a:moveTo>
                  <a:cubicBezTo>
                    <a:pt x="1" y="9"/>
                    <a:pt x="18" y="438"/>
                    <a:pt x="26" y="967"/>
                  </a:cubicBezTo>
                  <a:cubicBezTo>
                    <a:pt x="43" y="1496"/>
                    <a:pt x="51" y="1925"/>
                    <a:pt x="76" y="1925"/>
                  </a:cubicBezTo>
                  <a:cubicBezTo>
                    <a:pt x="77" y="1925"/>
                    <a:pt x="77" y="1925"/>
                    <a:pt x="77" y="1925"/>
                  </a:cubicBezTo>
                  <a:cubicBezTo>
                    <a:pt x="102" y="1925"/>
                    <a:pt x="143" y="1491"/>
                    <a:pt x="127" y="967"/>
                  </a:cubicBezTo>
                  <a:cubicBezTo>
                    <a:pt x="118" y="429"/>
                    <a:pt x="60" y="1"/>
                    <a:pt x="26"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2"/>
            <p:cNvSpPr/>
            <p:nvPr/>
          </p:nvSpPr>
          <p:spPr>
            <a:xfrm>
              <a:off x="7606496" y="3229802"/>
              <a:ext cx="194183" cy="46168"/>
            </a:xfrm>
            <a:custGeom>
              <a:rect b="b" l="l" r="r" t="t"/>
              <a:pathLst>
                <a:path extrusionOk="0" h="1066" w="4402">
                  <a:moveTo>
                    <a:pt x="4372" y="0"/>
                  </a:moveTo>
                  <a:cubicBezTo>
                    <a:pt x="4304" y="0"/>
                    <a:pt x="4073" y="34"/>
                    <a:pt x="3738" y="97"/>
                  </a:cubicBezTo>
                  <a:cubicBezTo>
                    <a:pt x="3335" y="164"/>
                    <a:pt x="2781" y="273"/>
                    <a:pt x="2176" y="425"/>
                  </a:cubicBezTo>
                  <a:cubicBezTo>
                    <a:pt x="1571" y="567"/>
                    <a:pt x="1025" y="719"/>
                    <a:pt x="630" y="845"/>
                  </a:cubicBezTo>
                  <a:cubicBezTo>
                    <a:pt x="244" y="962"/>
                    <a:pt x="0" y="1046"/>
                    <a:pt x="8" y="1063"/>
                  </a:cubicBezTo>
                  <a:cubicBezTo>
                    <a:pt x="8" y="1065"/>
                    <a:pt x="11" y="1066"/>
                    <a:pt x="16" y="1066"/>
                  </a:cubicBezTo>
                  <a:cubicBezTo>
                    <a:pt x="60" y="1066"/>
                    <a:pt x="293" y="1002"/>
                    <a:pt x="647" y="912"/>
                  </a:cubicBezTo>
                  <a:cubicBezTo>
                    <a:pt x="1042" y="811"/>
                    <a:pt x="1588" y="668"/>
                    <a:pt x="2201" y="525"/>
                  </a:cubicBezTo>
                  <a:cubicBezTo>
                    <a:pt x="2806" y="374"/>
                    <a:pt x="3352" y="257"/>
                    <a:pt x="3755" y="164"/>
                  </a:cubicBezTo>
                  <a:cubicBezTo>
                    <a:pt x="4150" y="80"/>
                    <a:pt x="4402" y="21"/>
                    <a:pt x="4394" y="5"/>
                  </a:cubicBezTo>
                  <a:cubicBezTo>
                    <a:pt x="4394" y="2"/>
                    <a:pt x="4386" y="0"/>
                    <a:pt x="4372"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2"/>
            <p:cNvSpPr/>
            <p:nvPr/>
          </p:nvSpPr>
          <p:spPr>
            <a:xfrm>
              <a:off x="7388975" y="3508071"/>
              <a:ext cx="458770" cy="368741"/>
            </a:xfrm>
            <a:custGeom>
              <a:rect b="b" l="l" r="r" t="t"/>
              <a:pathLst>
                <a:path extrusionOk="0" h="8514" w="10400">
                  <a:moveTo>
                    <a:pt x="7826" y="0"/>
                  </a:moveTo>
                  <a:cubicBezTo>
                    <a:pt x="7730" y="0"/>
                    <a:pt x="7634" y="2"/>
                    <a:pt x="7535" y="6"/>
                  </a:cubicBezTo>
                  <a:cubicBezTo>
                    <a:pt x="6611" y="39"/>
                    <a:pt x="5704" y="325"/>
                    <a:pt x="4855" y="695"/>
                  </a:cubicBezTo>
                  <a:cubicBezTo>
                    <a:pt x="3402" y="1333"/>
                    <a:pt x="2033" y="2274"/>
                    <a:pt x="1168" y="3593"/>
                  </a:cubicBezTo>
                  <a:cubicBezTo>
                    <a:pt x="302" y="4920"/>
                    <a:pt x="0" y="6676"/>
                    <a:pt x="647" y="8121"/>
                  </a:cubicBezTo>
                  <a:cubicBezTo>
                    <a:pt x="714" y="8272"/>
                    <a:pt x="798" y="8423"/>
                    <a:pt x="941" y="8482"/>
                  </a:cubicBezTo>
                  <a:cubicBezTo>
                    <a:pt x="992" y="8505"/>
                    <a:pt x="1046" y="8514"/>
                    <a:pt x="1102" y="8514"/>
                  </a:cubicBezTo>
                  <a:cubicBezTo>
                    <a:pt x="1210" y="8514"/>
                    <a:pt x="1323" y="8479"/>
                    <a:pt x="1428" y="8440"/>
                  </a:cubicBezTo>
                  <a:cubicBezTo>
                    <a:pt x="3083" y="7902"/>
                    <a:pt x="4746" y="7365"/>
                    <a:pt x="6258" y="6516"/>
                  </a:cubicBezTo>
                  <a:cubicBezTo>
                    <a:pt x="7779" y="5676"/>
                    <a:pt x="9165" y="4500"/>
                    <a:pt x="9980" y="2971"/>
                  </a:cubicBezTo>
                  <a:cubicBezTo>
                    <a:pt x="10173" y="2602"/>
                    <a:pt x="10333" y="2207"/>
                    <a:pt x="10366" y="1787"/>
                  </a:cubicBezTo>
                  <a:cubicBezTo>
                    <a:pt x="10400" y="1375"/>
                    <a:pt x="10282" y="938"/>
                    <a:pt x="9988" y="644"/>
                  </a:cubicBezTo>
                  <a:cubicBezTo>
                    <a:pt x="9327" y="141"/>
                    <a:pt x="8632" y="0"/>
                    <a:pt x="7826"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2"/>
            <p:cNvSpPr/>
            <p:nvPr/>
          </p:nvSpPr>
          <p:spPr>
            <a:xfrm>
              <a:off x="7427486" y="3528210"/>
              <a:ext cx="402835" cy="347996"/>
            </a:xfrm>
            <a:custGeom>
              <a:rect b="b" l="l" r="r" t="t"/>
              <a:pathLst>
                <a:path extrusionOk="0" h="8035" w="9132">
                  <a:moveTo>
                    <a:pt x="9128" y="1"/>
                  </a:moveTo>
                  <a:cubicBezTo>
                    <a:pt x="9115" y="1"/>
                    <a:pt x="9075" y="14"/>
                    <a:pt x="9006" y="28"/>
                  </a:cubicBezTo>
                  <a:cubicBezTo>
                    <a:pt x="8914" y="53"/>
                    <a:pt x="8796" y="87"/>
                    <a:pt x="8653" y="129"/>
                  </a:cubicBezTo>
                  <a:cubicBezTo>
                    <a:pt x="8578" y="154"/>
                    <a:pt x="8494" y="179"/>
                    <a:pt x="8401" y="204"/>
                  </a:cubicBezTo>
                  <a:cubicBezTo>
                    <a:pt x="8309" y="238"/>
                    <a:pt x="8208" y="272"/>
                    <a:pt x="8099" y="314"/>
                  </a:cubicBezTo>
                  <a:cubicBezTo>
                    <a:pt x="7889" y="389"/>
                    <a:pt x="7645" y="473"/>
                    <a:pt x="7385" y="591"/>
                  </a:cubicBezTo>
                  <a:cubicBezTo>
                    <a:pt x="7259" y="650"/>
                    <a:pt x="7116" y="708"/>
                    <a:pt x="6973" y="776"/>
                  </a:cubicBezTo>
                  <a:cubicBezTo>
                    <a:pt x="6839" y="835"/>
                    <a:pt x="6696" y="919"/>
                    <a:pt x="6545" y="986"/>
                  </a:cubicBezTo>
                  <a:cubicBezTo>
                    <a:pt x="6242" y="1137"/>
                    <a:pt x="5931" y="1322"/>
                    <a:pt x="5604" y="1507"/>
                  </a:cubicBezTo>
                  <a:cubicBezTo>
                    <a:pt x="4965" y="1910"/>
                    <a:pt x="4293" y="2389"/>
                    <a:pt x="3638" y="2960"/>
                  </a:cubicBezTo>
                  <a:cubicBezTo>
                    <a:pt x="2983" y="3539"/>
                    <a:pt x="2420" y="4153"/>
                    <a:pt x="1941" y="4732"/>
                  </a:cubicBezTo>
                  <a:cubicBezTo>
                    <a:pt x="1714" y="5035"/>
                    <a:pt x="1488" y="5312"/>
                    <a:pt x="1303" y="5598"/>
                  </a:cubicBezTo>
                  <a:cubicBezTo>
                    <a:pt x="1210" y="5732"/>
                    <a:pt x="1118" y="5866"/>
                    <a:pt x="1034" y="6001"/>
                  </a:cubicBezTo>
                  <a:cubicBezTo>
                    <a:pt x="958" y="6135"/>
                    <a:pt x="883" y="6261"/>
                    <a:pt x="807" y="6379"/>
                  </a:cubicBezTo>
                  <a:cubicBezTo>
                    <a:pt x="656" y="6622"/>
                    <a:pt x="547" y="6858"/>
                    <a:pt x="437" y="7059"/>
                  </a:cubicBezTo>
                  <a:cubicBezTo>
                    <a:pt x="387" y="7160"/>
                    <a:pt x="337" y="7252"/>
                    <a:pt x="295" y="7336"/>
                  </a:cubicBezTo>
                  <a:cubicBezTo>
                    <a:pt x="253" y="7429"/>
                    <a:pt x="219" y="7504"/>
                    <a:pt x="185" y="7580"/>
                  </a:cubicBezTo>
                  <a:cubicBezTo>
                    <a:pt x="127" y="7714"/>
                    <a:pt x="85" y="7832"/>
                    <a:pt x="43" y="7916"/>
                  </a:cubicBezTo>
                  <a:cubicBezTo>
                    <a:pt x="9" y="7992"/>
                    <a:pt x="1" y="8034"/>
                    <a:pt x="1" y="8034"/>
                  </a:cubicBezTo>
                  <a:cubicBezTo>
                    <a:pt x="1" y="8034"/>
                    <a:pt x="1" y="8035"/>
                    <a:pt x="1" y="8035"/>
                  </a:cubicBezTo>
                  <a:cubicBezTo>
                    <a:pt x="5" y="8035"/>
                    <a:pt x="29" y="7994"/>
                    <a:pt x="59" y="7924"/>
                  </a:cubicBezTo>
                  <a:cubicBezTo>
                    <a:pt x="101" y="7840"/>
                    <a:pt x="160" y="7731"/>
                    <a:pt x="227" y="7597"/>
                  </a:cubicBezTo>
                  <a:cubicBezTo>
                    <a:pt x="261" y="7521"/>
                    <a:pt x="295" y="7446"/>
                    <a:pt x="337" y="7362"/>
                  </a:cubicBezTo>
                  <a:cubicBezTo>
                    <a:pt x="387" y="7278"/>
                    <a:pt x="437" y="7185"/>
                    <a:pt x="488" y="7084"/>
                  </a:cubicBezTo>
                  <a:cubicBezTo>
                    <a:pt x="597" y="6891"/>
                    <a:pt x="715" y="6656"/>
                    <a:pt x="866" y="6421"/>
                  </a:cubicBezTo>
                  <a:cubicBezTo>
                    <a:pt x="942" y="6303"/>
                    <a:pt x="1026" y="6177"/>
                    <a:pt x="1101" y="6043"/>
                  </a:cubicBezTo>
                  <a:cubicBezTo>
                    <a:pt x="1185" y="5908"/>
                    <a:pt x="1286" y="5782"/>
                    <a:pt x="1378" y="5648"/>
                  </a:cubicBezTo>
                  <a:cubicBezTo>
                    <a:pt x="1563" y="5371"/>
                    <a:pt x="1782" y="5094"/>
                    <a:pt x="2017" y="4791"/>
                  </a:cubicBezTo>
                  <a:cubicBezTo>
                    <a:pt x="2496" y="4220"/>
                    <a:pt x="3058" y="3615"/>
                    <a:pt x="3705" y="3044"/>
                  </a:cubicBezTo>
                  <a:cubicBezTo>
                    <a:pt x="4352" y="2473"/>
                    <a:pt x="5024" y="1994"/>
                    <a:pt x="5654" y="1591"/>
                  </a:cubicBezTo>
                  <a:cubicBezTo>
                    <a:pt x="5982" y="1397"/>
                    <a:pt x="6284" y="1213"/>
                    <a:pt x="6578" y="1061"/>
                  </a:cubicBezTo>
                  <a:cubicBezTo>
                    <a:pt x="6729" y="986"/>
                    <a:pt x="6872" y="910"/>
                    <a:pt x="7015" y="843"/>
                  </a:cubicBezTo>
                  <a:cubicBezTo>
                    <a:pt x="7149" y="784"/>
                    <a:pt x="7284" y="717"/>
                    <a:pt x="7418" y="658"/>
                  </a:cubicBezTo>
                  <a:cubicBezTo>
                    <a:pt x="7670" y="532"/>
                    <a:pt x="7914" y="448"/>
                    <a:pt x="8124" y="364"/>
                  </a:cubicBezTo>
                  <a:cubicBezTo>
                    <a:pt x="8225" y="322"/>
                    <a:pt x="8326" y="288"/>
                    <a:pt x="8418" y="255"/>
                  </a:cubicBezTo>
                  <a:cubicBezTo>
                    <a:pt x="8502" y="221"/>
                    <a:pt x="8586" y="196"/>
                    <a:pt x="8670" y="171"/>
                  </a:cubicBezTo>
                  <a:cubicBezTo>
                    <a:pt x="8804" y="120"/>
                    <a:pt x="8922" y="78"/>
                    <a:pt x="9014" y="53"/>
                  </a:cubicBezTo>
                  <a:cubicBezTo>
                    <a:pt x="9090" y="20"/>
                    <a:pt x="9132" y="3"/>
                    <a:pt x="9132" y="3"/>
                  </a:cubicBezTo>
                  <a:cubicBezTo>
                    <a:pt x="9132" y="1"/>
                    <a:pt x="9131" y="1"/>
                    <a:pt x="9128"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2"/>
            <p:cNvSpPr/>
            <p:nvPr/>
          </p:nvSpPr>
          <p:spPr>
            <a:xfrm>
              <a:off x="7414516" y="3663858"/>
              <a:ext cx="160878" cy="46125"/>
            </a:xfrm>
            <a:custGeom>
              <a:rect b="b" l="l" r="r" t="t"/>
              <a:pathLst>
                <a:path extrusionOk="0" h="1065" w="3647">
                  <a:moveTo>
                    <a:pt x="3625" y="1"/>
                  </a:moveTo>
                  <a:cubicBezTo>
                    <a:pt x="3517" y="1"/>
                    <a:pt x="2746" y="209"/>
                    <a:pt x="1807" y="483"/>
                  </a:cubicBezTo>
                  <a:cubicBezTo>
                    <a:pt x="807" y="777"/>
                    <a:pt x="1" y="1037"/>
                    <a:pt x="9" y="1063"/>
                  </a:cubicBezTo>
                  <a:cubicBezTo>
                    <a:pt x="10" y="1064"/>
                    <a:pt x="12" y="1065"/>
                    <a:pt x="18" y="1065"/>
                  </a:cubicBezTo>
                  <a:cubicBezTo>
                    <a:pt x="108" y="1065"/>
                    <a:pt x="895" y="862"/>
                    <a:pt x="1840" y="584"/>
                  </a:cubicBezTo>
                  <a:cubicBezTo>
                    <a:pt x="2840" y="290"/>
                    <a:pt x="3646" y="29"/>
                    <a:pt x="3638" y="4"/>
                  </a:cubicBezTo>
                  <a:cubicBezTo>
                    <a:pt x="3637" y="2"/>
                    <a:pt x="3633" y="1"/>
                    <a:pt x="3625"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2"/>
            <p:cNvSpPr/>
            <p:nvPr/>
          </p:nvSpPr>
          <p:spPr>
            <a:xfrm>
              <a:off x="7569441" y="3670225"/>
              <a:ext cx="7808" cy="165921"/>
            </a:xfrm>
            <a:custGeom>
              <a:rect b="b" l="l" r="r" t="t"/>
              <a:pathLst>
                <a:path extrusionOk="0" h="3831" w="177">
                  <a:moveTo>
                    <a:pt x="160" y="0"/>
                  </a:moveTo>
                  <a:cubicBezTo>
                    <a:pt x="143" y="0"/>
                    <a:pt x="118" y="210"/>
                    <a:pt x="92" y="554"/>
                  </a:cubicBezTo>
                  <a:cubicBezTo>
                    <a:pt x="59" y="907"/>
                    <a:pt x="34" y="1386"/>
                    <a:pt x="17" y="1915"/>
                  </a:cubicBezTo>
                  <a:cubicBezTo>
                    <a:pt x="0" y="2445"/>
                    <a:pt x="8" y="2923"/>
                    <a:pt x="17" y="3268"/>
                  </a:cubicBezTo>
                  <a:cubicBezTo>
                    <a:pt x="25" y="3612"/>
                    <a:pt x="42" y="3831"/>
                    <a:pt x="50" y="3831"/>
                  </a:cubicBezTo>
                  <a:cubicBezTo>
                    <a:pt x="67" y="3831"/>
                    <a:pt x="76" y="3612"/>
                    <a:pt x="92" y="3268"/>
                  </a:cubicBezTo>
                  <a:cubicBezTo>
                    <a:pt x="101" y="2890"/>
                    <a:pt x="109" y="2428"/>
                    <a:pt x="126" y="1915"/>
                  </a:cubicBezTo>
                  <a:cubicBezTo>
                    <a:pt x="134" y="1403"/>
                    <a:pt x="151" y="941"/>
                    <a:pt x="168" y="563"/>
                  </a:cubicBezTo>
                  <a:cubicBezTo>
                    <a:pt x="176" y="218"/>
                    <a:pt x="176" y="0"/>
                    <a:pt x="160"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2"/>
            <p:cNvSpPr/>
            <p:nvPr/>
          </p:nvSpPr>
          <p:spPr>
            <a:xfrm>
              <a:off x="7707294" y="3571954"/>
              <a:ext cx="15969" cy="188875"/>
            </a:xfrm>
            <a:custGeom>
              <a:rect b="b" l="l" r="r" t="t"/>
              <a:pathLst>
                <a:path extrusionOk="0" h="4361" w="362">
                  <a:moveTo>
                    <a:pt x="34" y="1"/>
                  </a:moveTo>
                  <a:lnTo>
                    <a:pt x="34" y="1"/>
                  </a:lnTo>
                  <a:cubicBezTo>
                    <a:pt x="0" y="1"/>
                    <a:pt x="50" y="984"/>
                    <a:pt x="134" y="2185"/>
                  </a:cubicBezTo>
                  <a:cubicBezTo>
                    <a:pt x="218" y="3389"/>
                    <a:pt x="302" y="4361"/>
                    <a:pt x="336" y="4361"/>
                  </a:cubicBezTo>
                  <a:cubicBezTo>
                    <a:pt x="336" y="4361"/>
                    <a:pt x="336" y="4361"/>
                    <a:pt x="336" y="4361"/>
                  </a:cubicBezTo>
                  <a:cubicBezTo>
                    <a:pt x="361" y="4361"/>
                    <a:pt x="319" y="3386"/>
                    <a:pt x="235" y="2177"/>
                  </a:cubicBezTo>
                  <a:cubicBezTo>
                    <a:pt x="151" y="975"/>
                    <a:pt x="59" y="1"/>
                    <a:pt x="34"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2"/>
            <p:cNvSpPr/>
            <p:nvPr/>
          </p:nvSpPr>
          <p:spPr>
            <a:xfrm>
              <a:off x="7534945" y="3567233"/>
              <a:ext cx="173494" cy="7319"/>
            </a:xfrm>
            <a:custGeom>
              <a:rect b="b" l="l" r="r" t="t"/>
              <a:pathLst>
                <a:path extrusionOk="0" h="169" w="3933">
                  <a:moveTo>
                    <a:pt x="580" y="1"/>
                  </a:moveTo>
                  <a:cubicBezTo>
                    <a:pt x="228" y="1"/>
                    <a:pt x="1" y="1"/>
                    <a:pt x="1" y="18"/>
                  </a:cubicBezTo>
                  <a:cubicBezTo>
                    <a:pt x="1" y="34"/>
                    <a:pt x="219" y="51"/>
                    <a:pt x="580" y="76"/>
                  </a:cubicBezTo>
                  <a:cubicBezTo>
                    <a:pt x="933" y="93"/>
                    <a:pt x="1420" y="118"/>
                    <a:pt x="1967" y="135"/>
                  </a:cubicBezTo>
                  <a:cubicBezTo>
                    <a:pt x="2513" y="152"/>
                    <a:pt x="3000" y="160"/>
                    <a:pt x="3361" y="169"/>
                  </a:cubicBezTo>
                  <a:cubicBezTo>
                    <a:pt x="3714" y="169"/>
                    <a:pt x="3932" y="160"/>
                    <a:pt x="3932" y="144"/>
                  </a:cubicBezTo>
                  <a:cubicBezTo>
                    <a:pt x="3932" y="135"/>
                    <a:pt x="3714" y="110"/>
                    <a:pt x="3361" y="93"/>
                  </a:cubicBezTo>
                  <a:cubicBezTo>
                    <a:pt x="3000" y="68"/>
                    <a:pt x="2513" y="51"/>
                    <a:pt x="1967" y="34"/>
                  </a:cubicBezTo>
                  <a:cubicBezTo>
                    <a:pt x="1429" y="9"/>
                    <a:pt x="933" y="1"/>
                    <a:pt x="580" y="1"/>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2"/>
            <p:cNvSpPr/>
            <p:nvPr/>
          </p:nvSpPr>
          <p:spPr>
            <a:xfrm>
              <a:off x="7893670" y="3600365"/>
              <a:ext cx="91181" cy="481347"/>
            </a:xfrm>
            <a:custGeom>
              <a:rect b="b" l="l" r="r" t="t"/>
              <a:pathLst>
                <a:path extrusionOk="0" h="11114" w="2067">
                  <a:moveTo>
                    <a:pt x="2067" y="0"/>
                  </a:moveTo>
                  <a:cubicBezTo>
                    <a:pt x="2067" y="0"/>
                    <a:pt x="2042" y="34"/>
                    <a:pt x="2017" y="101"/>
                  </a:cubicBezTo>
                  <a:cubicBezTo>
                    <a:pt x="1983" y="185"/>
                    <a:pt x="1933" y="286"/>
                    <a:pt x="1882" y="412"/>
                  </a:cubicBezTo>
                  <a:cubicBezTo>
                    <a:pt x="1773" y="672"/>
                    <a:pt x="1622" y="1067"/>
                    <a:pt x="1445" y="1546"/>
                  </a:cubicBezTo>
                  <a:cubicBezTo>
                    <a:pt x="1277" y="2033"/>
                    <a:pt x="1093" y="2621"/>
                    <a:pt x="908" y="3276"/>
                  </a:cubicBezTo>
                  <a:cubicBezTo>
                    <a:pt x="731" y="3940"/>
                    <a:pt x="563" y="4671"/>
                    <a:pt x="420" y="5444"/>
                  </a:cubicBezTo>
                  <a:cubicBezTo>
                    <a:pt x="278" y="6216"/>
                    <a:pt x="185" y="6964"/>
                    <a:pt x="118" y="7636"/>
                  </a:cubicBezTo>
                  <a:cubicBezTo>
                    <a:pt x="51" y="8317"/>
                    <a:pt x="17" y="8930"/>
                    <a:pt x="9" y="9442"/>
                  </a:cubicBezTo>
                  <a:cubicBezTo>
                    <a:pt x="0" y="9963"/>
                    <a:pt x="0" y="10375"/>
                    <a:pt x="17" y="10669"/>
                  </a:cubicBezTo>
                  <a:cubicBezTo>
                    <a:pt x="17" y="10795"/>
                    <a:pt x="26" y="10912"/>
                    <a:pt x="34" y="10996"/>
                  </a:cubicBezTo>
                  <a:cubicBezTo>
                    <a:pt x="34" y="11072"/>
                    <a:pt x="42" y="11114"/>
                    <a:pt x="42" y="11114"/>
                  </a:cubicBezTo>
                  <a:cubicBezTo>
                    <a:pt x="51" y="11114"/>
                    <a:pt x="51" y="11072"/>
                    <a:pt x="51" y="10996"/>
                  </a:cubicBezTo>
                  <a:cubicBezTo>
                    <a:pt x="51" y="10904"/>
                    <a:pt x="59" y="10795"/>
                    <a:pt x="59" y="10660"/>
                  </a:cubicBezTo>
                  <a:cubicBezTo>
                    <a:pt x="59" y="10375"/>
                    <a:pt x="68" y="9963"/>
                    <a:pt x="84" y="9442"/>
                  </a:cubicBezTo>
                  <a:cubicBezTo>
                    <a:pt x="101" y="8930"/>
                    <a:pt x="143" y="8325"/>
                    <a:pt x="210" y="7645"/>
                  </a:cubicBezTo>
                  <a:cubicBezTo>
                    <a:pt x="286" y="6972"/>
                    <a:pt x="387" y="6233"/>
                    <a:pt x="521" y="5460"/>
                  </a:cubicBezTo>
                  <a:cubicBezTo>
                    <a:pt x="664" y="4688"/>
                    <a:pt x="832" y="3965"/>
                    <a:pt x="1000" y="3302"/>
                  </a:cubicBezTo>
                  <a:cubicBezTo>
                    <a:pt x="1177" y="2646"/>
                    <a:pt x="1353" y="2058"/>
                    <a:pt x="1521" y="1571"/>
                  </a:cubicBezTo>
                  <a:cubicBezTo>
                    <a:pt x="1681" y="1084"/>
                    <a:pt x="1823" y="689"/>
                    <a:pt x="1924" y="420"/>
                  </a:cubicBezTo>
                  <a:cubicBezTo>
                    <a:pt x="1966" y="294"/>
                    <a:pt x="2008" y="193"/>
                    <a:pt x="2033" y="109"/>
                  </a:cubicBezTo>
                  <a:cubicBezTo>
                    <a:pt x="2059" y="34"/>
                    <a:pt x="2067" y="0"/>
                    <a:pt x="2067"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2"/>
            <p:cNvSpPr/>
            <p:nvPr/>
          </p:nvSpPr>
          <p:spPr>
            <a:xfrm>
              <a:off x="7799931" y="3837490"/>
              <a:ext cx="116016" cy="99093"/>
            </a:xfrm>
            <a:custGeom>
              <a:rect b="b" l="l" r="r" t="t"/>
              <a:pathLst>
                <a:path extrusionOk="0" h="2288" w="2630">
                  <a:moveTo>
                    <a:pt x="2618" y="1"/>
                  </a:moveTo>
                  <a:cubicBezTo>
                    <a:pt x="2594" y="1"/>
                    <a:pt x="2447" y="124"/>
                    <a:pt x="2226" y="321"/>
                  </a:cubicBezTo>
                  <a:cubicBezTo>
                    <a:pt x="1966" y="557"/>
                    <a:pt x="1655" y="834"/>
                    <a:pt x="1311" y="1136"/>
                  </a:cubicBezTo>
                  <a:cubicBezTo>
                    <a:pt x="966" y="1439"/>
                    <a:pt x="647" y="1707"/>
                    <a:pt x="387" y="1934"/>
                  </a:cubicBezTo>
                  <a:cubicBezTo>
                    <a:pt x="151" y="2144"/>
                    <a:pt x="0" y="2270"/>
                    <a:pt x="17" y="2287"/>
                  </a:cubicBezTo>
                  <a:cubicBezTo>
                    <a:pt x="17" y="2287"/>
                    <a:pt x="18" y="2288"/>
                    <a:pt x="18" y="2288"/>
                  </a:cubicBezTo>
                  <a:cubicBezTo>
                    <a:pt x="37" y="2288"/>
                    <a:pt x="194" y="2179"/>
                    <a:pt x="429" y="1993"/>
                  </a:cubicBezTo>
                  <a:cubicBezTo>
                    <a:pt x="681" y="1808"/>
                    <a:pt x="1017" y="1531"/>
                    <a:pt x="1378" y="1212"/>
                  </a:cubicBezTo>
                  <a:cubicBezTo>
                    <a:pt x="1739" y="893"/>
                    <a:pt x="2058" y="599"/>
                    <a:pt x="2277" y="372"/>
                  </a:cubicBezTo>
                  <a:cubicBezTo>
                    <a:pt x="2503" y="153"/>
                    <a:pt x="2629" y="11"/>
                    <a:pt x="2621" y="2"/>
                  </a:cubicBezTo>
                  <a:cubicBezTo>
                    <a:pt x="2621" y="1"/>
                    <a:pt x="2620" y="1"/>
                    <a:pt x="2618"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2"/>
            <p:cNvSpPr/>
            <p:nvPr/>
          </p:nvSpPr>
          <p:spPr>
            <a:xfrm>
              <a:off x="7928123" y="3781143"/>
              <a:ext cx="108252" cy="151412"/>
            </a:xfrm>
            <a:custGeom>
              <a:rect b="b" l="l" r="r" t="t"/>
              <a:pathLst>
                <a:path extrusionOk="0" h="3496" w="2454">
                  <a:moveTo>
                    <a:pt x="10" y="1"/>
                  </a:moveTo>
                  <a:cubicBezTo>
                    <a:pt x="10" y="1"/>
                    <a:pt x="9" y="1"/>
                    <a:pt x="9" y="1"/>
                  </a:cubicBezTo>
                  <a:cubicBezTo>
                    <a:pt x="1" y="10"/>
                    <a:pt x="135" y="203"/>
                    <a:pt x="354" y="514"/>
                  </a:cubicBezTo>
                  <a:cubicBezTo>
                    <a:pt x="597" y="858"/>
                    <a:pt x="900" y="1278"/>
                    <a:pt x="1227" y="1748"/>
                  </a:cubicBezTo>
                  <a:cubicBezTo>
                    <a:pt x="1546" y="2219"/>
                    <a:pt x="1840" y="2647"/>
                    <a:pt x="2076" y="2992"/>
                  </a:cubicBezTo>
                  <a:cubicBezTo>
                    <a:pt x="2289" y="3304"/>
                    <a:pt x="2423" y="3496"/>
                    <a:pt x="2444" y="3496"/>
                  </a:cubicBezTo>
                  <a:cubicBezTo>
                    <a:pt x="2444" y="3496"/>
                    <a:pt x="2445" y="3496"/>
                    <a:pt x="2445" y="3496"/>
                  </a:cubicBezTo>
                  <a:cubicBezTo>
                    <a:pt x="2454" y="3487"/>
                    <a:pt x="2336" y="3277"/>
                    <a:pt x="2134" y="2950"/>
                  </a:cubicBezTo>
                  <a:cubicBezTo>
                    <a:pt x="1933" y="2622"/>
                    <a:pt x="1647" y="2168"/>
                    <a:pt x="1311" y="1690"/>
                  </a:cubicBezTo>
                  <a:cubicBezTo>
                    <a:pt x="975" y="1202"/>
                    <a:pt x="656" y="774"/>
                    <a:pt x="412" y="472"/>
                  </a:cubicBezTo>
                  <a:cubicBezTo>
                    <a:pt x="182" y="176"/>
                    <a:pt x="25" y="1"/>
                    <a:pt x="10"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2"/>
            <p:cNvSpPr/>
            <p:nvPr/>
          </p:nvSpPr>
          <p:spPr>
            <a:xfrm>
              <a:off x="7791373" y="3633411"/>
              <a:ext cx="182008" cy="114382"/>
            </a:xfrm>
            <a:custGeom>
              <a:rect b="b" l="l" r="r" t="t"/>
              <a:pathLst>
                <a:path extrusionOk="0" h="2641" w="4126">
                  <a:moveTo>
                    <a:pt x="4115" y="1"/>
                  </a:moveTo>
                  <a:cubicBezTo>
                    <a:pt x="4061" y="1"/>
                    <a:pt x="3144" y="563"/>
                    <a:pt x="2034" y="1278"/>
                  </a:cubicBezTo>
                  <a:cubicBezTo>
                    <a:pt x="900" y="2009"/>
                    <a:pt x="1" y="2614"/>
                    <a:pt x="18" y="2639"/>
                  </a:cubicBezTo>
                  <a:cubicBezTo>
                    <a:pt x="18" y="2640"/>
                    <a:pt x="18" y="2640"/>
                    <a:pt x="20" y="2640"/>
                  </a:cubicBezTo>
                  <a:cubicBezTo>
                    <a:pt x="66" y="2640"/>
                    <a:pt x="983" y="2078"/>
                    <a:pt x="2093" y="1362"/>
                  </a:cubicBezTo>
                  <a:cubicBezTo>
                    <a:pt x="3227" y="640"/>
                    <a:pt x="4126" y="27"/>
                    <a:pt x="4117" y="2"/>
                  </a:cubicBezTo>
                  <a:cubicBezTo>
                    <a:pt x="4117" y="1"/>
                    <a:pt x="4116" y="1"/>
                    <a:pt x="4115"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2"/>
            <p:cNvSpPr/>
            <p:nvPr/>
          </p:nvSpPr>
          <p:spPr>
            <a:xfrm>
              <a:off x="7967030" y="3639994"/>
              <a:ext cx="119368" cy="112866"/>
            </a:xfrm>
            <a:custGeom>
              <a:rect b="b" l="l" r="r" t="t"/>
              <a:pathLst>
                <a:path extrusionOk="0" h="2606" w="2706">
                  <a:moveTo>
                    <a:pt x="19" y="0"/>
                  </a:moveTo>
                  <a:cubicBezTo>
                    <a:pt x="18" y="0"/>
                    <a:pt x="18" y="1"/>
                    <a:pt x="18" y="1"/>
                  </a:cubicBezTo>
                  <a:cubicBezTo>
                    <a:pt x="1" y="26"/>
                    <a:pt x="580" y="622"/>
                    <a:pt x="1311" y="1345"/>
                  </a:cubicBezTo>
                  <a:cubicBezTo>
                    <a:pt x="2035" y="2044"/>
                    <a:pt x="2638" y="2606"/>
                    <a:pt x="2679" y="2606"/>
                  </a:cubicBezTo>
                  <a:cubicBezTo>
                    <a:pt x="2679" y="2606"/>
                    <a:pt x="2680" y="2605"/>
                    <a:pt x="2680" y="2605"/>
                  </a:cubicBezTo>
                  <a:cubicBezTo>
                    <a:pt x="2706" y="2588"/>
                    <a:pt x="2126" y="1983"/>
                    <a:pt x="1387" y="1269"/>
                  </a:cubicBezTo>
                  <a:cubicBezTo>
                    <a:pt x="658" y="557"/>
                    <a:pt x="52" y="0"/>
                    <a:pt x="19"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2"/>
            <p:cNvSpPr/>
            <p:nvPr/>
          </p:nvSpPr>
          <p:spPr>
            <a:xfrm>
              <a:off x="8113794" y="3504216"/>
              <a:ext cx="502530" cy="246434"/>
            </a:xfrm>
            <a:custGeom>
              <a:rect b="b" l="l" r="r" t="t"/>
              <a:pathLst>
                <a:path extrusionOk="0" h="5690" w="11392">
                  <a:moveTo>
                    <a:pt x="4978" y="0"/>
                  </a:moveTo>
                  <a:cubicBezTo>
                    <a:pt x="4015" y="0"/>
                    <a:pt x="3066" y="232"/>
                    <a:pt x="2277" y="775"/>
                  </a:cubicBezTo>
                  <a:cubicBezTo>
                    <a:pt x="790" y="1800"/>
                    <a:pt x="252" y="3900"/>
                    <a:pt x="0" y="5690"/>
                  </a:cubicBezTo>
                  <a:lnTo>
                    <a:pt x="773" y="5622"/>
                  </a:lnTo>
                  <a:cubicBezTo>
                    <a:pt x="1328" y="5572"/>
                    <a:pt x="1865" y="5412"/>
                    <a:pt x="2344" y="5143"/>
                  </a:cubicBezTo>
                  <a:cubicBezTo>
                    <a:pt x="2579" y="5009"/>
                    <a:pt x="2823" y="4875"/>
                    <a:pt x="3075" y="4774"/>
                  </a:cubicBezTo>
                  <a:cubicBezTo>
                    <a:pt x="4033" y="4387"/>
                    <a:pt x="5108" y="4455"/>
                    <a:pt x="6141" y="4404"/>
                  </a:cubicBezTo>
                  <a:cubicBezTo>
                    <a:pt x="7830" y="4320"/>
                    <a:pt x="9501" y="3892"/>
                    <a:pt x="11022" y="3161"/>
                  </a:cubicBezTo>
                  <a:cubicBezTo>
                    <a:pt x="11106" y="3119"/>
                    <a:pt x="11181" y="3052"/>
                    <a:pt x="11232" y="2968"/>
                  </a:cubicBezTo>
                  <a:cubicBezTo>
                    <a:pt x="11391" y="2674"/>
                    <a:pt x="11097" y="2413"/>
                    <a:pt x="10837" y="2262"/>
                  </a:cubicBezTo>
                  <a:cubicBezTo>
                    <a:pt x="9535" y="1456"/>
                    <a:pt x="8199" y="632"/>
                    <a:pt x="6712" y="238"/>
                  </a:cubicBezTo>
                  <a:cubicBezTo>
                    <a:pt x="6151" y="85"/>
                    <a:pt x="5562" y="0"/>
                    <a:pt x="4978"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2"/>
            <p:cNvSpPr/>
            <p:nvPr/>
          </p:nvSpPr>
          <p:spPr>
            <a:xfrm>
              <a:off x="8114544" y="3535963"/>
              <a:ext cx="495824" cy="216160"/>
            </a:xfrm>
            <a:custGeom>
              <a:rect b="b" l="l" r="r" t="t"/>
              <a:pathLst>
                <a:path extrusionOk="0" h="4991" w="11240">
                  <a:moveTo>
                    <a:pt x="5319" y="1"/>
                  </a:moveTo>
                  <a:cubicBezTo>
                    <a:pt x="5058" y="1"/>
                    <a:pt x="4794" y="17"/>
                    <a:pt x="4528" y="51"/>
                  </a:cubicBezTo>
                  <a:cubicBezTo>
                    <a:pt x="3545" y="185"/>
                    <a:pt x="2629" y="571"/>
                    <a:pt x="1991" y="1151"/>
                  </a:cubicBezTo>
                  <a:cubicBezTo>
                    <a:pt x="1344" y="1731"/>
                    <a:pt x="958" y="2428"/>
                    <a:pt x="689" y="3016"/>
                  </a:cubicBezTo>
                  <a:cubicBezTo>
                    <a:pt x="420" y="3604"/>
                    <a:pt x="269" y="4100"/>
                    <a:pt x="151" y="4444"/>
                  </a:cubicBezTo>
                  <a:cubicBezTo>
                    <a:pt x="101" y="4612"/>
                    <a:pt x="67" y="4747"/>
                    <a:pt x="34" y="4847"/>
                  </a:cubicBezTo>
                  <a:cubicBezTo>
                    <a:pt x="9" y="4940"/>
                    <a:pt x="0" y="4982"/>
                    <a:pt x="0" y="4990"/>
                  </a:cubicBezTo>
                  <a:cubicBezTo>
                    <a:pt x="0" y="4990"/>
                    <a:pt x="25" y="4940"/>
                    <a:pt x="51" y="4847"/>
                  </a:cubicBezTo>
                  <a:cubicBezTo>
                    <a:pt x="93" y="4755"/>
                    <a:pt x="135" y="4620"/>
                    <a:pt x="193" y="4461"/>
                  </a:cubicBezTo>
                  <a:cubicBezTo>
                    <a:pt x="319" y="4125"/>
                    <a:pt x="487" y="3629"/>
                    <a:pt x="756" y="3041"/>
                  </a:cubicBezTo>
                  <a:cubicBezTo>
                    <a:pt x="1033" y="2470"/>
                    <a:pt x="1420" y="1790"/>
                    <a:pt x="2050" y="1227"/>
                  </a:cubicBezTo>
                  <a:cubicBezTo>
                    <a:pt x="2680" y="656"/>
                    <a:pt x="3570" y="277"/>
                    <a:pt x="4536" y="151"/>
                  </a:cubicBezTo>
                  <a:cubicBezTo>
                    <a:pt x="4799" y="120"/>
                    <a:pt x="5059" y="105"/>
                    <a:pt x="5315" y="105"/>
                  </a:cubicBezTo>
                  <a:cubicBezTo>
                    <a:pt x="6009" y="105"/>
                    <a:pt x="6671" y="213"/>
                    <a:pt x="7267" y="378"/>
                  </a:cubicBezTo>
                  <a:cubicBezTo>
                    <a:pt x="8090" y="597"/>
                    <a:pt x="8795" y="916"/>
                    <a:pt x="9375" y="1185"/>
                  </a:cubicBezTo>
                  <a:cubicBezTo>
                    <a:pt x="9955" y="1462"/>
                    <a:pt x="10417" y="1714"/>
                    <a:pt x="10736" y="1882"/>
                  </a:cubicBezTo>
                  <a:cubicBezTo>
                    <a:pt x="10887" y="1958"/>
                    <a:pt x="11013" y="2025"/>
                    <a:pt x="11106" y="2075"/>
                  </a:cubicBezTo>
                  <a:cubicBezTo>
                    <a:pt x="11179" y="2112"/>
                    <a:pt x="11220" y="2136"/>
                    <a:pt x="11229" y="2136"/>
                  </a:cubicBezTo>
                  <a:cubicBezTo>
                    <a:pt x="11231" y="2136"/>
                    <a:pt x="11232" y="2135"/>
                    <a:pt x="11232" y="2134"/>
                  </a:cubicBezTo>
                  <a:cubicBezTo>
                    <a:pt x="11240" y="2134"/>
                    <a:pt x="11198" y="2109"/>
                    <a:pt x="11114" y="2058"/>
                  </a:cubicBezTo>
                  <a:cubicBezTo>
                    <a:pt x="11022" y="2008"/>
                    <a:pt x="10904" y="1932"/>
                    <a:pt x="10753" y="1848"/>
                  </a:cubicBezTo>
                  <a:cubicBezTo>
                    <a:pt x="10442" y="1672"/>
                    <a:pt x="9988" y="1412"/>
                    <a:pt x="9409" y="1126"/>
                  </a:cubicBezTo>
                  <a:cubicBezTo>
                    <a:pt x="8829" y="840"/>
                    <a:pt x="8123" y="521"/>
                    <a:pt x="7292" y="286"/>
                  </a:cubicBezTo>
                  <a:cubicBezTo>
                    <a:pt x="6691" y="114"/>
                    <a:pt x="6020" y="1"/>
                    <a:pt x="5319"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2"/>
            <p:cNvSpPr/>
            <p:nvPr/>
          </p:nvSpPr>
          <p:spPr>
            <a:xfrm>
              <a:off x="8329462" y="3541030"/>
              <a:ext cx="199036" cy="131056"/>
            </a:xfrm>
            <a:custGeom>
              <a:rect b="b" l="l" r="r" t="t"/>
              <a:pathLst>
                <a:path extrusionOk="0" h="3026" w="4512">
                  <a:moveTo>
                    <a:pt x="19" y="0"/>
                  </a:moveTo>
                  <a:cubicBezTo>
                    <a:pt x="18" y="0"/>
                    <a:pt x="17" y="0"/>
                    <a:pt x="17" y="1"/>
                  </a:cubicBezTo>
                  <a:cubicBezTo>
                    <a:pt x="0" y="26"/>
                    <a:pt x="992" y="723"/>
                    <a:pt x="2227" y="1555"/>
                  </a:cubicBezTo>
                  <a:cubicBezTo>
                    <a:pt x="3446" y="2376"/>
                    <a:pt x="4452" y="3025"/>
                    <a:pt x="4494" y="3025"/>
                  </a:cubicBezTo>
                  <a:cubicBezTo>
                    <a:pt x="4494" y="3025"/>
                    <a:pt x="4494" y="3025"/>
                    <a:pt x="4495" y="3025"/>
                  </a:cubicBezTo>
                  <a:cubicBezTo>
                    <a:pt x="4511" y="3000"/>
                    <a:pt x="3520" y="2303"/>
                    <a:pt x="2285" y="1471"/>
                  </a:cubicBezTo>
                  <a:cubicBezTo>
                    <a:pt x="1065" y="647"/>
                    <a:pt x="64" y="0"/>
                    <a:pt x="19"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2"/>
            <p:cNvSpPr/>
            <p:nvPr/>
          </p:nvSpPr>
          <p:spPr>
            <a:xfrm>
              <a:off x="8413938" y="3538475"/>
              <a:ext cx="66389" cy="6843"/>
            </a:xfrm>
            <a:custGeom>
              <a:rect b="b" l="l" r="r" t="t"/>
              <a:pathLst>
                <a:path extrusionOk="0" h="158" w="1505">
                  <a:moveTo>
                    <a:pt x="1440" y="1"/>
                  </a:moveTo>
                  <a:cubicBezTo>
                    <a:pt x="1327" y="1"/>
                    <a:pt x="1059" y="26"/>
                    <a:pt x="748" y="51"/>
                  </a:cubicBezTo>
                  <a:cubicBezTo>
                    <a:pt x="337" y="85"/>
                    <a:pt x="1" y="102"/>
                    <a:pt x="1" y="127"/>
                  </a:cubicBezTo>
                  <a:cubicBezTo>
                    <a:pt x="1" y="143"/>
                    <a:pt x="130" y="158"/>
                    <a:pt x="324" y="158"/>
                  </a:cubicBezTo>
                  <a:cubicBezTo>
                    <a:pt x="448" y="158"/>
                    <a:pt x="597" y="152"/>
                    <a:pt x="757" y="135"/>
                  </a:cubicBezTo>
                  <a:cubicBezTo>
                    <a:pt x="1177" y="102"/>
                    <a:pt x="1504" y="26"/>
                    <a:pt x="1496" y="9"/>
                  </a:cubicBezTo>
                  <a:cubicBezTo>
                    <a:pt x="1496" y="3"/>
                    <a:pt x="1476" y="1"/>
                    <a:pt x="1440"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2"/>
            <p:cNvSpPr/>
            <p:nvPr/>
          </p:nvSpPr>
          <p:spPr>
            <a:xfrm>
              <a:off x="8249397" y="3513398"/>
              <a:ext cx="35246" cy="43700"/>
            </a:xfrm>
            <a:custGeom>
              <a:rect b="b" l="l" r="r" t="t"/>
              <a:pathLst>
                <a:path extrusionOk="0" h="1009" w="799">
                  <a:moveTo>
                    <a:pt x="781" y="0"/>
                  </a:moveTo>
                  <a:cubicBezTo>
                    <a:pt x="750" y="0"/>
                    <a:pt x="560" y="216"/>
                    <a:pt x="354" y="488"/>
                  </a:cubicBezTo>
                  <a:cubicBezTo>
                    <a:pt x="152" y="756"/>
                    <a:pt x="1" y="992"/>
                    <a:pt x="26" y="1008"/>
                  </a:cubicBezTo>
                  <a:cubicBezTo>
                    <a:pt x="27" y="1009"/>
                    <a:pt x="27" y="1009"/>
                    <a:pt x="28" y="1009"/>
                  </a:cubicBezTo>
                  <a:cubicBezTo>
                    <a:pt x="58" y="1009"/>
                    <a:pt x="240" y="793"/>
                    <a:pt x="446" y="521"/>
                  </a:cubicBezTo>
                  <a:cubicBezTo>
                    <a:pt x="656" y="252"/>
                    <a:pt x="799" y="17"/>
                    <a:pt x="782" y="0"/>
                  </a:cubicBezTo>
                  <a:cubicBezTo>
                    <a:pt x="782" y="0"/>
                    <a:pt x="781" y="0"/>
                    <a:pt x="781"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2"/>
            <p:cNvSpPr/>
            <p:nvPr/>
          </p:nvSpPr>
          <p:spPr>
            <a:xfrm>
              <a:off x="8187153" y="3603181"/>
              <a:ext cx="137146" cy="94719"/>
            </a:xfrm>
            <a:custGeom>
              <a:rect b="b" l="l" r="r" t="t"/>
              <a:pathLst>
                <a:path extrusionOk="0" h="2187" w="3109">
                  <a:moveTo>
                    <a:pt x="13" y="1"/>
                  </a:moveTo>
                  <a:cubicBezTo>
                    <a:pt x="11" y="1"/>
                    <a:pt x="10" y="1"/>
                    <a:pt x="9" y="2"/>
                  </a:cubicBezTo>
                  <a:cubicBezTo>
                    <a:pt x="1" y="11"/>
                    <a:pt x="160" y="145"/>
                    <a:pt x="429" y="364"/>
                  </a:cubicBezTo>
                  <a:cubicBezTo>
                    <a:pt x="698" y="574"/>
                    <a:pt x="1076" y="868"/>
                    <a:pt x="1496" y="1170"/>
                  </a:cubicBezTo>
                  <a:cubicBezTo>
                    <a:pt x="1924" y="1481"/>
                    <a:pt x="2319" y="1741"/>
                    <a:pt x="2613" y="1918"/>
                  </a:cubicBezTo>
                  <a:cubicBezTo>
                    <a:pt x="2895" y="2095"/>
                    <a:pt x="3076" y="2187"/>
                    <a:pt x="3098" y="2187"/>
                  </a:cubicBezTo>
                  <a:cubicBezTo>
                    <a:pt x="3099" y="2187"/>
                    <a:pt x="3100" y="2187"/>
                    <a:pt x="3100" y="2186"/>
                  </a:cubicBezTo>
                  <a:cubicBezTo>
                    <a:pt x="3109" y="2170"/>
                    <a:pt x="2932" y="2052"/>
                    <a:pt x="2647" y="1859"/>
                  </a:cubicBezTo>
                  <a:cubicBezTo>
                    <a:pt x="2370" y="1666"/>
                    <a:pt x="1975" y="1397"/>
                    <a:pt x="1555" y="1086"/>
                  </a:cubicBezTo>
                  <a:cubicBezTo>
                    <a:pt x="1151" y="792"/>
                    <a:pt x="773" y="523"/>
                    <a:pt x="471" y="305"/>
                  </a:cubicBezTo>
                  <a:cubicBezTo>
                    <a:pt x="211" y="116"/>
                    <a:pt x="40" y="1"/>
                    <a:pt x="13"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2"/>
            <p:cNvSpPr/>
            <p:nvPr/>
          </p:nvSpPr>
          <p:spPr>
            <a:xfrm>
              <a:off x="8078945" y="3878158"/>
              <a:ext cx="372839" cy="414953"/>
            </a:xfrm>
            <a:custGeom>
              <a:rect b="b" l="l" r="r" t="t"/>
              <a:pathLst>
                <a:path extrusionOk="0" h="9581" w="8452">
                  <a:moveTo>
                    <a:pt x="2646" y="1"/>
                  </a:moveTo>
                  <a:cubicBezTo>
                    <a:pt x="2337" y="1"/>
                    <a:pt x="2059" y="71"/>
                    <a:pt x="1933" y="357"/>
                  </a:cubicBezTo>
                  <a:cubicBezTo>
                    <a:pt x="1847" y="334"/>
                    <a:pt x="1760" y="323"/>
                    <a:pt x="1672" y="323"/>
                  </a:cubicBezTo>
                  <a:cubicBezTo>
                    <a:pt x="999" y="323"/>
                    <a:pt x="293" y="965"/>
                    <a:pt x="152" y="1634"/>
                  </a:cubicBezTo>
                  <a:cubicBezTo>
                    <a:pt x="1" y="2381"/>
                    <a:pt x="286" y="3146"/>
                    <a:pt x="614" y="3843"/>
                  </a:cubicBezTo>
                  <a:cubicBezTo>
                    <a:pt x="1345" y="5372"/>
                    <a:pt x="2353" y="6792"/>
                    <a:pt x="3680" y="7850"/>
                  </a:cubicBezTo>
                  <a:cubicBezTo>
                    <a:pt x="4999" y="8902"/>
                    <a:pt x="6650" y="9581"/>
                    <a:pt x="8336" y="9581"/>
                  </a:cubicBezTo>
                  <a:cubicBezTo>
                    <a:pt x="8347" y="9581"/>
                    <a:pt x="8357" y="9581"/>
                    <a:pt x="8368" y="9581"/>
                  </a:cubicBezTo>
                  <a:cubicBezTo>
                    <a:pt x="8057" y="8119"/>
                    <a:pt x="8452" y="6598"/>
                    <a:pt x="8275" y="5120"/>
                  </a:cubicBezTo>
                  <a:cubicBezTo>
                    <a:pt x="8124" y="3835"/>
                    <a:pt x="7519" y="2600"/>
                    <a:pt x="6595" y="1684"/>
                  </a:cubicBezTo>
                  <a:cubicBezTo>
                    <a:pt x="5671" y="768"/>
                    <a:pt x="4436" y="180"/>
                    <a:pt x="3142" y="38"/>
                  </a:cubicBezTo>
                  <a:cubicBezTo>
                    <a:pt x="2980" y="20"/>
                    <a:pt x="2809" y="1"/>
                    <a:pt x="2646" y="1"/>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2"/>
            <p:cNvSpPr/>
            <p:nvPr/>
          </p:nvSpPr>
          <p:spPr>
            <a:xfrm>
              <a:off x="8164171" y="3893576"/>
              <a:ext cx="284261" cy="399535"/>
            </a:xfrm>
            <a:custGeom>
              <a:rect b="b" l="l" r="r" t="t"/>
              <a:pathLst>
                <a:path extrusionOk="0" h="9225" w="6444">
                  <a:moveTo>
                    <a:pt x="1" y="1"/>
                  </a:moveTo>
                  <a:cubicBezTo>
                    <a:pt x="1" y="1"/>
                    <a:pt x="1" y="1"/>
                    <a:pt x="1" y="1"/>
                  </a:cubicBezTo>
                  <a:cubicBezTo>
                    <a:pt x="1" y="1"/>
                    <a:pt x="9" y="34"/>
                    <a:pt x="26" y="110"/>
                  </a:cubicBezTo>
                  <a:cubicBezTo>
                    <a:pt x="43" y="186"/>
                    <a:pt x="76" y="295"/>
                    <a:pt x="127" y="429"/>
                  </a:cubicBezTo>
                  <a:cubicBezTo>
                    <a:pt x="228" y="698"/>
                    <a:pt x="404" y="1085"/>
                    <a:pt x="690" y="1513"/>
                  </a:cubicBezTo>
                  <a:cubicBezTo>
                    <a:pt x="975" y="1950"/>
                    <a:pt x="1378" y="2420"/>
                    <a:pt x="1849" y="2907"/>
                  </a:cubicBezTo>
                  <a:cubicBezTo>
                    <a:pt x="2328" y="3403"/>
                    <a:pt x="2865" y="3915"/>
                    <a:pt x="3378" y="4512"/>
                  </a:cubicBezTo>
                  <a:cubicBezTo>
                    <a:pt x="3630" y="4814"/>
                    <a:pt x="3857" y="5117"/>
                    <a:pt x="4050" y="5428"/>
                  </a:cubicBezTo>
                  <a:cubicBezTo>
                    <a:pt x="4243" y="5747"/>
                    <a:pt x="4403" y="6066"/>
                    <a:pt x="4537" y="6368"/>
                  </a:cubicBezTo>
                  <a:cubicBezTo>
                    <a:pt x="4680" y="6679"/>
                    <a:pt x="4814" y="6973"/>
                    <a:pt x="4940" y="7250"/>
                  </a:cubicBezTo>
                  <a:cubicBezTo>
                    <a:pt x="5066" y="7528"/>
                    <a:pt x="5201" y="7780"/>
                    <a:pt x="5318" y="8006"/>
                  </a:cubicBezTo>
                  <a:cubicBezTo>
                    <a:pt x="5553" y="8468"/>
                    <a:pt x="5814" y="8813"/>
                    <a:pt x="6049" y="8989"/>
                  </a:cubicBezTo>
                  <a:cubicBezTo>
                    <a:pt x="6167" y="9073"/>
                    <a:pt x="6259" y="9132"/>
                    <a:pt x="6326" y="9174"/>
                  </a:cubicBezTo>
                  <a:cubicBezTo>
                    <a:pt x="6394" y="9208"/>
                    <a:pt x="6427" y="9225"/>
                    <a:pt x="6436" y="9225"/>
                  </a:cubicBezTo>
                  <a:cubicBezTo>
                    <a:pt x="6444" y="9208"/>
                    <a:pt x="6293" y="9141"/>
                    <a:pt x="6074" y="8956"/>
                  </a:cubicBezTo>
                  <a:cubicBezTo>
                    <a:pt x="5856" y="8771"/>
                    <a:pt x="5604" y="8435"/>
                    <a:pt x="5385" y="7973"/>
                  </a:cubicBezTo>
                  <a:cubicBezTo>
                    <a:pt x="5268" y="7746"/>
                    <a:pt x="5142" y="7494"/>
                    <a:pt x="5016" y="7217"/>
                  </a:cubicBezTo>
                  <a:cubicBezTo>
                    <a:pt x="4898" y="6940"/>
                    <a:pt x="4764" y="6646"/>
                    <a:pt x="4629" y="6335"/>
                  </a:cubicBezTo>
                  <a:cubicBezTo>
                    <a:pt x="4487" y="6024"/>
                    <a:pt x="4335" y="5696"/>
                    <a:pt x="4134" y="5377"/>
                  </a:cubicBezTo>
                  <a:cubicBezTo>
                    <a:pt x="3941" y="5058"/>
                    <a:pt x="3714" y="4747"/>
                    <a:pt x="3453" y="4445"/>
                  </a:cubicBezTo>
                  <a:cubicBezTo>
                    <a:pt x="2941" y="3840"/>
                    <a:pt x="2395" y="3327"/>
                    <a:pt x="1924" y="2840"/>
                  </a:cubicBezTo>
                  <a:cubicBezTo>
                    <a:pt x="1446" y="2353"/>
                    <a:pt x="1042" y="1891"/>
                    <a:pt x="748" y="1471"/>
                  </a:cubicBezTo>
                  <a:cubicBezTo>
                    <a:pt x="454" y="1051"/>
                    <a:pt x="270" y="681"/>
                    <a:pt x="160" y="412"/>
                  </a:cubicBezTo>
                  <a:cubicBezTo>
                    <a:pt x="54" y="159"/>
                    <a:pt x="11" y="1"/>
                    <a:pt x="1"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2"/>
            <p:cNvSpPr/>
            <p:nvPr/>
          </p:nvSpPr>
          <p:spPr>
            <a:xfrm>
              <a:off x="8278335" y="4097698"/>
              <a:ext cx="42260" cy="143010"/>
            </a:xfrm>
            <a:custGeom>
              <a:rect b="b" l="l" r="r" t="t"/>
              <a:pathLst>
                <a:path extrusionOk="0" h="3302" w="958">
                  <a:moveTo>
                    <a:pt x="941" y="1"/>
                  </a:moveTo>
                  <a:cubicBezTo>
                    <a:pt x="933" y="1"/>
                    <a:pt x="849" y="177"/>
                    <a:pt x="739" y="463"/>
                  </a:cubicBezTo>
                  <a:cubicBezTo>
                    <a:pt x="630" y="757"/>
                    <a:pt x="487" y="1160"/>
                    <a:pt x="361" y="1622"/>
                  </a:cubicBezTo>
                  <a:cubicBezTo>
                    <a:pt x="235" y="2075"/>
                    <a:pt x="135" y="2495"/>
                    <a:pt x="84" y="2798"/>
                  </a:cubicBezTo>
                  <a:cubicBezTo>
                    <a:pt x="25" y="3109"/>
                    <a:pt x="0" y="3293"/>
                    <a:pt x="17" y="3302"/>
                  </a:cubicBezTo>
                  <a:cubicBezTo>
                    <a:pt x="25" y="3302"/>
                    <a:pt x="76" y="3117"/>
                    <a:pt x="151" y="2815"/>
                  </a:cubicBezTo>
                  <a:cubicBezTo>
                    <a:pt x="227" y="2512"/>
                    <a:pt x="336" y="2101"/>
                    <a:pt x="462" y="1647"/>
                  </a:cubicBezTo>
                  <a:cubicBezTo>
                    <a:pt x="588" y="1193"/>
                    <a:pt x="714" y="782"/>
                    <a:pt x="807" y="488"/>
                  </a:cubicBezTo>
                  <a:cubicBezTo>
                    <a:pt x="899" y="194"/>
                    <a:pt x="958" y="9"/>
                    <a:pt x="941"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2"/>
            <p:cNvSpPr/>
            <p:nvPr/>
          </p:nvSpPr>
          <p:spPr>
            <a:xfrm>
              <a:off x="8284599" y="4050836"/>
              <a:ext cx="157570" cy="35038"/>
            </a:xfrm>
            <a:custGeom>
              <a:rect b="b" l="l" r="r" t="t"/>
              <a:pathLst>
                <a:path extrusionOk="0" h="809" w="3572">
                  <a:moveTo>
                    <a:pt x="48" y="1"/>
                  </a:moveTo>
                  <a:cubicBezTo>
                    <a:pt x="23" y="1"/>
                    <a:pt x="9" y="3"/>
                    <a:pt x="9" y="7"/>
                  </a:cubicBezTo>
                  <a:cubicBezTo>
                    <a:pt x="1" y="24"/>
                    <a:pt x="203" y="58"/>
                    <a:pt x="530" y="125"/>
                  </a:cubicBezTo>
                  <a:cubicBezTo>
                    <a:pt x="849" y="184"/>
                    <a:pt x="1303" y="268"/>
                    <a:pt x="1790" y="377"/>
                  </a:cubicBezTo>
                  <a:cubicBezTo>
                    <a:pt x="2277" y="494"/>
                    <a:pt x="2723" y="604"/>
                    <a:pt x="3042" y="688"/>
                  </a:cubicBezTo>
                  <a:cubicBezTo>
                    <a:pt x="3320" y="761"/>
                    <a:pt x="3509" y="809"/>
                    <a:pt x="3553" y="809"/>
                  </a:cubicBezTo>
                  <a:cubicBezTo>
                    <a:pt x="3559" y="809"/>
                    <a:pt x="3563" y="807"/>
                    <a:pt x="3563" y="805"/>
                  </a:cubicBezTo>
                  <a:cubicBezTo>
                    <a:pt x="3571" y="797"/>
                    <a:pt x="3378" y="721"/>
                    <a:pt x="3059" y="620"/>
                  </a:cubicBezTo>
                  <a:cubicBezTo>
                    <a:pt x="2748" y="511"/>
                    <a:pt x="2311" y="385"/>
                    <a:pt x="1815" y="276"/>
                  </a:cubicBezTo>
                  <a:cubicBezTo>
                    <a:pt x="1320" y="167"/>
                    <a:pt x="866" y="91"/>
                    <a:pt x="539" y="49"/>
                  </a:cubicBezTo>
                  <a:cubicBezTo>
                    <a:pt x="296" y="18"/>
                    <a:pt x="122" y="1"/>
                    <a:pt x="48"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2"/>
            <p:cNvSpPr/>
            <p:nvPr/>
          </p:nvSpPr>
          <p:spPr>
            <a:xfrm>
              <a:off x="8157157" y="3964519"/>
              <a:ext cx="45215" cy="166310"/>
            </a:xfrm>
            <a:custGeom>
              <a:rect b="b" l="l" r="r" t="t"/>
              <a:pathLst>
                <a:path extrusionOk="0" h="3840" w="1025">
                  <a:moveTo>
                    <a:pt x="1008" y="1"/>
                  </a:moveTo>
                  <a:cubicBezTo>
                    <a:pt x="997" y="1"/>
                    <a:pt x="914" y="209"/>
                    <a:pt x="798" y="539"/>
                  </a:cubicBezTo>
                  <a:cubicBezTo>
                    <a:pt x="681" y="883"/>
                    <a:pt x="538" y="1362"/>
                    <a:pt x="395" y="1891"/>
                  </a:cubicBezTo>
                  <a:cubicBezTo>
                    <a:pt x="261" y="2420"/>
                    <a:pt x="151" y="2907"/>
                    <a:pt x="93" y="3260"/>
                  </a:cubicBezTo>
                  <a:cubicBezTo>
                    <a:pt x="25" y="3613"/>
                    <a:pt x="0" y="3832"/>
                    <a:pt x="9" y="3840"/>
                  </a:cubicBezTo>
                  <a:cubicBezTo>
                    <a:pt x="25" y="3840"/>
                    <a:pt x="76" y="3622"/>
                    <a:pt x="160" y="3277"/>
                  </a:cubicBezTo>
                  <a:cubicBezTo>
                    <a:pt x="244" y="2924"/>
                    <a:pt x="361" y="2445"/>
                    <a:pt x="496" y="1916"/>
                  </a:cubicBezTo>
                  <a:cubicBezTo>
                    <a:pt x="639" y="1387"/>
                    <a:pt x="773" y="908"/>
                    <a:pt x="865" y="564"/>
                  </a:cubicBezTo>
                  <a:cubicBezTo>
                    <a:pt x="966" y="219"/>
                    <a:pt x="1025" y="1"/>
                    <a:pt x="1008" y="1"/>
                  </a:cubicBezTo>
                  <a:cubicBezTo>
                    <a:pt x="1008" y="1"/>
                    <a:pt x="1008" y="1"/>
                    <a:pt x="1008"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2"/>
            <p:cNvSpPr/>
            <p:nvPr/>
          </p:nvSpPr>
          <p:spPr>
            <a:xfrm>
              <a:off x="8184948" y="3931819"/>
              <a:ext cx="181964" cy="19489"/>
            </a:xfrm>
            <a:custGeom>
              <a:rect b="b" l="l" r="r" t="t"/>
              <a:pathLst>
                <a:path extrusionOk="0" h="450" w="4125">
                  <a:moveTo>
                    <a:pt x="69" y="0"/>
                  </a:moveTo>
                  <a:cubicBezTo>
                    <a:pt x="24" y="0"/>
                    <a:pt x="0" y="3"/>
                    <a:pt x="0" y="8"/>
                  </a:cubicBezTo>
                  <a:cubicBezTo>
                    <a:pt x="0" y="34"/>
                    <a:pt x="916" y="151"/>
                    <a:pt x="2058" y="277"/>
                  </a:cubicBezTo>
                  <a:cubicBezTo>
                    <a:pt x="3045" y="379"/>
                    <a:pt x="3873" y="450"/>
                    <a:pt x="4077" y="450"/>
                  </a:cubicBezTo>
                  <a:cubicBezTo>
                    <a:pt x="4107" y="450"/>
                    <a:pt x="4124" y="448"/>
                    <a:pt x="4125" y="445"/>
                  </a:cubicBezTo>
                  <a:cubicBezTo>
                    <a:pt x="4125" y="412"/>
                    <a:pt x="3201" y="294"/>
                    <a:pt x="2067" y="176"/>
                  </a:cubicBezTo>
                  <a:cubicBezTo>
                    <a:pt x="1108" y="71"/>
                    <a:pt x="303" y="0"/>
                    <a:pt x="69"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2"/>
            <p:cNvSpPr/>
            <p:nvPr/>
          </p:nvSpPr>
          <p:spPr>
            <a:xfrm>
              <a:off x="7696133" y="4434609"/>
              <a:ext cx="640778" cy="4764"/>
            </a:xfrm>
            <a:custGeom>
              <a:rect b="b" l="l" r="r" t="t"/>
              <a:pathLst>
                <a:path extrusionOk="0" h="110" w="14526">
                  <a:moveTo>
                    <a:pt x="7259" y="0"/>
                  </a:moveTo>
                  <a:cubicBezTo>
                    <a:pt x="3252" y="0"/>
                    <a:pt x="1" y="25"/>
                    <a:pt x="1" y="51"/>
                  </a:cubicBezTo>
                  <a:cubicBezTo>
                    <a:pt x="1" y="84"/>
                    <a:pt x="3252" y="109"/>
                    <a:pt x="7259" y="109"/>
                  </a:cubicBezTo>
                  <a:cubicBezTo>
                    <a:pt x="11274" y="109"/>
                    <a:pt x="14525" y="84"/>
                    <a:pt x="14525" y="51"/>
                  </a:cubicBezTo>
                  <a:cubicBezTo>
                    <a:pt x="14525" y="25"/>
                    <a:pt x="11274" y="0"/>
                    <a:pt x="7259" y="0"/>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2"/>
            <p:cNvSpPr/>
            <p:nvPr/>
          </p:nvSpPr>
          <p:spPr>
            <a:xfrm>
              <a:off x="7805092" y="4616166"/>
              <a:ext cx="432126" cy="4374"/>
            </a:xfrm>
            <a:custGeom>
              <a:rect b="b" l="l" r="r" t="t"/>
              <a:pathLst>
                <a:path extrusionOk="0" h="101" w="9796">
                  <a:moveTo>
                    <a:pt x="4898" y="0"/>
                  </a:moveTo>
                  <a:cubicBezTo>
                    <a:pt x="2193" y="0"/>
                    <a:pt x="1" y="17"/>
                    <a:pt x="1" y="50"/>
                  </a:cubicBezTo>
                  <a:cubicBezTo>
                    <a:pt x="1" y="76"/>
                    <a:pt x="2193" y="101"/>
                    <a:pt x="4898" y="101"/>
                  </a:cubicBezTo>
                  <a:cubicBezTo>
                    <a:pt x="7603" y="101"/>
                    <a:pt x="9796" y="76"/>
                    <a:pt x="9796" y="50"/>
                  </a:cubicBezTo>
                  <a:cubicBezTo>
                    <a:pt x="9796" y="17"/>
                    <a:pt x="7603" y="0"/>
                    <a:pt x="4898" y="0"/>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2"/>
            <p:cNvSpPr/>
            <p:nvPr/>
          </p:nvSpPr>
          <p:spPr>
            <a:xfrm>
              <a:off x="7809194" y="4641979"/>
              <a:ext cx="424318" cy="4418"/>
            </a:xfrm>
            <a:custGeom>
              <a:rect b="b" l="l" r="r" t="t"/>
              <a:pathLst>
                <a:path extrusionOk="0" h="102" w="9619">
                  <a:moveTo>
                    <a:pt x="4805" y="1"/>
                  </a:moveTo>
                  <a:cubicBezTo>
                    <a:pt x="2151" y="1"/>
                    <a:pt x="0" y="26"/>
                    <a:pt x="0" y="51"/>
                  </a:cubicBezTo>
                  <a:cubicBezTo>
                    <a:pt x="0" y="76"/>
                    <a:pt x="2151" y="101"/>
                    <a:pt x="4805" y="101"/>
                  </a:cubicBezTo>
                  <a:cubicBezTo>
                    <a:pt x="7460" y="101"/>
                    <a:pt x="9619" y="76"/>
                    <a:pt x="9619" y="51"/>
                  </a:cubicBezTo>
                  <a:cubicBezTo>
                    <a:pt x="9619" y="26"/>
                    <a:pt x="7460" y="1"/>
                    <a:pt x="4805"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2"/>
            <p:cNvSpPr/>
            <p:nvPr/>
          </p:nvSpPr>
          <p:spPr>
            <a:xfrm>
              <a:off x="7794372" y="4594684"/>
              <a:ext cx="446551" cy="4418"/>
            </a:xfrm>
            <a:custGeom>
              <a:rect b="b" l="l" r="r" t="t"/>
              <a:pathLst>
                <a:path extrusionOk="0" h="102" w="10123">
                  <a:moveTo>
                    <a:pt x="5057" y="0"/>
                  </a:moveTo>
                  <a:cubicBezTo>
                    <a:pt x="2260" y="0"/>
                    <a:pt x="0" y="26"/>
                    <a:pt x="0" y="51"/>
                  </a:cubicBezTo>
                  <a:cubicBezTo>
                    <a:pt x="0" y="76"/>
                    <a:pt x="2260" y="101"/>
                    <a:pt x="5057" y="101"/>
                  </a:cubicBezTo>
                  <a:cubicBezTo>
                    <a:pt x="7855" y="101"/>
                    <a:pt x="10123" y="76"/>
                    <a:pt x="10123" y="51"/>
                  </a:cubicBezTo>
                  <a:cubicBezTo>
                    <a:pt x="10123" y="26"/>
                    <a:pt x="7855" y="0"/>
                    <a:pt x="5057" y="0"/>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2"/>
            <p:cNvSpPr/>
            <p:nvPr/>
          </p:nvSpPr>
          <p:spPr>
            <a:xfrm>
              <a:off x="7696883" y="4350934"/>
              <a:ext cx="638925" cy="86274"/>
            </a:xfrm>
            <a:custGeom>
              <a:rect b="b" l="l" r="r" t="t"/>
              <a:pathLst>
                <a:path extrusionOk="0" h="1992" w="14484">
                  <a:moveTo>
                    <a:pt x="1" y="0"/>
                  </a:moveTo>
                  <a:lnTo>
                    <a:pt x="1" y="1991"/>
                  </a:lnTo>
                  <a:lnTo>
                    <a:pt x="14483" y="1991"/>
                  </a:lnTo>
                  <a:lnTo>
                    <a:pt x="14483"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7" name="Google Shape;1237;p32"/>
          <p:cNvGrpSpPr/>
          <p:nvPr/>
        </p:nvGrpSpPr>
        <p:grpSpPr>
          <a:xfrm>
            <a:off x="0" y="4800600"/>
            <a:ext cx="9144000" cy="342900"/>
            <a:chOff x="0" y="2452650"/>
            <a:chExt cx="9144000" cy="342900"/>
          </a:xfrm>
        </p:grpSpPr>
        <p:sp>
          <p:nvSpPr>
            <p:cNvPr id="1238" name="Google Shape;1238;p32"/>
            <p:cNvSpPr/>
            <p:nvPr/>
          </p:nvSpPr>
          <p:spPr>
            <a:xfrm>
              <a:off x="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Introduction</a:t>
              </a:r>
              <a:endParaRPr sz="1200">
                <a:solidFill>
                  <a:schemeClr val="accent2"/>
                </a:solidFill>
              </a:endParaRPr>
            </a:p>
          </p:txBody>
        </p:sp>
        <p:sp>
          <p:nvSpPr>
            <p:cNvPr id="1239" name="Google Shape;1239;p32"/>
            <p:cNvSpPr/>
            <p:nvPr/>
          </p:nvSpPr>
          <p:spPr>
            <a:xfrm>
              <a:off x="18288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Wrangling</a:t>
              </a:r>
              <a:endParaRPr sz="1200">
                <a:solidFill>
                  <a:schemeClr val="accent2"/>
                </a:solidFill>
              </a:endParaRPr>
            </a:p>
          </p:txBody>
        </p:sp>
        <p:sp>
          <p:nvSpPr>
            <p:cNvPr id="1240" name="Google Shape;1240;p32"/>
            <p:cNvSpPr/>
            <p:nvPr/>
          </p:nvSpPr>
          <p:spPr>
            <a:xfrm>
              <a:off x="36576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Analysis</a:t>
              </a:r>
              <a:endParaRPr sz="1200">
                <a:solidFill>
                  <a:schemeClr val="accent2"/>
                </a:solidFill>
              </a:endParaRPr>
            </a:p>
          </p:txBody>
        </p:sp>
        <p:sp>
          <p:nvSpPr>
            <p:cNvPr id="1241" name="Google Shape;1241;p32"/>
            <p:cNvSpPr/>
            <p:nvPr/>
          </p:nvSpPr>
          <p:spPr>
            <a:xfrm>
              <a:off x="54864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Machine Learning</a:t>
              </a:r>
              <a:endParaRPr sz="1200">
                <a:solidFill>
                  <a:schemeClr val="accent2"/>
                </a:solidFill>
              </a:endParaRPr>
            </a:p>
          </p:txBody>
        </p:sp>
        <p:sp>
          <p:nvSpPr>
            <p:cNvPr id="1242" name="Google Shape;1242;p32"/>
            <p:cNvSpPr/>
            <p:nvPr/>
          </p:nvSpPr>
          <p:spPr>
            <a:xfrm>
              <a:off x="7315200" y="2452650"/>
              <a:ext cx="18288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Conclusion</a:t>
              </a:r>
              <a:endParaRPr sz="1200">
                <a:solidFill>
                  <a:schemeClr val="accent2"/>
                </a:solidFill>
              </a:endParaRPr>
            </a:p>
          </p:txBody>
        </p:sp>
        <p:sp>
          <p:nvSpPr>
            <p:cNvPr id="1243" name="Google Shape;1243;p32"/>
            <p:cNvSpPr/>
            <p:nvPr/>
          </p:nvSpPr>
          <p:spPr>
            <a:xfrm>
              <a:off x="1838100" y="2464650"/>
              <a:ext cx="1974000" cy="320100"/>
            </a:xfrm>
            <a:prstGeom prst="chevron">
              <a:avLst>
                <a:gd fmla="val 50000"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A7D86D"/>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4"/>
                                        </p:tgtEl>
                                        <p:attrNameLst>
                                          <p:attrName>style.visibility</p:attrName>
                                        </p:attrNameLst>
                                      </p:cBhvr>
                                      <p:to>
                                        <p:strVal val="visible"/>
                                      </p:to>
                                    </p:set>
                                    <p:animEffect filter="fade" transition="in">
                                      <p:cBhvr>
                                        <p:cTn dur="1000"/>
                                        <p:tgtEl>
                                          <p:spTgt spid="1184"/>
                                        </p:tgtEl>
                                      </p:cBhvr>
                                    </p:animEffect>
                                  </p:childTnLst>
                                </p:cTn>
                              </p:par>
                              <p:par>
                                <p:cTn fill="hold" nodeType="withEffect" presetClass="entr" presetID="10" presetSubtype="0">
                                  <p:stCondLst>
                                    <p:cond delay="0"/>
                                  </p:stCondLst>
                                  <p:childTnLst>
                                    <p:set>
                                      <p:cBhvr>
                                        <p:cTn dur="1" fill="hold">
                                          <p:stCondLst>
                                            <p:cond delay="0"/>
                                          </p:stCondLst>
                                        </p:cTn>
                                        <p:tgtEl>
                                          <p:spTgt spid="1187"/>
                                        </p:tgtEl>
                                        <p:attrNameLst>
                                          <p:attrName>style.visibility</p:attrName>
                                        </p:attrNameLst>
                                      </p:cBhvr>
                                      <p:to>
                                        <p:strVal val="visible"/>
                                      </p:to>
                                    </p:set>
                                    <p:animEffect filter="fade" transition="in">
                                      <p:cBhvr>
                                        <p:cTn dur="1000"/>
                                        <p:tgtEl>
                                          <p:spTgt spid="1187"/>
                                        </p:tgtEl>
                                      </p:cBhvr>
                                    </p:animEffect>
                                  </p:childTnLst>
                                </p:cTn>
                              </p:par>
                              <p:par>
                                <p:cTn fill="hold" nodeType="withEffect" presetClass="entr" presetID="10" presetSubtype="0">
                                  <p:stCondLst>
                                    <p:cond delay="0"/>
                                  </p:stCondLst>
                                  <p:childTnLst>
                                    <p:set>
                                      <p:cBhvr>
                                        <p:cTn dur="1" fill="hold">
                                          <p:stCondLst>
                                            <p:cond delay="0"/>
                                          </p:stCondLst>
                                        </p:cTn>
                                        <p:tgtEl>
                                          <p:spTgt spid="1188"/>
                                        </p:tgtEl>
                                        <p:attrNameLst>
                                          <p:attrName>style.visibility</p:attrName>
                                        </p:attrNameLst>
                                      </p:cBhvr>
                                      <p:to>
                                        <p:strVal val="visible"/>
                                      </p:to>
                                    </p:set>
                                    <p:animEffect filter="fade" transition="in">
                                      <p:cBhvr>
                                        <p:cTn dur="1000"/>
                                        <p:tgtEl>
                                          <p:spTgt spid="1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3"/>
                                        </p:tgtEl>
                                        <p:attrNameLst>
                                          <p:attrName>style.visibility</p:attrName>
                                        </p:attrNameLst>
                                      </p:cBhvr>
                                      <p:to>
                                        <p:strVal val="visible"/>
                                      </p:to>
                                    </p:set>
                                    <p:animEffect filter="fade" transition="in">
                                      <p:cBhvr>
                                        <p:cTn dur="1000"/>
                                        <p:tgtEl>
                                          <p:spTgt spid="1183"/>
                                        </p:tgtEl>
                                      </p:cBhvr>
                                    </p:animEffect>
                                  </p:childTnLst>
                                </p:cTn>
                              </p:par>
                              <p:par>
                                <p:cTn fill="hold" nodeType="withEffect" presetClass="entr" presetID="10" presetSubtype="0">
                                  <p:stCondLst>
                                    <p:cond delay="0"/>
                                  </p:stCondLst>
                                  <p:childTnLst>
                                    <p:set>
                                      <p:cBhvr>
                                        <p:cTn dur="1" fill="hold">
                                          <p:stCondLst>
                                            <p:cond delay="0"/>
                                          </p:stCondLst>
                                        </p:cTn>
                                        <p:tgtEl>
                                          <p:spTgt spid="1189"/>
                                        </p:tgtEl>
                                        <p:attrNameLst>
                                          <p:attrName>style.visibility</p:attrName>
                                        </p:attrNameLst>
                                      </p:cBhvr>
                                      <p:to>
                                        <p:strVal val="visible"/>
                                      </p:to>
                                    </p:set>
                                    <p:animEffect filter="fade" transition="in">
                                      <p:cBhvr>
                                        <p:cTn dur="1000"/>
                                        <p:tgtEl>
                                          <p:spTgt spid="1189"/>
                                        </p:tgtEl>
                                      </p:cBhvr>
                                    </p:animEffect>
                                  </p:childTnLst>
                                </p:cTn>
                              </p:par>
                              <p:par>
                                <p:cTn fill="hold" nodeType="withEffect" presetClass="entr" presetID="10" presetSubtype="0">
                                  <p:stCondLst>
                                    <p:cond delay="0"/>
                                  </p:stCondLst>
                                  <p:childTnLst>
                                    <p:set>
                                      <p:cBhvr>
                                        <p:cTn dur="1" fill="hold">
                                          <p:stCondLst>
                                            <p:cond delay="0"/>
                                          </p:stCondLst>
                                        </p:cTn>
                                        <p:tgtEl>
                                          <p:spTgt spid="1190"/>
                                        </p:tgtEl>
                                        <p:attrNameLst>
                                          <p:attrName>style.visibility</p:attrName>
                                        </p:attrNameLst>
                                      </p:cBhvr>
                                      <p:to>
                                        <p:strVal val="visible"/>
                                      </p:to>
                                    </p:set>
                                    <p:animEffect filter="fade" transition="in">
                                      <p:cBhvr>
                                        <p:cTn dur="1000"/>
                                        <p:tgtEl>
                                          <p:spTgt spid="1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2"/>
                                        </p:tgtEl>
                                        <p:attrNameLst>
                                          <p:attrName>style.visibility</p:attrName>
                                        </p:attrNameLst>
                                      </p:cBhvr>
                                      <p:to>
                                        <p:strVal val="visible"/>
                                      </p:to>
                                    </p:set>
                                    <p:animEffect filter="fade" transition="in">
                                      <p:cBhvr>
                                        <p:cTn dur="1000"/>
                                        <p:tgtEl>
                                          <p:spTgt spid="1182"/>
                                        </p:tgtEl>
                                      </p:cBhvr>
                                    </p:animEffect>
                                  </p:childTnLst>
                                </p:cTn>
                              </p:par>
                              <p:par>
                                <p:cTn fill="hold" nodeType="withEffect" presetClass="entr" presetID="10" presetSubtype="0">
                                  <p:stCondLst>
                                    <p:cond delay="0"/>
                                  </p:stCondLst>
                                  <p:childTnLst>
                                    <p:set>
                                      <p:cBhvr>
                                        <p:cTn dur="1" fill="hold">
                                          <p:stCondLst>
                                            <p:cond delay="0"/>
                                          </p:stCondLst>
                                        </p:cTn>
                                        <p:tgtEl>
                                          <p:spTgt spid="1191"/>
                                        </p:tgtEl>
                                        <p:attrNameLst>
                                          <p:attrName>style.visibility</p:attrName>
                                        </p:attrNameLst>
                                      </p:cBhvr>
                                      <p:to>
                                        <p:strVal val="visible"/>
                                      </p:to>
                                    </p:set>
                                    <p:animEffect filter="fade" transition="in">
                                      <p:cBhvr>
                                        <p:cTn dur="1000"/>
                                        <p:tgtEl>
                                          <p:spTgt spid="1191"/>
                                        </p:tgtEl>
                                      </p:cBhvr>
                                    </p:animEffect>
                                  </p:childTnLst>
                                </p:cTn>
                              </p:par>
                              <p:par>
                                <p:cTn fill="hold" nodeType="withEffect" presetClass="entr" presetID="10" presetSubtype="0">
                                  <p:stCondLst>
                                    <p:cond delay="0"/>
                                  </p:stCondLst>
                                  <p:childTnLst>
                                    <p:set>
                                      <p:cBhvr>
                                        <p:cTn dur="1" fill="hold">
                                          <p:stCondLst>
                                            <p:cond delay="0"/>
                                          </p:stCondLst>
                                        </p:cTn>
                                        <p:tgtEl>
                                          <p:spTgt spid="1192"/>
                                        </p:tgtEl>
                                        <p:attrNameLst>
                                          <p:attrName>style.visibility</p:attrName>
                                        </p:attrNameLst>
                                      </p:cBhvr>
                                      <p:to>
                                        <p:strVal val="visible"/>
                                      </p:to>
                                    </p:set>
                                    <p:animEffect filter="fade" transition="in">
                                      <p:cBhvr>
                                        <p:cTn dur="1000"/>
                                        <p:tgtEl>
                                          <p:spTgt spid="1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pic>
        <p:nvPicPr>
          <p:cNvPr id="1248" name="Google Shape;1248;p33"/>
          <p:cNvPicPr preferRelativeResize="0"/>
          <p:nvPr/>
        </p:nvPicPr>
        <p:blipFill>
          <a:blip r:embed="rId3">
            <a:alphaModFix/>
          </a:blip>
          <a:stretch>
            <a:fillRect/>
          </a:stretch>
        </p:blipFill>
        <p:spPr>
          <a:xfrm>
            <a:off x="535488" y="2670302"/>
            <a:ext cx="3880546" cy="2046950"/>
          </a:xfrm>
          <a:prstGeom prst="rect">
            <a:avLst/>
          </a:prstGeom>
          <a:noFill/>
          <a:ln cap="flat" cmpd="sng" w="9525">
            <a:solidFill>
              <a:schemeClr val="accent6"/>
            </a:solidFill>
            <a:prstDash val="solid"/>
            <a:round/>
            <a:headEnd len="sm" w="sm" type="none"/>
            <a:tailEnd len="sm" w="sm" type="none"/>
          </a:ln>
        </p:spPr>
      </p:pic>
      <p:pic>
        <p:nvPicPr>
          <p:cNvPr id="1249" name="Google Shape;1249;p33"/>
          <p:cNvPicPr preferRelativeResize="0"/>
          <p:nvPr/>
        </p:nvPicPr>
        <p:blipFill>
          <a:blip r:embed="rId4">
            <a:alphaModFix/>
          </a:blip>
          <a:stretch>
            <a:fillRect/>
          </a:stretch>
        </p:blipFill>
        <p:spPr>
          <a:xfrm>
            <a:off x="535475" y="540000"/>
            <a:ext cx="3880580" cy="2046950"/>
          </a:xfrm>
          <a:prstGeom prst="rect">
            <a:avLst/>
          </a:prstGeom>
          <a:noFill/>
          <a:ln cap="flat" cmpd="sng" w="9525">
            <a:solidFill>
              <a:schemeClr val="accent6"/>
            </a:solidFill>
            <a:prstDash val="solid"/>
            <a:round/>
            <a:headEnd len="sm" w="sm" type="none"/>
            <a:tailEnd len="sm" w="sm" type="none"/>
          </a:ln>
        </p:spPr>
      </p:pic>
      <p:sp>
        <p:nvSpPr>
          <p:cNvPr id="1250" name="Google Shape;1250;p33"/>
          <p:cNvSpPr txBox="1"/>
          <p:nvPr>
            <p:ph type="title"/>
          </p:nvPr>
        </p:nvSpPr>
        <p:spPr>
          <a:xfrm>
            <a:off x="5382900" y="540000"/>
            <a:ext cx="3089700" cy="1107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Budget vs </a:t>
            </a:r>
            <a:br>
              <a:rPr lang="en"/>
            </a:br>
            <a:r>
              <a:rPr lang="en"/>
              <a:t>Profit Margin</a:t>
            </a:r>
            <a:endParaRPr/>
          </a:p>
        </p:txBody>
      </p:sp>
      <p:sp>
        <p:nvSpPr>
          <p:cNvPr id="1251" name="Google Shape;1251;p33"/>
          <p:cNvSpPr txBox="1"/>
          <p:nvPr>
            <p:ph idx="1" type="body"/>
          </p:nvPr>
        </p:nvSpPr>
        <p:spPr>
          <a:xfrm>
            <a:off x="5382900" y="1647000"/>
            <a:ext cx="3089700" cy="30702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000"/>
              </a:spcBef>
              <a:spcAft>
                <a:spcPts val="0"/>
              </a:spcAft>
              <a:buSzPts val="1200"/>
              <a:buChar char="➔"/>
            </a:pPr>
            <a:r>
              <a:rPr b="1" lang="en" u="sng">
                <a:latin typeface="Comfortaa"/>
                <a:ea typeface="Comfortaa"/>
                <a:cs typeface="Comfortaa"/>
                <a:sym typeface="Comfortaa"/>
              </a:rPr>
              <a:t>Negative Correlation</a:t>
            </a:r>
            <a:r>
              <a:rPr lang="en"/>
              <a:t> with </a:t>
            </a:r>
            <a:r>
              <a:rPr i="1" lang="en"/>
              <a:t>Budget</a:t>
            </a:r>
            <a:r>
              <a:rPr lang="en"/>
              <a:t> and </a:t>
            </a:r>
            <a:r>
              <a:rPr i="1" lang="en"/>
              <a:t>Profit Margin</a:t>
            </a:r>
            <a:endParaRPr i="1"/>
          </a:p>
          <a:p>
            <a:pPr indent="-304800" lvl="0" marL="457200" rtl="0" algn="l">
              <a:lnSpc>
                <a:spcPct val="115000"/>
              </a:lnSpc>
              <a:spcBef>
                <a:spcPts val="1400"/>
              </a:spcBef>
              <a:spcAft>
                <a:spcPts val="0"/>
              </a:spcAft>
              <a:buSzPts val="1200"/>
              <a:buChar char="➔"/>
            </a:pPr>
            <a:r>
              <a:rPr b="1" lang="en" u="sng">
                <a:latin typeface="Comfortaa"/>
                <a:ea typeface="Comfortaa"/>
                <a:cs typeface="Comfortaa"/>
                <a:sym typeface="Comfortaa"/>
              </a:rPr>
              <a:t>Diminishing Profit Margin</a:t>
            </a:r>
            <a:r>
              <a:rPr lang="en"/>
              <a:t> as </a:t>
            </a:r>
            <a:r>
              <a:rPr i="1" lang="en"/>
              <a:t>Budget</a:t>
            </a:r>
            <a:r>
              <a:rPr lang="en"/>
              <a:t> increases</a:t>
            </a:r>
            <a:endParaRPr/>
          </a:p>
          <a:p>
            <a:pPr indent="-304800" lvl="0" marL="457200" rtl="0" algn="l">
              <a:lnSpc>
                <a:spcPct val="115000"/>
              </a:lnSpc>
              <a:spcBef>
                <a:spcPts val="1400"/>
              </a:spcBef>
              <a:spcAft>
                <a:spcPts val="1400"/>
              </a:spcAft>
              <a:buSzPts val="1200"/>
              <a:buChar char="➔"/>
            </a:pPr>
            <a:r>
              <a:rPr i="1" lang="en"/>
              <a:t>Budget</a:t>
            </a:r>
            <a:r>
              <a:rPr lang="en"/>
              <a:t> should be kept to a </a:t>
            </a:r>
            <a:r>
              <a:rPr b="1" lang="en" u="sng">
                <a:latin typeface="Comfortaa"/>
                <a:ea typeface="Comfortaa"/>
                <a:cs typeface="Comfortaa"/>
                <a:sym typeface="Comfortaa"/>
              </a:rPr>
              <a:t>minimum</a:t>
            </a:r>
            <a:endParaRPr/>
          </a:p>
        </p:txBody>
      </p:sp>
      <p:grpSp>
        <p:nvGrpSpPr>
          <p:cNvPr id="1252" name="Google Shape;1252;p33"/>
          <p:cNvGrpSpPr/>
          <p:nvPr/>
        </p:nvGrpSpPr>
        <p:grpSpPr>
          <a:xfrm>
            <a:off x="0" y="4800600"/>
            <a:ext cx="9144000" cy="342900"/>
            <a:chOff x="0" y="2452650"/>
            <a:chExt cx="9144000" cy="342900"/>
          </a:xfrm>
        </p:grpSpPr>
        <p:sp>
          <p:nvSpPr>
            <p:cNvPr id="1253" name="Google Shape;1253;p33"/>
            <p:cNvSpPr/>
            <p:nvPr/>
          </p:nvSpPr>
          <p:spPr>
            <a:xfrm>
              <a:off x="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Introduction</a:t>
              </a:r>
              <a:endParaRPr sz="1200">
                <a:solidFill>
                  <a:schemeClr val="accent2"/>
                </a:solidFill>
              </a:endParaRPr>
            </a:p>
          </p:txBody>
        </p:sp>
        <p:sp>
          <p:nvSpPr>
            <p:cNvPr id="1254" name="Google Shape;1254;p33"/>
            <p:cNvSpPr/>
            <p:nvPr/>
          </p:nvSpPr>
          <p:spPr>
            <a:xfrm>
              <a:off x="18288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Wrangling</a:t>
              </a:r>
              <a:endParaRPr sz="1200">
                <a:solidFill>
                  <a:schemeClr val="accent2"/>
                </a:solidFill>
              </a:endParaRPr>
            </a:p>
          </p:txBody>
        </p:sp>
        <p:sp>
          <p:nvSpPr>
            <p:cNvPr id="1255" name="Google Shape;1255;p33"/>
            <p:cNvSpPr/>
            <p:nvPr/>
          </p:nvSpPr>
          <p:spPr>
            <a:xfrm>
              <a:off x="36576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Analysis</a:t>
              </a:r>
              <a:endParaRPr sz="1200">
                <a:solidFill>
                  <a:schemeClr val="accent2"/>
                </a:solidFill>
              </a:endParaRPr>
            </a:p>
          </p:txBody>
        </p:sp>
        <p:sp>
          <p:nvSpPr>
            <p:cNvPr id="1256" name="Google Shape;1256;p33"/>
            <p:cNvSpPr/>
            <p:nvPr/>
          </p:nvSpPr>
          <p:spPr>
            <a:xfrm>
              <a:off x="54864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Machine Learning</a:t>
              </a:r>
              <a:endParaRPr sz="1200">
                <a:solidFill>
                  <a:schemeClr val="accent2"/>
                </a:solidFill>
              </a:endParaRPr>
            </a:p>
          </p:txBody>
        </p:sp>
        <p:sp>
          <p:nvSpPr>
            <p:cNvPr id="1257" name="Google Shape;1257;p33"/>
            <p:cNvSpPr/>
            <p:nvPr/>
          </p:nvSpPr>
          <p:spPr>
            <a:xfrm>
              <a:off x="7315200" y="2452650"/>
              <a:ext cx="18288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Conclusion</a:t>
              </a:r>
              <a:endParaRPr sz="1200">
                <a:solidFill>
                  <a:schemeClr val="accent2"/>
                </a:solidFill>
              </a:endParaRPr>
            </a:p>
          </p:txBody>
        </p:sp>
        <p:sp>
          <p:nvSpPr>
            <p:cNvPr id="1258" name="Google Shape;1258;p33"/>
            <p:cNvSpPr/>
            <p:nvPr/>
          </p:nvSpPr>
          <p:spPr>
            <a:xfrm>
              <a:off x="3666900" y="2464050"/>
              <a:ext cx="1974000" cy="320100"/>
            </a:xfrm>
            <a:prstGeom prst="chevron">
              <a:avLst>
                <a:gd fmla="val 50000"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A7D86D"/>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1">
                                            <p:txEl>
                                              <p:pRg end="0" st="0"/>
                                            </p:txEl>
                                          </p:spTgt>
                                        </p:tgtEl>
                                        <p:attrNameLst>
                                          <p:attrName>style.visibility</p:attrName>
                                        </p:attrNameLst>
                                      </p:cBhvr>
                                      <p:to>
                                        <p:strVal val="visible"/>
                                      </p:to>
                                    </p:set>
                                    <p:animEffect filter="fade" transition="in">
                                      <p:cBhvr>
                                        <p:cTn dur="1000"/>
                                        <p:tgtEl>
                                          <p:spTgt spid="1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1">
                                            <p:txEl>
                                              <p:pRg end="1" st="1"/>
                                            </p:txEl>
                                          </p:spTgt>
                                        </p:tgtEl>
                                        <p:attrNameLst>
                                          <p:attrName>style.visibility</p:attrName>
                                        </p:attrNameLst>
                                      </p:cBhvr>
                                      <p:to>
                                        <p:strVal val="visible"/>
                                      </p:to>
                                    </p:set>
                                    <p:animEffect filter="fade" transition="in">
                                      <p:cBhvr>
                                        <p:cTn dur="1000"/>
                                        <p:tgtEl>
                                          <p:spTgt spid="1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1">
                                            <p:txEl>
                                              <p:pRg end="2" st="2"/>
                                            </p:txEl>
                                          </p:spTgt>
                                        </p:tgtEl>
                                        <p:attrNameLst>
                                          <p:attrName>style.visibility</p:attrName>
                                        </p:attrNameLst>
                                      </p:cBhvr>
                                      <p:to>
                                        <p:strVal val="visible"/>
                                      </p:to>
                                    </p:set>
                                    <p:animEffect filter="fade" transition="in">
                                      <p:cBhvr>
                                        <p:cTn dur="1000"/>
                                        <p:tgtEl>
                                          <p:spTgt spid="125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2" name="Shape 1262"/>
        <p:cNvGrpSpPr/>
        <p:nvPr/>
      </p:nvGrpSpPr>
      <p:grpSpPr>
        <a:xfrm>
          <a:off x="0" y="0"/>
          <a:ext cx="0" cy="0"/>
          <a:chOff x="0" y="0"/>
          <a:chExt cx="0" cy="0"/>
        </a:xfrm>
      </p:grpSpPr>
      <p:pic>
        <p:nvPicPr>
          <p:cNvPr id="1263" name="Google Shape;1263;p34"/>
          <p:cNvPicPr preferRelativeResize="0"/>
          <p:nvPr/>
        </p:nvPicPr>
        <p:blipFill rotWithShape="1">
          <a:blip r:embed="rId3">
            <a:alphaModFix/>
          </a:blip>
          <a:srcRect b="0" l="50181" r="0" t="0"/>
          <a:stretch/>
        </p:blipFill>
        <p:spPr>
          <a:xfrm>
            <a:off x="1214250" y="2588250"/>
            <a:ext cx="2523075" cy="2048250"/>
          </a:xfrm>
          <a:prstGeom prst="rect">
            <a:avLst/>
          </a:prstGeom>
          <a:noFill/>
          <a:ln cap="flat" cmpd="sng" w="9525">
            <a:solidFill>
              <a:schemeClr val="accent6"/>
            </a:solidFill>
            <a:prstDash val="solid"/>
            <a:round/>
            <a:headEnd len="sm" w="sm" type="none"/>
            <a:tailEnd len="sm" w="sm" type="none"/>
          </a:ln>
        </p:spPr>
      </p:pic>
      <p:pic>
        <p:nvPicPr>
          <p:cNvPr id="1264" name="Google Shape;1264;p34"/>
          <p:cNvPicPr preferRelativeResize="0"/>
          <p:nvPr/>
        </p:nvPicPr>
        <p:blipFill rotWithShape="1">
          <a:blip r:embed="rId3">
            <a:alphaModFix/>
          </a:blip>
          <a:srcRect b="0" l="0" r="49816" t="0"/>
          <a:stretch/>
        </p:blipFill>
        <p:spPr>
          <a:xfrm>
            <a:off x="1214238" y="540000"/>
            <a:ext cx="2523078" cy="2048256"/>
          </a:xfrm>
          <a:prstGeom prst="rect">
            <a:avLst/>
          </a:prstGeom>
          <a:noFill/>
          <a:ln cap="flat" cmpd="sng" w="9525">
            <a:solidFill>
              <a:schemeClr val="accent6"/>
            </a:solidFill>
            <a:prstDash val="solid"/>
            <a:round/>
            <a:headEnd len="sm" w="sm" type="none"/>
            <a:tailEnd len="sm" w="sm" type="none"/>
          </a:ln>
        </p:spPr>
      </p:pic>
      <p:sp>
        <p:nvSpPr>
          <p:cNvPr id="1265" name="Google Shape;1265;p34"/>
          <p:cNvSpPr txBox="1"/>
          <p:nvPr>
            <p:ph type="title"/>
          </p:nvPr>
        </p:nvSpPr>
        <p:spPr>
          <a:xfrm>
            <a:off x="5382900" y="540000"/>
            <a:ext cx="3089700" cy="1107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Profit by Months</a:t>
            </a:r>
            <a:endParaRPr/>
          </a:p>
        </p:txBody>
      </p:sp>
      <p:sp>
        <p:nvSpPr>
          <p:cNvPr id="1266" name="Google Shape;1266;p34"/>
          <p:cNvSpPr txBox="1"/>
          <p:nvPr>
            <p:ph idx="1" type="body"/>
          </p:nvPr>
        </p:nvSpPr>
        <p:spPr>
          <a:xfrm>
            <a:off x="5382900" y="1647000"/>
            <a:ext cx="3089700" cy="30702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000"/>
              </a:spcBef>
              <a:spcAft>
                <a:spcPts val="0"/>
              </a:spcAft>
              <a:buSzPts val="1200"/>
              <a:buChar char="➔"/>
            </a:pPr>
            <a:r>
              <a:rPr lang="en"/>
              <a:t>September to January less </a:t>
            </a:r>
            <a:r>
              <a:rPr lang="en"/>
              <a:t>November</a:t>
            </a:r>
            <a:r>
              <a:rPr lang="en"/>
              <a:t> have the highest release of films</a:t>
            </a:r>
            <a:endParaRPr/>
          </a:p>
          <a:p>
            <a:pPr indent="-304800" lvl="0" marL="457200" rtl="0" algn="l">
              <a:lnSpc>
                <a:spcPct val="115000"/>
              </a:lnSpc>
              <a:spcBef>
                <a:spcPts val="1400"/>
              </a:spcBef>
              <a:spcAft>
                <a:spcPts val="1400"/>
              </a:spcAft>
              <a:buSzPts val="1200"/>
              <a:buChar char="➔"/>
            </a:pPr>
            <a:r>
              <a:rPr b="1" lang="en" u="sng">
                <a:latin typeface="Comfortaa"/>
                <a:ea typeface="Comfortaa"/>
                <a:cs typeface="Comfortaa"/>
                <a:sym typeface="Comfortaa"/>
              </a:rPr>
              <a:t>June</a:t>
            </a:r>
            <a:r>
              <a:rPr lang="en"/>
              <a:t>, </a:t>
            </a:r>
            <a:r>
              <a:rPr b="1" lang="en" u="sng">
                <a:latin typeface="Comfortaa"/>
                <a:ea typeface="Comfortaa"/>
                <a:cs typeface="Comfortaa"/>
                <a:sym typeface="Comfortaa"/>
              </a:rPr>
              <a:t>July</a:t>
            </a:r>
            <a:r>
              <a:rPr lang="en"/>
              <a:t> &amp; </a:t>
            </a:r>
            <a:r>
              <a:rPr b="1" lang="en" u="sng">
                <a:latin typeface="Comfortaa"/>
                <a:ea typeface="Comfortaa"/>
                <a:cs typeface="Comfortaa"/>
                <a:sym typeface="Comfortaa"/>
              </a:rPr>
              <a:t>December</a:t>
            </a:r>
            <a:r>
              <a:rPr lang="en"/>
              <a:t> are months that have a high </a:t>
            </a:r>
            <a:r>
              <a:rPr i="1" lang="en"/>
              <a:t>Profit</a:t>
            </a:r>
            <a:endParaRPr i="1"/>
          </a:p>
        </p:txBody>
      </p:sp>
      <p:grpSp>
        <p:nvGrpSpPr>
          <p:cNvPr id="1267" name="Google Shape;1267;p34"/>
          <p:cNvGrpSpPr/>
          <p:nvPr/>
        </p:nvGrpSpPr>
        <p:grpSpPr>
          <a:xfrm>
            <a:off x="0" y="4800600"/>
            <a:ext cx="9144000" cy="342900"/>
            <a:chOff x="0" y="2452650"/>
            <a:chExt cx="9144000" cy="342900"/>
          </a:xfrm>
        </p:grpSpPr>
        <p:sp>
          <p:nvSpPr>
            <p:cNvPr id="1268" name="Google Shape;1268;p34"/>
            <p:cNvSpPr/>
            <p:nvPr/>
          </p:nvSpPr>
          <p:spPr>
            <a:xfrm>
              <a:off x="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Introduction</a:t>
              </a:r>
              <a:endParaRPr sz="1200">
                <a:solidFill>
                  <a:schemeClr val="accent2"/>
                </a:solidFill>
              </a:endParaRPr>
            </a:p>
          </p:txBody>
        </p:sp>
        <p:sp>
          <p:nvSpPr>
            <p:cNvPr id="1269" name="Google Shape;1269;p34"/>
            <p:cNvSpPr/>
            <p:nvPr/>
          </p:nvSpPr>
          <p:spPr>
            <a:xfrm>
              <a:off x="18288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Wrangling</a:t>
              </a:r>
              <a:endParaRPr sz="1200">
                <a:solidFill>
                  <a:schemeClr val="accent2"/>
                </a:solidFill>
              </a:endParaRPr>
            </a:p>
          </p:txBody>
        </p:sp>
        <p:sp>
          <p:nvSpPr>
            <p:cNvPr id="1270" name="Google Shape;1270;p34"/>
            <p:cNvSpPr/>
            <p:nvPr/>
          </p:nvSpPr>
          <p:spPr>
            <a:xfrm>
              <a:off x="36576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Analysis</a:t>
              </a:r>
              <a:endParaRPr sz="1200">
                <a:solidFill>
                  <a:schemeClr val="accent2"/>
                </a:solidFill>
              </a:endParaRPr>
            </a:p>
          </p:txBody>
        </p:sp>
        <p:sp>
          <p:nvSpPr>
            <p:cNvPr id="1271" name="Google Shape;1271;p34"/>
            <p:cNvSpPr/>
            <p:nvPr/>
          </p:nvSpPr>
          <p:spPr>
            <a:xfrm>
              <a:off x="54864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Machine Learning</a:t>
              </a:r>
              <a:endParaRPr sz="1200">
                <a:solidFill>
                  <a:schemeClr val="accent2"/>
                </a:solidFill>
              </a:endParaRPr>
            </a:p>
          </p:txBody>
        </p:sp>
        <p:sp>
          <p:nvSpPr>
            <p:cNvPr id="1272" name="Google Shape;1272;p34"/>
            <p:cNvSpPr/>
            <p:nvPr/>
          </p:nvSpPr>
          <p:spPr>
            <a:xfrm>
              <a:off x="7315200" y="2452650"/>
              <a:ext cx="18288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Conclusion</a:t>
              </a:r>
              <a:endParaRPr sz="1200">
                <a:solidFill>
                  <a:schemeClr val="accent2"/>
                </a:solidFill>
              </a:endParaRPr>
            </a:p>
          </p:txBody>
        </p:sp>
        <p:sp>
          <p:nvSpPr>
            <p:cNvPr id="1273" name="Google Shape;1273;p34"/>
            <p:cNvSpPr/>
            <p:nvPr/>
          </p:nvSpPr>
          <p:spPr>
            <a:xfrm>
              <a:off x="3666900" y="2464050"/>
              <a:ext cx="1974000" cy="320100"/>
            </a:xfrm>
            <a:prstGeom prst="chevron">
              <a:avLst>
                <a:gd fmla="val 50000"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A7D86D"/>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6">
                                            <p:txEl>
                                              <p:pRg end="0" st="0"/>
                                            </p:txEl>
                                          </p:spTgt>
                                        </p:tgtEl>
                                        <p:attrNameLst>
                                          <p:attrName>style.visibility</p:attrName>
                                        </p:attrNameLst>
                                      </p:cBhvr>
                                      <p:to>
                                        <p:strVal val="visible"/>
                                      </p:to>
                                    </p:set>
                                    <p:animEffect filter="fade" transition="in">
                                      <p:cBhvr>
                                        <p:cTn dur="1000"/>
                                        <p:tgtEl>
                                          <p:spTgt spid="12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6">
                                            <p:txEl>
                                              <p:pRg end="1" st="1"/>
                                            </p:txEl>
                                          </p:spTgt>
                                        </p:tgtEl>
                                        <p:attrNameLst>
                                          <p:attrName>style.visibility</p:attrName>
                                        </p:attrNameLst>
                                      </p:cBhvr>
                                      <p:to>
                                        <p:strVal val="visible"/>
                                      </p:to>
                                    </p:set>
                                    <p:animEffect filter="fade" transition="in">
                                      <p:cBhvr>
                                        <p:cTn dur="1000"/>
                                        <p:tgtEl>
                                          <p:spTgt spid="126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35"/>
          <p:cNvSpPr txBox="1"/>
          <p:nvPr>
            <p:ph type="title"/>
          </p:nvPr>
        </p:nvSpPr>
        <p:spPr>
          <a:xfrm>
            <a:off x="5382900" y="540000"/>
            <a:ext cx="3089700" cy="1107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Average Profit</a:t>
            </a:r>
            <a:br>
              <a:rPr lang="en"/>
            </a:br>
            <a:r>
              <a:rPr lang="en"/>
              <a:t>by Genre</a:t>
            </a:r>
            <a:endParaRPr/>
          </a:p>
        </p:txBody>
      </p:sp>
      <p:sp>
        <p:nvSpPr>
          <p:cNvPr id="1279" name="Google Shape;1279;p35"/>
          <p:cNvSpPr txBox="1"/>
          <p:nvPr>
            <p:ph idx="1" type="body"/>
          </p:nvPr>
        </p:nvSpPr>
        <p:spPr>
          <a:xfrm>
            <a:off x="5382900" y="1647000"/>
            <a:ext cx="3600900" cy="2390100"/>
          </a:xfrm>
          <a:prstGeom prst="rect">
            <a:avLst/>
          </a:prstGeom>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b="1" lang="en" u="sng">
                <a:latin typeface="Comfortaa"/>
                <a:ea typeface="Comfortaa"/>
                <a:cs typeface="Comfortaa"/>
                <a:sym typeface="Comfortaa"/>
              </a:rPr>
              <a:t>Dual Genres</a:t>
            </a:r>
            <a:r>
              <a:rPr lang="en"/>
              <a:t> generally fare better than single </a:t>
            </a:r>
            <a:r>
              <a:rPr i="1" lang="en"/>
              <a:t>Genre</a:t>
            </a:r>
            <a:endParaRPr i="1"/>
          </a:p>
          <a:p>
            <a:pPr indent="-304800" lvl="0" marL="457200" rtl="0" algn="l">
              <a:lnSpc>
                <a:spcPct val="115000"/>
              </a:lnSpc>
              <a:spcBef>
                <a:spcPts val="1400"/>
              </a:spcBef>
              <a:spcAft>
                <a:spcPts val="0"/>
              </a:spcAft>
              <a:buSzPts val="1200"/>
              <a:buChar char="➔"/>
            </a:pPr>
            <a:r>
              <a:rPr lang="en"/>
              <a:t>High </a:t>
            </a:r>
            <a:r>
              <a:rPr i="1" lang="en"/>
              <a:t>Profit</a:t>
            </a:r>
            <a:r>
              <a:rPr lang="en"/>
              <a:t> does </a:t>
            </a:r>
            <a:r>
              <a:rPr b="1" lang="en" u="sng">
                <a:latin typeface="Comfortaa"/>
                <a:ea typeface="Comfortaa"/>
                <a:cs typeface="Comfortaa"/>
                <a:sym typeface="Comfortaa"/>
              </a:rPr>
              <a:t>not</a:t>
            </a:r>
            <a:r>
              <a:rPr lang="en"/>
              <a:t> translate into high </a:t>
            </a:r>
            <a:r>
              <a:rPr i="1" lang="en"/>
              <a:t>Profit Margin</a:t>
            </a:r>
            <a:endParaRPr i="1"/>
          </a:p>
          <a:p>
            <a:pPr indent="-304800" lvl="0" marL="457200" rtl="0" algn="l">
              <a:lnSpc>
                <a:spcPct val="115000"/>
              </a:lnSpc>
              <a:spcBef>
                <a:spcPts val="1400"/>
              </a:spcBef>
              <a:spcAft>
                <a:spcPts val="1400"/>
              </a:spcAft>
              <a:buSzPts val="1200"/>
              <a:buChar char="➔"/>
            </a:pPr>
            <a:r>
              <a:rPr b="1" lang="en" u="sng">
                <a:latin typeface="Comfortaa"/>
                <a:ea typeface="Comfortaa"/>
                <a:cs typeface="Comfortaa"/>
                <a:sym typeface="Comfortaa"/>
              </a:rPr>
              <a:t>Documentary</a:t>
            </a:r>
            <a:r>
              <a:rPr lang="en"/>
              <a:t> would be a safe choice for profit margin</a:t>
            </a:r>
            <a:endParaRPr/>
          </a:p>
        </p:txBody>
      </p:sp>
      <p:grpSp>
        <p:nvGrpSpPr>
          <p:cNvPr id="1280" name="Google Shape;1280;p35"/>
          <p:cNvGrpSpPr/>
          <p:nvPr/>
        </p:nvGrpSpPr>
        <p:grpSpPr>
          <a:xfrm>
            <a:off x="0" y="4800600"/>
            <a:ext cx="9144000" cy="342900"/>
            <a:chOff x="0" y="2452650"/>
            <a:chExt cx="9144000" cy="342900"/>
          </a:xfrm>
        </p:grpSpPr>
        <p:sp>
          <p:nvSpPr>
            <p:cNvPr id="1281" name="Google Shape;1281;p35"/>
            <p:cNvSpPr/>
            <p:nvPr/>
          </p:nvSpPr>
          <p:spPr>
            <a:xfrm>
              <a:off x="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Introduction</a:t>
              </a:r>
              <a:endParaRPr sz="1200">
                <a:solidFill>
                  <a:schemeClr val="accent2"/>
                </a:solidFill>
              </a:endParaRPr>
            </a:p>
          </p:txBody>
        </p:sp>
        <p:sp>
          <p:nvSpPr>
            <p:cNvPr id="1282" name="Google Shape;1282;p35"/>
            <p:cNvSpPr/>
            <p:nvPr/>
          </p:nvSpPr>
          <p:spPr>
            <a:xfrm>
              <a:off x="18288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Wrangling</a:t>
              </a:r>
              <a:endParaRPr sz="1200">
                <a:solidFill>
                  <a:schemeClr val="accent2"/>
                </a:solidFill>
              </a:endParaRPr>
            </a:p>
          </p:txBody>
        </p:sp>
        <p:sp>
          <p:nvSpPr>
            <p:cNvPr id="1283" name="Google Shape;1283;p35"/>
            <p:cNvSpPr/>
            <p:nvPr/>
          </p:nvSpPr>
          <p:spPr>
            <a:xfrm>
              <a:off x="36576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Analysis</a:t>
              </a:r>
              <a:endParaRPr sz="1200">
                <a:solidFill>
                  <a:schemeClr val="accent2"/>
                </a:solidFill>
              </a:endParaRPr>
            </a:p>
          </p:txBody>
        </p:sp>
        <p:sp>
          <p:nvSpPr>
            <p:cNvPr id="1284" name="Google Shape;1284;p35"/>
            <p:cNvSpPr/>
            <p:nvPr/>
          </p:nvSpPr>
          <p:spPr>
            <a:xfrm>
              <a:off x="54864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Machine Learning</a:t>
              </a:r>
              <a:endParaRPr sz="1200">
                <a:solidFill>
                  <a:schemeClr val="accent2"/>
                </a:solidFill>
              </a:endParaRPr>
            </a:p>
          </p:txBody>
        </p:sp>
        <p:sp>
          <p:nvSpPr>
            <p:cNvPr id="1285" name="Google Shape;1285;p35"/>
            <p:cNvSpPr/>
            <p:nvPr/>
          </p:nvSpPr>
          <p:spPr>
            <a:xfrm>
              <a:off x="7315200" y="2452650"/>
              <a:ext cx="18288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Conclusion</a:t>
              </a:r>
              <a:endParaRPr sz="1200">
                <a:solidFill>
                  <a:schemeClr val="accent2"/>
                </a:solidFill>
              </a:endParaRPr>
            </a:p>
          </p:txBody>
        </p:sp>
        <p:sp>
          <p:nvSpPr>
            <p:cNvPr id="1286" name="Google Shape;1286;p35"/>
            <p:cNvSpPr/>
            <p:nvPr/>
          </p:nvSpPr>
          <p:spPr>
            <a:xfrm>
              <a:off x="3666900" y="2464050"/>
              <a:ext cx="1974000" cy="320100"/>
            </a:xfrm>
            <a:prstGeom prst="chevron">
              <a:avLst>
                <a:gd fmla="val 50000"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A7D86D"/>
                </a:solidFill>
              </a:endParaRPr>
            </a:p>
          </p:txBody>
        </p:sp>
      </p:grpSp>
      <p:pic>
        <p:nvPicPr>
          <p:cNvPr id="1287" name="Google Shape;1287;p35"/>
          <p:cNvPicPr preferRelativeResize="0"/>
          <p:nvPr/>
        </p:nvPicPr>
        <p:blipFill>
          <a:blip r:embed="rId3">
            <a:alphaModFix/>
          </a:blip>
          <a:stretch>
            <a:fillRect/>
          </a:stretch>
        </p:blipFill>
        <p:spPr>
          <a:xfrm>
            <a:off x="916500" y="2687896"/>
            <a:ext cx="3601050" cy="1920554"/>
          </a:xfrm>
          <a:prstGeom prst="rect">
            <a:avLst/>
          </a:prstGeom>
          <a:noFill/>
          <a:ln cap="flat" cmpd="sng" w="9525">
            <a:solidFill>
              <a:schemeClr val="accent6"/>
            </a:solidFill>
            <a:prstDash val="solid"/>
            <a:round/>
            <a:headEnd len="sm" w="sm" type="none"/>
            <a:tailEnd len="sm" w="sm" type="none"/>
          </a:ln>
        </p:spPr>
      </p:pic>
      <p:pic>
        <p:nvPicPr>
          <p:cNvPr id="1288" name="Google Shape;1288;p35"/>
          <p:cNvPicPr preferRelativeResize="0"/>
          <p:nvPr/>
        </p:nvPicPr>
        <p:blipFill>
          <a:blip r:embed="rId4">
            <a:alphaModFix/>
          </a:blip>
          <a:stretch>
            <a:fillRect/>
          </a:stretch>
        </p:blipFill>
        <p:spPr>
          <a:xfrm>
            <a:off x="916507" y="540000"/>
            <a:ext cx="3601044" cy="1955741"/>
          </a:xfrm>
          <a:prstGeom prst="rect">
            <a:avLst/>
          </a:prstGeom>
          <a:noFill/>
          <a:ln cap="flat" cmpd="sng" w="9525">
            <a:solidFill>
              <a:schemeClr val="accent6"/>
            </a:solidFill>
            <a:prstDash val="solid"/>
            <a:round/>
            <a:headEnd len="sm" w="sm" type="none"/>
            <a:tailEnd len="sm" w="sm" type="none"/>
          </a:ln>
        </p:spPr>
      </p:pic>
      <p:pic>
        <p:nvPicPr>
          <p:cNvPr id="1289" name="Google Shape;1289;p35"/>
          <p:cNvPicPr preferRelativeResize="0"/>
          <p:nvPr/>
        </p:nvPicPr>
        <p:blipFill>
          <a:blip r:embed="rId5">
            <a:alphaModFix/>
          </a:blip>
          <a:stretch>
            <a:fillRect/>
          </a:stretch>
        </p:blipFill>
        <p:spPr>
          <a:xfrm>
            <a:off x="5382897" y="4105950"/>
            <a:ext cx="3089700" cy="502500"/>
          </a:xfrm>
          <a:prstGeom prst="rect">
            <a:avLst/>
          </a:prstGeom>
          <a:noFill/>
          <a:ln>
            <a:noFill/>
          </a:ln>
        </p:spPr>
      </p:pic>
      <p:cxnSp>
        <p:nvCxnSpPr>
          <p:cNvPr id="1290" name="Google Shape;1290;p35"/>
          <p:cNvCxnSpPr/>
          <p:nvPr/>
        </p:nvCxnSpPr>
        <p:spPr>
          <a:xfrm>
            <a:off x="1071250" y="675050"/>
            <a:ext cx="3382500" cy="0"/>
          </a:xfrm>
          <a:prstGeom prst="straightConnector1">
            <a:avLst/>
          </a:prstGeom>
          <a:noFill/>
          <a:ln cap="flat" cmpd="sng" w="19050">
            <a:solidFill>
              <a:srgbClr val="000000"/>
            </a:solidFill>
            <a:prstDash val="solid"/>
            <a:round/>
            <a:headEnd len="med" w="med" type="none"/>
            <a:tailEnd len="med" w="med" type="none"/>
          </a:ln>
        </p:spPr>
      </p:cxnSp>
      <p:sp>
        <p:nvSpPr>
          <p:cNvPr id="1291" name="Google Shape;1291;p35"/>
          <p:cNvSpPr/>
          <p:nvPr/>
        </p:nvSpPr>
        <p:spPr>
          <a:xfrm>
            <a:off x="5407650" y="4233675"/>
            <a:ext cx="1533600" cy="1173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9">
                                            <p:txEl>
                                              <p:pRg end="0" st="0"/>
                                            </p:txEl>
                                          </p:spTgt>
                                        </p:tgtEl>
                                        <p:attrNameLst>
                                          <p:attrName>style.visibility</p:attrName>
                                        </p:attrNameLst>
                                      </p:cBhvr>
                                      <p:to>
                                        <p:strVal val="visible"/>
                                      </p:to>
                                    </p:set>
                                    <p:animEffect filter="fade" transition="in">
                                      <p:cBhvr>
                                        <p:cTn dur="1000"/>
                                        <p:tgtEl>
                                          <p:spTgt spid="12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9">
                                            <p:txEl>
                                              <p:pRg end="1" st="1"/>
                                            </p:txEl>
                                          </p:spTgt>
                                        </p:tgtEl>
                                        <p:attrNameLst>
                                          <p:attrName>style.visibility</p:attrName>
                                        </p:attrNameLst>
                                      </p:cBhvr>
                                      <p:to>
                                        <p:strVal val="visible"/>
                                      </p:to>
                                    </p:set>
                                    <p:animEffect filter="fade" transition="in">
                                      <p:cBhvr>
                                        <p:cTn dur="1000"/>
                                        <p:tgtEl>
                                          <p:spTgt spid="12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9">
                                            <p:txEl>
                                              <p:pRg end="2" st="2"/>
                                            </p:txEl>
                                          </p:spTgt>
                                        </p:tgtEl>
                                        <p:attrNameLst>
                                          <p:attrName>style.visibility</p:attrName>
                                        </p:attrNameLst>
                                      </p:cBhvr>
                                      <p:to>
                                        <p:strVal val="visible"/>
                                      </p:to>
                                    </p:set>
                                    <p:animEffect filter="fade" transition="in">
                                      <p:cBhvr>
                                        <p:cTn dur="1000"/>
                                        <p:tgtEl>
                                          <p:spTgt spid="12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9"/>
                                        </p:tgtEl>
                                        <p:attrNameLst>
                                          <p:attrName>style.visibility</p:attrName>
                                        </p:attrNameLst>
                                      </p:cBhvr>
                                      <p:to>
                                        <p:strVal val="visible"/>
                                      </p:to>
                                    </p:set>
                                    <p:animEffect filter="fade" transition="in">
                                      <p:cBhvr>
                                        <p:cTn dur="1000"/>
                                        <p:tgtEl>
                                          <p:spTgt spid="1289"/>
                                        </p:tgtEl>
                                      </p:cBhvr>
                                    </p:animEffect>
                                  </p:childTnLst>
                                </p:cTn>
                              </p:par>
                              <p:par>
                                <p:cTn fill="hold" nodeType="withEffect" presetClass="entr" presetID="10" presetSubtype="0">
                                  <p:stCondLst>
                                    <p:cond delay="0"/>
                                  </p:stCondLst>
                                  <p:childTnLst>
                                    <p:set>
                                      <p:cBhvr>
                                        <p:cTn dur="1" fill="hold">
                                          <p:stCondLst>
                                            <p:cond delay="0"/>
                                          </p:stCondLst>
                                        </p:cTn>
                                        <p:tgtEl>
                                          <p:spTgt spid="1291"/>
                                        </p:tgtEl>
                                        <p:attrNameLst>
                                          <p:attrName>style.visibility</p:attrName>
                                        </p:attrNameLst>
                                      </p:cBhvr>
                                      <p:to>
                                        <p:strVal val="visible"/>
                                      </p:to>
                                    </p:set>
                                    <p:animEffect filter="fade" transition="in">
                                      <p:cBhvr>
                                        <p:cTn dur="1000"/>
                                        <p:tgtEl>
                                          <p:spTgt spid="1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36"/>
          <p:cNvSpPr txBox="1"/>
          <p:nvPr>
            <p:ph type="title"/>
          </p:nvPr>
        </p:nvSpPr>
        <p:spPr>
          <a:xfrm>
            <a:off x="5382900" y="540000"/>
            <a:ext cx="3089700" cy="1107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Profit by </a:t>
            </a:r>
            <a:br>
              <a:rPr lang="en"/>
            </a:br>
            <a:r>
              <a:rPr lang="en"/>
              <a:t>Films’ </a:t>
            </a:r>
            <a:r>
              <a:rPr lang="en"/>
              <a:t>Duration</a:t>
            </a:r>
            <a:endParaRPr/>
          </a:p>
        </p:txBody>
      </p:sp>
      <p:sp>
        <p:nvSpPr>
          <p:cNvPr id="1297" name="Google Shape;1297;p36"/>
          <p:cNvSpPr txBox="1"/>
          <p:nvPr>
            <p:ph idx="1" type="body"/>
          </p:nvPr>
        </p:nvSpPr>
        <p:spPr>
          <a:xfrm>
            <a:off x="5382900" y="1647000"/>
            <a:ext cx="3089700" cy="30702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b="1" lang="en" u="sng">
                <a:latin typeface="Comfortaa"/>
                <a:ea typeface="Comfortaa"/>
                <a:cs typeface="Comfortaa"/>
                <a:sym typeface="Comfortaa"/>
              </a:rPr>
              <a:t>Films longer than &gt;123</a:t>
            </a:r>
            <a:r>
              <a:rPr lang="en"/>
              <a:t> mins fetch higher </a:t>
            </a:r>
            <a:r>
              <a:rPr i="1" lang="en"/>
              <a:t>Profits</a:t>
            </a:r>
            <a:endParaRPr i="1"/>
          </a:p>
          <a:p>
            <a:pPr indent="-304800" lvl="0" marL="457200" rtl="0" algn="l">
              <a:lnSpc>
                <a:spcPct val="115000"/>
              </a:lnSpc>
              <a:spcBef>
                <a:spcPts val="1400"/>
              </a:spcBef>
              <a:spcAft>
                <a:spcPts val="1400"/>
              </a:spcAft>
              <a:buSzPts val="1200"/>
              <a:buChar char="➔"/>
            </a:pPr>
            <a:r>
              <a:rPr lang="en"/>
              <a:t>This phenomenon can be observed since early 2000s, having a parabola effect to 2019</a:t>
            </a:r>
            <a:endParaRPr/>
          </a:p>
        </p:txBody>
      </p:sp>
      <p:grpSp>
        <p:nvGrpSpPr>
          <p:cNvPr id="1298" name="Google Shape;1298;p36"/>
          <p:cNvGrpSpPr/>
          <p:nvPr/>
        </p:nvGrpSpPr>
        <p:grpSpPr>
          <a:xfrm>
            <a:off x="0" y="4800600"/>
            <a:ext cx="9144000" cy="342900"/>
            <a:chOff x="0" y="2452650"/>
            <a:chExt cx="9144000" cy="342900"/>
          </a:xfrm>
        </p:grpSpPr>
        <p:sp>
          <p:nvSpPr>
            <p:cNvPr id="1299" name="Google Shape;1299;p36"/>
            <p:cNvSpPr/>
            <p:nvPr/>
          </p:nvSpPr>
          <p:spPr>
            <a:xfrm>
              <a:off x="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Introduction</a:t>
              </a:r>
              <a:endParaRPr sz="1200">
                <a:solidFill>
                  <a:schemeClr val="accent2"/>
                </a:solidFill>
              </a:endParaRPr>
            </a:p>
          </p:txBody>
        </p:sp>
        <p:sp>
          <p:nvSpPr>
            <p:cNvPr id="1300" name="Google Shape;1300;p36"/>
            <p:cNvSpPr/>
            <p:nvPr/>
          </p:nvSpPr>
          <p:spPr>
            <a:xfrm>
              <a:off x="18288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Wrangling</a:t>
              </a:r>
              <a:endParaRPr sz="1200">
                <a:solidFill>
                  <a:schemeClr val="accent2"/>
                </a:solidFill>
              </a:endParaRPr>
            </a:p>
          </p:txBody>
        </p:sp>
        <p:sp>
          <p:nvSpPr>
            <p:cNvPr id="1301" name="Google Shape;1301;p36"/>
            <p:cNvSpPr/>
            <p:nvPr/>
          </p:nvSpPr>
          <p:spPr>
            <a:xfrm>
              <a:off x="36576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Analysis</a:t>
              </a:r>
              <a:endParaRPr sz="1200">
                <a:solidFill>
                  <a:schemeClr val="accent2"/>
                </a:solidFill>
              </a:endParaRPr>
            </a:p>
          </p:txBody>
        </p:sp>
        <p:sp>
          <p:nvSpPr>
            <p:cNvPr id="1302" name="Google Shape;1302;p36"/>
            <p:cNvSpPr/>
            <p:nvPr/>
          </p:nvSpPr>
          <p:spPr>
            <a:xfrm>
              <a:off x="54864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Machine Learning</a:t>
              </a:r>
              <a:endParaRPr sz="1200">
                <a:solidFill>
                  <a:schemeClr val="accent2"/>
                </a:solidFill>
              </a:endParaRPr>
            </a:p>
          </p:txBody>
        </p:sp>
        <p:sp>
          <p:nvSpPr>
            <p:cNvPr id="1303" name="Google Shape;1303;p36"/>
            <p:cNvSpPr/>
            <p:nvPr/>
          </p:nvSpPr>
          <p:spPr>
            <a:xfrm>
              <a:off x="7315200" y="2452650"/>
              <a:ext cx="18288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Conclusion</a:t>
              </a:r>
              <a:endParaRPr sz="1200">
                <a:solidFill>
                  <a:schemeClr val="accent2"/>
                </a:solidFill>
              </a:endParaRPr>
            </a:p>
          </p:txBody>
        </p:sp>
        <p:sp>
          <p:nvSpPr>
            <p:cNvPr id="1304" name="Google Shape;1304;p36"/>
            <p:cNvSpPr/>
            <p:nvPr/>
          </p:nvSpPr>
          <p:spPr>
            <a:xfrm>
              <a:off x="3666900" y="2464050"/>
              <a:ext cx="1974000" cy="320100"/>
            </a:xfrm>
            <a:prstGeom prst="chevron">
              <a:avLst>
                <a:gd fmla="val 50000"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A7D86D"/>
                </a:solidFill>
              </a:endParaRPr>
            </a:p>
          </p:txBody>
        </p:sp>
      </p:grpSp>
      <p:pic>
        <p:nvPicPr>
          <p:cNvPr id="1305" name="Google Shape;1305;p36"/>
          <p:cNvPicPr preferRelativeResize="0"/>
          <p:nvPr/>
        </p:nvPicPr>
        <p:blipFill>
          <a:blip r:embed="rId3">
            <a:alphaModFix/>
          </a:blip>
          <a:stretch>
            <a:fillRect/>
          </a:stretch>
        </p:blipFill>
        <p:spPr>
          <a:xfrm>
            <a:off x="265975" y="1149500"/>
            <a:ext cx="5116926" cy="2714650"/>
          </a:xfrm>
          <a:prstGeom prst="rect">
            <a:avLst/>
          </a:prstGeom>
          <a:noFill/>
          <a:ln cap="flat" cmpd="sng" w="9525">
            <a:solidFill>
              <a:schemeClr val="accent6"/>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7">
                                            <p:txEl>
                                              <p:pRg end="0" st="0"/>
                                            </p:txEl>
                                          </p:spTgt>
                                        </p:tgtEl>
                                        <p:attrNameLst>
                                          <p:attrName>style.visibility</p:attrName>
                                        </p:attrNameLst>
                                      </p:cBhvr>
                                      <p:to>
                                        <p:strVal val="visible"/>
                                      </p:to>
                                    </p:set>
                                    <p:animEffect filter="fade" transition="in">
                                      <p:cBhvr>
                                        <p:cTn dur="1000"/>
                                        <p:tgtEl>
                                          <p:spTgt spid="12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7">
                                            <p:txEl>
                                              <p:pRg end="1" st="1"/>
                                            </p:txEl>
                                          </p:spTgt>
                                        </p:tgtEl>
                                        <p:attrNameLst>
                                          <p:attrName>style.visibility</p:attrName>
                                        </p:attrNameLst>
                                      </p:cBhvr>
                                      <p:to>
                                        <p:strVal val="visible"/>
                                      </p:to>
                                    </p:set>
                                    <p:animEffect filter="fade" transition="in">
                                      <p:cBhvr>
                                        <p:cTn dur="1000"/>
                                        <p:tgtEl>
                                          <p:spTgt spid="129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37"/>
          <p:cNvSpPr/>
          <p:nvPr/>
        </p:nvSpPr>
        <p:spPr>
          <a:xfrm>
            <a:off x="4848248" y="1007834"/>
            <a:ext cx="3388808" cy="2858231"/>
          </a:xfrm>
          <a:custGeom>
            <a:rect b="b" l="l" r="r" t="t"/>
            <a:pathLst>
              <a:path extrusionOk="0" h="55003" w="69177">
                <a:moveTo>
                  <a:pt x="49645" y="0"/>
                </a:moveTo>
                <a:cubicBezTo>
                  <a:pt x="47737" y="0"/>
                  <a:pt x="45832" y="364"/>
                  <a:pt x="44078" y="1115"/>
                </a:cubicBezTo>
                <a:cubicBezTo>
                  <a:pt x="42767" y="425"/>
                  <a:pt x="41295" y="100"/>
                  <a:pt x="39791" y="100"/>
                </a:cubicBezTo>
                <a:cubicBezTo>
                  <a:pt x="35901" y="100"/>
                  <a:pt x="31797" y="2276"/>
                  <a:pt x="29719" y="5925"/>
                </a:cubicBezTo>
                <a:cubicBezTo>
                  <a:pt x="28147" y="5254"/>
                  <a:pt x="26429" y="4934"/>
                  <a:pt x="24697" y="4934"/>
                </a:cubicBezTo>
                <a:cubicBezTo>
                  <a:pt x="21826" y="4934"/>
                  <a:pt x="18919" y="5814"/>
                  <a:pt x="16586" y="7425"/>
                </a:cubicBezTo>
                <a:cubicBezTo>
                  <a:pt x="12836" y="10021"/>
                  <a:pt x="10585" y="14593"/>
                  <a:pt x="10812" y="19129"/>
                </a:cubicBezTo>
                <a:cubicBezTo>
                  <a:pt x="5263" y="21213"/>
                  <a:pt x="1120" y="26606"/>
                  <a:pt x="560" y="32488"/>
                </a:cubicBezTo>
                <a:cubicBezTo>
                  <a:pt x="1" y="38358"/>
                  <a:pt x="3037" y="44442"/>
                  <a:pt x="8097" y="47526"/>
                </a:cubicBezTo>
                <a:cubicBezTo>
                  <a:pt x="10593" y="49047"/>
                  <a:pt x="13518" y="49806"/>
                  <a:pt x="16442" y="49806"/>
                </a:cubicBezTo>
                <a:cubicBezTo>
                  <a:pt x="19445" y="49806"/>
                  <a:pt x="22446" y="49005"/>
                  <a:pt x="24980" y="47407"/>
                </a:cubicBezTo>
                <a:cubicBezTo>
                  <a:pt x="26495" y="52085"/>
                  <a:pt x="31513" y="55002"/>
                  <a:pt x="36462" y="55002"/>
                </a:cubicBezTo>
                <a:cubicBezTo>
                  <a:pt x="37269" y="55002"/>
                  <a:pt x="38075" y="54925"/>
                  <a:pt x="38863" y="54765"/>
                </a:cubicBezTo>
                <a:cubicBezTo>
                  <a:pt x="44494" y="53633"/>
                  <a:pt x="48983" y="49014"/>
                  <a:pt x="51067" y="43692"/>
                </a:cubicBezTo>
                <a:cubicBezTo>
                  <a:pt x="52595" y="44525"/>
                  <a:pt x="54298" y="44912"/>
                  <a:pt x="56016" y="44912"/>
                </a:cubicBezTo>
                <a:cubicBezTo>
                  <a:pt x="59945" y="44912"/>
                  <a:pt x="63947" y="42887"/>
                  <a:pt x="66092" y="39548"/>
                </a:cubicBezTo>
                <a:cubicBezTo>
                  <a:pt x="69176" y="34750"/>
                  <a:pt x="68414" y="27999"/>
                  <a:pt x="64735" y="23642"/>
                </a:cubicBezTo>
                <a:cubicBezTo>
                  <a:pt x="64140" y="22927"/>
                  <a:pt x="63461" y="22249"/>
                  <a:pt x="63223" y="21356"/>
                </a:cubicBezTo>
                <a:cubicBezTo>
                  <a:pt x="62937" y="20284"/>
                  <a:pt x="63366" y="19177"/>
                  <a:pt x="63663" y="18105"/>
                </a:cubicBezTo>
                <a:cubicBezTo>
                  <a:pt x="65092" y="12926"/>
                  <a:pt x="63294" y="7009"/>
                  <a:pt x="59234" y="3484"/>
                </a:cubicBezTo>
                <a:cubicBezTo>
                  <a:pt x="56613" y="1209"/>
                  <a:pt x="53122" y="0"/>
                  <a:pt x="496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7"/>
          <p:cNvSpPr txBox="1"/>
          <p:nvPr>
            <p:ph type="ctrTitle"/>
          </p:nvPr>
        </p:nvSpPr>
        <p:spPr>
          <a:xfrm>
            <a:off x="641675" y="449600"/>
            <a:ext cx="4162500" cy="18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Machine Learning</a:t>
            </a:r>
            <a:endParaRPr sz="4800"/>
          </a:p>
        </p:txBody>
      </p:sp>
      <p:sp>
        <p:nvSpPr>
          <p:cNvPr id="1312" name="Google Shape;1312;p37"/>
          <p:cNvSpPr txBox="1"/>
          <p:nvPr>
            <p:ph idx="1" type="subTitle"/>
          </p:nvPr>
        </p:nvSpPr>
        <p:spPr>
          <a:xfrm>
            <a:off x="641675" y="2201775"/>
            <a:ext cx="3125700" cy="138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400">
                <a:latin typeface="Comfortaa"/>
                <a:ea typeface="Comfortaa"/>
                <a:cs typeface="Comfortaa"/>
                <a:sym typeface="Comfortaa"/>
              </a:rPr>
              <a:t>Logistics Regression</a:t>
            </a:r>
            <a:r>
              <a:rPr lang="en" sz="1400"/>
              <a:t> to predict whether a movie will be profitable based on attributes that are only available prior to it's release. </a:t>
            </a:r>
            <a:endParaRPr sz="1400"/>
          </a:p>
        </p:txBody>
      </p:sp>
      <p:grpSp>
        <p:nvGrpSpPr>
          <p:cNvPr id="1313" name="Google Shape;1313;p37"/>
          <p:cNvGrpSpPr/>
          <p:nvPr/>
        </p:nvGrpSpPr>
        <p:grpSpPr>
          <a:xfrm>
            <a:off x="4639874" y="1612742"/>
            <a:ext cx="3505067" cy="3197954"/>
            <a:chOff x="5243074" y="1612742"/>
            <a:chExt cx="3505067" cy="3197954"/>
          </a:xfrm>
        </p:grpSpPr>
        <p:sp>
          <p:nvSpPr>
            <p:cNvPr id="1314" name="Google Shape;1314;p37"/>
            <p:cNvSpPr/>
            <p:nvPr/>
          </p:nvSpPr>
          <p:spPr>
            <a:xfrm>
              <a:off x="7271409" y="3610490"/>
              <a:ext cx="80663" cy="1198155"/>
            </a:xfrm>
            <a:custGeom>
              <a:rect b="b" l="l" r="r" t="t"/>
              <a:pathLst>
                <a:path extrusionOk="0" h="23870" w="1607">
                  <a:moveTo>
                    <a:pt x="1606" y="0"/>
                  </a:moveTo>
                  <a:lnTo>
                    <a:pt x="67" y="58"/>
                  </a:lnTo>
                  <a:lnTo>
                    <a:pt x="1" y="23869"/>
                  </a:lnTo>
                  <a:lnTo>
                    <a:pt x="1049" y="23869"/>
                  </a:lnTo>
                  <a:lnTo>
                    <a:pt x="1606" y="0"/>
                  </a:ln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7"/>
            <p:cNvSpPr/>
            <p:nvPr/>
          </p:nvSpPr>
          <p:spPr>
            <a:xfrm>
              <a:off x="7542864" y="3597088"/>
              <a:ext cx="315777" cy="1211557"/>
            </a:xfrm>
            <a:custGeom>
              <a:rect b="b" l="l" r="r" t="t"/>
              <a:pathLst>
                <a:path extrusionOk="0" h="24137" w="6291">
                  <a:moveTo>
                    <a:pt x="0" y="1"/>
                  </a:moveTo>
                  <a:lnTo>
                    <a:pt x="5117" y="24136"/>
                  </a:lnTo>
                  <a:lnTo>
                    <a:pt x="6290" y="24136"/>
                  </a:lnTo>
                  <a:lnTo>
                    <a:pt x="2030" y="1"/>
                  </a:ln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7"/>
            <p:cNvSpPr/>
            <p:nvPr/>
          </p:nvSpPr>
          <p:spPr>
            <a:xfrm>
              <a:off x="6717656" y="3605470"/>
              <a:ext cx="343334" cy="1203174"/>
            </a:xfrm>
            <a:custGeom>
              <a:rect b="b" l="l" r="r" t="t"/>
              <a:pathLst>
                <a:path extrusionOk="0" h="23970" w="6840">
                  <a:moveTo>
                    <a:pt x="5142" y="0"/>
                  </a:moveTo>
                  <a:lnTo>
                    <a:pt x="1" y="23969"/>
                  </a:lnTo>
                  <a:lnTo>
                    <a:pt x="1174" y="23969"/>
                  </a:lnTo>
                  <a:lnTo>
                    <a:pt x="6839" y="100"/>
                  </a:lnTo>
                  <a:lnTo>
                    <a:pt x="5142" y="0"/>
                  </a:ln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7"/>
            <p:cNvSpPr/>
            <p:nvPr/>
          </p:nvSpPr>
          <p:spPr>
            <a:xfrm>
              <a:off x="6567523" y="2460881"/>
              <a:ext cx="1514484" cy="1176972"/>
            </a:xfrm>
            <a:custGeom>
              <a:rect b="b" l="l" r="r" t="t"/>
              <a:pathLst>
                <a:path extrusionOk="0" h="23448" w="30172">
                  <a:moveTo>
                    <a:pt x="24223" y="1"/>
                  </a:moveTo>
                  <a:cubicBezTo>
                    <a:pt x="16341" y="1"/>
                    <a:pt x="16783" y="10820"/>
                    <a:pt x="14872" y="15840"/>
                  </a:cubicBezTo>
                  <a:cubicBezTo>
                    <a:pt x="13282" y="20009"/>
                    <a:pt x="8978" y="20384"/>
                    <a:pt x="6945" y="20384"/>
                  </a:cubicBezTo>
                  <a:cubicBezTo>
                    <a:pt x="6499" y="20384"/>
                    <a:pt x="6162" y="20366"/>
                    <a:pt x="5987" y="20366"/>
                  </a:cubicBezTo>
                  <a:cubicBezTo>
                    <a:pt x="5907" y="20366"/>
                    <a:pt x="5799" y="20365"/>
                    <a:pt x="5669" y="20365"/>
                  </a:cubicBezTo>
                  <a:cubicBezTo>
                    <a:pt x="4218" y="20365"/>
                    <a:pt x="1" y="20435"/>
                    <a:pt x="1627" y="22138"/>
                  </a:cubicBezTo>
                  <a:cubicBezTo>
                    <a:pt x="2457" y="23002"/>
                    <a:pt x="7496" y="23448"/>
                    <a:pt x="12853" y="23448"/>
                  </a:cubicBezTo>
                  <a:cubicBezTo>
                    <a:pt x="18989" y="23448"/>
                    <a:pt x="25542" y="22863"/>
                    <a:pt x="26661" y="21655"/>
                  </a:cubicBezTo>
                  <a:cubicBezTo>
                    <a:pt x="28766" y="19392"/>
                    <a:pt x="29091" y="12770"/>
                    <a:pt x="29656" y="6230"/>
                  </a:cubicBezTo>
                  <a:cubicBezTo>
                    <a:pt x="30171" y="273"/>
                    <a:pt x="25534" y="5"/>
                    <a:pt x="24694" y="5"/>
                  </a:cubicBezTo>
                  <a:cubicBezTo>
                    <a:pt x="24611" y="5"/>
                    <a:pt x="24565" y="7"/>
                    <a:pt x="24565" y="7"/>
                  </a:cubicBezTo>
                  <a:cubicBezTo>
                    <a:pt x="24449" y="3"/>
                    <a:pt x="24335" y="1"/>
                    <a:pt x="24223"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7"/>
            <p:cNvSpPr/>
            <p:nvPr/>
          </p:nvSpPr>
          <p:spPr>
            <a:xfrm>
              <a:off x="6620780" y="2461634"/>
              <a:ext cx="1443307" cy="1177575"/>
            </a:xfrm>
            <a:custGeom>
              <a:rect b="b" l="l" r="r" t="t"/>
              <a:pathLst>
                <a:path extrusionOk="0" h="23460" w="28754">
                  <a:moveTo>
                    <a:pt x="23870" y="1"/>
                  </a:moveTo>
                  <a:cubicBezTo>
                    <a:pt x="23870" y="1"/>
                    <a:pt x="28188" y="883"/>
                    <a:pt x="27780" y="5408"/>
                  </a:cubicBezTo>
                  <a:cubicBezTo>
                    <a:pt x="27381" y="9926"/>
                    <a:pt x="26249" y="17838"/>
                    <a:pt x="24153" y="19860"/>
                  </a:cubicBezTo>
                  <a:cubicBezTo>
                    <a:pt x="22420" y="21524"/>
                    <a:pt x="16539" y="22117"/>
                    <a:pt x="12030" y="22117"/>
                  </a:cubicBezTo>
                  <a:cubicBezTo>
                    <a:pt x="11061" y="22117"/>
                    <a:pt x="10156" y="22089"/>
                    <a:pt x="9368" y="22039"/>
                  </a:cubicBezTo>
                  <a:cubicBezTo>
                    <a:pt x="4202" y="21715"/>
                    <a:pt x="940" y="20733"/>
                    <a:pt x="940" y="20733"/>
                  </a:cubicBezTo>
                  <a:cubicBezTo>
                    <a:pt x="940" y="20733"/>
                    <a:pt x="0" y="21341"/>
                    <a:pt x="283" y="21732"/>
                  </a:cubicBezTo>
                  <a:cubicBezTo>
                    <a:pt x="544" y="22092"/>
                    <a:pt x="2711" y="23459"/>
                    <a:pt x="12638" y="23459"/>
                  </a:cubicBezTo>
                  <a:cubicBezTo>
                    <a:pt x="13470" y="23459"/>
                    <a:pt x="14356" y="23449"/>
                    <a:pt x="15300" y="23429"/>
                  </a:cubicBezTo>
                  <a:cubicBezTo>
                    <a:pt x="27522" y="23171"/>
                    <a:pt x="26673" y="21366"/>
                    <a:pt x="27181" y="19402"/>
                  </a:cubicBezTo>
                  <a:cubicBezTo>
                    <a:pt x="27688" y="17430"/>
                    <a:pt x="28753" y="6931"/>
                    <a:pt x="28604" y="4626"/>
                  </a:cubicBezTo>
                  <a:cubicBezTo>
                    <a:pt x="28454" y="2313"/>
                    <a:pt x="27289" y="400"/>
                    <a:pt x="23870"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7"/>
            <p:cNvSpPr/>
            <p:nvPr/>
          </p:nvSpPr>
          <p:spPr>
            <a:xfrm>
              <a:off x="6620780" y="2461634"/>
              <a:ext cx="1443307" cy="1177575"/>
            </a:xfrm>
            <a:custGeom>
              <a:rect b="b" l="l" r="r" t="t"/>
              <a:pathLst>
                <a:path extrusionOk="0" h="23460" w="28754">
                  <a:moveTo>
                    <a:pt x="23870" y="1"/>
                  </a:moveTo>
                  <a:cubicBezTo>
                    <a:pt x="23870" y="1"/>
                    <a:pt x="28188" y="883"/>
                    <a:pt x="27780" y="5408"/>
                  </a:cubicBezTo>
                  <a:cubicBezTo>
                    <a:pt x="27381" y="9926"/>
                    <a:pt x="26249" y="17838"/>
                    <a:pt x="24153" y="19860"/>
                  </a:cubicBezTo>
                  <a:cubicBezTo>
                    <a:pt x="22420" y="21524"/>
                    <a:pt x="16539" y="22117"/>
                    <a:pt x="12030" y="22117"/>
                  </a:cubicBezTo>
                  <a:cubicBezTo>
                    <a:pt x="11061" y="22117"/>
                    <a:pt x="10156" y="22089"/>
                    <a:pt x="9368" y="22039"/>
                  </a:cubicBezTo>
                  <a:cubicBezTo>
                    <a:pt x="4202" y="21715"/>
                    <a:pt x="940" y="20733"/>
                    <a:pt x="940" y="20733"/>
                  </a:cubicBezTo>
                  <a:cubicBezTo>
                    <a:pt x="940" y="20733"/>
                    <a:pt x="0" y="21341"/>
                    <a:pt x="283" y="21732"/>
                  </a:cubicBezTo>
                  <a:cubicBezTo>
                    <a:pt x="544" y="22092"/>
                    <a:pt x="2711" y="23459"/>
                    <a:pt x="12638" y="23459"/>
                  </a:cubicBezTo>
                  <a:cubicBezTo>
                    <a:pt x="13470" y="23459"/>
                    <a:pt x="14356" y="23449"/>
                    <a:pt x="15300" y="23429"/>
                  </a:cubicBezTo>
                  <a:cubicBezTo>
                    <a:pt x="27522" y="23171"/>
                    <a:pt x="26673" y="21366"/>
                    <a:pt x="27181" y="19402"/>
                  </a:cubicBezTo>
                  <a:cubicBezTo>
                    <a:pt x="27688" y="17430"/>
                    <a:pt x="28753" y="6931"/>
                    <a:pt x="28604" y="4626"/>
                  </a:cubicBezTo>
                  <a:cubicBezTo>
                    <a:pt x="28454" y="2313"/>
                    <a:pt x="27289" y="400"/>
                    <a:pt x="238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7"/>
            <p:cNvSpPr/>
            <p:nvPr/>
          </p:nvSpPr>
          <p:spPr>
            <a:xfrm>
              <a:off x="7640995" y="2873381"/>
              <a:ext cx="46832" cy="60184"/>
            </a:xfrm>
            <a:custGeom>
              <a:rect b="b" l="l" r="r" t="t"/>
              <a:pathLst>
                <a:path extrusionOk="0" h="1199" w="933">
                  <a:moveTo>
                    <a:pt x="466" y="1"/>
                  </a:moveTo>
                  <a:cubicBezTo>
                    <a:pt x="208" y="1"/>
                    <a:pt x="1" y="267"/>
                    <a:pt x="1" y="600"/>
                  </a:cubicBezTo>
                  <a:cubicBezTo>
                    <a:pt x="1" y="933"/>
                    <a:pt x="208" y="1199"/>
                    <a:pt x="466" y="1199"/>
                  </a:cubicBezTo>
                  <a:cubicBezTo>
                    <a:pt x="724" y="1199"/>
                    <a:pt x="932" y="933"/>
                    <a:pt x="932" y="600"/>
                  </a:cubicBezTo>
                  <a:cubicBezTo>
                    <a:pt x="932" y="267"/>
                    <a:pt x="724" y="1"/>
                    <a:pt x="466"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7"/>
            <p:cNvSpPr/>
            <p:nvPr/>
          </p:nvSpPr>
          <p:spPr>
            <a:xfrm>
              <a:off x="7642250" y="2770632"/>
              <a:ext cx="72281" cy="279938"/>
            </a:xfrm>
            <a:custGeom>
              <a:rect b="b" l="l" r="r" t="t"/>
              <a:pathLst>
                <a:path extrusionOk="0" h="5577" w="1440">
                  <a:moveTo>
                    <a:pt x="290" y="1"/>
                  </a:moveTo>
                  <a:cubicBezTo>
                    <a:pt x="278" y="1"/>
                    <a:pt x="230" y="75"/>
                    <a:pt x="167" y="209"/>
                  </a:cubicBezTo>
                  <a:cubicBezTo>
                    <a:pt x="100" y="351"/>
                    <a:pt x="34" y="575"/>
                    <a:pt x="17" y="866"/>
                  </a:cubicBezTo>
                  <a:cubicBezTo>
                    <a:pt x="0" y="1149"/>
                    <a:pt x="42" y="1499"/>
                    <a:pt x="200" y="1848"/>
                  </a:cubicBezTo>
                  <a:cubicBezTo>
                    <a:pt x="283" y="2023"/>
                    <a:pt x="383" y="2198"/>
                    <a:pt x="533" y="2356"/>
                  </a:cubicBezTo>
                  <a:cubicBezTo>
                    <a:pt x="683" y="2505"/>
                    <a:pt x="824" y="2630"/>
                    <a:pt x="783" y="2813"/>
                  </a:cubicBezTo>
                  <a:cubicBezTo>
                    <a:pt x="749" y="2996"/>
                    <a:pt x="624" y="3171"/>
                    <a:pt x="550" y="3371"/>
                  </a:cubicBezTo>
                  <a:cubicBezTo>
                    <a:pt x="491" y="3587"/>
                    <a:pt x="483" y="3778"/>
                    <a:pt x="483" y="3978"/>
                  </a:cubicBezTo>
                  <a:cubicBezTo>
                    <a:pt x="500" y="4361"/>
                    <a:pt x="624" y="4693"/>
                    <a:pt x="766" y="4935"/>
                  </a:cubicBezTo>
                  <a:cubicBezTo>
                    <a:pt x="916" y="5184"/>
                    <a:pt x="1082" y="5351"/>
                    <a:pt x="1207" y="5451"/>
                  </a:cubicBezTo>
                  <a:cubicBezTo>
                    <a:pt x="1319" y="5541"/>
                    <a:pt x="1391" y="5577"/>
                    <a:pt x="1411" y="5577"/>
                  </a:cubicBezTo>
                  <a:cubicBezTo>
                    <a:pt x="1413" y="5577"/>
                    <a:pt x="1414" y="5576"/>
                    <a:pt x="1415" y="5575"/>
                  </a:cubicBezTo>
                  <a:cubicBezTo>
                    <a:pt x="1440" y="5559"/>
                    <a:pt x="1132" y="5359"/>
                    <a:pt x="866" y="4876"/>
                  </a:cubicBezTo>
                  <a:cubicBezTo>
                    <a:pt x="741" y="4644"/>
                    <a:pt x="641" y="4327"/>
                    <a:pt x="633" y="3970"/>
                  </a:cubicBezTo>
                  <a:cubicBezTo>
                    <a:pt x="633" y="3795"/>
                    <a:pt x="649" y="3595"/>
                    <a:pt x="699" y="3429"/>
                  </a:cubicBezTo>
                  <a:cubicBezTo>
                    <a:pt x="766" y="3246"/>
                    <a:pt x="891" y="3079"/>
                    <a:pt x="941" y="2838"/>
                  </a:cubicBezTo>
                  <a:cubicBezTo>
                    <a:pt x="966" y="2722"/>
                    <a:pt x="932" y="2572"/>
                    <a:pt x="866" y="2480"/>
                  </a:cubicBezTo>
                  <a:cubicBezTo>
                    <a:pt x="791" y="2381"/>
                    <a:pt x="716" y="2314"/>
                    <a:pt x="649" y="2247"/>
                  </a:cubicBezTo>
                  <a:cubicBezTo>
                    <a:pt x="516" y="2114"/>
                    <a:pt x="416" y="1948"/>
                    <a:pt x="342" y="1790"/>
                  </a:cubicBezTo>
                  <a:cubicBezTo>
                    <a:pt x="183" y="1465"/>
                    <a:pt x="134" y="1141"/>
                    <a:pt x="134" y="875"/>
                  </a:cubicBezTo>
                  <a:cubicBezTo>
                    <a:pt x="142" y="326"/>
                    <a:pt x="325" y="9"/>
                    <a:pt x="292" y="1"/>
                  </a:cubicBezTo>
                  <a:cubicBezTo>
                    <a:pt x="291" y="1"/>
                    <a:pt x="291" y="1"/>
                    <a:pt x="290"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7"/>
            <p:cNvSpPr/>
            <p:nvPr/>
          </p:nvSpPr>
          <p:spPr>
            <a:xfrm>
              <a:off x="7588441" y="2864597"/>
              <a:ext cx="87289" cy="68215"/>
            </a:xfrm>
            <a:custGeom>
              <a:rect b="b" l="l" r="r" t="t"/>
              <a:pathLst>
                <a:path extrusionOk="0" h="1359" w="1739">
                  <a:moveTo>
                    <a:pt x="81" y="1"/>
                  </a:moveTo>
                  <a:cubicBezTo>
                    <a:pt x="62" y="1"/>
                    <a:pt x="0" y="141"/>
                    <a:pt x="32" y="367"/>
                  </a:cubicBezTo>
                  <a:cubicBezTo>
                    <a:pt x="66" y="592"/>
                    <a:pt x="224" y="900"/>
                    <a:pt x="523" y="1108"/>
                  </a:cubicBezTo>
                  <a:cubicBezTo>
                    <a:pt x="823" y="1307"/>
                    <a:pt x="1156" y="1357"/>
                    <a:pt x="1372" y="1357"/>
                  </a:cubicBezTo>
                  <a:cubicBezTo>
                    <a:pt x="1397" y="1358"/>
                    <a:pt x="1421" y="1358"/>
                    <a:pt x="1443" y="1358"/>
                  </a:cubicBezTo>
                  <a:cubicBezTo>
                    <a:pt x="1632" y="1358"/>
                    <a:pt x="1738" y="1330"/>
                    <a:pt x="1738" y="1307"/>
                  </a:cubicBezTo>
                  <a:cubicBezTo>
                    <a:pt x="1738" y="1282"/>
                    <a:pt x="1597" y="1282"/>
                    <a:pt x="1389" y="1249"/>
                  </a:cubicBezTo>
                  <a:cubicBezTo>
                    <a:pt x="1172" y="1216"/>
                    <a:pt x="881" y="1149"/>
                    <a:pt x="615" y="974"/>
                  </a:cubicBezTo>
                  <a:cubicBezTo>
                    <a:pt x="357" y="800"/>
                    <a:pt x="207" y="534"/>
                    <a:pt x="149" y="342"/>
                  </a:cubicBezTo>
                  <a:cubicBezTo>
                    <a:pt x="91" y="142"/>
                    <a:pt x="107" y="1"/>
                    <a:pt x="82" y="1"/>
                  </a:cubicBezTo>
                  <a:cubicBezTo>
                    <a:pt x="82" y="1"/>
                    <a:pt x="81" y="1"/>
                    <a:pt x="81"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7"/>
            <p:cNvSpPr/>
            <p:nvPr/>
          </p:nvSpPr>
          <p:spPr>
            <a:xfrm>
              <a:off x="7640995" y="2873381"/>
              <a:ext cx="46832" cy="60184"/>
            </a:xfrm>
            <a:custGeom>
              <a:rect b="b" l="l" r="r" t="t"/>
              <a:pathLst>
                <a:path extrusionOk="0" h="1199" w="933">
                  <a:moveTo>
                    <a:pt x="466" y="1"/>
                  </a:moveTo>
                  <a:cubicBezTo>
                    <a:pt x="208" y="1"/>
                    <a:pt x="1" y="267"/>
                    <a:pt x="1" y="600"/>
                  </a:cubicBezTo>
                  <a:cubicBezTo>
                    <a:pt x="1" y="933"/>
                    <a:pt x="208" y="1199"/>
                    <a:pt x="466" y="1199"/>
                  </a:cubicBezTo>
                  <a:cubicBezTo>
                    <a:pt x="724" y="1199"/>
                    <a:pt x="932" y="933"/>
                    <a:pt x="932" y="600"/>
                  </a:cubicBezTo>
                  <a:cubicBezTo>
                    <a:pt x="932" y="267"/>
                    <a:pt x="724" y="1"/>
                    <a:pt x="4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7"/>
            <p:cNvSpPr/>
            <p:nvPr/>
          </p:nvSpPr>
          <p:spPr>
            <a:xfrm>
              <a:off x="7642250" y="2770632"/>
              <a:ext cx="72281" cy="279938"/>
            </a:xfrm>
            <a:custGeom>
              <a:rect b="b" l="l" r="r" t="t"/>
              <a:pathLst>
                <a:path extrusionOk="0" h="5577" w="1440">
                  <a:moveTo>
                    <a:pt x="290" y="1"/>
                  </a:moveTo>
                  <a:cubicBezTo>
                    <a:pt x="278" y="1"/>
                    <a:pt x="230" y="75"/>
                    <a:pt x="167" y="209"/>
                  </a:cubicBezTo>
                  <a:cubicBezTo>
                    <a:pt x="100" y="351"/>
                    <a:pt x="34" y="575"/>
                    <a:pt x="17" y="866"/>
                  </a:cubicBezTo>
                  <a:cubicBezTo>
                    <a:pt x="0" y="1149"/>
                    <a:pt x="42" y="1499"/>
                    <a:pt x="200" y="1848"/>
                  </a:cubicBezTo>
                  <a:cubicBezTo>
                    <a:pt x="283" y="2023"/>
                    <a:pt x="383" y="2198"/>
                    <a:pt x="533" y="2356"/>
                  </a:cubicBezTo>
                  <a:cubicBezTo>
                    <a:pt x="683" y="2505"/>
                    <a:pt x="824" y="2630"/>
                    <a:pt x="783" y="2813"/>
                  </a:cubicBezTo>
                  <a:cubicBezTo>
                    <a:pt x="749" y="2996"/>
                    <a:pt x="624" y="3171"/>
                    <a:pt x="550" y="3371"/>
                  </a:cubicBezTo>
                  <a:cubicBezTo>
                    <a:pt x="491" y="3587"/>
                    <a:pt x="483" y="3778"/>
                    <a:pt x="483" y="3978"/>
                  </a:cubicBezTo>
                  <a:cubicBezTo>
                    <a:pt x="500" y="4361"/>
                    <a:pt x="624" y="4693"/>
                    <a:pt x="766" y="4935"/>
                  </a:cubicBezTo>
                  <a:cubicBezTo>
                    <a:pt x="916" y="5184"/>
                    <a:pt x="1082" y="5351"/>
                    <a:pt x="1207" y="5451"/>
                  </a:cubicBezTo>
                  <a:cubicBezTo>
                    <a:pt x="1319" y="5541"/>
                    <a:pt x="1391" y="5577"/>
                    <a:pt x="1411" y="5577"/>
                  </a:cubicBezTo>
                  <a:cubicBezTo>
                    <a:pt x="1413" y="5577"/>
                    <a:pt x="1414" y="5576"/>
                    <a:pt x="1415" y="5575"/>
                  </a:cubicBezTo>
                  <a:cubicBezTo>
                    <a:pt x="1440" y="5559"/>
                    <a:pt x="1132" y="5359"/>
                    <a:pt x="866" y="4876"/>
                  </a:cubicBezTo>
                  <a:cubicBezTo>
                    <a:pt x="741" y="4644"/>
                    <a:pt x="641" y="4327"/>
                    <a:pt x="633" y="3970"/>
                  </a:cubicBezTo>
                  <a:cubicBezTo>
                    <a:pt x="633" y="3795"/>
                    <a:pt x="649" y="3595"/>
                    <a:pt x="699" y="3429"/>
                  </a:cubicBezTo>
                  <a:cubicBezTo>
                    <a:pt x="766" y="3246"/>
                    <a:pt x="891" y="3079"/>
                    <a:pt x="941" y="2838"/>
                  </a:cubicBezTo>
                  <a:cubicBezTo>
                    <a:pt x="966" y="2722"/>
                    <a:pt x="932" y="2572"/>
                    <a:pt x="866" y="2480"/>
                  </a:cubicBezTo>
                  <a:cubicBezTo>
                    <a:pt x="791" y="2381"/>
                    <a:pt x="716" y="2314"/>
                    <a:pt x="649" y="2247"/>
                  </a:cubicBezTo>
                  <a:cubicBezTo>
                    <a:pt x="516" y="2114"/>
                    <a:pt x="416" y="1948"/>
                    <a:pt x="342" y="1790"/>
                  </a:cubicBezTo>
                  <a:cubicBezTo>
                    <a:pt x="183" y="1465"/>
                    <a:pt x="134" y="1141"/>
                    <a:pt x="134" y="875"/>
                  </a:cubicBezTo>
                  <a:cubicBezTo>
                    <a:pt x="142" y="326"/>
                    <a:pt x="325" y="9"/>
                    <a:pt x="292" y="1"/>
                  </a:cubicBezTo>
                  <a:cubicBezTo>
                    <a:pt x="291" y="1"/>
                    <a:pt x="291" y="1"/>
                    <a:pt x="2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7"/>
            <p:cNvSpPr/>
            <p:nvPr/>
          </p:nvSpPr>
          <p:spPr>
            <a:xfrm>
              <a:off x="7588441" y="2864597"/>
              <a:ext cx="87289" cy="68215"/>
            </a:xfrm>
            <a:custGeom>
              <a:rect b="b" l="l" r="r" t="t"/>
              <a:pathLst>
                <a:path extrusionOk="0" h="1359" w="1739">
                  <a:moveTo>
                    <a:pt x="81" y="1"/>
                  </a:moveTo>
                  <a:cubicBezTo>
                    <a:pt x="62" y="1"/>
                    <a:pt x="0" y="141"/>
                    <a:pt x="32" y="367"/>
                  </a:cubicBezTo>
                  <a:cubicBezTo>
                    <a:pt x="66" y="592"/>
                    <a:pt x="224" y="900"/>
                    <a:pt x="523" y="1108"/>
                  </a:cubicBezTo>
                  <a:cubicBezTo>
                    <a:pt x="823" y="1307"/>
                    <a:pt x="1156" y="1357"/>
                    <a:pt x="1372" y="1357"/>
                  </a:cubicBezTo>
                  <a:cubicBezTo>
                    <a:pt x="1397" y="1358"/>
                    <a:pt x="1421" y="1358"/>
                    <a:pt x="1443" y="1358"/>
                  </a:cubicBezTo>
                  <a:cubicBezTo>
                    <a:pt x="1632" y="1358"/>
                    <a:pt x="1738" y="1330"/>
                    <a:pt x="1738" y="1307"/>
                  </a:cubicBezTo>
                  <a:cubicBezTo>
                    <a:pt x="1738" y="1282"/>
                    <a:pt x="1597" y="1282"/>
                    <a:pt x="1389" y="1249"/>
                  </a:cubicBezTo>
                  <a:cubicBezTo>
                    <a:pt x="1172" y="1216"/>
                    <a:pt x="881" y="1149"/>
                    <a:pt x="615" y="974"/>
                  </a:cubicBezTo>
                  <a:cubicBezTo>
                    <a:pt x="357" y="800"/>
                    <a:pt x="207" y="534"/>
                    <a:pt x="149" y="342"/>
                  </a:cubicBezTo>
                  <a:cubicBezTo>
                    <a:pt x="91" y="142"/>
                    <a:pt x="107" y="1"/>
                    <a:pt x="82" y="1"/>
                  </a:cubicBezTo>
                  <a:cubicBezTo>
                    <a:pt x="82" y="1"/>
                    <a:pt x="81" y="1"/>
                    <a:pt x="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7"/>
            <p:cNvSpPr/>
            <p:nvPr/>
          </p:nvSpPr>
          <p:spPr>
            <a:xfrm>
              <a:off x="6985347" y="1631163"/>
              <a:ext cx="344589" cy="515653"/>
            </a:xfrm>
            <a:custGeom>
              <a:rect b="b" l="l" r="r" t="t"/>
              <a:pathLst>
                <a:path extrusionOk="0" h="10273" w="6865">
                  <a:moveTo>
                    <a:pt x="5417" y="97"/>
                  </a:moveTo>
                  <a:cubicBezTo>
                    <a:pt x="5101" y="106"/>
                    <a:pt x="4793" y="164"/>
                    <a:pt x="4493" y="264"/>
                  </a:cubicBezTo>
                  <a:cubicBezTo>
                    <a:pt x="3736" y="538"/>
                    <a:pt x="3087" y="1187"/>
                    <a:pt x="2962" y="1986"/>
                  </a:cubicBezTo>
                  <a:cubicBezTo>
                    <a:pt x="2896" y="2377"/>
                    <a:pt x="2954" y="2801"/>
                    <a:pt x="2763" y="3159"/>
                  </a:cubicBezTo>
                  <a:cubicBezTo>
                    <a:pt x="2563" y="3534"/>
                    <a:pt x="2139" y="3717"/>
                    <a:pt x="1823" y="3999"/>
                  </a:cubicBezTo>
                  <a:cubicBezTo>
                    <a:pt x="1323" y="4440"/>
                    <a:pt x="1082" y="5148"/>
                    <a:pt x="1199" y="5796"/>
                  </a:cubicBezTo>
                  <a:cubicBezTo>
                    <a:pt x="1232" y="5963"/>
                    <a:pt x="1282" y="6129"/>
                    <a:pt x="1332" y="6296"/>
                  </a:cubicBezTo>
                  <a:cubicBezTo>
                    <a:pt x="1323" y="6287"/>
                    <a:pt x="1315" y="6279"/>
                    <a:pt x="1315" y="6271"/>
                  </a:cubicBezTo>
                  <a:cubicBezTo>
                    <a:pt x="1182" y="6029"/>
                    <a:pt x="1032" y="5772"/>
                    <a:pt x="957" y="5472"/>
                  </a:cubicBezTo>
                  <a:cubicBezTo>
                    <a:pt x="874" y="5181"/>
                    <a:pt x="899" y="4840"/>
                    <a:pt x="1057" y="4532"/>
                  </a:cubicBezTo>
                  <a:cubicBezTo>
                    <a:pt x="1140" y="4382"/>
                    <a:pt x="1240" y="4232"/>
                    <a:pt x="1382" y="4124"/>
                  </a:cubicBezTo>
                  <a:cubicBezTo>
                    <a:pt x="1515" y="3999"/>
                    <a:pt x="1681" y="3925"/>
                    <a:pt x="1864" y="3850"/>
                  </a:cubicBezTo>
                  <a:cubicBezTo>
                    <a:pt x="2039" y="3775"/>
                    <a:pt x="2239" y="3700"/>
                    <a:pt x="2397" y="3550"/>
                  </a:cubicBezTo>
                  <a:cubicBezTo>
                    <a:pt x="2571" y="3409"/>
                    <a:pt x="2646" y="3167"/>
                    <a:pt x="2654" y="2959"/>
                  </a:cubicBezTo>
                  <a:cubicBezTo>
                    <a:pt x="2663" y="2743"/>
                    <a:pt x="2638" y="2535"/>
                    <a:pt x="2646" y="2344"/>
                  </a:cubicBezTo>
                  <a:cubicBezTo>
                    <a:pt x="2654" y="2152"/>
                    <a:pt x="2696" y="1961"/>
                    <a:pt x="2754" y="1786"/>
                  </a:cubicBezTo>
                  <a:cubicBezTo>
                    <a:pt x="2879" y="1429"/>
                    <a:pt x="3095" y="1112"/>
                    <a:pt x="3345" y="871"/>
                  </a:cubicBezTo>
                  <a:cubicBezTo>
                    <a:pt x="3844" y="380"/>
                    <a:pt x="4485" y="172"/>
                    <a:pt x="5009" y="114"/>
                  </a:cubicBezTo>
                  <a:cubicBezTo>
                    <a:pt x="5150" y="97"/>
                    <a:pt x="5292" y="97"/>
                    <a:pt x="5417" y="97"/>
                  </a:cubicBezTo>
                  <a:close/>
                  <a:moveTo>
                    <a:pt x="5315" y="0"/>
                  </a:moveTo>
                  <a:cubicBezTo>
                    <a:pt x="5214" y="0"/>
                    <a:pt x="5110" y="4"/>
                    <a:pt x="5001" y="14"/>
                  </a:cubicBezTo>
                  <a:cubicBezTo>
                    <a:pt x="4460" y="64"/>
                    <a:pt x="3786" y="264"/>
                    <a:pt x="3254" y="780"/>
                  </a:cubicBezTo>
                  <a:cubicBezTo>
                    <a:pt x="2987" y="1029"/>
                    <a:pt x="2763" y="1362"/>
                    <a:pt x="2621" y="1736"/>
                  </a:cubicBezTo>
                  <a:cubicBezTo>
                    <a:pt x="2555" y="1928"/>
                    <a:pt x="2513" y="2127"/>
                    <a:pt x="2505" y="2335"/>
                  </a:cubicBezTo>
                  <a:cubicBezTo>
                    <a:pt x="2496" y="2543"/>
                    <a:pt x="2521" y="2751"/>
                    <a:pt x="2513" y="2951"/>
                  </a:cubicBezTo>
                  <a:cubicBezTo>
                    <a:pt x="2505" y="3151"/>
                    <a:pt x="2447" y="3326"/>
                    <a:pt x="2305" y="3450"/>
                  </a:cubicBezTo>
                  <a:cubicBezTo>
                    <a:pt x="2172" y="3575"/>
                    <a:pt x="1989" y="3650"/>
                    <a:pt x="1806" y="3725"/>
                  </a:cubicBezTo>
                  <a:cubicBezTo>
                    <a:pt x="1631" y="3800"/>
                    <a:pt x="1440" y="3883"/>
                    <a:pt x="1290" y="4016"/>
                  </a:cubicBezTo>
                  <a:cubicBezTo>
                    <a:pt x="1140" y="4149"/>
                    <a:pt x="1024" y="4307"/>
                    <a:pt x="941" y="4474"/>
                  </a:cubicBezTo>
                  <a:cubicBezTo>
                    <a:pt x="774" y="4806"/>
                    <a:pt x="749" y="5189"/>
                    <a:pt x="841" y="5505"/>
                  </a:cubicBezTo>
                  <a:cubicBezTo>
                    <a:pt x="932" y="5821"/>
                    <a:pt x="1090" y="6079"/>
                    <a:pt x="1224" y="6312"/>
                  </a:cubicBezTo>
                  <a:cubicBezTo>
                    <a:pt x="1290" y="6420"/>
                    <a:pt x="1348" y="6520"/>
                    <a:pt x="1398" y="6612"/>
                  </a:cubicBezTo>
                  <a:cubicBezTo>
                    <a:pt x="1407" y="6695"/>
                    <a:pt x="1415" y="6778"/>
                    <a:pt x="1407" y="6870"/>
                  </a:cubicBezTo>
                  <a:cubicBezTo>
                    <a:pt x="1373" y="7236"/>
                    <a:pt x="1140" y="7560"/>
                    <a:pt x="899" y="7826"/>
                  </a:cubicBezTo>
                  <a:cubicBezTo>
                    <a:pt x="649" y="8101"/>
                    <a:pt x="367" y="8359"/>
                    <a:pt x="200" y="8692"/>
                  </a:cubicBezTo>
                  <a:cubicBezTo>
                    <a:pt x="34" y="9016"/>
                    <a:pt x="0" y="9457"/>
                    <a:pt x="242" y="9732"/>
                  </a:cubicBezTo>
                  <a:cubicBezTo>
                    <a:pt x="478" y="9996"/>
                    <a:pt x="861" y="10033"/>
                    <a:pt x="1222" y="10033"/>
                  </a:cubicBezTo>
                  <a:cubicBezTo>
                    <a:pt x="1282" y="10033"/>
                    <a:pt x="1341" y="10032"/>
                    <a:pt x="1398" y="10031"/>
                  </a:cubicBezTo>
                  <a:cubicBezTo>
                    <a:pt x="1550" y="10028"/>
                    <a:pt x="1701" y="10026"/>
                    <a:pt x="1852" y="10026"/>
                  </a:cubicBezTo>
                  <a:cubicBezTo>
                    <a:pt x="3139" y="10026"/>
                    <a:pt x="4419" y="10146"/>
                    <a:pt x="5700" y="10272"/>
                  </a:cubicBezTo>
                  <a:lnTo>
                    <a:pt x="6864" y="297"/>
                  </a:lnTo>
                  <a:cubicBezTo>
                    <a:pt x="6764" y="272"/>
                    <a:pt x="6673" y="247"/>
                    <a:pt x="6573" y="222"/>
                  </a:cubicBezTo>
                  <a:cubicBezTo>
                    <a:pt x="6498" y="197"/>
                    <a:pt x="6407" y="164"/>
                    <a:pt x="6282" y="131"/>
                  </a:cubicBezTo>
                  <a:cubicBezTo>
                    <a:pt x="6049" y="71"/>
                    <a:pt x="5719" y="0"/>
                    <a:pt x="5315"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7"/>
            <p:cNvSpPr/>
            <p:nvPr/>
          </p:nvSpPr>
          <p:spPr>
            <a:xfrm>
              <a:off x="7135681" y="1648129"/>
              <a:ext cx="308649" cy="586378"/>
            </a:xfrm>
            <a:custGeom>
              <a:rect b="b" l="l" r="r" t="t"/>
              <a:pathLst>
                <a:path extrusionOk="0" h="11682" w="6149">
                  <a:moveTo>
                    <a:pt x="3337" y="1"/>
                  </a:moveTo>
                  <a:lnTo>
                    <a:pt x="175" y="1523"/>
                  </a:lnTo>
                  <a:cubicBezTo>
                    <a:pt x="175" y="1523"/>
                    <a:pt x="1" y="5558"/>
                    <a:pt x="75" y="7314"/>
                  </a:cubicBezTo>
                  <a:cubicBezTo>
                    <a:pt x="150" y="9061"/>
                    <a:pt x="1873" y="9286"/>
                    <a:pt x="1873" y="9286"/>
                  </a:cubicBezTo>
                  <a:cubicBezTo>
                    <a:pt x="1873" y="9286"/>
                    <a:pt x="2022" y="11216"/>
                    <a:pt x="1931" y="11682"/>
                  </a:cubicBezTo>
                  <a:lnTo>
                    <a:pt x="6149" y="11648"/>
                  </a:lnTo>
                  <a:lnTo>
                    <a:pt x="6099" y="3146"/>
                  </a:lnTo>
                  <a:lnTo>
                    <a:pt x="3337" y="1"/>
                  </a:lnTo>
                  <a:close/>
                </a:path>
              </a:pathLst>
            </a:custGeom>
            <a:solidFill>
              <a:srgbClr val="FFA2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7"/>
            <p:cNvSpPr/>
            <p:nvPr/>
          </p:nvSpPr>
          <p:spPr>
            <a:xfrm>
              <a:off x="7166601" y="1861507"/>
              <a:ext cx="22186" cy="22638"/>
            </a:xfrm>
            <a:custGeom>
              <a:rect b="b" l="l" r="r" t="t"/>
              <a:pathLst>
                <a:path extrusionOk="0" h="451" w="442">
                  <a:moveTo>
                    <a:pt x="211" y="1"/>
                  </a:moveTo>
                  <a:cubicBezTo>
                    <a:pt x="101" y="1"/>
                    <a:pt x="9" y="98"/>
                    <a:pt x="9" y="217"/>
                  </a:cubicBezTo>
                  <a:cubicBezTo>
                    <a:pt x="0" y="342"/>
                    <a:pt x="100" y="442"/>
                    <a:pt x="217" y="450"/>
                  </a:cubicBezTo>
                  <a:cubicBezTo>
                    <a:pt x="341" y="450"/>
                    <a:pt x="441" y="351"/>
                    <a:pt x="441" y="226"/>
                  </a:cubicBezTo>
                  <a:cubicBezTo>
                    <a:pt x="441" y="101"/>
                    <a:pt x="350" y="1"/>
                    <a:pt x="225" y="1"/>
                  </a:cubicBezTo>
                  <a:cubicBezTo>
                    <a:pt x="220" y="1"/>
                    <a:pt x="216" y="1"/>
                    <a:pt x="211"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7"/>
            <p:cNvSpPr/>
            <p:nvPr/>
          </p:nvSpPr>
          <p:spPr>
            <a:xfrm>
              <a:off x="7148230" y="1846900"/>
              <a:ext cx="44322" cy="13603"/>
            </a:xfrm>
            <a:custGeom>
              <a:rect b="b" l="l" r="r" t="t"/>
              <a:pathLst>
                <a:path extrusionOk="0" h="271" w="883">
                  <a:moveTo>
                    <a:pt x="466" y="0"/>
                  </a:moveTo>
                  <a:cubicBezTo>
                    <a:pt x="455" y="0"/>
                    <a:pt x="444" y="0"/>
                    <a:pt x="433" y="1"/>
                  </a:cubicBezTo>
                  <a:cubicBezTo>
                    <a:pt x="283" y="9"/>
                    <a:pt x="167" y="68"/>
                    <a:pt x="92" y="134"/>
                  </a:cubicBezTo>
                  <a:cubicBezTo>
                    <a:pt x="25" y="192"/>
                    <a:pt x="0" y="251"/>
                    <a:pt x="9" y="267"/>
                  </a:cubicBezTo>
                  <a:cubicBezTo>
                    <a:pt x="11" y="269"/>
                    <a:pt x="15" y="270"/>
                    <a:pt x="20" y="270"/>
                  </a:cubicBezTo>
                  <a:cubicBezTo>
                    <a:pt x="69" y="270"/>
                    <a:pt x="220" y="158"/>
                    <a:pt x="441" y="142"/>
                  </a:cubicBezTo>
                  <a:cubicBezTo>
                    <a:pt x="449" y="142"/>
                    <a:pt x="456" y="142"/>
                    <a:pt x="464" y="142"/>
                  </a:cubicBezTo>
                  <a:cubicBezTo>
                    <a:pt x="658" y="142"/>
                    <a:pt x="809" y="231"/>
                    <a:pt x="859" y="231"/>
                  </a:cubicBezTo>
                  <a:cubicBezTo>
                    <a:pt x="866" y="231"/>
                    <a:pt x="871" y="230"/>
                    <a:pt x="874" y="226"/>
                  </a:cubicBezTo>
                  <a:cubicBezTo>
                    <a:pt x="882" y="209"/>
                    <a:pt x="857" y="159"/>
                    <a:pt x="782" y="101"/>
                  </a:cubicBezTo>
                  <a:cubicBezTo>
                    <a:pt x="713" y="47"/>
                    <a:pt x="601" y="0"/>
                    <a:pt x="466"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7"/>
            <p:cNvSpPr/>
            <p:nvPr/>
          </p:nvSpPr>
          <p:spPr>
            <a:xfrm>
              <a:off x="7295201" y="1861507"/>
              <a:ext cx="22186" cy="22638"/>
            </a:xfrm>
            <a:custGeom>
              <a:rect b="b" l="l" r="r" t="t"/>
              <a:pathLst>
                <a:path extrusionOk="0" h="451" w="442">
                  <a:moveTo>
                    <a:pt x="212" y="1"/>
                  </a:moveTo>
                  <a:cubicBezTo>
                    <a:pt x="101" y="1"/>
                    <a:pt x="9" y="98"/>
                    <a:pt x="1" y="217"/>
                  </a:cubicBezTo>
                  <a:cubicBezTo>
                    <a:pt x="1" y="342"/>
                    <a:pt x="101" y="442"/>
                    <a:pt x="217" y="450"/>
                  </a:cubicBezTo>
                  <a:cubicBezTo>
                    <a:pt x="342" y="450"/>
                    <a:pt x="442" y="351"/>
                    <a:pt x="442" y="226"/>
                  </a:cubicBezTo>
                  <a:cubicBezTo>
                    <a:pt x="442" y="101"/>
                    <a:pt x="350" y="1"/>
                    <a:pt x="225" y="1"/>
                  </a:cubicBezTo>
                  <a:cubicBezTo>
                    <a:pt x="221" y="1"/>
                    <a:pt x="216" y="1"/>
                    <a:pt x="212"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7"/>
            <p:cNvSpPr/>
            <p:nvPr/>
          </p:nvSpPr>
          <p:spPr>
            <a:xfrm>
              <a:off x="7278938" y="1849008"/>
              <a:ext cx="44724" cy="13653"/>
            </a:xfrm>
            <a:custGeom>
              <a:rect b="b" l="l" r="r" t="t"/>
              <a:pathLst>
                <a:path extrusionOk="0" h="272" w="891">
                  <a:moveTo>
                    <a:pt x="433" y="1"/>
                  </a:moveTo>
                  <a:cubicBezTo>
                    <a:pt x="291" y="9"/>
                    <a:pt x="167" y="75"/>
                    <a:pt x="100" y="134"/>
                  </a:cubicBezTo>
                  <a:cubicBezTo>
                    <a:pt x="25" y="200"/>
                    <a:pt x="0" y="250"/>
                    <a:pt x="17" y="267"/>
                  </a:cubicBezTo>
                  <a:cubicBezTo>
                    <a:pt x="20" y="270"/>
                    <a:pt x="24" y="272"/>
                    <a:pt x="29" y="272"/>
                  </a:cubicBezTo>
                  <a:cubicBezTo>
                    <a:pt x="78" y="272"/>
                    <a:pt x="233" y="158"/>
                    <a:pt x="441" y="150"/>
                  </a:cubicBezTo>
                  <a:cubicBezTo>
                    <a:pt x="456" y="149"/>
                    <a:pt x="470" y="149"/>
                    <a:pt x="485" y="149"/>
                  </a:cubicBezTo>
                  <a:cubicBezTo>
                    <a:pt x="669" y="149"/>
                    <a:pt x="810" y="231"/>
                    <a:pt x="859" y="231"/>
                  </a:cubicBezTo>
                  <a:cubicBezTo>
                    <a:pt x="866" y="231"/>
                    <a:pt x="871" y="229"/>
                    <a:pt x="874" y="225"/>
                  </a:cubicBezTo>
                  <a:cubicBezTo>
                    <a:pt x="890" y="217"/>
                    <a:pt x="857" y="159"/>
                    <a:pt x="782" y="100"/>
                  </a:cubicBezTo>
                  <a:cubicBezTo>
                    <a:pt x="707" y="50"/>
                    <a:pt x="583" y="1"/>
                    <a:pt x="433"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7"/>
            <p:cNvSpPr/>
            <p:nvPr/>
          </p:nvSpPr>
          <p:spPr>
            <a:xfrm>
              <a:off x="7204197" y="1858194"/>
              <a:ext cx="36341" cy="106715"/>
            </a:xfrm>
            <a:custGeom>
              <a:rect b="b" l="l" r="r" t="t"/>
              <a:pathLst>
                <a:path extrusionOk="0" h="2126" w="724">
                  <a:moveTo>
                    <a:pt x="698" y="0"/>
                  </a:moveTo>
                  <a:cubicBezTo>
                    <a:pt x="663" y="0"/>
                    <a:pt x="456" y="563"/>
                    <a:pt x="225" y="1265"/>
                  </a:cubicBezTo>
                  <a:cubicBezTo>
                    <a:pt x="166" y="1440"/>
                    <a:pt x="108" y="1606"/>
                    <a:pt x="58" y="1773"/>
                  </a:cubicBezTo>
                  <a:cubicBezTo>
                    <a:pt x="33" y="1839"/>
                    <a:pt x="0" y="1931"/>
                    <a:pt x="33" y="2022"/>
                  </a:cubicBezTo>
                  <a:cubicBezTo>
                    <a:pt x="50" y="2072"/>
                    <a:pt x="92" y="2105"/>
                    <a:pt x="133" y="2114"/>
                  </a:cubicBezTo>
                  <a:cubicBezTo>
                    <a:pt x="166" y="2122"/>
                    <a:pt x="200" y="2122"/>
                    <a:pt x="233" y="2122"/>
                  </a:cubicBezTo>
                  <a:cubicBezTo>
                    <a:pt x="298" y="2124"/>
                    <a:pt x="356" y="2125"/>
                    <a:pt x="406" y="2125"/>
                  </a:cubicBezTo>
                  <a:cubicBezTo>
                    <a:pt x="544" y="2125"/>
                    <a:pt x="624" y="2118"/>
                    <a:pt x="624" y="2105"/>
                  </a:cubicBezTo>
                  <a:cubicBezTo>
                    <a:pt x="624" y="2097"/>
                    <a:pt x="474" y="2072"/>
                    <a:pt x="233" y="2047"/>
                  </a:cubicBezTo>
                  <a:cubicBezTo>
                    <a:pt x="175" y="2047"/>
                    <a:pt x="117" y="2039"/>
                    <a:pt x="108" y="1989"/>
                  </a:cubicBezTo>
                  <a:cubicBezTo>
                    <a:pt x="92" y="1947"/>
                    <a:pt x="117" y="1873"/>
                    <a:pt x="150" y="1798"/>
                  </a:cubicBezTo>
                  <a:cubicBezTo>
                    <a:pt x="200" y="1640"/>
                    <a:pt x="258" y="1473"/>
                    <a:pt x="316" y="1298"/>
                  </a:cubicBezTo>
                  <a:cubicBezTo>
                    <a:pt x="549" y="591"/>
                    <a:pt x="724" y="17"/>
                    <a:pt x="699" y="1"/>
                  </a:cubicBezTo>
                  <a:cubicBezTo>
                    <a:pt x="699" y="1"/>
                    <a:pt x="698" y="0"/>
                    <a:pt x="698"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7"/>
            <p:cNvSpPr/>
            <p:nvPr/>
          </p:nvSpPr>
          <p:spPr>
            <a:xfrm>
              <a:off x="7229646" y="2076591"/>
              <a:ext cx="114043" cy="59280"/>
            </a:xfrm>
            <a:custGeom>
              <a:rect b="b" l="l" r="r" t="t"/>
              <a:pathLst>
                <a:path extrusionOk="0" h="1181" w="2272">
                  <a:moveTo>
                    <a:pt x="2272" y="1"/>
                  </a:moveTo>
                  <a:cubicBezTo>
                    <a:pt x="1237" y="721"/>
                    <a:pt x="180" y="750"/>
                    <a:pt x="21" y="750"/>
                  </a:cubicBezTo>
                  <a:cubicBezTo>
                    <a:pt x="8" y="750"/>
                    <a:pt x="1" y="750"/>
                    <a:pt x="1" y="750"/>
                  </a:cubicBezTo>
                  <a:lnTo>
                    <a:pt x="1" y="750"/>
                  </a:lnTo>
                  <a:lnTo>
                    <a:pt x="26" y="1174"/>
                  </a:lnTo>
                  <a:cubicBezTo>
                    <a:pt x="95" y="1178"/>
                    <a:pt x="162" y="1180"/>
                    <a:pt x="228" y="1180"/>
                  </a:cubicBezTo>
                  <a:cubicBezTo>
                    <a:pt x="1782" y="1180"/>
                    <a:pt x="2272" y="1"/>
                    <a:pt x="2272" y="1"/>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7"/>
            <p:cNvSpPr/>
            <p:nvPr/>
          </p:nvSpPr>
          <p:spPr>
            <a:xfrm>
              <a:off x="7128603" y="1612742"/>
              <a:ext cx="545871" cy="519870"/>
            </a:xfrm>
            <a:custGeom>
              <a:rect b="b" l="l" r="r" t="t"/>
              <a:pathLst>
                <a:path extrusionOk="0" h="10357" w="10875">
                  <a:moveTo>
                    <a:pt x="6556" y="348"/>
                  </a:moveTo>
                  <a:lnTo>
                    <a:pt x="6556" y="348"/>
                  </a:lnTo>
                  <a:cubicBezTo>
                    <a:pt x="6714" y="406"/>
                    <a:pt x="6881" y="489"/>
                    <a:pt x="7047" y="623"/>
                  </a:cubicBezTo>
                  <a:cubicBezTo>
                    <a:pt x="7205" y="747"/>
                    <a:pt x="7355" y="922"/>
                    <a:pt x="7446" y="1138"/>
                  </a:cubicBezTo>
                  <a:cubicBezTo>
                    <a:pt x="7546" y="1355"/>
                    <a:pt x="7579" y="1613"/>
                    <a:pt x="7629" y="1879"/>
                  </a:cubicBezTo>
                  <a:cubicBezTo>
                    <a:pt x="7646" y="1937"/>
                    <a:pt x="7654" y="1995"/>
                    <a:pt x="7663" y="2045"/>
                  </a:cubicBezTo>
                  <a:cubicBezTo>
                    <a:pt x="7513" y="1787"/>
                    <a:pt x="7438" y="1479"/>
                    <a:pt x="7305" y="1205"/>
                  </a:cubicBezTo>
                  <a:cubicBezTo>
                    <a:pt x="7147" y="856"/>
                    <a:pt x="6881" y="564"/>
                    <a:pt x="6556" y="348"/>
                  </a:cubicBezTo>
                  <a:close/>
                  <a:moveTo>
                    <a:pt x="8977" y="3310"/>
                  </a:moveTo>
                  <a:lnTo>
                    <a:pt x="8977" y="3310"/>
                  </a:lnTo>
                  <a:cubicBezTo>
                    <a:pt x="9177" y="3426"/>
                    <a:pt x="9352" y="3576"/>
                    <a:pt x="9418" y="3767"/>
                  </a:cubicBezTo>
                  <a:cubicBezTo>
                    <a:pt x="9518" y="4025"/>
                    <a:pt x="9410" y="4308"/>
                    <a:pt x="9327" y="4574"/>
                  </a:cubicBezTo>
                  <a:cubicBezTo>
                    <a:pt x="9252" y="4782"/>
                    <a:pt x="9227" y="4999"/>
                    <a:pt x="9243" y="5207"/>
                  </a:cubicBezTo>
                  <a:cubicBezTo>
                    <a:pt x="9193" y="5132"/>
                    <a:pt x="9144" y="5049"/>
                    <a:pt x="9110" y="4965"/>
                  </a:cubicBezTo>
                  <a:cubicBezTo>
                    <a:pt x="8902" y="4450"/>
                    <a:pt x="9160" y="3817"/>
                    <a:pt x="8977" y="3310"/>
                  </a:cubicBezTo>
                  <a:close/>
                  <a:moveTo>
                    <a:pt x="5425" y="0"/>
                  </a:moveTo>
                  <a:cubicBezTo>
                    <a:pt x="4874" y="0"/>
                    <a:pt x="4327" y="221"/>
                    <a:pt x="3927" y="614"/>
                  </a:cubicBezTo>
                  <a:cubicBezTo>
                    <a:pt x="3640" y="530"/>
                    <a:pt x="3341" y="491"/>
                    <a:pt x="3041" y="491"/>
                  </a:cubicBezTo>
                  <a:cubicBezTo>
                    <a:pt x="2360" y="491"/>
                    <a:pt x="1671" y="695"/>
                    <a:pt x="1082" y="1047"/>
                  </a:cubicBezTo>
                  <a:cubicBezTo>
                    <a:pt x="707" y="1272"/>
                    <a:pt x="358" y="1563"/>
                    <a:pt x="183" y="1962"/>
                  </a:cubicBezTo>
                  <a:cubicBezTo>
                    <a:pt x="25" y="2311"/>
                    <a:pt x="17" y="2711"/>
                    <a:pt x="8" y="3102"/>
                  </a:cubicBezTo>
                  <a:cubicBezTo>
                    <a:pt x="8" y="3376"/>
                    <a:pt x="0" y="3659"/>
                    <a:pt x="0" y="3934"/>
                  </a:cubicBezTo>
                  <a:cubicBezTo>
                    <a:pt x="0" y="4009"/>
                    <a:pt x="0" y="4084"/>
                    <a:pt x="42" y="4142"/>
                  </a:cubicBezTo>
                  <a:cubicBezTo>
                    <a:pt x="100" y="4233"/>
                    <a:pt x="233" y="4250"/>
                    <a:pt x="350" y="4250"/>
                  </a:cubicBezTo>
                  <a:cubicBezTo>
                    <a:pt x="774" y="4267"/>
                    <a:pt x="1198" y="4283"/>
                    <a:pt x="1631" y="4300"/>
                  </a:cubicBezTo>
                  <a:cubicBezTo>
                    <a:pt x="1652" y="4300"/>
                    <a:pt x="1673" y="4300"/>
                    <a:pt x="1696" y="4300"/>
                  </a:cubicBezTo>
                  <a:cubicBezTo>
                    <a:pt x="1762" y="4300"/>
                    <a:pt x="1833" y="4296"/>
                    <a:pt x="1889" y="4258"/>
                  </a:cubicBezTo>
                  <a:cubicBezTo>
                    <a:pt x="2022" y="4183"/>
                    <a:pt x="2105" y="4009"/>
                    <a:pt x="2088" y="3851"/>
                  </a:cubicBezTo>
                  <a:cubicBezTo>
                    <a:pt x="2080" y="3734"/>
                    <a:pt x="2088" y="3485"/>
                    <a:pt x="2080" y="3418"/>
                  </a:cubicBezTo>
                  <a:lnTo>
                    <a:pt x="2080" y="3418"/>
                  </a:lnTo>
                  <a:cubicBezTo>
                    <a:pt x="2138" y="3693"/>
                    <a:pt x="2197" y="3742"/>
                    <a:pt x="2238" y="3909"/>
                  </a:cubicBezTo>
                  <a:cubicBezTo>
                    <a:pt x="2280" y="4092"/>
                    <a:pt x="2355" y="4275"/>
                    <a:pt x="2513" y="4358"/>
                  </a:cubicBezTo>
                  <a:cubicBezTo>
                    <a:pt x="2621" y="4416"/>
                    <a:pt x="2754" y="4416"/>
                    <a:pt x="2879" y="4416"/>
                  </a:cubicBezTo>
                  <a:cubicBezTo>
                    <a:pt x="3070" y="4416"/>
                    <a:pt x="3253" y="4416"/>
                    <a:pt x="3436" y="4408"/>
                  </a:cubicBezTo>
                  <a:cubicBezTo>
                    <a:pt x="3528" y="4400"/>
                    <a:pt x="3628" y="4400"/>
                    <a:pt x="3702" y="4341"/>
                  </a:cubicBezTo>
                  <a:cubicBezTo>
                    <a:pt x="3819" y="4250"/>
                    <a:pt x="3819" y="4075"/>
                    <a:pt x="3794" y="3925"/>
                  </a:cubicBezTo>
                  <a:cubicBezTo>
                    <a:pt x="3777" y="3784"/>
                    <a:pt x="3711" y="3626"/>
                    <a:pt x="3711" y="3351"/>
                  </a:cubicBezTo>
                  <a:lnTo>
                    <a:pt x="3711" y="3351"/>
                  </a:lnTo>
                  <a:cubicBezTo>
                    <a:pt x="3877" y="3684"/>
                    <a:pt x="3952" y="4092"/>
                    <a:pt x="4160" y="4142"/>
                  </a:cubicBezTo>
                  <a:cubicBezTo>
                    <a:pt x="4217" y="4157"/>
                    <a:pt x="4281" y="4162"/>
                    <a:pt x="4345" y="4162"/>
                  </a:cubicBezTo>
                  <a:cubicBezTo>
                    <a:pt x="4535" y="4162"/>
                    <a:pt x="4732" y="4113"/>
                    <a:pt x="4776" y="4100"/>
                  </a:cubicBezTo>
                  <a:cubicBezTo>
                    <a:pt x="4984" y="4034"/>
                    <a:pt x="5133" y="3984"/>
                    <a:pt x="5283" y="3934"/>
                  </a:cubicBezTo>
                  <a:lnTo>
                    <a:pt x="5283" y="3934"/>
                  </a:lnTo>
                  <a:cubicBezTo>
                    <a:pt x="5267" y="4017"/>
                    <a:pt x="5250" y="4100"/>
                    <a:pt x="5217" y="4183"/>
                  </a:cubicBezTo>
                  <a:cubicBezTo>
                    <a:pt x="5059" y="4608"/>
                    <a:pt x="4709" y="5007"/>
                    <a:pt x="4834" y="5440"/>
                  </a:cubicBezTo>
                  <a:cubicBezTo>
                    <a:pt x="4942" y="5839"/>
                    <a:pt x="5383" y="6030"/>
                    <a:pt x="5616" y="6363"/>
                  </a:cubicBezTo>
                  <a:cubicBezTo>
                    <a:pt x="5857" y="6738"/>
                    <a:pt x="5807" y="7228"/>
                    <a:pt x="5658" y="7653"/>
                  </a:cubicBezTo>
                  <a:cubicBezTo>
                    <a:pt x="5516" y="8069"/>
                    <a:pt x="5283" y="8460"/>
                    <a:pt x="5183" y="8892"/>
                  </a:cubicBezTo>
                  <a:cubicBezTo>
                    <a:pt x="5084" y="9325"/>
                    <a:pt x="5158" y="9841"/>
                    <a:pt x="5508" y="10107"/>
                  </a:cubicBezTo>
                  <a:cubicBezTo>
                    <a:pt x="5782" y="10315"/>
                    <a:pt x="6148" y="10323"/>
                    <a:pt x="6490" y="10332"/>
                  </a:cubicBezTo>
                  <a:lnTo>
                    <a:pt x="9609" y="10357"/>
                  </a:lnTo>
                  <a:cubicBezTo>
                    <a:pt x="9646" y="10357"/>
                    <a:pt x="9682" y="10357"/>
                    <a:pt x="9719" y="10357"/>
                  </a:cubicBezTo>
                  <a:cubicBezTo>
                    <a:pt x="9884" y="10357"/>
                    <a:pt x="10052" y="10351"/>
                    <a:pt x="10209" y="10290"/>
                  </a:cubicBezTo>
                  <a:cubicBezTo>
                    <a:pt x="10400" y="10224"/>
                    <a:pt x="10566" y="10074"/>
                    <a:pt x="10608" y="9874"/>
                  </a:cubicBezTo>
                  <a:cubicBezTo>
                    <a:pt x="10641" y="9641"/>
                    <a:pt x="10491" y="9425"/>
                    <a:pt x="10317" y="9258"/>
                  </a:cubicBezTo>
                  <a:cubicBezTo>
                    <a:pt x="10150" y="9092"/>
                    <a:pt x="9942" y="8951"/>
                    <a:pt x="9842" y="8734"/>
                  </a:cubicBezTo>
                  <a:cubicBezTo>
                    <a:pt x="9684" y="8385"/>
                    <a:pt x="9842" y="7969"/>
                    <a:pt x="10017" y="7628"/>
                  </a:cubicBezTo>
                  <a:cubicBezTo>
                    <a:pt x="10200" y="7287"/>
                    <a:pt x="10408" y="6921"/>
                    <a:pt x="10342" y="6538"/>
                  </a:cubicBezTo>
                  <a:cubicBezTo>
                    <a:pt x="10325" y="6446"/>
                    <a:pt x="10292" y="6355"/>
                    <a:pt x="10250" y="6280"/>
                  </a:cubicBezTo>
                  <a:cubicBezTo>
                    <a:pt x="10367" y="6280"/>
                    <a:pt x="10475" y="6272"/>
                    <a:pt x="10558" y="6247"/>
                  </a:cubicBezTo>
                  <a:cubicBezTo>
                    <a:pt x="10674" y="6213"/>
                    <a:pt x="10749" y="6163"/>
                    <a:pt x="10799" y="6122"/>
                  </a:cubicBezTo>
                  <a:cubicBezTo>
                    <a:pt x="10849" y="6080"/>
                    <a:pt x="10874" y="6055"/>
                    <a:pt x="10874" y="6055"/>
                  </a:cubicBezTo>
                  <a:cubicBezTo>
                    <a:pt x="10874" y="6055"/>
                    <a:pt x="10873" y="6055"/>
                    <a:pt x="10872" y="6055"/>
                  </a:cubicBezTo>
                  <a:cubicBezTo>
                    <a:pt x="10857" y="6055"/>
                    <a:pt x="10756" y="6141"/>
                    <a:pt x="10541" y="6188"/>
                  </a:cubicBezTo>
                  <a:cubicBezTo>
                    <a:pt x="10488" y="6203"/>
                    <a:pt x="10426" y="6212"/>
                    <a:pt x="10360" y="6212"/>
                  </a:cubicBezTo>
                  <a:cubicBezTo>
                    <a:pt x="10312" y="6212"/>
                    <a:pt x="10261" y="6207"/>
                    <a:pt x="10209" y="6197"/>
                  </a:cubicBezTo>
                  <a:cubicBezTo>
                    <a:pt x="10009" y="5889"/>
                    <a:pt x="9651" y="5664"/>
                    <a:pt x="9385" y="5373"/>
                  </a:cubicBezTo>
                  <a:cubicBezTo>
                    <a:pt x="9335" y="5140"/>
                    <a:pt x="9352" y="4874"/>
                    <a:pt x="9451" y="4616"/>
                  </a:cubicBezTo>
                  <a:cubicBezTo>
                    <a:pt x="9493" y="4483"/>
                    <a:pt x="9543" y="4350"/>
                    <a:pt x="9576" y="4200"/>
                  </a:cubicBezTo>
                  <a:cubicBezTo>
                    <a:pt x="9609" y="4050"/>
                    <a:pt x="9609" y="3884"/>
                    <a:pt x="9551" y="3726"/>
                  </a:cubicBezTo>
                  <a:cubicBezTo>
                    <a:pt x="9426" y="3418"/>
                    <a:pt x="9144" y="3227"/>
                    <a:pt x="8861" y="3094"/>
                  </a:cubicBezTo>
                  <a:cubicBezTo>
                    <a:pt x="8628" y="2769"/>
                    <a:pt x="8195" y="2611"/>
                    <a:pt x="7896" y="2328"/>
                  </a:cubicBezTo>
                  <a:cubicBezTo>
                    <a:pt x="7829" y="2178"/>
                    <a:pt x="7787" y="2012"/>
                    <a:pt x="7762" y="1854"/>
                  </a:cubicBezTo>
                  <a:cubicBezTo>
                    <a:pt x="7704" y="1588"/>
                    <a:pt x="7663" y="1321"/>
                    <a:pt x="7555" y="1088"/>
                  </a:cubicBezTo>
                  <a:cubicBezTo>
                    <a:pt x="7446" y="847"/>
                    <a:pt x="7280" y="672"/>
                    <a:pt x="7105" y="539"/>
                  </a:cubicBezTo>
                  <a:cubicBezTo>
                    <a:pt x="6847" y="340"/>
                    <a:pt x="6573" y="256"/>
                    <a:pt x="6348" y="232"/>
                  </a:cubicBezTo>
                  <a:cubicBezTo>
                    <a:pt x="6157" y="132"/>
                    <a:pt x="5949" y="57"/>
                    <a:pt x="5732" y="24"/>
                  </a:cubicBezTo>
                  <a:cubicBezTo>
                    <a:pt x="5631" y="8"/>
                    <a:pt x="5528" y="0"/>
                    <a:pt x="5425"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7"/>
            <p:cNvSpPr/>
            <p:nvPr/>
          </p:nvSpPr>
          <p:spPr>
            <a:xfrm>
              <a:off x="7238832" y="1976553"/>
              <a:ext cx="37646" cy="26704"/>
            </a:xfrm>
            <a:custGeom>
              <a:rect b="b" l="l" r="r" t="t"/>
              <a:pathLst>
                <a:path extrusionOk="0" h="532" w="750">
                  <a:moveTo>
                    <a:pt x="434" y="0"/>
                  </a:moveTo>
                  <a:cubicBezTo>
                    <a:pt x="385" y="0"/>
                    <a:pt x="335" y="10"/>
                    <a:pt x="292" y="30"/>
                  </a:cubicBezTo>
                  <a:cubicBezTo>
                    <a:pt x="150" y="89"/>
                    <a:pt x="42" y="222"/>
                    <a:pt x="17" y="371"/>
                  </a:cubicBezTo>
                  <a:lnTo>
                    <a:pt x="9" y="380"/>
                  </a:lnTo>
                  <a:cubicBezTo>
                    <a:pt x="1" y="413"/>
                    <a:pt x="26" y="446"/>
                    <a:pt x="51" y="463"/>
                  </a:cubicBezTo>
                  <a:cubicBezTo>
                    <a:pt x="75" y="480"/>
                    <a:pt x="109" y="488"/>
                    <a:pt x="142" y="496"/>
                  </a:cubicBezTo>
                  <a:cubicBezTo>
                    <a:pt x="224" y="514"/>
                    <a:pt x="307" y="532"/>
                    <a:pt x="389" y="532"/>
                  </a:cubicBezTo>
                  <a:cubicBezTo>
                    <a:pt x="423" y="532"/>
                    <a:pt x="457" y="529"/>
                    <a:pt x="491" y="521"/>
                  </a:cubicBezTo>
                  <a:cubicBezTo>
                    <a:pt x="608" y="496"/>
                    <a:pt x="716" y="413"/>
                    <a:pt x="733" y="297"/>
                  </a:cubicBezTo>
                  <a:cubicBezTo>
                    <a:pt x="749" y="188"/>
                    <a:pt x="683" y="89"/>
                    <a:pt x="591" y="39"/>
                  </a:cubicBezTo>
                  <a:cubicBezTo>
                    <a:pt x="543" y="13"/>
                    <a:pt x="489" y="0"/>
                    <a:pt x="434" y="0"/>
                  </a:cubicBezTo>
                  <a:close/>
                </a:path>
              </a:pathLst>
            </a:custGeom>
            <a:solidFill>
              <a:srgbClr val="E77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7"/>
            <p:cNvSpPr/>
            <p:nvPr/>
          </p:nvSpPr>
          <p:spPr>
            <a:xfrm>
              <a:off x="7231303" y="1963452"/>
              <a:ext cx="39754" cy="37596"/>
            </a:xfrm>
            <a:custGeom>
              <a:rect b="b" l="l" r="r" t="t"/>
              <a:pathLst>
                <a:path extrusionOk="0" h="749" w="792">
                  <a:moveTo>
                    <a:pt x="750" y="0"/>
                  </a:moveTo>
                  <a:cubicBezTo>
                    <a:pt x="708" y="0"/>
                    <a:pt x="716" y="275"/>
                    <a:pt x="500" y="474"/>
                  </a:cubicBezTo>
                  <a:cubicBezTo>
                    <a:pt x="284" y="682"/>
                    <a:pt x="9" y="657"/>
                    <a:pt x="9" y="699"/>
                  </a:cubicBezTo>
                  <a:cubicBezTo>
                    <a:pt x="1" y="716"/>
                    <a:pt x="67" y="749"/>
                    <a:pt x="184" y="749"/>
                  </a:cubicBezTo>
                  <a:cubicBezTo>
                    <a:pt x="300" y="749"/>
                    <a:pt x="458" y="699"/>
                    <a:pt x="592" y="583"/>
                  </a:cubicBezTo>
                  <a:cubicBezTo>
                    <a:pt x="725" y="458"/>
                    <a:pt x="783" y="291"/>
                    <a:pt x="791" y="183"/>
                  </a:cubicBezTo>
                  <a:cubicBezTo>
                    <a:pt x="791" y="67"/>
                    <a:pt x="766" y="0"/>
                    <a:pt x="750"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7"/>
            <p:cNvSpPr/>
            <p:nvPr/>
          </p:nvSpPr>
          <p:spPr>
            <a:xfrm>
              <a:off x="6567121" y="1811212"/>
              <a:ext cx="548129" cy="882679"/>
            </a:xfrm>
            <a:custGeom>
              <a:rect b="b" l="l" r="r" t="t"/>
              <a:pathLst>
                <a:path extrusionOk="0" h="17585" w="10920">
                  <a:moveTo>
                    <a:pt x="3058" y="1"/>
                  </a:moveTo>
                  <a:cubicBezTo>
                    <a:pt x="2594" y="1"/>
                    <a:pt x="2300" y="2340"/>
                    <a:pt x="2276" y="2567"/>
                  </a:cubicBezTo>
                  <a:cubicBezTo>
                    <a:pt x="2269" y="2635"/>
                    <a:pt x="2218" y="2666"/>
                    <a:pt x="2164" y="2666"/>
                  </a:cubicBezTo>
                  <a:cubicBezTo>
                    <a:pt x="2092" y="2666"/>
                    <a:pt x="2015" y="2609"/>
                    <a:pt x="2034" y="2509"/>
                  </a:cubicBezTo>
                  <a:cubicBezTo>
                    <a:pt x="2059" y="2334"/>
                    <a:pt x="2542" y="254"/>
                    <a:pt x="2043" y="130"/>
                  </a:cubicBezTo>
                  <a:cubicBezTo>
                    <a:pt x="2034" y="127"/>
                    <a:pt x="2026" y="126"/>
                    <a:pt x="2018" y="126"/>
                  </a:cubicBezTo>
                  <a:cubicBezTo>
                    <a:pt x="1673" y="126"/>
                    <a:pt x="1769" y="2143"/>
                    <a:pt x="1435" y="2517"/>
                  </a:cubicBezTo>
                  <a:cubicBezTo>
                    <a:pt x="1406" y="2551"/>
                    <a:pt x="1382" y="2566"/>
                    <a:pt x="1362" y="2566"/>
                  </a:cubicBezTo>
                  <a:cubicBezTo>
                    <a:pt x="1163" y="2566"/>
                    <a:pt x="1487" y="904"/>
                    <a:pt x="1153" y="828"/>
                  </a:cubicBezTo>
                  <a:cubicBezTo>
                    <a:pt x="1135" y="825"/>
                    <a:pt x="1117" y="822"/>
                    <a:pt x="1101" y="822"/>
                  </a:cubicBezTo>
                  <a:cubicBezTo>
                    <a:pt x="986" y="822"/>
                    <a:pt x="902" y="953"/>
                    <a:pt x="836" y="1977"/>
                  </a:cubicBezTo>
                  <a:cubicBezTo>
                    <a:pt x="795" y="2609"/>
                    <a:pt x="861" y="3807"/>
                    <a:pt x="936" y="4814"/>
                  </a:cubicBezTo>
                  <a:cubicBezTo>
                    <a:pt x="617" y="7987"/>
                    <a:pt x="1" y="17585"/>
                    <a:pt x="4225" y="17585"/>
                  </a:cubicBezTo>
                  <a:cubicBezTo>
                    <a:pt x="4297" y="17585"/>
                    <a:pt x="4372" y="17582"/>
                    <a:pt x="4447" y="17576"/>
                  </a:cubicBezTo>
                  <a:cubicBezTo>
                    <a:pt x="9705" y="17177"/>
                    <a:pt x="10920" y="13025"/>
                    <a:pt x="10920" y="13025"/>
                  </a:cubicBezTo>
                  <a:lnTo>
                    <a:pt x="9897" y="9273"/>
                  </a:lnTo>
                  <a:cubicBezTo>
                    <a:pt x="9897" y="9273"/>
                    <a:pt x="5276" y="13288"/>
                    <a:pt x="4634" y="13288"/>
                  </a:cubicBezTo>
                  <a:cubicBezTo>
                    <a:pt x="4596" y="13288"/>
                    <a:pt x="4571" y="13273"/>
                    <a:pt x="4564" y="13241"/>
                  </a:cubicBezTo>
                  <a:cubicBezTo>
                    <a:pt x="3840" y="10246"/>
                    <a:pt x="4040" y="6436"/>
                    <a:pt x="4156" y="4972"/>
                  </a:cubicBezTo>
                  <a:cubicBezTo>
                    <a:pt x="4239" y="4847"/>
                    <a:pt x="4331" y="4705"/>
                    <a:pt x="4447" y="4556"/>
                  </a:cubicBezTo>
                  <a:cubicBezTo>
                    <a:pt x="4572" y="4381"/>
                    <a:pt x="4730" y="4223"/>
                    <a:pt x="4913" y="4098"/>
                  </a:cubicBezTo>
                  <a:cubicBezTo>
                    <a:pt x="5129" y="3948"/>
                    <a:pt x="5421" y="3757"/>
                    <a:pt x="5620" y="3707"/>
                  </a:cubicBezTo>
                  <a:cubicBezTo>
                    <a:pt x="5853" y="3632"/>
                    <a:pt x="5895" y="3316"/>
                    <a:pt x="5687" y="3241"/>
                  </a:cubicBezTo>
                  <a:cubicBezTo>
                    <a:pt x="5656" y="3230"/>
                    <a:pt x="5614" y="3224"/>
                    <a:pt x="5564" y="3224"/>
                  </a:cubicBezTo>
                  <a:cubicBezTo>
                    <a:pt x="5280" y="3224"/>
                    <a:pt x="4721" y="3410"/>
                    <a:pt x="4198" y="3848"/>
                  </a:cubicBezTo>
                  <a:cubicBezTo>
                    <a:pt x="4094" y="3936"/>
                    <a:pt x="4014" y="3973"/>
                    <a:pt x="3955" y="3973"/>
                  </a:cubicBezTo>
                  <a:cubicBezTo>
                    <a:pt x="3662" y="3973"/>
                    <a:pt x="3846" y="3065"/>
                    <a:pt x="3915" y="2692"/>
                  </a:cubicBezTo>
                  <a:cubicBezTo>
                    <a:pt x="3998" y="2251"/>
                    <a:pt x="4189" y="853"/>
                    <a:pt x="4073" y="720"/>
                  </a:cubicBezTo>
                  <a:cubicBezTo>
                    <a:pt x="4023" y="666"/>
                    <a:pt x="3968" y="639"/>
                    <a:pt x="3912" y="639"/>
                  </a:cubicBezTo>
                  <a:cubicBezTo>
                    <a:pt x="3774" y="639"/>
                    <a:pt x="3635" y="807"/>
                    <a:pt x="3582" y="1128"/>
                  </a:cubicBezTo>
                  <a:cubicBezTo>
                    <a:pt x="3508" y="1577"/>
                    <a:pt x="3211" y="2860"/>
                    <a:pt x="2979" y="2860"/>
                  </a:cubicBezTo>
                  <a:cubicBezTo>
                    <a:pt x="2975" y="2860"/>
                    <a:pt x="2971" y="2859"/>
                    <a:pt x="2966" y="2858"/>
                  </a:cubicBezTo>
                  <a:cubicBezTo>
                    <a:pt x="2733" y="2817"/>
                    <a:pt x="3191" y="537"/>
                    <a:pt x="3191" y="537"/>
                  </a:cubicBezTo>
                  <a:cubicBezTo>
                    <a:pt x="3191" y="537"/>
                    <a:pt x="3366" y="71"/>
                    <a:pt x="3091" y="5"/>
                  </a:cubicBezTo>
                  <a:cubicBezTo>
                    <a:pt x="3080" y="2"/>
                    <a:pt x="3069" y="1"/>
                    <a:pt x="3058" y="1"/>
                  </a:cubicBezTo>
                  <a:close/>
                </a:path>
              </a:pathLst>
            </a:custGeom>
            <a:solidFill>
              <a:srgbClr val="FFA2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7"/>
            <p:cNvSpPr/>
            <p:nvPr/>
          </p:nvSpPr>
          <p:spPr>
            <a:xfrm>
              <a:off x="6824572" y="2208101"/>
              <a:ext cx="970169" cy="1046616"/>
            </a:xfrm>
            <a:custGeom>
              <a:rect b="b" l="l" r="r" t="t"/>
              <a:pathLst>
                <a:path extrusionOk="0" h="20851" w="19328">
                  <a:moveTo>
                    <a:pt x="8435" y="1"/>
                  </a:moveTo>
                  <a:cubicBezTo>
                    <a:pt x="8004" y="1"/>
                    <a:pt x="5597" y="76"/>
                    <a:pt x="3628" y="1690"/>
                  </a:cubicBezTo>
                  <a:cubicBezTo>
                    <a:pt x="1448" y="3487"/>
                    <a:pt x="0" y="4844"/>
                    <a:pt x="0" y="4844"/>
                  </a:cubicBezTo>
                  <a:lnTo>
                    <a:pt x="3411" y="8779"/>
                  </a:lnTo>
                  <a:lnTo>
                    <a:pt x="5425" y="7448"/>
                  </a:lnTo>
                  <a:lnTo>
                    <a:pt x="5425" y="7448"/>
                  </a:lnTo>
                  <a:cubicBezTo>
                    <a:pt x="5425" y="7448"/>
                    <a:pt x="4701" y="8754"/>
                    <a:pt x="4818" y="9869"/>
                  </a:cubicBezTo>
                  <a:cubicBezTo>
                    <a:pt x="4934" y="10934"/>
                    <a:pt x="6057" y="11766"/>
                    <a:pt x="6057" y="11766"/>
                  </a:cubicBezTo>
                  <a:lnTo>
                    <a:pt x="5217" y="20851"/>
                  </a:lnTo>
                  <a:lnTo>
                    <a:pt x="18504" y="20318"/>
                  </a:lnTo>
                  <a:lnTo>
                    <a:pt x="16790" y="8538"/>
                  </a:lnTo>
                  <a:lnTo>
                    <a:pt x="19327" y="8538"/>
                  </a:lnTo>
                  <a:lnTo>
                    <a:pt x="18420" y="4020"/>
                  </a:lnTo>
                  <a:cubicBezTo>
                    <a:pt x="17763" y="318"/>
                    <a:pt x="12572" y="68"/>
                    <a:pt x="12572" y="68"/>
                  </a:cubicBezTo>
                  <a:lnTo>
                    <a:pt x="8503" y="1"/>
                  </a:lnTo>
                  <a:cubicBezTo>
                    <a:pt x="8503" y="1"/>
                    <a:pt x="8480" y="1"/>
                    <a:pt x="8435"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7"/>
            <p:cNvSpPr/>
            <p:nvPr/>
          </p:nvSpPr>
          <p:spPr>
            <a:xfrm>
              <a:off x="7028765" y="2259099"/>
              <a:ext cx="734202" cy="358944"/>
            </a:xfrm>
            <a:custGeom>
              <a:rect b="b" l="l" r="r" t="t"/>
              <a:pathLst>
                <a:path extrusionOk="0" h="7151" w="14627">
                  <a:moveTo>
                    <a:pt x="4650" y="2234"/>
                  </a:moveTo>
                  <a:cubicBezTo>
                    <a:pt x="5102" y="2234"/>
                    <a:pt x="5553" y="2545"/>
                    <a:pt x="5650" y="2962"/>
                  </a:cubicBezTo>
                  <a:cubicBezTo>
                    <a:pt x="5708" y="3195"/>
                    <a:pt x="5642" y="3445"/>
                    <a:pt x="5525" y="3645"/>
                  </a:cubicBezTo>
                  <a:cubicBezTo>
                    <a:pt x="5409" y="3853"/>
                    <a:pt x="5234" y="4019"/>
                    <a:pt x="5034" y="4135"/>
                  </a:cubicBezTo>
                  <a:cubicBezTo>
                    <a:pt x="4764" y="4284"/>
                    <a:pt x="4461" y="4338"/>
                    <a:pt x="4164" y="4338"/>
                  </a:cubicBezTo>
                  <a:cubicBezTo>
                    <a:pt x="4012" y="4338"/>
                    <a:pt x="3863" y="4324"/>
                    <a:pt x="3720" y="4302"/>
                  </a:cubicBezTo>
                  <a:cubicBezTo>
                    <a:pt x="3519" y="4272"/>
                    <a:pt x="3325" y="4229"/>
                    <a:pt x="3138" y="4180"/>
                  </a:cubicBezTo>
                  <a:lnTo>
                    <a:pt x="3138" y="4180"/>
                  </a:lnTo>
                  <a:cubicBezTo>
                    <a:pt x="3125" y="3843"/>
                    <a:pt x="3183" y="3508"/>
                    <a:pt x="3312" y="3212"/>
                  </a:cubicBezTo>
                  <a:cubicBezTo>
                    <a:pt x="3528" y="2713"/>
                    <a:pt x="3978" y="2322"/>
                    <a:pt x="4493" y="2247"/>
                  </a:cubicBezTo>
                  <a:cubicBezTo>
                    <a:pt x="4545" y="2238"/>
                    <a:pt x="4597" y="2234"/>
                    <a:pt x="4650" y="2234"/>
                  </a:cubicBezTo>
                  <a:close/>
                  <a:moveTo>
                    <a:pt x="9524" y="2919"/>
                  </a:moveTo>
                  <a:cubicBezTo>
                    <a:pt x="9626" y="2919"/>
                    <a:pt x="9729" y="2936"/>
                    <a:pt x="9826" y="2971"/>
                  </a:cubicBezTo>
                  <a:cubicBezTo>
                    <a:pt x="10059" y="3054"/>
                    <a:pt x="10259" y="3229"/>
                    <a:pt x="10409" y="3437"/>
                  </a:cubicBezTo>
                  <a:cubicBezTo>
                    <a:pt x="10559" y="3653"/>
                    <a:pt x="10642" y="3911"/>
                    <a:pt x="10650" y="4169"/>
                  </a:cubicBezTo>
                  <a:cubicBezTo>
                    <a:pt x="10658" y="4435"/>
                    <a:pt x="10600" y="4701"/>
                    <a:pt x="10484" y="4951"/>
                  </a:cubicBezTo>
                  <a:cubicBezTo>
                    <a:pt x="10335" y="5270"/>
                    <a:pt x="10115" y="5558"/>
                    <a:pt x="9853" y="5812"/>
                  </a:cubicBezTo>
                  <a:lnTo>
                    <a:pt x="9853" y="5812"/>
                  </a:lnTo>
                  <a:cubicBezTo>
                    <a:pt x="9594" y="5698"/>
                    <a:pt x="9341" y="5552"/>
                    <a:pt x="9119" y="5358"/>
                  </a:cubicBezTo>
                  <a:cubicBezTo>
                    <a:pt x="8795" y="5076"/>
                    <a:pt x="8520" y="4668"/>
                    <a:pt x="8487" y="4210"/>
                  </a:cubicBezTo>
                  <a:cubicBezTo>
                    <a:pt x="8470" y="3753"/>
                    <a:pt x="8687" y="3245"/>
                    <a:pt x="9119" y="3021"/>
                  </a:cubicBezTo>
                  <a:cubicBezTo>
                    <a:pt x="9241" y="2953"/>
                    <a:pt x="9382" y="2919"/>
                    <a:pt x="9524" y="2919"/>
                  </a:cubicBezTo>
                  <a:close/>
                  <a:moveTo>
                    <a:pt x="467" y="0"/>
                  </a:moveTo>
                  <a:lnTo>
                    <a:pt x="467" y="0"/>
                  </a:lnTo>
                  <a:cubicBezTo>
                    <a:pt x="467" y="1"/>
                    <a:pt x="367" y="92"/>
                    <a:pt x="250" y="300"/>
                  </a:cubicBezTo>
                  <a:cubicBezTo>
                    <a:pt x="134" y="508"/>
                    <a:pt x="1" y="857"/>
                    <a:pt x="17" y="1323"/>
                  </a:cubicBezTo>
                  <a:cubicBezTo>
                    <a:pt x="34" y="1781"/>
                    <a:pt x="184" y="2355"/>
                    <a:pt x="616" y="2862"/>
                  </a:cubicBezTo>
                  <a:cubicBezTo>
                    <a:pt x="1032" y="3378"/>
                    <a:pt x="1690" y="3786"/>
                    <a:pt x="2455" y="4069"/>
                  </a:cubicBezTo>
                  <a:cubicBezTo>
                    <a:pt x="2635" y="4134"/>
                    <a:pt x="2819" y="4196"/>
                    <a:pt x="3009" y="4251"/>
                  </a:cubicBezTo>
                  <a:lnTo>
                    <a:pt x="3009" y="4251"/>
                  </a:lnTo>
                  <a:cubicBezTo>
                    <a:pt x="3023" y="4470"/>
                    <a:pt x="3067" y="4689"/>
                    <a:pt x="3137" y="4901"/>
                  </a:cubicBezTo>
                  <a:cubicBezTo>
                    <a:pt x="3329" y="5475"/>
                    <a:pt x="3736" y="5974"/>
                    <a:pt x="4227" y="6340"/>
                  </a:cubicBezTo>
                  <a:cubicBezTo>
                    <a:pt x="4726" y="6706"/>
                    <a:pt x="5317" y="6956"/>
                    <a:pt x="5941" y="7072"/>
                  </a:cubicBezTo>
                  <a:cubicBezTo>
                    <a:pt x="6221" y="7125"/>
                    <a:pt x="6503" y="7150"/>
                    <a:pt x="6784" y="7150"/>
                  </a:cubicBezTo>
                  <a:cubicBezTo>
                    <a:pt x="7750" y="7150"/>
                    <a:pt x="8698" y="6850"/>
                    <a:pt x="9452" y="6315"/>
                  </a:cubicBezTo>
                  <a:cubicBezTo>
                    <a:pt x="9612" y="6202"/>
                    <a:pt x="9766" y="6079"/>
                    <a:pt x="9909" y="5945"/>
                  </a:cubicBezTo>
                  <a:lnTo>
                    <a:pt x="9909" y="5945"/>
                  </a:lnTo>
                  <a:cubicBezTo>
                    <a:pt x="10003" y="5981"/>
                    <a:pt x="10098" y="6013"/>
                    <a:pt x="10192" y="6041"/>
                  </a:cubicBezTo>
                  <a:cubicBezTo>
                    <a:pt x="10554" y="6146"/>
                    <a:pt x="10910" y="6192"/>
                    <a:pt x="11250" y="6192"/>
                  </a:cubicBezTo>
                  <a:cubicBezTo>
                    <a:pt x="11661" y="6192"/>
                    <a:pt x="12047" y="6125"/>
                    <a:pt x="12389" y="6016"/>
                  </a:cubicBezTo>
                  <a:cubicBezTo>
                    <a:pt x="13013" y="5816"/>
                    <a:pt x="13487" y="5483"/>
                    <a:pt x="13820" y="5167"/>
                  </a:cubicBezTo>
                  <a:cubicBezTo>
                    <a:pt x="14144" y="4843"/>
                    <a:pt x="14344" y="4543"/>
                    <a:pt x="14469" y="4335"/>
                  </a:cubicBezTo>
                  <a:cubicBezTo>
                    <a:pt x="14585" y="4119"/>
                    <a:pt x="14627" y="4002"/>
                    <a:pt x="14627" y="4002"/>
                  </a:cubicBezTo>
                  <a:cubicBezTo>
                    <a:pt x="14626" y="4001"/>
                    <a:pt x="14625" y="4001"/>
                    <a:pt x="14624" y="4001"/>
                  </a:cubicBezTo>
                  <a:cubicBezTo>
                    <a:pt x="14615" y="4001"/>
                    <a:pt x="14599" y="4032"/>
                    <a:pt x="14577" y="4077"/>
                  </a:cubicBezTo>
                  <a:cubicBezTo>
                    <a:pt x="14552" y="4135"/>
                    <a:pt x="14502" y="4219"/>
                    <a:pt x="14444" y="4318"/>
                  </a:cubicBezTo>
                  <a:cubicBezTo>
                    <a:pt x="14319" y="4518"/>
                    <a:pt x="14111" y="4818"/>
                    <a:pt x="13778" y="5125"/>
                  </a:cubicBezTo>
                  <a:cubicBezTo>
                    <a:pt x="13445" y="5433"/>
                    <a:pt x="12980" y="5758"/>
                    <a:pt x="12364" y="5941"/>
                  </a:cubicBezTo>
                  <a:cubicBezTo>
                    <a:pt x="12042" y="6042"/>
                    <a:pt x="11676" y="6101"/>
                    <a:pt x="11288" y="6101"/>
                  </a:cubicBezTo>
                  <a:cubicBezTo>
                    <a:pt x="10943" y="6101"/>
                    <a:pt x="10581" y="6055"/>
                    <a:pt x="10217" y="5949"/>
                  </a:cubicBezTo>
                  <a:cubicBezTo>
                    <a:pt x="10142" y="5924"/>
                    <a:pt x="10065" y="5897"/>
                    <a:pt x="9989" y="5868"/>
                  </a:cubicBezTo>
                  <a:lnTo>
                    <a:pt x="9989" y="5868"/>
                  </a:lnTo>
                  <a:cubicBezTo>
                    <a:pt x="10242" y="5617"/>
                    <a:pt x="10457" y="5331"/>
                    <a:pt x="10608" y="5009"/>
                  </a:cubicBezTo>
                  <a:cubicBezTo>
                    <a:pt x="10725" y="4743"/>
                    <a:pt x="10791" y="4452"/>
                    <a:pt x="10783" y="4169"/>
                  </a:cubicBezTo>
                  <a:cubicBezTo>
                    <a:pt x="10775" y="3877"/>
                    <a:pt x="10675" y="3595"/>
                    <a:pt x="10517" y="3362"/>
                  </a:cubicBezTo>
                  <a:cubicBezTo>
                    <a:pt x="10351" y="3137"/>
                    <a:pt x="10134" y="2946"/>
                    <a:pt x="9868" y="2854"/>
                  </a:cubicBezTo>
                  <a:cubicBezTo>
                    <a:pt x="9757" y="2812"/>
                    <a:pt x="9640" y="2793"/>
                    <a:pt x="9524" y="2793"/>
                  </a:cubicBezTo>
                  <a:cubicBezTo>
                    <a:pt x="9362" y="2793"/>
                    <a:pt x="9202" y="2831"/>
                    <a:pt x="9061" y="2904"/>
                  </a:cubicBezTo>
                  <a:cubicBezTo>
                    <a:pt x="8578" y="3170"/>
                    <a:pt x="8345" y="3719"/>
                    <a:pt x="8370" y="4210"/>
                  </a:cubicBezTo>
                  <a:cubicBezTo>
                    <a:pt x="8412" y="4718"/>
                    <a:pt x="8703" y="5142"/>
                    <a:pt x="9044" y="5442"/>
                  </a:cubicBezTo>
                  <a:cubicBezTo>
                    <a:pt x="9270" y="5630"/>
                    <a:pt x="9518" y="5777"/>
                    <a:pt x="9772" y="5888"/>
                  </a:cubicBezTo>
                  <a:lnTo>
                    <a:pt x="9772" y="5888"/>
                  </a:lnTo>
                  <a:cubicBezTo>
                    <a:pt x="9647" y="6002"/>
                    <a:pt x="9515" y="6109"/>
                    <a:pt x="9377" y="6207"/>
                  </a:cubicBezTo>
                  <a:cubicBezTo>
                    <a:pt x="8642" y="6723"/>
                    <a:pt x="7721" y="7014"/>
                    <a:pt x="6783" y="7014"/>
                  </a:cubicBezTo>
                  <a:cubicBezTo>
                    <a:pt x="6511" y="7014"/>
                    <a:pt x="6237" y="6990"/>
                    <a:pt x="5966" y="6939"/>
                  </a:cubicBezTo>
                  <a:cubicBezTo>
                    <a:pt x="5359" y="6823"/>
                    <a:pt x="4785" y="6581"/>
                    <a:pt x="4310" y="6224"/>
                  </a:cubicBezTo>
                  <a:cubicBezTo>
                    <a:pt x="3836" y="5874"/>
                    <a:pt x="3445" y="5400"/>
                    <a:pt x="3262" y="4859"/>
                  </a:cubicBezTo>
                  <a:cubicBezTo>
                    <a:pt x="3200" y="4674"/>
                    <a:pt x="3160" y="4482"/>
                    <a:pt x="3144" y="4288"/>
                  </a:cubicBezTo>
                  <a:lnTo>
                    <a:pt x="3144" y="4288"/>
                  </a:lnTo>
                  <a:cubicBezTo>
                    <a:pt x="3324" y="4336"/>
                    <a:pt x="3510" y="4378"/>
                    <a:pt x="3703" y="4410"/>
                  </a:cubicBezTo>
                  <a:cubicBezTo>
                    <a:pt x="3860" y="4434"/>
                    <a:pt x="4025" y="4450"/>
                    <a:pt x="4192" y="4450"/>
                  </a:cubicBezTo>
                  <a:cubicBezTo>
                    <a:pt x="4496" y="4450"/>
                    <a:pt x="4808" y="4396"/>
                    <a:pt x="5092" y="4235"/>
                  </a:cubicBezTo>
                  <a:cubicBezTo>
                    <a:pt x="5309" y="4110"/>
                    <a:pt x="5500" y="3927"/>
                    <a:pt x="5633" y="3711"/>
                  </a:cubicBezTo>
                  <a:cubicBezTo>
                    <a:pt x="5758" y="3486"/>
                    <a:pt x="5833" y="3204"/>
                    <a:pt x="5766" y="2937"/>
                  </a:cubicBezTo>
                  <a:cubicBezTo>
                    <a:pt x="5654" y="2442"/>
                    <a:pt x="5156" y="2110"/>
                    <a:pt x="4645" y="2110"/>
                  </a:cubicBezTo>
                  <a:cubicBezTo>
                    <a:pt x="4589" y="2110"/>
                    <a:pt x="4533" y="2114"/>
                    <a:pt x="4477" y="2122"/>
                  </a:cubicBezTo>
                  <a:cubicBezTo>
                    <a:pt x="3911" y="2197"/>
                    <a:pt x="3420" y="2630"/>
                    <a:pt x="3196" y="3162"/>
                  </a:cubicBezTo>
                  <a:cubicBezTo>
                    <a:pt x="3058" y="3466"/>
                    <a:pt x="2996" y="3803"/>
                    <a:pt x="3004" y="4143"/>
                  </a:cubicBezTo>
                  <a:lnTo>
                    <a:pt x="3004" y="4143"/>
                  </a:lnTo>
                  <a:cubicBezTo>
                    <a:pt x="2827" y="4092"/>
                    <a:pt x="2655" y="4035"/>
                    <a:pt x="2488" y="3977"/>
                  </a:cubicBezTo>
                  <a:cubicBezTo>
                    <a:pt x="1723" y="3703"/>
                    <a:pt x="1091" y="3303"/>
                    <a:pt x="675" y="2813"/>
                  </a:cubicBezTo>
                  <a:cubicBezTo>
                    <a:pt x="250" y="2330"/>
                    <a:pt x="92" y="1764"/>
                    <a:pt x="67" y="1323"/>
                  </a:cubicBezTo>
                  <a:cubicBezTo>
                    <a:pt x="42" y="866"/>
                    <a:pt x="167" y="525"/>
                    <a:pt x="267" y="308"/>
                  </a:cubicBezTo>
                  <a:cubicBezTo>
                    <a:pt x="383" y="100"/>
                    <a:pt x="475" y="9"/>
                    <a:pt x="4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7"/>
            <p:cNvSpPr/>
            <p:nvPr/>
          </p:nvSpPr>
          <p:spPr>
            <a:xfrm>
              <a:off x="7128603" y="2765663"/>
              <a:ext cx="606406" cy="400506"/>
            </a:xfrm>
            <a:custGeom>
              <a:rect b="b" l="l" r="r" t="t"/>
              <a:pathLst>
                <a:path extrusionOk="0" h="7979" w="12081">
                  <a:moveTo>
                    <a:pt x="3553" y="114"/>
                  </a:moveTo>
                  <a:cubicBezTo>
                    <a:pt x="3644" y="114"/>
                    <a:pt x="3734" y="127"/>
                    <a:pt x="3819" y="150"/>
                  </a:cubicBezTo>
                  <a:cubicBezTo>
                    <a:pt x="4193" y="242"/>
                    <a:pt x="4493" y="549"/>
                    <a:pt x="4501" y="907"/>
                  </a:cubicBezTo>
                  <a:cubicBezTo>
                    <a:pt x="4518" y="1265"/>
                    <a:pt x="4293" y="1581"/>
                    <a:pt x="4052" y="1806"/>
                  </a:cubicBezTo>
                  <a:cubicBezTo>
                    <a:pt x="3811" y="2030"/>
                    <a:pt x="3511" y="2172"/>
                    <a:pt x="3228" y="2272"/>
                  </a:cubicBezTo>
                  <a:cubicBezTo>
                    <a:pt x="3031" y="2339"/>
                    <a:pt x="2838" y="2388"/>
                    <a:pt x="2648" y="2417"/>
                  </a:cubicBezTo>
                  <a:lnTo>
                    <a:pt x="2648" y="2417"/>
                  </a:lnTo>
                  <a:cubicBezTo>
                    <a:pt x="2535" y="2189"/>
                    <a:pt x="2458" y="1949"/>
                    <a:pt x="2430" y="1706"/>
                  </a:cubicBezTo>
                  <a:cubicBezTo>
                    <a:pt x="2363" y="1265"/>
                    <a:pt x="2496" y="824"/>
                    <a:pt x="2762" y="508"/>
                  </a:cubicBezTo>
                  <a:cubicBezTo>
                    <a:pt x="2887" y="350"/>
                    <a:pt x="3062" y="233"/>
                    <a:pt x="3245" y="167"/>
                  </a:cubicBezTo>
                  <a:cubicBezTo>
                    <a:pt x="3343" y="131"/>
                    <a:pt x="3448" y="114"/>
                    <a:pt x="3553" y="114"/>
                  </a:cubicBezTo>
                  <a:close/>
                  <a:moveTo>
                    <a:pt x="8194" y="1838"/>
                  </a:moveTo>
                  <a:cubicBezTo>
                    <a:pt x="8208" y="1838"/>
                    <a:pt x="8223" y="1838"/>
                    <a:pt x="8237" y="1839"/>
                  </a:cubicBezTo>
                  <a:cubicBezTo>
                    <a:pt x="8461" y="1856"/>
                    <a:pt x="8678" y="1939"/>
                    <a:pt x="8827" y="2113"/>
                  </a:cubicBezTo>
                  <a:cubicBezTo>
                    <a:pt x="8977" y="2280"/>
                    <a:pt x="9044" y="2513"/>
                    <a:pt x="9044" y="2746"/>
                  </a:cubicBezTo>
                  <a:cubicBezTo>
                    <a:pt x="9060" y="3220"/>
                    <a:pt x="8736" y="3653"/>
                    <a:pt x="8328" y="3927"/>
                  </a:cubicBezTo>
                  <a:cubicBezTo>
                    <a:pt x="7912" y="4202"/>
                    <a:pt x="7421" y="4376"/>
                    <a:pt x="6914" y="4460"/>
                  </a:cubicBezTo>
                  <a:cubicBezTo>
                    <a:pt x="6880" y="4465"/>
                    <a:pt x="6845" y="4470"/>
                    <a:pt x="6811" y="4474"/>
                  </a:cubicBezTo>
                  <a:lnTo>
                    <a:pt x="6811" y="4474"/>
                  </a:lnTo>
                  <a:cubicBezTo>
                    <a:pt x="6776" y="4219"/>
                    <a:pt x="6765" y="3954"/>
                    <a:pt x="6781" y="3686"/>
                  </a:cubicBezTo>
                  <a:cubicBezTo>
                    <a:pt x="6814" y="3270"/>
                    <a:pt x="6906" y="2829"/>
                    <a:pt x="7139" y="2455"/>
                  </a:cubicBezTo>
                  <a:cubicBezTo>
                    <a:pt x="7255" y="2272"/>
                    <a:pt x="7413" y="2105"/>
                    <a:pt x="7596" y="1997"/>
                  </a:cubicBezTo>
                  <a:cubicBezTo>
                    <a:pt x="7775" y="1896"/>
                    <a:pt x="7984" y="1838"/>
                    <a:pt x="8194" y="1838"/>
                  </a:cubicBezTo>
                  <a:close/>
                  <a:moveTo>
                    <a:pt x="3550" y="0"/>
                  </a:moveTo>
                  <a:cubicBezTo>
                    <a:pt x="3436" y="0"/>
                    <a:pt x="3318" y="19"/>
                    <a:pt x="3203" y="59"/>
                  </a:cubicBezTo>
                  <a:cubicBezTo>
                    <a:pt x="2995" y="125"/>
                    <a:pt x="2812" y="258"/>
                    <a:pt x="2662" y="433"/>
                  </a:cubicBezTo>
                  <a:cubicBezTo>
                    <a:pt x="2371" y="774"/>
                    <a:pt x="2238" y="1257"/>
                    <a:pt x="2296" y="1722"/>
                  </a:cubicBezTo>
                  <a:cubicBezTo>
                    <a:pt x="2327" y="1969"/>
                    <a:pt x="2402" y="2208"/>
                    <a:pt x="2509" y="2435"/>
                  </a:cubicBezTo>
                  <a:lnTo>
                    <a:pt x="2509" y="2435"/>
                  </a:lnTo>
                  <a:cubicBezTo>
                    <a:pt x="2466" y="2440"/>
                    <a:pt x="2423" y="2444"/>
                    <a:pt x="2380" y="2446"/>
                  </a:cubicBezTo>
                  <a:cubicBezTo>
                    <a:pt x="2296" y="2453"/>
                    <a:pt x="2214" y="2456"/>
                    <a:pt x="2134" y="2456"/>
                  </a:cubicBezTo>
                  <a:cubicBezTo>
                    <a:pt x="1703" y="2456"/>
                    <a:pt x="1325" y="2368"/>
                    <a:pt x="1024" y="2263"/>
                  </a:cubicBezTo>
                  <a:cubicBezTo>
                    <a:pt x="666" y="2130"/>
                    <a:pt x="408" y="1972"/>
                    <a:pt x="250" y="1847"/>
                  </a:cubicBezTo>
                  <a:cubicBezTo>
                    <a:pt x="83" y="1731"/>
                    <a:pt x="0" y="1664"/>
                    <a:pt x="0" y="1664"/>
                  </a:cubicBezTo>
                  <a:lnTo>
                    <a:pt x="0" y="1664"/>
                  </a:lnTo>
                  <a:cubicBezTo>
                    <a:pt x="0" y="1673"/>
                    <a:pt x="17" y="1689"/>
                    <a:pt x="58" y="1722"/>
                  </a:cubicBezTo>
                  <a:cubicBezTo>
                    <a:pt x="92" y="1756"/>
                    <a:pt x="150" y="1814"/>
                    <a:pt x="233" y="1872"/>
                  </a:cubicBezTo>
                  <a:cubicBezTo>
                    <a:pt x="391" y="1997"/>
                    <a:pt x="641" y="2172"/>
                    <a:pt x="999" y="2313"/>
                  </a:cubicBezTo>
                  <a:cubicBezTo>
                    <a:pt x="1319" y="2437"/>
                    <a:pt x="1723" y="2536"/>
                    <a:pt x="2188" y="2536"/>
                  </a:cubicBezTo>
                  <a:cubicBezTo>
                    <a:pt x="2253" y="2536"/>
                    <a:pt x="2320" y="2534"/>
                    <a:pt x="2388" y="2529"/>
                  </a:cubicBezTo>
                  <a:cubicBezTo>
                    <a:pt x="2441" y="2526"/>
                    <a:pt x="2494" y="2522"/>
                    <a:pt x="2548" y="2515"/>
                  </a:cubicBezTo>
                  <a:lnTo>
                    <a:pt x="2548" y="2515"/>
                  </a:lnTo>
                  <a:cubicBezTo>
                    <a:pt x="2636" y="2689"/>
                    <a:pt x="2743" y="2855"/>
                    <a:pt x="2862" y="3012"/>
                  </a:cubicBezTo>
                  <a:cubicBezTo>
                    <a:pt x="3153" y="3403"/>
                    <a:pt x="3528" y="3736"/>
                    <a:pt x="3952" y="4002"/>
                  </a:cubicBezTo>
                  <a:cubicBezTo>
                    <a:pt x="4628" y="4416"/>
                    <a:pt x="5439" y="4653"/>
                    <a:pt x="6270" y="4653"/>
                  </a:cubicBezTo>
                  <a:cubicBezTo>
                    <a:pt x="6418" y="4653"/>
                    <a:pt x="6566" y="4646"/>
                    <a:pt x="6714" y="4630"/>
                  </a:cubicBezTo>
                  <a:lnTo>
                    <a:pt x="6714" y="4630"/>
                  </a:lnTo>
                  <a:cubicBezTo>
                    <a:pt x="6732" y="4737"/>
                    <a:pt x="6755" y="4841"/>
                    <a:pt x="6781" y="4942"/>
                  </a:cubicBezTo>
                  <a:cubicBezTo>
                    <a:pt x="6989" y="5741"/>
                    <a:pt x="7405" y="6406"/>
                    <a:pt x="7912" y="6889"/>
                  </a:cubicBezTo>
                  <a:cubicBezTo>
                    <a:pt x="8411" y="7372"/>
                    <a:pt x="8994" y="7654"/>
                    <a:pt x="9518" y="7812"/>
                  </a:cubicBezTo>
                  <a:cubicBezTo>
                    <a:pt x="9946" y="7933"/>
                    <a:pt x="10337" y="7978"/>
                    <a:pt x="10677" y="7978"/>
                  </a:cubicBezTo>
                  <a:cubicBezTo>
                    <a:pt x="10760" y="7978"/>
                    <a:pt x="10839" y="7975"/>
                    <a:pt x="10916" y="7971"/>
                  </a:cubicBezTo>
                  <a:cubicBezTo>
                    <a:pt x="11298" y="7946"/>
                    <a:pt x="11590" y="7879"/>
                    <a:pt x="11789" y="7821"/>
                  </a:cubicBezTo>
                  <a:cubicBezTo>
                    <a:pt x="11881" y="7796"/>
                    <a:pt x="11956" y="7763"/>
                    <a:pt x="12006" y="7746"/>
                  </a:cubicBezTo>
                  <a:cubicBezTo>
                    <a:pt x="12055" y="7729"/>
                    <a:pt x="12080" y="7713"/>
                    <a:pt x="12080" y="7713"/>
                  </a:cubicBezTo>
                  <a:cubicBezTo>
                    <a:pt x="12080" y="7712"/>
                    <a:pt x="12078" y="7711"/>
                    <a:pt x="12075" y="7711"/>
                  </a:cubicBezTo>
                  <a:cubicBezTo>
                    <a:pt x="12051" y="7711"/>
                    <a:pt x="11953" y="7743"/>
                    <a:pt x="11781" y="7788"/>
                  </a:cubicBezTo>
                  <a:cubicBezTo>
                    <a:pt x="11590" y="7837"/>
                    <a:pt x="11290" y="7896"/>
                    <a:pt x="10916" y="7912"/>
                  </a:cubicBezTo>
                  <a:cubicBezTo>
                    <a:pt x="10864" y="7915"/>
                    <a:pt x="10812" y="7916"/>
                    <a:pt x="10757" y="7916"/>
                  </a:cubicBezTo>
                  <a:cubicBezTo>
                    <a:pt x="10405" y="7916"/>
                    <a:pt x="9990" y="7866"/>
                    <a:pt x="9543" y="7729"/>
                  </a:cubicBezTo>
                  <a:cubicBezTo>
                    <a:pt x="9027" y="7571"/>
                    <a:pt x="8461" y="7288"/>
                    <a:pt x="7979" y="6814"/>
                  </a:cubicBezTo>
                  <a:cubicBezTo>
                    <a:pt x="7496" y="6340"/>
                    <a:pt x="7089" y="5683"/>
                    <a:pt x="6897" y="4909"/>
                  </a:cubicBezTo>
                  <a:cubicBezTo>
                    <a:pt x="6872" y="4813"/>
                    <a:pt x="6851" y="4716"/>
                    <a:pt x="6833" y="4616"/>
                  </a:cubicBezTo>
                  <a:lnTo>
                    <a:pt x="6833" y="4616"/>
                  </a:lnTo>
                  <a:cubicBezTo>
                    <a:pt x="6869" y="4612"/>
                    <a:pt x="6904" y="4607"/>
                    <a:pt x="6939" y="4601"/>
                  </a:cubicBezTo>
                  <a:cubicBezTo>
                    <a:pt x="7463" y="4510"/>
                    <a:pt x="7970" y="4335"/>
                    <a:pt x="8403" y="4044"/>
                  </a:cubicBezTo>
                  <a:cubicBezTo>
                    <a:pt x="8619" y="3894"/>
                    <a:pt x="8819" y="3711"/>
                    <a:pt x="8961" y="3486"/>
                  </a:cubicBezTo>
                  <a:cubicBezTo>
                    <a:pt x="9110" y="3270"/>
                    <a:pt x="9185" y="3004"/>
                    <a:pt x="9185" y="2746"/>
                  </a:cubicBezTo>
                  <a:cubicBezTo>
                    <a:pt x="9185" y="2488"/>
                    <a:pt x="9102" y="2222"/>
                    <a:pt x="8927" y="2022"/>
                  </a:cubicBezTo>
                  <a:cubicBezTo>
                    <a:pt x="8753" y="1822"/>
                    <a:pt x="8495" y="1722"/>
                    <a:pt x="8245" y="1714"/>
                  </a:cubicBezTo>
                  <a:cubicBezTo>
                    <a:pt x="8220" y="1712"/>
                    <a:pt x="8194" y="1712"/>
                    <a:pt x="8169" y="1712"/>
                  </a:cubicBezTo>
                  <a:cubicBezTo>
                    <a:pt x="7945" y="1712"/>
                    <a:pt x="7724" y="1777"/>
                    <a:pt x="7530" y="1889"/>
                  </a:cubicBezTo>
                  <a:cubicBezTo>
                    <a:pt x="7322" y="2014"/>
                    <a:pt x="7155" y="2197"/>
                    <a:pt x="7030" y="2396"/>
                  </a:cubicBezTo>
                  <a:cubicBezTo>
                    <a:pt x="6781" y="2796"/>
                    <a:pt x="6689" y="3253"/>
                    <a:pt x="6656" y="3686"/>
                  </a:cubicBezTo>
                  <a:cubicBezTo>
                    <a:pt x="6640" y="3957"/>
                    <a:pt x="6654" y="4228"/>
                    <a:pt x="6691" y="4488"/>
                  </a:cubicBezTo>
                  <a:lnTo>
                    <a:pt x="6691" y="4488"/>
                  </a:lnTo>
                  <a:cubicBezTo>
                    <a:pt x="6553" y="4502"/>
                    <a:pt x="6414" y="4509"/>
                    <a:pt x="6276" y="4509"/>
                  </a:cubicBezTo>
                  <a:cubicBezTo>
                    <a:pt x="5473" y="4509"/>
                    <a:pt x="4685" y="4280"/>
                    <a:pt x="4027" y="3886"/>
                  </a:cubicBezTo>
                  <a:cubicBezTo>
                    <a:pt x="3611" y="3628"/>
                    <a:pt x="3253" y="3303"/>
                    <a:pt x="2970" y="2929"/>
                  </a:cubicBezTo>
                  <a:cubicBezTo>
                    <a:pt x="2864" y="2792"/>
                    <a:pt x="2769" y="2646"/>
                    <a:pt x="2688" y="2496"/>
                  </a:cubicBezTo>
                  <a:lnTo>
                    <a:pt x="2688" y="2496"/>
                  </a:lnTo>
                  <a:cubicBezTo>
                    <a:pt x="2872" y="2466"/>
                    <a:pt x="3061" y="2419"/>
                    <a:pt x="3253" y="2355"/>
                  </a:cubicBezTo>
                  <a:cubicBezTo>
                    <a:pt x="3544" y="2263"/>
                    <a:pt x="3861" y="2113"/>
                    <a:pt x="4118" y="1881"/>
                  </a:cubicBezTo>
                  <a:cubicBezTo>
                    <a:pt x="4376" y="1648"/>
                    <a:pt x="4626" y="1315"/>
                    <a:pt x="4609" y="907"/>
                  </a:cubicBezTo>
                  <a:cubicBezTo>
                    <a:pt x="4601" y="707"/>
                    <a:pt x="4518" y="508"/>
                    <a:pt x="4376" y="358"/>
                  </a:cubicBezTo>
                  <a:cubicBezTo>
                    <a:pt x="4243" y="200"/>
                    <a:pt x="4052" y="92"/>
                    <a:pt x="3844" y="42"/>
                  </a:cubicBezTo>
                  <a:cubicBezTo>
                    <a:pt x="3750" y="15"/>
                    <a:pt x="3651" y="0"/>
                    <a:pt x="35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7"/>
            <p:cNvSpPr/>
            <p:nvPr/>
          </p:nvSpPr>
          <p:spPr>
            <a:xfrm>
              <a:off x="7508631" y="2396080"/>
              <a:ext cx="68115" cy="372547"/>
            </a:xfrm>
            <a:custGeom>
              <a:rect b="b" l="l" r="r" t="t"/>
              <a:pathLst>
                <a:path extrusionOk="0" h="7422" w="1357">
                  <a:moveTo>
                    <a:pt x="8" y="0"/>
                  </a:moveTo>
                  <a:cubicBezTo>
                    <a:pt x="0" y="0"/>
                    <a:pt x="8" y="109"/>
                    <a:pt x="25" y="292"/>
                  </a:cubicBezTo>
                  <a:cubicBezTo>
                    <a:pt x="50" y="483"/>
                    <a:pt x="83" y="757"/>
                    <a:pt x="142" y="1099"/>
                  </a:cubicBezTo>
                  <a:cubicBezTo>
                    <a:pt x="250" y="1772"/>
                    <a:pt x="416" y="2696"/>
                    <a:pt x="607" y="3719"/>
                  </a:cubicBezTo>
                  <a:cubicBezTo>
                    <a:pt x="799" y="4726"/>
                    <a:pt x="982" y="5633"/>
                    <a:pt x="1115" y="6340"/>
                  </a:cubicBezTo>
                  <a:cubicBezTo>
                    <a:pt x="1173" y="6648"/>
                    <a:pt x="1231" y="6914"/>
                    <a:pt x="1273" y="7130"/>
                  </a:cubicBezTo>
                  <a:cubicBezTo>
                    <a:pt x="1306" y="7322"/>
                    <a:pt x="1331" y="7422"/>
                    <a:pt x="1348" y="7422"/>
                  </a:cubicBezTo>
                  <a:cubicBezTo>
                    <a:pt x="1356" y="7422"/>
                    <a:pt x="1348" y="7313"/>
                    <a:pt x="1323" y="7122"/>
                  </a:cubicBezTo>
                  <a:cubicBezTo>
                    <a:pt x="1306" y="6931"/>
                    <a:pt x="1265" y="6656"/>
                    <a:pt x="1215" y="6323"/>
                  </a:cubicBezTo>
                  <a:cubicBezTo>
                    <a:pt x="1107" y="5649"/>
                    <a:pt x="940" y="4718"/>
                    <a:pt x="749" y="3694"/>
                  </a:cubicBezTo>
                  <a:cubicBezTo>
                    <a:pt x="549" y="2688"/>
                    <a:pt x="375" y="1781"/>
                    <a:pt x="241" y="1082"/>
                  </a:cubicBezTo>
                  <a:cubicBezTo>
                    <a:pt x="175" y="766"/>
                    <a:pt x="125" y="508"/>
                    <a:pt x="83" y="283"/>
                  </a:cubicBezTo>
                  <a:cubicBezTo>
                    <a:pt x="42" y="100"/>
                    <a:pt x="17" y="0"/>
                    <a:pt x="8"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7"/>
            <p:cNvSpPr/>
            <p:nvPr/>
          </p:nvSpPr>
          <p:spPr>
            <a:xfrm>
              <a:off x="7552049" y="2635759"/>
              <a:ext cx="246859" cy="7228"/>
            </a:xfrm>
            <a:custGeom>
              <a:rect b="b" l="l" r="r" t="t"/>
              <a:pathLst>
                <a:path extrusionOk="0" h="144" w="4918">
                  <a:moveTo>
                    <a:pt x="2455" y="1"/>
                  </a:moveTo>
                  <a:cubicBezTo>
                    <a:pt x="1107" y="9"/>
                    <a:pt x="0" y="42"/>
                    <a:pt x="0" y="84"/>
                  </a:cubicBezTo>
                  <a:cubicBezTo>
                    <a:pt x="0" y="114"/>
                    <a:pt x="886" y="144"/>
                    <a:pt x="2037" y="144"/>
                  </a:cubicBezTo>
                  <a:cubicBezTo>
                    <a:pt x="2173" y="144"/>
                    <a:pt x="2312" y="143"/>
                    <a:pt x="2455" y="142"/>
                  </a:cubicBezTo>
                  <a:cubicBezTo>
                    <a:pt x="3811" y="142"/>
                    <a:pt x="4917" y="101"/>
                    <a:pt x="4917" y="67"/>
                  </a:cubicBezTo>
                  <a:cubicBezTo>
                    <a:pt x="4917" y="26"/>
                    <a:pt x="3811" y="1"/>
                    <a:pt x="2455"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7"/>
            <p:cNvSpPr/>
            <p:nvPr/>
          </p:nvSpPr>
          <p:spPr>
            <a:xfrm>
              <a:off x="6829591" y="2447831"/>
              <a:ext cx="167501" cy="200981"/>
            </a:xfrm>
            <a:custGeom>
              <a:rect b="b" l="l" r="r" t="t"/>
              <a:pathLst>
                <a:path extrusionOk="0" h="4004" w="3337">
                  <a:moveTo>
                    <a:pt x="35" y="0"/>
                  </a:moveTo>
                  <a:cubicBezTo>
                    <a:pt x="35" y="0"/>
                    <a:pt x="34" y="1"/>
                    <a:pt x="34" y="1"/>
                  </a:cubicBezTo>
                  <a:cubicBezTo>
                    <a:pt x="0" y="26"/>
                    <a:pt x="716" y="941"/>
                    <a:pt x="1614" y="2048"/>
                  </a:cubicBezTo>
                  <a:cubicBezTo>
                    <a:pt x="2508" y="3139"/>
                    <a:pt x="3257" y="4003"/>
                    <a:pt x="3302" y="4003"/>
                  </a:cubicBezTo>
                  <a:cubicBezTo>
                    <a:pt x="3302" y="4003"/>
                    <a:pt x="3303" y="4003"/>
                    <a:pt x="3303" y="4003"/>
                  </a:cubicBezTo>
                  <a:cubicBezTo>
                    <a:pt x="3336" y="3978"/>
                    <a:pt x="2629" y="3063"/>
                    <a:pt x="1722" y="1956"/>
                  </a:cubicBezTo>
                  <a:cubicBezTo>
                    <a:pt x="836" y="865"/>
                    <a:pt x="88" y="0"/>
                    <a:pt x="35"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7"/>
            <p:cNvSpPr/>
            <p:nvPr/>
          </p:nvSpPr>
          <p:spPr>
            <a:xfrm>
              <a:off x="7226735" y="2208402"/>
              <a:ext cx="210919" cy="9085"/>
            </a:xfrm>
            <a:custGeom>
              <a:rect b="b" l="l" r="r" t="t"/>
              <a:pathLst>
                <a:path extrusionOk="0" h="181" w="4202">
                  <a:moveTo>
                    <a:pt x="202" y="1"/>
                  </a:moveTo>
                  <a:cubicBezTo>
                    <a:pt x="73" y="1"/>
                    <a:pt x="0" y="7"/>
                    <a:pt x="0" y="20"/>
                  </a:cubicBezTo>
                  <a:cubicBezTo>
                    <a:pt x="0" y="37"/>
                    <a:pt x="233" y="70"/>
                    <a:pt x="616" y="104"/>
                  </a:cubicBezTo>
                  <a:cubicBezTo>
                    <a:pt x="990" y="137"/>
                    <a:pt x="1515" y="170"/>
                    <a:pt x="2097" y="179"/>
                  </a:cubicBezTo>
                  <a:cubicBezTo>
                    <a:pt x="2204" y="180"/>
                    <a:pt x="2309" y="181"/>
                    <a:pt x="2411" y="181"/>
                  </a:cubicBezTo>
                  <a:cubicBezTo>
                    <a:pt x="2867" y="181"/>
                    <a:pt x="3274" y="167"/>
                    <a:pt x="3586" y="154"/>
                  </a:cubicBezTo>
                  <a:cubicBezTo>
                    <a:pt x="3969" y="129"/>
                    <a:pt x="4202" y="104"/>
                    <a:pt x="4202" y="87"/>
                  </a:cubicBezTo>
                  <a:cubicBezTo>
                    <a:pt x="4202" y="62"/>
                    <a:pt x="3961" y="54"/>
                    <a:pt x="3586" y="54"/>
                  </a:cubicBezTo>
                  <a:cubicBezTo>
                    <a:pt x="3153" y="54"/>
                    <a:pt x="2654" y="45"/>
                    <a:pt x="2097" y="37"/>
                  </a:cubicBezTo>
                  <a:cubicBezTo>
                    <a:pt x="1548" y="29"/>
                    <a:pt x="1049" y="20"/>
                    <a:pt x="616" y="12"/>
                  </a:cubicBezTo>
                  <a:cubicBezTo>
                    <a:pt x="448" y="5"/>
                    <a:pt x="306" y="1"/>
                    <a:pt x="202"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7"/>
            <p:cNvSpPr/>
            <p:nvPr/>
          </p:nvSpPr>
          <p:spPr>
            <a:xfrm>
              <a:off x="7066763" y="2448684"/>
              <a:ext cx="45577" cy="191745"/>
            </a:xfrm>
            <a:custGeom>
              <a:rect b="b" l="l" r="r" t="t"/>
              <a:pathLst>
                <a:path extrusionOk="0" h="3820" w="908">
                  <a:moveTo>
                    <a:pt x="433" y="1"/>
                  </a:moveTo>
                  <a:cubicBezTo>
                    <a:pt x="409" y="1"/>
                    <a:pt x="433" y="234"/>
                    <a:pt x="492" y="591"/>
                  </a:cubicBezTo>
                  <a:cubicBezTo>
                    <a:pt x="550" y="957"/>
                    <a:pt x="650" y="1457"/>
                    <a:pt x="750" y="1997"/>
                  </a:cubicBezTo>
                  <a:cubicBezTo>
                    <a:pt x="800" y="2272"/>
                    <a:pt x="650" y="2472"/>
                    <a:pt x="542" y="2696"/>
                  </a:cubicBezTo>
                  <a:cubicBezTo>
                    <a:pt x="442" y="2904"/>
                    <a:pt x="350" y="3096"/>
                    <a:pt x="259" y="3270"/>
                  </a:cubicBezTo>
                  <a:cubicBezTo>
                    <a:pt x="92" y="3603"/>
                    <a:pt x="1" y="3811"/>
                    <a:pt x="26" y="3819"/>
                  </a:cubicBezTo>
                  <a:cubicBezTo>
                    <a:pt x="26" y="3820"/>
                    <a:pt x="27" y="3820"/>
                    <a:pt x="27" y="3820"/>
                  </a:cubicBezTo>
                  <a:cubicBezTo>
                    <a:pt x="47" y="3820"/>
                    <a:pt x="163" y="3630"/>
                    <a:pt x="342" y="3320"/>
                  </a:cubicBezTo>
                  <a:cubicBezTo>
                    <a:pt x="442" y="3145"/>
                    <a:pt x="550" y="2954"/>
                    <a:pt x="658" y="2754"/>
                  </a:cubicBezTo>
                  <a:cubicBezTo>
                    <a:pt x="716" y="2655"/>
                    <a:pt x="783" y="2546"/>
                    <a:pt x="833" y="2413"/>
                  </a:cubicBezTo>
                  <a:cubicBezTo>
                    <a:pt x="908" y="2289"/>
                    <a:pt x="899" y="2122"/>
                    <a:pt x="883" y="1981"/>
                  </a:cubicBezTo>
                  <a:cubicBezTo>
                    <a:pt x="783" y="1423"/>
                    <a:pt x="675" y="932"/>
                    <a:pt x="592" y="575"/>
                  </a:cubicBezTo>
                  <a:cubicBezTo>
                    <a:pt x="508" y="217"/>
                    <a:pt x="450" y="1"/>
                    <a:pt x="433"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7"/>
            <p:cNvSpPr/>
            <p:nvPr/>
          </p:nvSpPr>
          <p:spPr>
            <a:xfrm>
              <a:off x="6315894" y="4595158"/>
              <a:ext cx="461945" cy="215537"/>
            </a:xfrm>
            <a:custGeom>
              <a:rect b="b" l="l" r="r" t="t"/>
              <a:pathLst>
                <a:path extrusionOk="0" h="4294" w="9203">
                  <a:moveTo>
                    <a:pt x="9161" y="1"/>
                  </a:moveTo>
                  <a:lnTo>
                    <a:pt x="4202" y="34"/>
                  </a:lnTo>
                  <a:lnTo>
                    <a:pt x="4202" y="2805"/>
                  </a:lnTo>
                  <a:cubicBezTo>
                    <a:pt x="4202" y="2805"/>
                    <a:pt x="1" y="3820"/>
                    <a:pt x="1024" y="4136"/>
                  </a:cubicBezTo>
                  <a:cubicBezTo>
                    <a:pt x="1405" y="4253"/>
                    <a:pt x="2592" y="4293"/>
                    <a:pt x="3949" y="4293"/>
                  </a:cubicBezTo>
                  <a:cubicBezTo>
                    <a:pt x="5856" y="4293"/>
                    <a:pt x="8097" y="4214"/>
                    <a:pt x="8895" y="4161"/>
                  </a:cubicBezTo>
                  <a:lnTo>
                    <a:pt x="9203" y="4136"/>
                  </a:lnTo>
                  <a:lnTo>
                    <a:pt x="9161" y="1"/>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7"/>
            <p:cNvSpPr/>
            <p:nvPr/>
          </p:nvSpPr>
          <p:spPr>
            <a:xfrm>
              <a:off x="6361421" y="4786049"/>
              <a:ext cx="415564" cy="8383"/>
            </a:xfrm>
            <a:custGeom>
              <a:rect b="b" l="l" r="r" t="t"/>
              <a:pathLst>
                <a:path extrusionOk="0" h="167" w="8279">
                  <a:moveTo>
                    <a:pt x="4136" y="0"/>
                  </a:moveTo>
                  <a:cubicBezTo>
                    <a:pt x="1856" y="0"/>
                    <a:pt x="1" y="33"/>
                    <a:pt x="1" y="83"/>
                  </a:cubicBezTo>
                  <a:cubicBezTo>
                    <a:pt x="1" y="133"/>
                    <a:pt x="1856" y="166"/>
                    <a:pt x="4136" y="166"/>
                  </a:cubicBezTo>
                  <a:cubicBezTo>
                    <a:pt x="6424" y="166"/>
                    <a:pt x="8279" y="133"/>
                    <a:pt x="8279" y="83"/>
                  </a:cubicBezTo>
                  <a:cubicBezTo>
                    <a:pt x="8279" y="33"/>
                    <a:pt x="6424" y="0"/>
                    <a:pt x="4136"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7"/>
            <p:cNvSpPr/>
            <p:nvPr/>
          </p:nvSpPr>
          <p:spPr>
            <a:xfrm>
              <a:off x="6502570" y="4738866"/>
              <a:ext cx="22186" cy="25599"/>
            </a:xfrm>
            <a:custGeom>
              <a:rect b="b" l="l" r="r" t="t"/>
              <a:pathLst>
                <a:path extrusionOk="0" h="510" w="442">
                  <a:moveTo>
                    <a:pt x="54" y="0"/>
                  </a:moveTo>
                  <a:cubicBezTo>
                    <a:pt x="45" y="0"/>
                    <a:pt x="38" y="3"/>
                    <a:pt x="34" y="8"/>
                  </a:cubicBezTo>
                  <a:cubicBezTo>
                    <a:pt x="1" y="42"/>
                    <a:pt x="67" y="158"/>
                    <a:pt x="159" y="291"/>
                  </a:cubicBezTo>
                  <a:cubicBezTo>
                    <a:pt x="251" y="414"/>
                    <a:pt x="344" y="509"/>
                    <a:pt x="390" y="509"/>
                  </a:cubicBezTo>
                  <a:cubicBezTo>
                    <a:pt x="394" y="509"/>
                    <a:pt x="397" y="509"/>
                    <a:pt x="400" y="507"/>
                  </a:cubicBezTo>
                  <a:cubicBezTo>
                    <a:pt x="442" y="482"/>
                    <a:pt x="409" y="341"/>
                    <a:pt x="300" y="191"/>
                  </a:cubicBezTo>
                  <a:cubicBezTo>
                    <a:pt x="209" y="72"/>
                    <a:pt x="101" y="0"/>
                    <a:pt x="54"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7"/>
            <p:cNvSpPr/>
            <p:nvPr/>
          </p:nvSpPr>
          <p:spPr>
            <a:xfrm>
              <a:off x="6487963" y="4742831"/>
              <a:ext cx="20931" cy="30770"/>
            </a:xfrm>
            <a:custGeom>
              <a:rect b="b" l="l" r="r" t="t"/>
              <a:pathLst>
                <a:path extrusionOk="0" h="613" w="417">
                  <a:moveTo>
                    <a:pt x="49" y="0"/>
                  </a:moveTo>
                  <a:cubicBezTo>
                    <a:pt x="43" y="0"/>
                    <a:pt x="38" y="2"/>
                    <a:pt x="34" y="4"/>
                  </a:cubicBezTo>
                  <a:cubicBezTo>
                    <a:pt x="1" y="37"/>
                    <a:pt x="59" y="179"/>
                    <a:pt x="150" y="337"/>
                  </a:cubicBezTo>
                  <a:cubicBezTo>
                    <a:pt x="237" y="486"/>
                    <a:pt x="323" y="613"/>
                    <a:pt x="367" y="613"/>
                  </a:cubicBezTo>
                  <a:cubicBezTo>
                    <a:pt x="370" y="613"/>
                    <a:pt x="373" y="612"/>
                    <a:pt x="375" y="611"/>
                  </a:cubicBezTo>
                  <a:cubicBezTo>
                    <a:pt x="417" y="595"/>
                    <a:pt x="392" y="428"/>
                    <a:pt x="300" y="254"/>
                  </a:cubicBezTo>
                  <a:cubicBezTo>
                    <a:pt x="211" y="97"/>
                    <a:pt x="101" y="0"/>
                    <a:pt x="49"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7"/>
            <p:cNvSpPr/>
            <p:nvPr/>
          </p:nvSpPr>
          <p:spPr>
            <a:xfrm>
              <a:off x="6700941" y="4740472"/>
              <a:ext cx="73134" cy="48990"/>
            </a:xfrm>
            <a:custGeom>
              <a:rect b="b" l="l" r="r" t="t"/>
              <a:pathLst>
                <a:path extrusionOk="0" h="976" w="1457">
                  <a:moveTo>
                    <a:pt x="1161" y="0"/>
                  </a:moveTo>
                  <a:cubicBezTo>
                    <a:pt x="988" y="0"/>
                    <a:pt x="755" y="69"/>
                    <a:pt x="558" y="226"/>
                  </a:cubicBezTo>
                  <a:cubicBezTo>
                    <a:pt x="342" y="384"/>
                    <a:pt x="209" y="584"/>
                    <a:pt x="126" y="725"/>
                  </a:cubicBezTo>
                  <a:cubicBezTo>
                    <a:pt x="42" y="866"/>
                    <a:pt x="1" y="958"/>
                    <a:pt x="26" y="975"/>
                  </a:cubicBezTo>
                  <a:cubicBezTo>
                    <a:pt x="27" y="975"/>
                    <a:pt x="28" y="975"/>
                    <a:pt x="29" y="975"/>
                  </a:cubicBezTo>
                  <a:cubicBezTo>
                    <a:pt x="51" y="975"/>
                    <a:pt x="123" y="909"/>
                    <a:pt x="225" y="792"/>
                  </a:cubicBezTo>
                  <a:cubicBezTo>
                    <a:pt x="334" y="675"/>
                    <a:pt x="475" y="500"/>
                    <a:pt x="658" y="359"/>
                  </a:cubicBezTo>
                  <a:cubicBezTo>
                    <a:pt x="841" y="209"/>
                    <a:pt x="1041" y="143"/>
                    <a:pt x="1190" y="118"/>
                  </a:cubicBezTo>
                  <a:cubicBezTo>
                    <a:pt x="1237" y="113"/>
                    <a:pt x="1279" y="111"/>
                    <a:pt x="1313" y="111"/>
                  </a:cubicBezTo>
                  <a:cubicBezTo>
                    <a:pt x="1350" y="111"/>
                    <a:pt x="1380" y="113"/>
                    <a:pt x="1402" y="113"/>
                  </a:cubicBezTo>
                  <a:cubicBezTo>
                    <a:pt x="1429" y="113"/>
                    <a:pt x="1445" y="111"/>
                    <a:pt x="1448" y="101"/>
                  </a:cubicBezTo>
                  <a:cubicBezTo>
                    <a:pt x="1457" y="84"/>
                    <a:pt x="1365" y="10"/>
                    <a:pt x="1190" y="1"/>
                  </a:cubicBezTo>
                  <a:cubicBezTo>
                    <a:pt x="1181" y="1"/>
                    <a:pt x="1171" y="0"/>
                    <a:pt x="1161"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7"/>
            <p:cNvSpPr/>
            <p:nvPr/>
          </p:nvSpPr>
          <p:spPr>
            <a:xfrm>
              <a:off x="6520540" y="4736958"/>
              <a:ext cx="25549" cy="12197"/>
            </a:xfrm>
            <a:custGeom>
              <a:rect b="b" l="l" r="r" t="t"/>
              <a:pathLst>
                <a:path extrusionOk="0" h="243" w="509">
                  <a:moveTo>
                    <a:pt x="82" y="0"/>
                  </a:moveTo>
                  <a:cubicBezTo>
                    <a:pt x="54" y="0"/>
                    <a:pt x="34" y="7"/>
                    <a:pt x="26" y="21"/>
                  </a:cubicBezTo>
                  <a:cubicBezTo>
                    <a:pt x="1" y="63"/>
                    <a:pt x="84" y="163"/>
                    <a:pt x="225" y="213"/>
                  </a:cubicBezTo>
                  <a:cubicBezTo>
                    <a:pt x="284" y="234"/>
                    <a:pt x="342" y="243"/>
                    <a:pt x="390" y="243"/>
                  </a:cubicBezTo>
                  <a:cubicBezTo>
                    <a:pt x="456" y="243"/>
                    <a:pt x="503" y="225"/>
                    <a:pt x="508" y="196"/>
                  </a:cubicBezTo>
                  <a:cubicBezTo>
                    <a:pt x="508" y="154"/>
                    <a:pt x="408" y="96"/>
                    <a:pt x="283" y="55"/>
                  </a:cubicBezTo>
                  <a:cubicBezTo>
                    <a:pt x="208" y="22"/>
                    <a:pt x="132" y="0"/>
                    <a:pt x="82"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7"/>
            <p:cNvSpPr/>
            <p:nvPr/>
          </p:nvSpPr>
          <p:spPr>
            <a:xfrm>
              <a:off x="6525559" y="4720846"/>
              <a:ext cx="30117" cy="8433"/>
            </a:xfrm>
            <a:custGeom>
              <a:rect b="b" l="l" r="r" t="t"/>
              <a:pathLst>
                <a:path extrusionOk="0" h="168" w="600">
                  <a:moveTo>
                    <a:pt x="259" y="0"/>
                  </a:moveTo>
                  <a:cubicBezTo>
                    <a:pt x="120" y="0"/>
                    <a:pt x="8" y="38"/>
                    <a:pt x="0" y="76"/>
                  </a:cubicBezTo>
                  <a:cubicBezTo>
                    <a:pt x="0" y="126"/>
                    <a:pt x="134" y="168"/>
                    <a:pt x="300" y="168"/>
                  </a:cubicBezTo>
                  <a:cubicBezTo>
                    <a:pt x="466" y="168"/>
                    <a:pt x="599" y="134"/>
                    <a:pt x="599" y="84"/>
                  </a:cubicBezTo>
                  <a:cubicBezTo>
                    <a:pt x="591" y="43"/>
                    <a:pt x="458" y="1"/>
                    <a:pt x="300" y="1"/>
                  </a:cubicBezTo>
                  <a:cubicBezTo>
                    <a:pt x="286" y="0"/>
                    <a:pt x="273" y="0"/>
                    <a:pt x="259"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7"/>
            <p:cNvSpPr/>
            <p:nvPr/>
          </p:nvSpPr>
          <p:spPr>
            <a:xfrm>
              <a:off x="6841287" y="4595158"/>
              <a:ext cx="461493" cy="215537"/>
            </a:xfrm>
            <a:custGeom>
              <a:rect b="b" l="l" r="r" t="t"/>
              <a:pathLst>
                <a:path extrusionOk="0" h="4294" w="9194">
                  <a:moveTo>
                    <a:pt x="9160" y="1"/>
                  </a:moveTo>
                  <a:lnTo>
                    <a:pt x="4202" y="34"/>
                  </a:lnTo>
                  <a:lnTo>
                    <a:pt x="4202" y="2805"/>
                  </a:lnTo>
                  <a:cubicBezTo>
                    <a:pt x="4202" y="2805"/>
                    <a:pt x="0" y="3820"/>
                    <a:pt x="1015" y="4136"/>
                  </a:cubicBezTo>
                  <a:cubicBezTo>
                    <a:pt x="1395" y="4253"/>
                    <a:pt x="2583" y="4293"/>
                    <a:pt x="3940" y="4293"/>
                  </a:cubicBezTo>
                  <a:cubicBezTo>
                    <a:pt x="5848" y="4293"/>
                    <a:pt x="8092" y="4214"/>
                    <a:pt x="8894" y="4161"/>
                  </a:cubicBezTo>
                  <a:lnTo>
                    <a:pt x="9194" y="4136"/>
                  </a:lnTo>
                  <a:lnTo>
                    <a:pt x="9160" y="1"/>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7"/>
            <p:cNvSpPr/>
            <p:nvPr/>
          </p:nvSpPr>
          <p:spPr>
            <a:xfrm>
              <a:off x="6886362" y="4786049"/>
              <a:ext cx="416016" cy="8383"/>
            </a:xfrm>
            <a:custGeom>
              <a:rect b="b" l="l" r="r" t="t"/>
              <a:pathLst>
                <a:path extrusionOk="0" h="167" w="8288">
                  <a:moveTo>
                    <a:pt x="4144" y="0"/>
                  </a:moveTo>
                  <a:cubicBezTo>
                    <a:pt x="1856" y="0"/>
                    <a:pt x="1" y="33"/>
                    <a:pt x="1" y="83"/>
                  </a:cubicBezTo>
                  <a:cubicBezTo>
                    <a:pt x="1" y="133"/>
                    <a:pt x="1856" y="166"/>
                    <a:pt x="4144" y="166"/>
                  </a:cubicBezTo>
                  <a:cubicBezTo>
                    <a:pt x="6432" y="166"/>
                    <a:pt x="8287" y="133"/>
                    <a:pt x="8287" y="83"/>
                  </a:cubicBezTo>
                  <a:cubicBezTo>
                    <a:pt x="8287" y="33"/>
                    <a:pt x="6432" y="0"/>
                    <a:pt x="4144"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7"/>
            <p:cNvSpPr/>
            <p:nvPr/>
          </p:nvSpPr>
          <p:spPr>
            <a:xfrm>
              <a:off x="7027510" y="4738866"/>
              <a:ext cx="22186" cy="25599"/>
            </a:xfrm>
            <a:custGeom>
              <a:rect b="b" l="l" r="r" t="t"/>
              <a:pathLst>
                <a:path extrusionOk="0" h="510" w="442">
                  <a:moveTo>
                    <a:pt x="57" y="0"/>
                  </a:moveTo>
                  <a:cubicBezTo>
                    <a:pt x="47" y="0"/>
                    <a:pt x="39" y="3"/>
                    <a:pt x="34" y="8"/>
                  </a:cubicBezTo>
                  <a:cubicBezTo>
                    <a:pt x="1" y="42"/>
                    <a:pt x="67" y="158"/>
                    <a:pt x="167" y="291"/>
                  </a:cubicBezTo>
                  <a:cubicBezTo>
                    <a:pt x="260" y="414"/>
                    <a:pt x="345" y="509"/>
                    <a:pt x="390" y="509"/>
                  </a:cubicBezTo>
                  <a:cubicBezTo>
                    <a:pt x="394" y="509"/>
                    <a:pt x="397" y="509"/>
                    <a:pt x="400" y="507"/>
                  </a:cubicBezTo>
                  <a:cubicBezTo>
                    <a:pt x="442" y="482"/>
                    <a:pt x="408" y="341"/>
                    <a:pt x="300" y="191"/>
                  </a:cubicBezTo>
                  <a:cubicBezTo>
                    <a:pt x="216" y="72"/>
                    <a:pt x="109" y="0"/>
                    <a:pt x="57"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7"/>
            <p:cNvSpPr/>
            <p:nvPr/>
          </p:nvSpPr>
          <p:spPr>
            <a:xfrm>
              <a:off x="7012904" y="4742831"/>
              <a:ext cx="21333" cy="30770"/>
            </a:xfrm>
            <a:custGeom>
              <a:rect b="b" l="l" r="r" t="t"/>
              <a:pathLst>
                <a:path extrusionOk="0" h="613" w="425">
                  <a:moveTo>
                    <a:pt x="55" y="0"/>
                  </a:moveTo>
                  <a:cubicBezTo>
                    <a:pt x="50" y="0"/>
                    <a:pt x="46" y="2"/>
                    <a:pt x="42" y="4"/>
                  </a:cubicBezTo>
                  <a:cubicBezTo>
                    <a:pt x="1" y="37"/>
                    <a:pt x="67" y="179"/>
                    <a:pt x="159" y="337"/>
                  </a:cubicBezTo>
                  <a:cubicBezTo>
                    <a:pt x="245" y="486"/>
                    <a:pt x="324" y="613"/>
                    <a:pt x="367" y="613"/>
                  </a:cubicBezTo>
                  <a:cubicBezTo>
                    <a:pt x="370" y="613"/>
                    <a:pt x="373" y="612"/>
                    <a:pt x="375" y="611"/>
                  </a:cubicBezTo>
                  <a:cubicBezTo>
                    <a:pt x="425" y="595"/>
                    <a:pt x="400" y="428"/>
                    <a:pt x="300" y="254"/>
                  </a:cubicBezTo>
                  <a:cubicBezTo>
                    <a:pt x="218" y="97"/>
                    <a:pt x="102" y="0"/>
                    <a:pt x="55"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7"/>
            <p:cNvSpPr/>
            <p:nvPr/>
          </p:nvSpPr>
          <p:spPr>
            <a:xfrm>
              <a:off x="7226283" y="4740472"/>
              <a:ext cx="73134" cy="48990"/>
            </a:xfrm>
            <a:custGeom>
              <a:rect b="b" l="l" r="r" t="t"/>
              <a:pathLst>
                <a:path extrusionOk="0" h="976" w="1457">
                  <a:moveTo>
                    <a:pt x="1153" y="0"/>
                  </a:moveTo>
                  <a:cubicBezTo>
                    <a:pt x="980" y="0"/>
                    <a:pt x="747" y="69"/>
                    <a:pt x="550" y="226"/>
                  </a:cubicBezTo>
                  <a:cubicBezTo>
                    <a:pt x="342" y="384"/>
                    <a:pt x="209" y="584"/>
                    <a:pt x="126" y="725"/>
                  </a:cubicBezTo>
                  <a:cubicBezTo>
                    <a:pt x="34" y="866"/>
                    <a:pt x="1" y="958"/>
                    <a:pt x="18" y="975"/>
                  </a:cubicBezTo>
                  <a:cubicBezTo>
                    <a:pt x="19" y="975"/>
                    <a:pt x="20" y="975"/>
                    <a:pt x="21" y="975"/>
                  </a:cubicBezTo>
                  <a:cubicBezTo>
                    <a:pt x="43" y="975"/>
                    <a:pt x="115" y="909"/>
                    <a:pt x="217" y="792"/>
                  </a:cubicBezTo>
                  <a:cubicBezTo>
                    <a:pt x="325" y="675"/>
                    <a:pt x="467" y="500"/>
                    <a:pt x="650" y="359"/>
                  </a:cubicBezTo>
                  <a:cubicBezTo>
                    <a:pt x="841" y="209"/>
                    <a:pt x="1041" y="143"/>
                    <a:pt x="1191" y="118"/>
                  </a:cubicBezTo>
                  <a:cubicBezTo>
                    <a:pt x="1235" y="113"/>
                    <a:pt x="1275" y="111"/>
                    <a:pt x="1310" y="111"/>
                  </a:cubicBezTo>
                  <a:cubicBezTo>
                    <a:pt x="1347" y="111"/>
                    <a:pt x="1377" y="113"/>
                    <a:pt x="1400" y="113"/>
                  </a:cubicBezTo>
                  <a:cubicBezTo>
                    <a:pt x="1428" y="113"/>
                    <a:pt x="1445" y="111"/>
                    <a:pt x="1449" y="101"/>
                  </a:cubicBezTo>
                  <a:cubicBezTo>
                    <a:pt x="1457" y="84"/>
                    <a:pt x="1365" y="10"/>
                    <a:pt x="1182" y="1"/>
                  </a:cubicBezTo>
                  <a:cubicBezTo>
                    <a:pt x="1173" y="1"/>
                    <a:pt x="1163" y="0"/>
                    <a:pt x="1153"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7"/>
            <p:cNvSpPr/>
            <p:nvPr/>
          </p:nvSpPr>
          <p:spPr>
            <a:xfrm>
              <a:off x="7045882" y="4736958"/>
              <a:ext cx="25549" cy="12197"/>
            </a:xfrm>
            <a:custGeom>
              <a:rect b="b" l="l" r="r" t="t"/>
              <a:pathLst>
                <a:path extrusionOk="0" h="243" w="509">
                  <a:moveTo>
                    <a:pt x="80" y="0"/>
                  </a:moveTo>
                  <a:cubicBezTo>
                    <a:pt x="54" y="0"/>
                    <a:pt x="35" y="7"/>
                    <a:pt x="26" y="21"/>
                  </a:cubicBezTo>
                  <a:cubicBezTo>
                    <a:pt x="1" y="63"/>
                    <a:pt x="84" y="163"/>
                    <a:pt x="225" y="213"/>
                  </a:cubicBezTo>
                  <a:cubicBezTo>
                    <a:pt x="285" y="234"/>
                    <a:pt x="341" y="243"/>
                    <a:pt x="387" y="243"/>
                  </a:cubicBezTo>
                  <a:cubicBezTo>
                    <a:pt x="451" y="243"/>
                    <a:pt x="495" y="225"/>
                    <a:pt x="500" y="196"/>
                  </a:cubicBezTo>
                  <a:cubicBezTo>
                    <a:pt x="508" y="154"/>
                    <a:pt x="409" y="96"/>
                    <a:pt x="284" y="55"/>
                  </a:cubicBezTo>
                  <a:cubicBezTo>
                    <a:pt x="203" y="22"/>
                    <a:pt x="129" y="0"/>
                    <a:pt x="80"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7"/>
            <p:cNvSpPr/>
            <p:nvPr/>
          </p:nvSpPr>
          <p:spPr>
            <a:xfrm>
              <a:off x="7050901" y="4720846"/>
              <a:ext cx="30117" cy="8433"/>
            </a:xfrm>
            <a:custGeom>
              <a:rect b="b" l="l" r="r" t="t"/>
              <a:pathLst>
                <a:path extrusionOk="0" h="168" w="600">
                  <a:moveTo>
                    <a:pt x="260" y="0"/>
                  </a:moveTo>
                  <a:cubicBezTo>
                    <a:pt x="120" y="0"/>
                    <a:pt x="8" y="38"/>
                    <a:pt x="1" y="76"/>
                  </a:cubicBezTo>
                  <a:cubicBezTo>
                    <a:pt x="1" y="126"/>
                    <a:pt x="125" y="168"/>
                    <a:pt x="300" y="168"/>
                  </a:cubicBezTo>
                  <a:cubicBezTo>
                    <a:pt x="467" y="168"/>
                    <a:pt x="600" y="134"/>
                    <a:pt x="591" y="84"/>
                  </a:cubicBezTo>
                  <a:cubicBezTo>
                    <a:pt x="591" y="43"/>
                    <a:pt x="458" y="1"/>
                    <a:pt x="300" y="1"/>
                  </a:cubicBezTo>
                  <a:cubicBezTo>
                    <a:pt x="286" y="0"/>
                    <a:pt x="273" y="0"/>
                    <a:pt x="260"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7"/>
            <p:cNvSpPr/>
            <p:nvPr/>
          </p:nvSpPr>
          <p:spPr>
            <a:xfrm>
              <a:off x="6723077" y="2639524"/>
              <a:ext cx="1141786" cy="388007"/>
            </a:xfrm>
            <a:custGeom>
              <a:rect b="b" l="l" r="r" t="t"/>
              <a:pathLst>
                <a:path extrusionOk="0" h="7730" w="22747">
                  <a:moveTo>
                    <a:pt x="21349" y="1"/>
                  </a:moveTo>
                  <a:lnTo>
                    <a:pt x="16624" y="67"/>
                  </a:lnTo>
                  <a:cubicBezTo>
                    <a:pt x="16624" y="67"/>
                    <a:pt x="17048" y="2455"/>
                    <a:pt x="16915" y="3096"/>
                  </a:cubicBezTo>
                  <a:cubicBezTo>
                    <a:pt x="16798" y="3653"/>
                    <a:pt x="7680" y="4019"/>
                    <a:pt x="5309" y="4052"/>
                  </a:cubicBezTo>
                  <a:cubicBezTo>
                    <a:pt x="5273" y="4027"/>
                    <a:pt x="5233" y="4020"/>
                    <a:pt x="5190" y="4020"/>
                  </a:cubicBezTo>
                  <a:cubicBezTo>
                    <a:pt x="5123" y="4020"/>
                    <a:pt x="5048" y="4039"/>
                    <a:pt x="4973" y="4039"/>
                  </a:cubicBezTo>
                  <a:cubicBezTo>
                    <a:pt x="4907" y="4039"/>
                    <a:pt x="4840" y="4024"/>
                    <a:pt x="4776" y="3969"/>
                  </a:cubicBezTo>
                  <a:cubicBezTo>
                    <a:pt x="4618" y="3828"/>
                    <a:pt x="4477" y="3661"/>
                    <a:pt x="4377" y="3470"/>
                  </a:cubicBezTo>
                  <a:cubicBezTo>
                    <a:pt x="4244" y="3245"/>
                    <a:pt x="4086" y="2929"/>
                    <a:pt x="4044" y="2738"/>
                  </a:cubicBezTo>
                  <a:cubicBezTo>
                    <a:pt x="4019" y="2590"/>
                    <a:pt x="3902" y="2510"/>
                    <a:pt x="3789" y="2510"/>
                  </a:cubicBezTo>
                  <a:cubicBezTo>
                    <a:pt x="3711" y="2510"/>
                    <a:pt x="3636" y="2548"/>
                    <a:pt x="3595" y="2630"/>
                  </a:cubicBezTo>
                  <a:cubicBezTo>
                    <a:pt x="3503" y="2838"/>
                    <a:pt x="3611" y="3512"/>
                    <a:pt x="4061" y="4169"/>
                  </a:cubicBezTo>
                  <a:cubicBezTo>
                    <a:pt x="4266" y="4465"/>
                    <a:pt x="4131" y="4555"/>
                    <a:pt x="3883" y="4555"/>
                  </a:cubicBezTo>
                  <a:cubicBezTo>
                    <a:pt x="3588" y="4555"/>
                    <a:pt x="3131" y="4427"/>
                    <a:pt x="2896" y="4369"/>
                  </a:cubicBezTo>
                  <a:cubicBezTo>
                    <a:pt x="2528" y="4269"/>
                    <a:pt x="1490" y="4038"/>
                    <a:pt x="1102" y="4038"/>
                  </a:cubicBezTo>
                  <a:cubicBezTo>
                    <a:pt x="1035" y="4038"/>
                    <a:pt x="987" y="4045"/>
                    <a:pt x="966" y="4061"/>
                  </a:cubicBezTo>
                  <a:cubicBezTo>
                    <a:pt x="758" y="4219"/>
                    <a:pt x="883" y="4477"/>
                    <a:pt x="1324" y="4585"/>
                  </a:cubicBezTo>
                  <a:cubicBezTo>
                    <a:pt x="1764" y="4693"/>
                    <a:pt x="3046" y="5101"/>
                    <a:pt x="2971" y="5334"/>
                  </a:cubicBezTo>
                  <a:cubicBezTo>
                    <a:pt x="2961" y="5368"/>
                    <a:pt x="2901" y="5382"/>
                    <a:pt x="2807" y="5382"/>
                  </a:cubicBezTo>
                  <a:cubicBezTo>
                    <a:pt x="2283" y="5382"/>
                    <a:pt x="700" y="4934"/>
                    <a:pt x="700" y="4934"/>
                  </a:cubicBezTo>
                  <a:cubicBezTo>
                    <a:pt x="700" y="4934"/>
                    <a:pt x="533" y="4857"/>
                    <a:pt x="383" y="4857"/>
                  </a:cubicBezTo>
                  <a:cubicBezTo>
                    <a:pt x="288" y="4857"/>
                    <a:pt x="200" y="4889"/>
                    <a:pt x="167" y="4993"/>
                  </a:cubicBezTo>
                  <a:cubicBezTo>
                    <a:pt x="1" y="5467"/>
                    <a:pt x="2388" y="5958"/>
                    <a:pt x="2613" y="5991"/>
                  </a:cubicBezTo>
                  <a:cubicBezTo>
                    <a:pt x="2761" y="6022"/>
                    <a:pt x="2712" y="6244"/>
                    <a:pt x="2568" y="6244"/>
                  </a:cubicBezTo>
                  <a:cubicBezTo>
                    <a:pt x="2559" y="6244"/>
                    <a:pt x="2549" y="6243"/>
                    <a:pt x="2538" y="6241"/>
                  </a:cubicBezTo>
                  <a:cubicBezTo>
                    <a:pt x="2411" y="6210"/>
                    <a:pt x="1319" y="5869"/>
                    <a:pt x="664" y="5869"/>
                  </a:cubicBezTo>
                  <a:cubicBezTo>
                    <a:pt x="417" y="5869"/>
                    <a:pt x="232" y="5917"/>
                    <a:pt x="184" y="6049"/>
                  </a:cubicBezTo>
                  <a:cubicBezTo>
                    <a:pt x="59" y="6424"/>
                    <a:pt x="2147" y="6465"/>
                    <a:pt x="2488" y="6840"/>
                  </a:cubicBezTo>
                  <a:cubicBezTo>
                    <a:pt x="2582" y="6938"/>
                    <a:pt x="2512" y="6969"/>
                    <a:pt x="2357" y="6969"/>
                  </a:cubicBezTo>
                  <a:cubicBezTo>
                    <a:pt x="2087" y="6969"/>
                    <a:pt x="1556" y="6873"/>
                    <a:pt x="1189" y="6873"/>
                  </a:cubicBezTo>
                  <a:cubicBezTo>
                    <a:pt x="983" y="6873"/>
                    <a:pt x="828" y="6903"/>
                    <a:pt x="799" y="6998"/>
                  </a:cubicBezTo>
                  <a:cubicBezTo>
                    <a:pt x="758" y="7131"/>
                    <a:pt x="1556" y="7197"/>
                    <a:pt x="2713" y="7355"/>
                  </a:cubicBezTo>
                  <a:cubicBezTo>
                    <a:pt x="3483" y="7463"/>
                    <a:pt x="4733" y="7489"/>
                    <a:pt x="5556" y="7489"/>
                  </a:cubicBezTo>
                  <a:cubicBezTo>
                    <a:pt x="5880" y="7489"/>
                    <a:pt x="6138" y="7485"/>
                    <a:pt x="6274" y="7480"/>
                  </a:cubicBezTo>
                  <a:cubicBezTo>
                    <a:pt x="8285" y="7593"/>
                    <a:pt x="14135" y="7729"/>
                    <a:pt x="17763" y="7729"/>
                  </a:cubicBezTo>
                  <a:cubicBezTo>
                    <a:pt x="18952" y="7729"/>
                    <a:pt x="19902" y="7715"/>
                    <a:pt x="20401" y="7680"/>
                  </a:cubicBezTo>
                  <a:cubicBezTo>
                    <a:pt x="22747" y="7513"/>
                    <a:pt x="21990" y="4310"/>
                    <a:pt x="21898" y="3570"/>
                  </a:cubicBezTo>
                  <a:cubicBezTo>
                    <a:pt x="21640" y="1398"/>
                    <a:pt x="21349" y="1"/>
                    <a:pt x="21349" y="1"/>
                  </a:cubicBezTo>
                  <a:close/>
                </a:path>
              </a:pathLst>
            </a:custGeom>
            <a:solidFill>
              <a:srgbClr val="FFA2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7"/>
            <p:cNvSpPr/>
            <p:nvPr/>
          </p:nvSpPr>
          <p:spPr>
            <a:xfrm>
              <a:off x="6490473" y="3185391"/>
              <a:ext cx="854068" cy="1528890"/>
            </a:xfrm>
            <a:custGeom>
              <a:rect b="b" l="l" r="r" t="t"/>
              <a:pathLst>
                <a:path extrusionOk="0" h="30459" w="17015">
                  <a:moveTo>
                    <a:pt x="11915" y="0"/>
                  </a:moveTo>
                  <a:cubicBezTo>
                    <a:pt x="9915" y="0"/>
                    <a:pt x="7455" y="80"/>
                    <a:pt x="4776" y="341"/>
                  </a:cubicBezTo>
                  <a:cubicBezTo>
                    <a:pt x="2422" y="657"/>
                    <a:pt x="650" y="2629"/>
                    <a:pt x="591" y="5000"/>
                  </a:cubicBezTo>
                  <a:lnTo>
                    <a:pt x="1" y="30458"/>
                  </a:lnTo>
                  <a:lnTo>
                    <a:pt x="6199" y="30458"/>
                  </a:lnTo>
                  <a:lnTo>
                    <a:pt x="7172" y="7637"/>
                  </a:lnTo>
                  <a:lnTo>
                    <a:pt x="11840" y="7612"/>
                  </a:lnTo>
                  <a:lnTo>
                    <a:pt x="17014" y="191"/>
                  </a:lnTo>
                  <a:cubicBezTo>
                    <a:pt x="17014" y="191"/>
                    <a:pt x="15016" y="0"/>
                    <a:pt x="11915"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7"/>
            <p:cNvSpPr/>
            <p:nvPr/>
          </p:nvSpPr>
          <p:spPr>
            <a:xfrm>
              <a:off x="6490473" y="3185391"/>
              <a:ext cx="854068" cy="1528890"/>
            </a:xfrm>
            <a:custGeom>
              <a:rect b="b" l="l" r="r" t="t"/>
              <a:pathLst>
                <a:path extrusionOk="0" h="30459" w="17015">
                  <a:moveTo>
                    <a:pt x="11915" y="0"/>
                  </a:moveTo>
                  <a:cubicBezTo>
                    <a:pt x="9915" y="0"/>
                    <a:pt x="7455" y="80"/>
                    <a:pt x="4776" y="341"/>
                  </a:cubicBezTo>
                  <a:cubicBezTo>
                    <a:pt x="2422" y="657"/>
                    <a:pt x="650" y="2629"/>
                    <a:pt x="591" y="5000"/>
                  </a:cubicBezTo>
                  <a:lnTo>
                    <a:pt x="1" y="30458"/>
                  </a:lnTo>
                  <a:lnTo>
                    <a:pt x="6199" y="30458"/>
                  </a:lnTo>
                  <a:lnTo>
                    <a:pt x="7172" y="7637"/>
                  </a:lnTo>
                  <a:lnTo>
                    <a:pt x="11840" y="7612"/>
                  </a:lnTo>
                  <a:lnTo>
                    <a:pt x="17014" y="191"/>
                  </a:lnTo>
                  <a:cubicBezTo>
                    <a:pt x="17014" y="191"/>
                    <a:pt x="15016" y="0"/>
                    <a:pt x="119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7"/>
            <p:cNvSpPr/>
            <p:nvPr/>
          </p:nvSpPr>
          <p:spPr>
            <a:xfrm>
              <a:off x="6880539" y="3188654"/>
              <a:ext cx="882579" cy="1525627"/>
            </a:xfrm>
            <a:custGeom>
              <a:rect b="b" l="l" r="r" t="t"/>
              <a:pathLst>
                <a:path extrusionOk="0" h="30394" w="17583">
                  <a:moveTo>
                    <a:pt x="9774" y="1"/>
                  </a:moveTo>
                  <a:cubicBezTo>
                    <a:pt x="6513" y="1"/>
                    <a:pt x="3194" y="330"/>
                    <a:pt x="2064" y="1549"/>
                  </a:cubicBezTo>
                  <a:cubicBezTo>
                    <a:pt x="0" y="3770"/>
                    <a:pt x="1889" y="30393"/>
                    <a:pt x="1889" y="30393"/>
                  </a:cubicBezTo>
                  <a:lnTo>
                    <a:pt x="8761" y="30052"/>
                  </a:lnTo>
                  <a:lnTo>
                    <a:pt x="8370" y="8138"/>
                  </a:lnTo>
                  <a:lnTo>
                    <a:pt x="8370" y="8138"/>
                  </a:lnTo>
                  <a:cubicBezTo>
                    <a:pt x="8370" y="8138"/>
                    <a:pt x="8528" y="8148"/>
                    <a:pt x="8802" y="8148"/>
                  </a:cubicBezTo>
                  <a:cubicBezTo>
                    <a:pt x="10624" y="8148"/>
                    <a:pt x="17583" y="7677"/>
                    <a:pt x="17380" y="459"/>
                  </a:cubicBezTo>
                  <a:cubicBezTo>
                    <a:pt x="17380" y="459"/>
                    <a:pt x="13618" y="1"/>
                    <a:pt x="9774"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7"/>
            <p:cNvSpPr/>
            <p:nvPr/>
          </p:nvSpPr>
          <p:spPr>
            <a:xfrm>
              <a:off x="6934399" y="3187851"/>
              <a:ext cx="462748" cy="543762"/>
            </a:xfrm>
            <a:custGeom>
              <a:rect b="b" l="l" r="r" t="t"/>
              <a:pathLst>
                <a:path extrusionOk="0" h="10833" w="9219">
                  <a:moveTo>
                    <a:pt x="8512" y="1"/>
                  </a:moveTo>
                  <a:cubicBezTo>
                    <a:pt x="8054" y="9"/>
                    <a:pt x="7397" y="25"/>
                    <a:pt x="6590" y="75"/>
                  </a:cubicBezTo>
                  <a:cubicBezTo>
                    <a:pt x="6182" y="92"/>
                    <a:pt x="5741" y="125"/>
                    <a:pt x="5259" y="159"/>
                  </a:cubicBezTo>
                  <a:cubicBezTo>
                    <a:pt x="4784" y="200"/>
                    <a:pt x="4277" y="233"/>
                    <a:pt x="3736" y="325"/>
                  </a:cubicBezTo>
                  <a:cubicBezTo>
                    <a:pt x="3212" y="433"/>
                    <a:pt x="2654" y="550"/>
                    <a:pt x="2105" y="766"/>
                  </a:cubicBezTo>
                  <a:cubicBezTo>
                    <a:pt x="1831" y="874"/>
                    <a:pt x="1548" y="999"/>
                    <a:pt x="1298" y="1182"/>
                  </a:cubicBezTo>
                  <a:cubicBezTo>
                    <a:pt x="1049" y="1365"/>
                    <a:pt x="832" y="1615"/>
                    <a:pt x="691" y="1906"/>
                  </a:cubicBezTo>
                  <a:cubicBezTo>
                    <a:pt x="408" y="2471"/>
                    <a:pt x="300" y="3087"/>
                    <a:pt x="225" y="3661"/>
                  </a:cubicBezTo>
                  <a:cubicBezTo>
                    <a:pt x="150" y="4252"/>
                    <a:pt x="125" y="4818"/>
                    <a:pt x="117" y="5350"/>
                  </a:cubicBezTo>
                  <a:cubicBezTo>
                    <a:pt x="100" y="6423"/>
                    <a:pt x="59" y="7388"/>
                    <a:pt x="34" y="8204"/>
                  </a:cubicBezTo>
                  <a:cubicBezTo>
                    <a:pt x="9" y="9011"/>
                    <a:pt x="0" y="9668"/>
                    <a:pt x="0" y="10126"/>
                  </a:cubicBezTo>
                  <a:cubicBezTo>
                    <a:pt x="0" y="10350"/>
                    <a:pt x="9" y="10525"/>
                    <a:pt x="9" y="10650"/>
                  </a:cubicBezTo>
                  <a:cubicBezTo>
                    <a:pt x="17" y="10766"/>
                    <a:pt x="17" y="10833"/>
                    <a:pt x="25" y="10833"/>
                  </a:cubicBezTo>
                  <a:cubicBezTo>
                    <a:pt x="25" y="10833"/>
                    <a:pt x="34" y="10766"/>
                    <a:pt x="42" y="10650"/>
                  </a:cubicBezTo>
                  <a:cubicBezTo>
                    <a:pt x="42" y="10517"/>
                    <a:pt x="50" y="10342"/>
                    <a:pt x="59" y="10126"/>
                  </a:cubicBezTo>
                  <a:cubicBezTo>
                    <a:pt x="75" y="9651"/>
                    <a:pt x="100" y="9002"/>
                    <a:pt x="134" y="8204"/>
                  </a:cubicBezTo>
                  <a:cubicBezTo>
                    <a:pt x="167" y="7397"/>
                    <a:pt x="217" y="6432"/>
                    <a:pt x="242" y="5350"/>
                  </a:cubicBezTo>
                  <a:cubicBezTo>
                    <a:pt x="258" y="4818"/>
                    <a:pt x="283" y="4260"/>
                    <a:pt x="358" y="3678"/>
                  </a:cubicBezTo>
                  <a:cubicBezTo>
                    <a:pt x="441" y="3112"/>
                    <a:pt x="550" y="2505"/>
                    <a:pt x="816" y="1964"/>
                  </a:cubicBezTo>
                  <a:cubicBezTo>
                    <a:pt x="1074" y="1407"/>
                    <a:pt x="1623" y="1099"/>
                    <a:pt x="2155" y="891"/>
                  </a:cubicBezTo>
                  <a:cubicBezTo>
                    <a:pt x="2688" y="683"/>
                    <a:pt x="3237" y="558"/>
                    <a:pt x="3761" y="450"/>
                  </a:cubicBezTo>
                  <a:cubicBezTo>
                    <a:pt x="4285" y="358"/>
                    <a:pt x="4801" y="317"/>
                    <a:pt x="5267" y="275"/>
                  </a:cubicBezTo>
                  <a:cubicBezTo>
                    <a:pt x="5741" y="233"/>
                    <a:pt x="6190" y="200"/>
                    <a:pt x="6590" y="167"/>
                  </a:cubicBezTo>
                  <a:cubicBezTo>
                    <a:pt x="7405" y="117"/>
                    <a:pt x="8062" y="75"/>
                    <a:pt x="8512" y="59"/>
                  </a:cubicBezTo>
                  <a:cubicBezTo>
                    <a:pt x="8728" y="42"/>
                    <a:pt x="8903" y="42"/>
                    <a:pt x="9036" y="34"/>
                  </a:cubicBezTo>
                  <a:cubicBezTo>
                    <a:pt x="9152" y="34"/>
                    <a:pt x="9219" y="25"/>
                    <a:pt x="9219" y="25"/>
                  </a:cubicBezTo>
                  <a:cubicBezTo>
                    <a:pt x="9219" y="17"/>
                    <a:pt x="9152" y="9"/>
                    <a:pt x="9036" y="9"/>
                  </a:cubicBezTo>
                  <a:cubicBezTo>
                    <a:pt x="8911" y="1"/>
                    <a:pt x="8736" y="1"/>
                    <a:pt x="8512"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7"/>
            <p:cNvSpPr/>
            <p:nvPr/>
          </p:nvSpPr>
          <p:spPr>
            <a:xfrm>
              <a:off x="6971995" y="4609614"/>
              <a:ext cx="351265" cy="19024"/>
            </a:xfrm>
            <a:custGeom>
              <a:rect b="b" l="l" r="r" t="t"/>
              <a:pathLst>
                <a:path extrusionOk="0" h="379" w="6998">
                  <a:moveTo>
                    <a:pt x="6852" y="1"/>
                  </a:moveTo>
                  <a:cubicBezTo>
                    <a:pt x="6814" y="1"/>
                    <a:pt x="6768" y="2"/>
                    <a:pt x="6714" y="4"/>
                  </a:cubicBezTo>
                  <a:cubicBezTo>
                    <a:pt x="6540" y="4"/>
                    <a:pt x="6282" y="4"/>
                    <a:pt x="5966" y="21"/>
                  </a:cubicBezTo>
                  <a:cubicBezTo>
                    <a:pt x="5333" y="37"/>
                    <a:pt x="4460" y="71"/>
                    <a:pt x="3495" y="121"/>
                  </a:cubicBezTo>
                  <a:cubicBezTo>
                    <a:pt x="2521" y="171"/>
                    <a:pt x="1648" y="220"/>
                    <a:pt x="1015" y="270"/>
                  </a:cubicBezTo>
                  <a:cubicBezTo>
                    <a:pt x="707" y="287"/>
                    <a:pt x="450" y="312"/>
                    <a:pt x="275" y="329"/>
                  </a:cubicBezTo>
                  <a:cubicBezTo>
                    <a:pt x="92" y="345"/>
                    <a:pt x="0" y="362"/>
                    <a:pt x="0" y="370"/>
                  </a:cubicBezTo>
                  <a:cubicBezTo>
                    <a:pt x="0" y="379"/>
                    <a:pt x="100" y="379"/>
                    <a:pt x="275" y="379"/>
                  </a:cubicBezTo>
                  <a:cubicBezTo>
                    <a:pt x="450" y="379"/>
                    <a:pt x="707" y="379"/>
                    <a:pt x="1024" y="362"/>
                  </a:cubicBezTo>
                  <a:cubicBezTo>
                    <a:pt x="1656" y="345"/>
                    <a:pt x="2538" y="312"/>
                    <a:pt x="3503" y="262"/>
                  </a:cubicBezTo>
                  <a:cubicBezTo>
                    <a:pt x="4468" y="212"/>
                    <a:pt x="5342" y="162"/>
                    <a:pt x="5974" y="112"/>
                  </a:cubicBezTo>
                  <a:cubicBezTo>
                    <a:pt x="6290" y="96"/>
                    <a:pt x="6540" y="71"/>
                    <a:pt x="6723" y="54"/>
                  </a:cubicBezTo>
                  <a:cubicBezTo>
                    <a:pt x="6897" y="37"/>
                    <a:pt x="6997" y="21"/>
                    <a:pt x="6989" y="12"/>
                  </a:cubicBezTo>
                  <a:cubicBezTo>
                    <a:pt x="6989" y="7"/>
                    <a:pt x="6943" y="1"/>
                    <a:pt x="6852"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7"/>
            <p:cNvSpPr/>
            <p:nvPr/>
          </p:nvSpPr>
          <p:spPr>
            <a:xfrm>
              <a:off x="6489620" y="4622314"/>
              <a:ext cx="322051" cy="7178"/>
            </a:xfrm>
            <a:custGeom>
              <a:rect b="b" l="l" r="r" t="t"/>
              <a:pathLst>
                <a:path extrusionOk="0" h="143" w="6416">
                  <a:moveTo>
                    <a:pt x="3204" y="1"/>
                  </a:moveTo>
                  <a:cubicBezTo>
                    <a:pt x="1432" y="1"/>
                    <a:pt x="1" y="34"/>
                    <a:pt x="1" y="67"/>
                  </a:cubicBezTo>
                  <a:cubicBezTo>
                    <a:pt x="1" y="109"/>
                    <a:pt x="1432" y="142"/>
                    <a:pt x="3204" y="142"/>
                  </a:cubicBezTo>
                  <a:cubicBezTo>
                    <a:pt x="4976" y="142"/>
                    <a:pt x="6415" y="109"/>
                    <a:pt x="6415" y="67"/>
                  </a:cubicBezTo>
                  <a:cubicBezTo>
                    <a:pt x="6415" y="34"/>
                    <a:pt x="4976" y="1"/>
                    <a:pt x="3204"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7"/>
            <p:cNvSpPr/>
            <p:nvPr/>
          </p:nvSpPr>
          <p:spPr>
            <a:xfrm>
              <a:off x="6642916" y="3331156"/>
              <a:ext cx="311560" cy="1301255"/>
            </a:xfrm>
            <a:custGeom>
              <a:rect b="b" l="l" r="r" t="t"/>
              <a:pathLst>
                <a:path extrusionOk="0" h="25924" w="6207">
                  <a:moveTo>
                    <a:pt x="4051" y="1"/>
                  </a:moveTo>
                  <a:cubicBezTo>
                    <a:pt x="3916" y="1"/>
                    <a:pt x="3775" y="3"/>
                    <a:pt x="3628" y="7"/>
                  </a:cubicBezTo>
                  <a:cubicBezTo>
                    <a:pt x="3361" y="16"/>
                    <a:pt x="3070" y="41"/>
                    <a:pt x="2762" y="82"/>
                  </a:cubicBezTo>
                  <a:cubicBezTo>
                    <a:pt x="2455" y="132"/>
                    <a:pt x="2130" y="199"/>
                    <a:pt x="1822" y="374"/>
                  </a:cubicBezTo>
                  <a:cubicBezTo>
                    <a:pt x="1673" y="465"/>
                    <a:pt x="1515" y="590"/>
                    <a:pt x="1440" y="765"/>
                  </a:cubicBezTo>
                  <a:cubicBezTo>
                    <a:pt x="1365" y="931"/>
                    <a:pt x="1307" y="1106"/>
                    <a:pt x="1257" y="1289"/>
                  </a:cubicBezTo>
                  <a:cubicBezTo>
                    <a:pt x="1157" y="1655"/>
                    <a:pt x="1074" y="2029"/>
                    <a:pt x="1024" y="2437"/>
                  </a:cubicBezTo>
                  <a:cubicBezTo>
                    <a:pt x="940" y="3236"/>
                    <a:pt x="866" y="4092"/>
                    <a:pt x="799" y="4991"/>
                  </a:cubicBezTo>
                  <a:cubicBezTo>
                    <a:pt x="666" y="6788"/>
                    <a:pt x="566" y="8768"/>
                    <a:pt x="491" y="10856"/>
                  </a:cubicBezTo>
                  <a:cubicBezTo>
                    <a:pt x="341" y="15008"/>
                    <a:pt x="217" y="18777"/>
                    <a:pt x="117" y="21514"/>
                  </a:cubicBezTo>
                  <a:cubicBezTo>
                    <a:pt x="75" y="22870"/>
                    <a:pt x="42" y="23968"/>
                    <a:pt x="17" y="24742"/>
                  </a:cubicBezTo>
                  <a:cubicBezTo>
                    <a:pt x="9" y="25116"/>
                    <a:pt x="9" y="25408"/>
                    <a:pt x="0" y="25616"/>
                  </a:cubicBezTo>
                  <a:cubicBezTo>
                    <a:pt x="0" y="25715"/>
                    <a:pt x="0" y="25790"/>
                    <a:pt x="0" y="25849"/>
                  </a:cubicBezTo>
                  <a:cubicBezTo>
                    <a:pt x="0" y="25898"/>
                    <a:pt x="0" y="25923"/>
                    <a:pt x="0" y="25923"/>
                  </a:cubicBezTo>
                  <a:cubicBezTo>
                    <a:pt x="9" y="25923"/>
                    <a:pt x="9" y="25898"/>
                    <a:pt x="17" y="25849"/>
                  </a:cubicBezTo>
                  <a:cubicBezTo>
                    <a:pt x="17" y="25790"/>
                    <a:pt x="25" y="25715"/>
                    <a:pt x="34" y="25624"/>
                  </a:cubicBezTo>
                  <a:cubicBezTo>
                    <a:pt x="42" y="25408"/>
                    <a:pt x="59" y="25116"/>
                    <a:pt x="75" y="24742"/>
                  </a:cubicBezTo>
                  <a:cubicBezTo>
                    <a:pt x="108" y="23968"/>
                    <a:pt x="158" y="22870"/>
                    <a:pt x="217" y="21514"/>
                  </a:cubicBezTo>
                  <a:cubicBezTo>
                    <a:pt x="333" y="18785"/>
                    <a:pt x="491" y="15016"/>
                    <a:pt x="633" y="10856"/>
                  </a:cubicBezTo>
                  <a:cubicBezTo>
                    <a:pt x="707" y="8776"/>
                    <a:pt x="799" y="6796"/>
                    <a:pt x="924" y="4999"/>
                  </a:cubicBezTo>
                  <a:cubicBezTo>
                    <a:pt x="990" y="4101"/>
                    <a:pt x="1065" y="3244"/>
                    <a:pt x="1140" y="2445"/>
                  </a:cubicBezTo>
                  <a:cubicBezTo>
                    <a:pt x="1190" y="2054"/>
                    <a:pt x="1265" y="1680"/>
                    <a:pt x="1365" y="1322"/>
                  </a:cubicBezTo>
                  <a:cubicBezTo>
                    <a:pt x="1415" y="1139"/>
                    <a:pt x="1465" y="964"/>
                    <a:pt x="1539" y="815"/>
                  </a:cubicBezTo>
                  <a:cubicBezTo>
                    <a:pt x="1606" y="656"/>
                    <a:pt x="1731" y="548"/>
                    <a:pt x="1872" y="465"/>
                  </a:cubicBezTo>
                  <a:cubicBezTo>
                    <a:pt x="2163" y="299"/>
                    <a:pt x="2480" y="224"/>
                    <a:pt x="2779" y="174"/>
                  </a:cubicBezTo>
                  <a:cubicBezTo>
                    <a:pt x="3079" y="124"/>
                    <a:pt x="3370" y="99"/>
                    <a:pt x="3636" y="82"/>
                  </a:cubicBezTo>
                  <a:cubicBezTo>
                    <a:pt x="3835" y="73"/>
                    <a:pt x="4023" y="70"/>
                    <a:pt x="4202" y="70"/>
                  </a:cubicBezTo>
                  <a:cubicBezTo>
                    <a:pt x="4508" y="70"/>
                    <a:pt x="4783" y="80"/>
                    <a:pt x="5025" y="91"/>
                  </a:cubicBezTo>
                  <a:cubicBezTo>
                    <a:pt x="5400" y="107"/>
                    <a:pt x="5699" y="132"/>
                    <a:pt x="5899" y="149"/>
                  </a:cubicBezTo>
                  <a:cubicBezTo>
                    <a:pt x="5991" y="157"/>
                    <a:pt x="6065" y="166"/>
                    <a:pt x="6124" y="166"/>
                  </a:cubicBezTo>
                  <a:cubicBezTo>
                    <a:pt x="6174" y="174"/>
                    <a:pt x="6207" y="174"/>
                    <a:pt x="6207" y="174"/>
                  </a:cubicBezTo>
                  <a:cubicBezTo>
                    <a:pt x="6207" y="174"/>
                    <a:pt x="6182" y="166"/>
                    <a:pt x="6124" y="157"/>
                  </a:cubicBezTo>
                  <a:cubicBezTo>
                    <a:pt x="6065" y="149"/>
                    <a:pt x="5991" y="132"/>
                    <a:pt x="5899" y="124"/>
                  </a:cubicBezTo>
                  <a:cubicBezTo>
                    <a:pt x="5699" y="99"/>
                    <a:pt x="5408" y="66"/>
                    <a:pt x="5025" y="41"/>
                  </a:cubicBezTo>
                  <a:cubicBezTo>
                    <a:pt x="4745" y="16"/>
                    <a:pt x="4421" y="1"/>
                    <a:pt x="4051"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7"/>
            <p:cNvSpPr/>
            <p:nvPr/>
          </p:nvSpPr>
          <p:spPr>
            <a:xfrm>
              <a:off x="7124839" y="3203712"/>
              <a:ext cx="550890" cy="1406966"/>
            </a:xfrm>
            <a:custGeom>
              <a:rect b="b" l="l" r="r" t="t"/>
              <a:pathLst>
                <a:path extrusionOk="0" h="28030" w="10975">
                  <a:moveTo>
                    <a:pt x="10974" y="1"/>
                  </a:moveTo>
                  <a:lnTo>
                    <a:pt x="10974" y="1"/>
                  </a:lnTo>
                  <a:cubicBezTo>
                    <a:pt x="10966" y="1"/>
                    <a:pt x="10966" y="34"/>
                    <a:pt x="10957" y="101"/>
                  </a:cubicBezTo>
                  <a:cubicBezTo>
                    <a:pt x="10941" y="159"/>
                    <a:pt x="10932" y="250"/>
                    <a:pt x="10907" y="367"/>
                  </a:cubicBezTo>
                  <a:cubicBezTo>
                    <a:pt x="10858" y="608"/>
                    <a:pt x="10758" y="957"/>
                    <a:pt x="10516" y="1348"/>
                  </a:cubicBezTo>
                  <a:cubicBezTo>
                    <a:pt x="10275" y="1739"/>
                    <a:pt x="9884" y="2172"/>
                    <a:pt x="9302" y="2472"/>
                  </a:cubicBezTo>
                  <a:cubicBezTo>
                    <a:pt x="9011" y="2621"/>
                    <a:pt x="8669" y="2730"/>
                    <a:pt x="8303" y="2771"/>
                  </a:cubicBezTo>
                  <a:cubicBezTo>
                    <a:pt x="8125" y="2796"/>
                    <a:pt x="7935" y="2802"/>
                    <a:pt x="7739" y="2802"/>
                  </a:cubicBezTo>
                  <a:cubicBezTo>
                    <a:pt x="7542" y="2802"/>
                    <a:pt x="7338" y="2796"/>
                    <a:pt x="7130" y="2796"/>
                  </a:cubicBezTo>
                  <a:cubicBezTo>
                    <a:pt x="6298" y="2796"/>
                    <a:pt x="5391" y="2788"/>
                    <a:pt x="4410" y="2788"/>
                  </a:cubicBezTo>
                  <a:cubicBezTo>
                    <a:pt x="3927" y="2779"/>
                    <a:pt x="3420" y="2779"/>
                    <a:pt x="2904" y="2779"/>
                  </a:cubicBezTo>
                  <a:cubicBezTo>
                    <a:pt x="2726" y="2779"/>
                    <a:pt x="2553" y="2776"/>
                    <a:pt x="2375" y="2776"/>
                  </a:cubicBezTo>
                  <a:cubicBezTo>
                    <a:pt x="2286" y="2776"/>
                    <a:pt x="2197" y="2777"/>
                    <a:pt x="2105" y="2779"/>
                  </a:cubicBezTo>
                  <a:cubicBezTo>
                    <a:pt x="1831" y="2788"/>
                    <a:pt x="1556" y="2854"/>
                    <a:pt x="1298" y="2971"/>
                  </a:cubicBezTo>
                  <a:cubicBezTo>
                    <a:pt x="782" y="3195"/>
                    <a:pt x="350" y="3645"/>
                    <a:pt x="142" y="4210"/>
                  </a:cubicBezTo>
                  <a:cubicBezTo>
                    <a:pt x="42" y="4485"/>
                    <a:pt x="0" y="4793"/>
                    <a:pt x="9" y="5084"/>
                  </a:cubicBezTo>
                  <a:cubicBezTo>
                    <a:pt x="9" y="5375"/>
                    <a:pt x="9" y="5675"/>
                    <a:pt x="9" y="5974"/>
                  </a:cubicBezTo>
                  <a:cubicBezTo>
                    <a:pt x="9" y="7172"/>
                    <a:pt x="9" y="8404"/>
                    <a:pt x="9" y="9668"/>
                  </a:cubicBezTo>
                  <a:cubicBezTo>
                    <a:pt x="17" y="14735"/>
                    <a:pt x="25" y="19319"/>
                    <a:pt x="25" y="22647"/>
                  </a:cubicBezTo>
                  <a:cubicBezTo>
                    <a:pt x="34" y="24303"/>
                    <a:pt x="42" y="25650"/>
                    <a:pt x="50" y="26582"/>
                  </a:cubicBezTo>
                  <a:cubicBezTo>
                    <a:pt x="59" y="27040"/>
                    <a:pt x="59" y="27397"/>
                    <a:pt x="67" y="27655"/>
                  </a:cubicBezTo>
                  <a:cubicBezTo>
                    <a:pt x="67" y="27772"/>
                    <a:pt x="67" y="27863"/>
                    <a:pt x="67" y="27930"/>
                  </a:cubicBezTo>
                  <a:cubicBezTo>
                    <a:pt x="75" y="27996"/>
                    <a:pt x="75" y="28030"/>
                    <a:pt x="75" y="28030"/>
                  </a:cubicBezTo>
                  <a:cubicBezTo>
                    <a:pt x="83" y="28030"/>
                    <a:pt x="83" y="27996"/>
                    <a:pt x="83" y="27930"/>
                  </a:cubicBezTo>
                  <a:cubicBezTo>
                    <a:pt x="83" y="27863"/>
                    <a:pt x="92" y="27772"/>
                    <a:pt x="92" y="27655"/>
                  </a:cubicBezTo>
                  <a:cubicBezTo>
                    <a:pt x="92" y="27397"/>
                    <a:pt x="100" y="27040"/>
                    <a:pt x="108" y="26582"/>
                  </a:cubicBezTo>
                  <a:cubicBezTo>
                    <a:pt x="108" y="25650"/>
                    <a:pt x="117" y="24303"/>
                    <a:pt x="125" y="22647"/>
                  </a:cubicBezTo>
                  <a:cubicBezTo>
                    <a:pt x="133" y="19319"/>
                    <a:pt x="142" y="14735"/>
                    <a:pt x="150" y="9668"/>
                  </a:cubicBezTo>
                  <a:cubicBezTo>
                    <a:pt x="150" y="8404"/>
                    <a:pt x="150" y="7172"/>
                    <a:pt x="150" y="5974"/>
                  </a:cubicBezTo>
                  <a:cubicBezTo>
                    <a:pt x="150" y="5675"/>
                    <a:pt x="150" y="5375"/>
                    <a:pt x="150" y="5084"/>
                  </a:cubicBezTo>
                  <a:cubicBezTo>
                    <a:pt x="142" y="4793"/>
                    <a:pt x="175" y="4518"/>
                    <a:pt x="275" y="4252"/>
                  </a:cubicBezTo>
                  <a:cubicBezTo>
                    <a:pt x="458" y="3728"/>
                    <a:pt x="866" y="3304"/>
                    <a:pt x="1348" y="3087"/>
                  </a:cubicBezTo>
                  <a:cubicBezTo>
                    <a:pt x="1589" y="2971"/>
                    <a:pt x="1856" y="2913"/>
                    <a:pt x="2114" y="2904"/>
                  </a:cubicBezTo>
                  <a:cubicBezTo>
                    <a:pt x="2242" y="2900"/>
                    <a:pt x="2376" y="2900"/>
                    <a:pt x="2509" y="2900"/>
                  </a:cubicBezTo>
                  <a:cubicBezTo>
                    <a:pt x="2642" y="2900"/>
                    <a:pt x="2775" y="2900"/>
                    <a:pt x="2904" y="2896"/>
                  </a:cubicBezTo>
                  <a:lnTo>
                    <a:pt x="7130" y="2896"/>
                  </a:lnTo>
                  <a:cubicBezTo>
                    <a:pt x="7203" y="2894"/>
                    <a:pt x="7275" y="2894"/>
                    <a:pt x="7346" y="2894"/>
                  </a:cubicBezTo>
                  <a:cubicBezTo>
                    <a:pt x="7455" y="2894"/>
                    <a:pt x="7562" y="2895"/>
                    <a:pt x="7667" y="2895"/>
                  </a:cubicBezTo>
                  <a:cubicBezTo>
                    <a:pt x="7890" y="2895"/>
                    <a:pt x="8106" y="2891"/>
                    <a:pt x="8320" y="2863"/>
                  </a:cubicBezTo>
                  <a:cubicBezTo>
                    <a:pt x="8694" y="2813"/>
                    <a:pt x="9036" y="2688"/>
                    <a:pt x="9335" y="2538"/>
                  </a:cubicBezTo>
                  <a:cubicBezTo>
                    <a:pt x="9926" y="2222"/>
                    <a:pt x="10325" y="1781"/>
                    <a:pt x="10558" y="1382"/>
                  </a:cubicBezTo>
                  <a:cubicBezTo>
                    <a:pt x="10799" y="974"/>
                    <a:pt x="10891" y="616"/>
                    <a:pt x="10932" y="375"/>
                  </a:cubicBezTo>
                  <a:cubicBezTo>
                    <a:pt x="10957" y="250"/>
                    <a:pt x="10966" y="159"/>
                    <a:pt x="10966" y="101"/>
                  </a:cubicBezTo>
                  <a:cubicBezTo>
                    <a:pt x="10974" y="34"/>
                    <a:pt x="10974" y="1"/>
                    <a:pt x="10974"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7"/>
            <p:cNvSpPr/>
            <p:nvPr/>
          </p:nvSpPr>
          <p:spPr>
            <a:xfrm>
              <a:off x="7296908" y="3504830"/>
              <a:ext cx="10491" cy="106514"/>
            </a:xfrm>
            <a:custGeom>
              <a:rect b="b" l="l" r="r" t="t"/>
              <a:pathLst>
                <a:path extrusionOk="0" h="2122" w="209">
                  <a:moveTo>
                    <a:pt x="165" y="0"/>
                  </a:moveTo>
                  <a:cubicBezTo>
                    <a:pt x="124" y="0"/>
                    <a:pt x="66" y="471"/>
                    <a:pt x="33" y="1057"/>
                  </a:cubicBezTo>
                  <a:cubicBezTo>
                    <a:pt x="0" y="1639"/>
                    <a:pt x="0" y="2113"/>
                    <a:pt x="42" y="2122"/>
                  </a:cubicBezTo>
                  <a:cubicBezTo>
                    <a:pt x="83" y="2122"/>
                    <a:pt x="141" y="1647"/>
                    <a:pt x="175" y="1065"/>
                  </a:cubicBezTo>
                  <a:cubicBezTo>
                    <a:pt x="208" y="474"/>
                    <a:pt x="200" y="0"/>
                    <a:pt x="166" y="0"/>
                  </a:cubicBezTo>
                  <a:cubicBezTo>
                    <a:pt x="166" y="0"/>
                    <a:pt x="166" y="0"/>
                    <a:pt x="165" y="0"/>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7"/>
            <p:cNvSpPr/>
            <p:nvPr/>
          </p:nvSpPr>
          <p:spPr>
            <a:xfrm>
              <a:off x="5362940" y="2616133"/>
              <a:ext cx="30920" cy="119063"/>
            </a:xfrm>
            <a:custGeom>
              <a:rect b="b" l="l" r="r" t="t"/>
              <a:pathLst>
                <a:path extrusionOk="0" h="2372" w="616">
                  <a:moveTo>
                    <a:pt x="233" y="1"/>
                  </a:moveTo>
                  <a:cubicBezTo>
                    <a:pt x="0" y="1"/>
                    <a:pt x="300" y="2372"/>
                    <a:pt x="300" y="2372"/>
                  </a:cubicBezTo>
                  <a:lnTo>
                    <a:pt x="616" y="2372"/>
                  </a:lnTo>
                  <a:cubicBezTo>
                    <a:pt x="616" y="2372"/>
                    <a:pt x="466" y="1"/>
                    <a:pt x="233"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7"/>
            <p:cNvSpPr/>
            <p:nvPr/>
          </p:nvSpPr>
          <p:spPr>
            <a:xfrm>
              <a:off x="5401791" y="2616133"/>
              <a:ext cx="30920" cy="119063"/>
            </a:xfrm>
            <a:custGeom>
              <a:rect b="b" l="l" r="r" t="t"/>
              <a:pathLst>
                <a:path extrusionOk="0" h="2372" w="616">
                  <a:moveTo>
                    <a:pt x="233" y="1"/>
                  </a:moveTo>
                  <a:cubicBezTo>
                    <a:pt x="0" y="1"/>
                    <a:pt x="300" y="2372"/>
                    <a:pt x="300" y="2372"/>
                  </a:cubicBezTo>
                  <a:lnTo>
                    <a:pt x="616" y="2372"/>
                  </a:lnTo>
                  <a:cubicBezTo>
                    <a:pt x="616" y="2372"/>
                    <a:pt x="466" y="1"/>
                    <a:pt x="233"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7"/>
            <p:cNvSpPr/>
            <p:nvPr/>
          </p:nvSpPr>
          <p:spPr>
            <a:xfrm>
              <a:off x="5401791" y="2616133"/>
              <a:ext cx="30920" cy="119063"/>
            </a:xfrm>
            <a:custGeom>
              <a:rect b="b" l="l" r="r" t="t"/>
              <a:pathLst>
                <a:path extrusionOk="0" h="2372" w="616">
                  <a:moveTo>
                    <a:pt x="233" y="1"/>
                  </a:moveTo>
                  <a:cubicBezTo>
                    <a:pt x="0" y="1"/>
                    <a:pt x="300" y="2372"/>
                    <a:pt x="300" y="2372"/>
                  </a:cubicBezTo>
                  <a:lnTo>
                    <a:pt x="616" y="2372"/>
                  </a:lnTo>
                  <a:cubicBezTo>
                    <a:pt x="616" y="2372"/>
                    <a:pt x="466" y="1"/>
                    <a:pt x="2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7"/>
            <p:cNvSpPr/>
            <p:nvPr/>
          </p:nvSpPr>
          <p:spPr>
            <a:xfrm>
              <a:off x="5461072" y="2616133"/>
              <a:ext cx="30970" cy="119063"/>
            </a:xfrm>
            <a:custGeom>
              <a:rect b="b" l="l" r="r" t="t"/>
              <a:pathLst>
                <a:path extrusionOk="0" h="2372" w="617">
                  <a:moveTo>
                    <a:pt x="242" y="1"/>
                  </a:moveTo>
                  <a:cubicBezTo>
                    <a:pt x="0" y="1"/>
                    <a:pt x="300" y="2372"/>
                    <a:pt x="300" y="2372"/>
                  </a:cubicBezTo>
                  <a:lnTo>
                    <a:pt x="616" y="2372"/>
                  </a:lnTo>
                  <a:cubicBezTo>
                    <a:pt x="616" y="2372"/>
                    <a:pt x="475" y="1"/>
                    <a:pt x="242"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7"/>
            <p:cNvSpPr/>
            <p:nvPr/>
          </p:nvSpPr>
          <p:spPr>
            <a:xfrm>
              <a:off x="5437279" y="2623211"/>
              <a:ext cx="27607" cy="120368"/>
            </a:xfrm>
            <a:custGeom>
              <a:rect b="b" l="l" r="r" t="t"/>
              <a:pathLst>
                <a:path extrusionOk="0" h="2398" w="550">
                  <a:moveTo>
                    <a:pt x="312" y="1"/>
                  </a:moveTo>
                  <a:cubicBezTo>
                    <a:pt x="83" y="1"/>
                    <a:pt x="83" y="2356"/>
                    <a:pt x="83" y="2356"/>
                  </a:cubicBezTo>
                  <a:lnTo>
                    <a:pt x="0" y="2347"/>
                  </a:lnTo>
                  <a:lnTo>
                    <a:pt x="391" y="2397"/>
                  </a:lnTo>
                  <a:cubicBezTo>
                    <a:pt x="391" y="2397"/>
                    <a:pt x="549" y="26"/>
                    <a:pt x="316" y="1"/>
                  </a:cubicBezTo>
                  <a:cubicBezTo>
                    <a:pt x="315" y="1"/>
                    <a:pt x="313" y="1"/>
                    <a:pt x="312"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7"/>
            <p:cNvSpPr/>
            <p:nvPr/>
          </p:nvSpPr>
          <p:spPr>
            <a:xfrm>
              <a:off x="5390096" y="2616133"/>
              <a:ext cx="30920" cy="119063"/>
            </a:xfrm>
            <a:custGeom>
              <a:rect b="b" l="l" r="r" t="t"/>
              <a:pathLst>
                <a:path extrusionOk="0" h="2372" w="616">
                  <a:moveTo>
                    <a:pt x="233" y="1"/>
                  </a:moveTo>
                  <a:cubicBezTo>
                    <a:pt x="0" y="1"/>
                    <a:pt x="300" y="2372"/>
                    <a:pt x="300" y="2372"/>
                  </a:cubicBezTo>
                  <a:lnTo>
                    <a:pt x="616" y="2372"/>
                  </a:lnTo>
                  <a:cubicBezTo>
                    <a:pt x="616" y="2372"/>
                    <a:pt x="474" y="1"/>
                    <a:pt x="233"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7"/>
            <p:cNvSpPr/>
            <p:nvPr/>
          </p:nvSpPr>
          <p:spPr>
            <a:xfrm>
              <a:off x="5390096" y="2616133"/>
              <a:ext cx="30920" cy="119063"/>
            </a:xfrm>
            <a:custGeom>
              <a:rect b="b" l="l" r="r" t="t"/>
              <a:pathLst>
                <a:path extrusionOk="0" h="2372" w="616">
                  <a:moveTo>
                    <a:pt x="233" y="1"/>
                  </a:moveTo>
                  <a:cubicBezTo>
                    <a:pt x="0" y="1"/>
                    <a:pt x="300" y="2372"/>
                    <a:pt x="300" y="2372"/>
                  </a:cubicBezTo>
                  <a:lnTo>
                    <a:pt x="616" y="2372"/>
                  </a:lnTo>
                  <a:cubicBezTo>
                    <a:pt x="616" y="2372"/>
                    <a:pt x="474" y="1"/>
                    <a:pt x="2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7"/>
            <p:cNvSpPr/>
            <p:nvPr/>
          </p:nvSpPr>
          <p:spPr>
            <a:xfrm>
              <a:off x="5355813" y="2735145"/>
              <a:ext cx="158365" cy="187177"/>
            </a:xfrm>
            <a:custGeom>
              <a:rect b="b" l="l" r="r" t="t"/>
              <a:pathLst>
                <a:path extrusionOk="0" h="3729" w="3155">
                  <a:moveTo>
                    <a:pt x="1" y="1"/>
                  </a:moveTo>
                  <a:lnTo>
                    <a:pt x="392" y="3728"/>
                  </a:lnTo>
                  <a:lnTo>
                    <a:pt x="3154" y="3728"/>
                  </a:lnTo>
                  <a:lnTo>
                    <a:pt x="3154" y="1"/>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7"/>
            <p:cNvSpPr/>
            <p:nvPr/>
          </p:nvSpPr>
          <p:spPr>
            <a:xfrm>
              <a:off x="5243074" y="2923074"/>
              <a:ext cx="3505067" cy="1882664"/>
            </a:xfrm>
            <a:custGeom>
              <a:rect b="b" l="l" r="r" t="t"/>
              <a:pathLst>
                <a:path extrusionOk="0" h="37507" w="69829">
                  <a:moveTo>
                    <a:pt x="1" y="1"/>
                  </a:moveTo>
                  <a:lnTo>
                    <a:pt x="1" y="1864"/>
                  </a:lnTo>
                  <a:lnTo>
                    <a:pt x="3736" y="1864"/>
                  </a:lnTo>
                  <a:lnTo>
                    <a:pt x="1806" y="37448"/>
                  </a:lnTo>
                  <a:lnTo>
                    <a:pt x="2871" y="37448"/>
                  </a:lnTo>
                  <a:lnTo>
                    <a:pt x="4801" y="1864"/>
                  </a:lnTo>
                  <a:lnTo>
                    <a:pt x="66018" y="1864"/>
                  </a:lnTo>
                  <a:lnTo>
                    <a:pt x="67665" y="37439"/>
                  </a:lnTo>
                  <a:lnTo>
                    <a:pt x="68846" y="37506"/>
                  </a:lnTo>
                  <a:lnTo>
                    <a:pt x="67083" y="1864"/>
                  </a:lnTo>
                  <a:lnTo>
                    <a:pt x="69828" y="1864"/>
                  </a:lnTo>
                  <a:lnTo>
                    <a:pt x="69828" y="1"/>
                  </a:ln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7"/>
            <p:cNvSpPr/>
            <p:nvPr/>
          </p:nvSpPr>
          <p:spPr>
            <a:xfrm>
              <a:off x="6390685" y="2370179"/>
              <a:ext cx="1074524" cy="568007"/>
            </a:xfrm>
            <a:custGeom>
              <a:rect b="b" l="l" r="r" t="t"/>
              <a:pathLst>
                <a:path extrusionOk="0" h="11316" w="21407">
                  <a:moveTo>
                    <a:pt x="0" y="1"/>
                  </a:moveTo>
                  <a:lnTo>
                    <a:pt x="3869" y="11315"/>
                  </a:lnTo>
                  <a:lnTo>
                    <a:pt x="21407" y="11315"/>
                  </a:lnTo>
                  <a:lnTo>
                    <a:pt x="21274" y="10733"/>
                  </a:lnTo>
                  <a:lnTo>
                    <a:pt x="14185" y="10517"/>
                  </a:lnTo>
                  <a:lnTo>
                    <a:pt x="10924" y="1"/>
                  </a:ln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7"/>
            <p:cNvSpPr/>
            <p:nvPr/>
          </p:nvSpPr>
          <p:spPr>
            <a:xfrm>
              <a:off x="6709324" y="2602781"/>
              <a:ext cx="77300" cy="86235"/>
            </a:xfrm>
            <a:custGeom>
              <a:rect b="b" l="l" r="r" t="t"/>
              <a:pathLst>
                <a:path extrusionOk="0" h="1718" w="1540">
                  <a:moveTo>
                    <a:pt x="694" y="0"/>
                  </a:moveTo>
                  <a:cubicBezTo>
                    <a:pt x="648" y="0"/>
                    <a:pt x="603" y="6"/>
                    <a:pt x="558" y="17"/>
                  </a:cubicBezTo>
                  <a:cubicBezTo>
                    <a:pt x="200" y="117"/>
                    <a:pt x="0" y="566"/>
                    <a:pt x="117" y="1032"/>
                  </a:cubicBezTo>
                  <a:cubicBezTo>
                    <a:pt x="218" y="1438"/>
                    <a:pt x="521" y="1717"/>
                    <a:pt x="839" y="1717"/>
                  </a:cubicBezTo>
                  <a:cubicBezTo>
                    <a:pt x="886" y="1717"/>
                    <a:pt x="934" y="1711"/>
                    <a:pt x="982" y="1698"/>
                  </a:cubicBezTo>
                  <a:cubicBezTo>
                    <a:pt x="1340" y="1598"/>
                    <a:pt x="1539" y="1149"/>
                    <a:pt x="1423" y="683"/>
                  </a:cubicBezTo>
                  <a:cubicBezTo>
                    <a:pt x="1321" y="275"/>
                    <a:pt x="1014" y="0"/>
                    <a:pt x="6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7"/>
            <p:cNvSpPr/>
            <p:nvPr/>
          </p:nvSpPr>
          <p:spPr>
            <a:xfrm>
              <a:off x="8121262" y="2716774"/>
              <a:ext cx="381733" cy="203691"/>
            </a:xfrm>
            <a:custGeom>
              <a:rect b="b" l="l" r="r" t="t"/>
              <a:pathLst>
                <a:path extrusionOk="0" h="4058" w="7605">
                  <a:moveTo>
                    <a:pt x="6181" y="923"/>
                  </a:moveTo>
                  <a:cubicBezTo>
                    <a:pt x="6382" y="923"/>
                    <a:pt x="6665" y="954"/>
                    <a:pt x="6839" y="1099"/>
                  </a:cubicBezTo>
                  <a:cubicBezTo>
                    <a:pt x="6964" y="1199"/>
                    <a:pt x="7022" y="1357"/>
                    <a:pt x="7022" y="1573"/>
                  </a:cubicBezTo>
                  <a:cubicBezTo>
                    <a:pt x="7022" y="1823"/>
                    <a:pt x="6956" y="1998"/>
                    <a:pt x="6814" y="2106"/>
                  </a:cubicBezTo>
                  <a:cubicBezTo>
                    <a:pt x="6662" y="2219"/>
                    <a:pt x="6444" y="2256"/>
                    <a:pt x="6229" y="2256"/>
                  </a:cubicBezTo>
                  <a:cubicBezTo>
                    <a:pt x="6079" y="2256"/>
                    <a:pt x="5930" y="2238"/>
                    <a:pt x="5807" y="2214"/>
                  </a:cubicBezTo>
                  <a:cubicBezTo>
                    <a:pt x="5974" y="1765"/>
                    <a:pt x="6057" y="1307"/>
                    <a:pt x="6099" y="924"/>
                  </a:cubicBezTo>
                  <a:cubicBezTo>
                    <a:pt x="6124" y="923"/>
                    <a:pt x="6151" y="923"/>
                    <a:pt x="6181" y="923"/>
                  </a:cubicBezTo>
                  <a:close/>
                  <a:moveTo>
                    <a:pt x="183" y="1"/>
                  </a:moveTo>
                  <a:cubicBezTo>
                    <a:pt x="183" y="1"/>
                    <a:pt x="0" y="3919"/>
                    <a:pt x="3004" y="4053"/>
                  </a:cubicBezTo>
                  <a:cubicBezTo>
                    <a:pt x="3072" y="4056"/>
                    <a:pt x="3139" y="4058"/>
                    <a:pt x="3204" y="4058"/>
                  </a:cubicBezTo>
                  <a:cubicBezTo>
                    <a:pt x="4421" y="4058"/>
                    <a:pt x="5139" y="3481"/>
                    <a:pt x="5549" y="2755"/>
                  </a:cubicBezTo>
                  <a:cubicBezTo>
                    <a:pt x="5699" y="2788"/>
                    <a:pt x="5949" y="2838"/>
                    <a:pt x="6223" y="2838"/>
                  </a:cubicBezTo>
                  <a:cubicBezTo>
                    <a:pt x="6540" y="2838"/>
                    <a:pt x="6889" y="2780"/>
                    <a:pt x="7164" y="2580"/>
                  </a:cubicBezTo>
                  <a:cubicBezTo>
                    <a:pt x="7363" y="2422"/>
                    <a:pt x="7604" y="2131"/>
                    <a:pt x="7604" y="1573"/>
                  </a:cubicBezTo>
                  <a:cubicBezTo>
                    <a:pt x="7604" y="1082"/>
                    <a:pt x="7396" y="800"/>
                    <a:pt x="7222" y="650"/>
                  </a:cubicBezTo>
                  <a:cubicBezTo>
                    <a:pt x="6922" y="401"/>
                    <a:pt x="6525" y="339"/>
                    <a:pt x="6241" y="339"/>
                  </a:cubicBezTo>
                  <a:cubicBezTo>
                    <a:pt x="6202" y="339"/>
                    <a:pt x="6166" y="340"/>
                    <a:pt x="6132" y="342"/>
                  </a:cubicBezTo>
                  <a:cubicBezTo>
                    <a:pt x="6132" y="126"/>
                    <a:pt x="6124" y="1"/>
                    <a:pt x="6124" y="1"/>
                  </a:cubicBez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7"/>
            <p:cNvSpPr/>
            <p:nvPr/>
          </p:nvSpPr>
          <p:spPr>
            <a:xfrm>
              <a:off x="8138780" y="2265774"/>
              <a:ext cx="341677" cy="430171"/>
            </a:xfrm>
            <a:custGeom>
              <a:rect b="b" l="l" r="r" t="t"/>
              <a:pathLst>
                <a:path extrusionOk="0" h="8570" w="6807">
                  <a:moveTo>
                    <a:pt x="3478" y="1"/>
                  </a:moveTo>
                  <a:lnTo>
                    <a:pt x="3353" y="42"/>
                  </a:lnTo>
                  <a:cubicBezTo>
                    <a:pt x="3162" y="109"/>
                    <a:pt x="3004" y="250"/>
                    <a:pt x="2904" y="417"/>
                  </a:cubicBezTo>
                  <a:cubicBezTo>
                    <a:pt x="2796" y="583"/>
                    <a:pt x="2738" y="766"/>
                    <a:pt x="2721" y="949"/>
                  </a:cubicBezTo>
                  <a:cubicBezTo>
                    <a:pt x="2671" y="1332"/>
                    <a:pt x="2804" y="1690"/>
                    <a:pt x="2954" y="2006"/>
                  </a:cubicBezTo>
                  <a:cubicBezTo>
                    <a:pt x="3104" y="2330"/>
                    <a:pt x="3287" y="2613"/>
                    <a:pt x="3420" y="2913"/>
                  </a:cubicBezTo>
                  <a:cubicBezTo>
                    <a:pt x="3545" y="3212"/>
                    <a:pt x="3636" y="3528"/>
                    <a:pt x="3595" y="3828"/>
                  </a:cubicBezTo>
                  <a:cubicBezTo>
                    <a:pt x="3570" y="4136"/>
                    <a:pt x="3403" y="4402"/>
                    <a:pt x="3195" y="4601"/>
                  </a:cubicBezTo>
                  <a:cubicBezTo>
                    <a:pt x="2987" y="4809"/>
                    <a:pt x="2746" y="4959"/>
                    <a:pt x="2488" y="5084"/>
                  </a:cubicBezTo>
                  <a:cubicBezTo>
                    <a:pt x="1989" y="5317"/>
                    <a:pt x="1465" y="5458"/>
                    <a:pt x="1049" y="5725"/>
                  </a:cubicBezTo>
                  <a:cubicBezTo>
                    <a:pt x="625" y="5974"/>
                    <a:pt x="342" y="6349"/>
                    <a:pt x="192" y="6706"/>
                  </a:cubicBezTo>
                  <a:cubicBezTo>
                    <a:pt x="42" y="7064"/>
                    <a:pt x="1" y="7397"/>
                    <a:pt x="9" y="7671"/>
                  </a:cubicBezTo>
                  <a:cubicBezTo>
                    <a:pt x="17" y="7946"/>
                    <a:pt x="76" y="8154"/>
                    <a:pt x="125" y="8287"/>
                  </a:cubicBezTo>
                  <a:cubicBezTo>
                    <a:pt x="150" y="8354"/>
                    <a:pt x="175" y="8395"/>
                    <a:pt x="192" y="8428"/>
                  </a:cubicBezTo>
                  <a:cubicBezTo>
                    <a:pt x="209" y="8462"/>
                    <a:pt x="217" y="8478"/>
                    <a:pt x="217" y="8478"/>
                  </a:cubicBezTo>
                  <a:cubicBezTo>
                    <a:pt x="242" y="8478"/>
                    <a:pt x="76" y="8204"/>
                    <a:pt x="59" y="7671"/>
                  </a:cubicBezTo>
                  <a:cubicBezTo>
                    <a:pt x="59" y="7405"/>
                    <a:pt x="109" y="7072"/>
                    <a:pt x="267" y="6731"/>
                  </a:cubicBezTo>
                  <a:cubicBezTo>
                    <a:pt x="417" y="6390"/>
                    <a:pt x="691" y="6041"/>
                    <a:pt x="1099" y="5808"/>
                  </a:cubicBezTo>
                  <a:cubicBezTo>
                    <a:pt x="1507" y="5558"/>
                    <a:pt x="2022" y="5425"/>
                    <a:pt x="2538" y="5184"/>
                  </a:cubicBezTo>
                  <a:cubicBezTo>
                    <a:pt x="2796" y="5059"/>
                    <a:pt x="3062" y="4909"/>
                    <a:pt x="3287" y="4693"/>
                  </a:cubicBezTo>
                  <a:cubicBezTo>
                    <a:pt x="3503" y="4477"/>
                    <a:pt x="3686" y="4177"/>
                    <a:pt x="3728" y="3844"/>
                  </a:cubicBezTo>
                  <a:cubicBezTo>
                    <a:pt x="3769" y="3512"/>
                    <a:pt x="3670" y="3170"/>
                    <a:pt x="3537" y="2863"/>
                  </a:cubicBezTo>
                  <a:cubicBezTo>
                    <a:pt x="3403" y="2546"/>
                    <a:pt x="3220" y="2255"/>
                    <a:pt x="3079" y="1947"/>
                  </a:cubicBezTo>
                  <a:cubicBezTo>
                    <a:pt x="2938" y="1640"/>
                    <a:pt x="2813" y="1307"/>
                    <a:pt x="2854" y="966"/>
                  </a:cubicBezTo>
                  <a:cubicBezTo>
                    <a:pt x="2890" y="678"/>
                    <a:pt x="3032" y="378"/>
                    <a:pt x="3274" y="232"/>
                  </a:cubicBezTo>
                  <a:lnTo>
                    <a:pt x="3274" y="232"/>
                  </a:lnTo>
                  <a:cubicBezTo>
                    <a:pt x="3246" y="411"/>
                    <a:pt x="3287" y="594"/>
                    <a:pt x="3353" y="749"/>
                  </a:cubicBezTo>
                  <a:cubicBezTo>
                    <a:pt x="3437" y="924"/>
                    <a:pt x="3561" y="1074"/>
                    <a:pt x="3703" y="1199"/>
                  </a:cubicBezTo>
                  <a:cubicBezTo>
                    <a:pt x="3986" y="1457"/>
                    <a:pt x="4344" y="1573"/>
                    <a:pt x="4668" y="1690"/>
                  </a:cubicBezTo>
                  <a:cubicBezTo>
                    <a:pt x="5001" y="1798"/>
                    <a:pt x="5317" y="1914"/>
                    <a:pt x="5583" y="2097"/>
                  </a:cubicBezTo>
                  <a:cubicBezTo>
                    <a:pt x="5858" y="2280"/>
                    <a:pt x="6082" y="2521"/>
                    <a:pt x="6249" y="2788"/>
                  </a:cubicBezTo>
                  <a:cubicBezTo>
                    <a:pt x="6590" y="3312"/>
                    <a:pt x="6681" y="3944"/>
                    <a:pt x="6565" y="4485"/>
                  </a:cubicBezTo>
                  <a:cubicBezTo>
                    <a:pt x="6465" y="5042"/>
                    <a:pt x="6166" y="5492"/>
                    <a:pt x="5816" y="5816"/>
                  </a:cubicBezTo>
                  <a:cubicBezTo>
                    <a:pt x="5475" y="6149"/>
                    <a:pt x="5134" y="6457"/>
                    <a:pt x="4984" y="6831"/>
                  </a:cubicBezTo>
                  <a:cubicBezTo>
                    <a:pt x="4834" y="7205"/>
                    <a:pt x="4843" y="7555"/>
                    <a:pt x="4893" y="7821"/>
                  </a:cubicBezTo>
                  <a:cubicBezTo>
                    <a:pt x="4951" y="8096"/>
                    <a:pt x="5059" y="8287"/>
                    <a:pt x="5142" y="8404"/>
                  </a:cubicBezTo>
                  <a:cubicBezTo>
                    <a:pt x="5225" y="8520"/>
                    <a:pt x="5284" y="8570"/>
                    <a:pt x="5284" y="8570"/>
                  </a:cubicBezTo>
                  <a:cubicBezTo>
                    <a:pt x="5300" y="8562"/>
                    <a:pt x="5051" y="8345"/>
                    <a:pt x="4951" y="7813"/>
                  </a:cubicBezTo>
                  <a:cubicBezTo>
                    <a:pt x="4901" y="7555"/>
                    <a:pt x="4909" y="7214"/>
                    <a:pt x="5059" y="6864"/>
                  </a:cubicBezTo>
                  <a:cubicBezTo>
                    <a:pt x="5200" y="6515"/>
                    <a:pt x="5533" y="6224"/>
                    <a:pt x="5883" y="5891"/>
                  </a:cubicBezTo>
                  <a:cubicBezTo>
                    <a:pt x="6249" y="5558"/>
                    <a:pt x="6573" y="5084"/>
                    <a:pt x="6681" y="4510"/>
                  </a:cubicBezTo>
                  <a:cubicBezTo>
                    <a:pt x="6806" y="3944"/>
                    <a:pt x="6715" y="3279"/>
                    <a:pt x="6357" y="2721"/>
                  </a:cubicBezTo>
                  <a:cubicBezTo>
                    <a:pt x="6182" y="2438"/>
                    <a:pt x="5949" y="2189"/>
                    <a:pt x="5666" y="1989"/>
                  </a:cubicBezTo>
                  <a:cubicBezTo>
                    <a:pt x="5384" y="1789"/>
                    <a:pt x="5042" y="1673"/>
                    <a:pt x="4718" y="1556"/>
                  </a:cubicBezTo>
                  <a:cubicBezTo>
                    <a:pt x="4393" y="1448"/>
                    <a:pt x="4052" y="1332"/>
                    <a:pt x="3794" y="1099"/>
                  </a:cubicBezTo>
                  <a:cubicBezTo>
                    <a:pt x="3545" y="874"/>
                    <a:pt x="3345" y="533"/>
                    <a:pt x="3420" y="200"/>
                  </a:cubicBezTo>
                  <a:cubicBezTo>
                    <a:pt x="3428" y="175"/>
                    <a:pt x="3437" y="150"/>
                    <a:pt x="3445" y="134"/>
                  </a:cubicBezTo>
                  <a:lnTo>
                    <a:pt x="3478" y="1"/>
                  </a:ln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7"/>
            <p:cNvSpPr/>
            <p:nvPr/>
          </p:nvSpPr>
          <p:spPr>
            <a:xfrm>
              <a:off x="5651512" y="2304625"/>
              <a:ext cx="464003" cy="153296"/>
            </a:xfrm>
            <a:custGeom>
              <a:rect b="b" l="l" r="r" t="t"/>
              <a:pathLst>
                <a:path extrusionOk="0" h="3054" w="9244">
                  <a:moveTo>
                    <a:pt x="0" y="0"/>
                  </a:moveTo>
                  <a:lnTo>
                    <a:pt x="34" y="2563"/>
                  </a:lnTo>
                  <a:lnTo>
                    <a:pt x="9243" y="3054"/>
                  </a:lnTo>
                  <a:lnTo>
                    <a:pt x="8986" y="766"/>
                  </a:lnTo>
                  <a:lnTo>
                    <a:pt x="0" y="0"/>
                  </a:ln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7"/>
            <p:cNvSpPr/>
            <p:nvPr/>
          </p:nvSpPr>
          <p:spPr>
            <a:xfrm>
              <a:off x="5695784" y="2309193"/>
              <a:ext cx="9637" cy="127044"/>
            </a:xfrm>
            <a:custGeom>
              <a:rect b="b" l="l" r="r" t="t"/>
              <a:pathLst>
                <a:path extrusionOk="0" h="2531" w="192">
                  <a:moveTo>
                    <a:pt x="43" y="1"/>
                  </a:moveTo>
                  <a:cubicBezTo>
                    <a:pt x="42" y="1"/>
                    <a:pt x="42" y="1"/>
                    <a:pt x="42" y="1"/>
                  </a:cubicBezTo>
                  <a:cubicBezTo>
                    <a:pt x="8" y="1"/>
                    <a:pt x="0" y="567"/>
                    <a:pt x="25" y="1265"/>
                  </a:cubicBezTo>
                  <a:cubicBezTo>
                    <a:pt x="50" y="1964"/>
                    <a:pt x="108" y="2530"/>
                    <a:pt x="142" y="2530"/>
                  </a:cubicBezTo>
                  <a:cubicBezTo>
                    <a:pt x="183" y="2530"/>
                    <a:pt x="191" y="1956"/>
                    <a:pt x="158" y="1257"/>
                  </a:cubicBezTo>
                  <a:cubicBezTo>
                    <a:pt x="133" y="563"/>
                    <a:pt x="84" y="1"/>
                    <a:pt x="43"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7"/>
            <p:cNvSpPr/>
            <p:nvPr/>
          </p:nvSpPr>
          <p:spPr>
            <a:xfrm>
              <a:off x="5717067" y="2310448"/>
              <a:ext cx="8383" cy="126592"/>
            </a:xfrm>
            <a:custGeom>
              <a:rect b="b" l="l" r="r" t="t"/>
              <a:pathLst>
                <a:path extrusionOk="0" h="2522" w="167">
                  <a:moveTo>
                    <a:pt x="59" y="1"/>
                  </a:moveTo>
                  <a:cubicBezTo>
                    <a:pt x="17" y="1"/>
                    <a:pt x="0" y="567"/>
                    <a:pt x="17" y="1265"/>
                  </a:cubicBezTo>
                  <a:cubicBezTo>
                    <a:pt x="25" y="1964"/>
                    <a:pt x="75" y="2522"/>
                    <a:pt x="109" y="2522"/>
                  </a:cubicBezTo>
                  <a:cubicBezTo>
                    <a:pt x="150" y="2522"/>
                    <a:pt x="167" y="1956"/>
                    <a:pt x="150" y="1257"/>
                  </a:cubicBezTo>
                  <a:cubicBezTo>
                    <a:pt x="142" y="567"/>
                    <a:pt x="92" y="1"/>
                    <a:pt x="59"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7"/>
            <p:cNvSpPr/>
            <p:nvPr/>
          </p:nvSpPr>
          <p:spPr>
            <a:xfrm>
              <a:off x="5760937" y="2367268"/>
              <a:ext cx="251025" cy="20931"/>
            </a:xfrm>
            <a:custGeom>
              <a:rect b="b" l="l" r="r" t="t"/>
              <a:pathLst>
                <a:path extrusionOk="0" h="417" w="5001">
                  <a:moveTo>
                    <a:pt x="0" y="0"/>
                  </a:moveTo>
                  <a:lnTo>
                    <a:pt x="0" y="0"/>
                  </a:lnTo>
                  <a:cubicBezTo>
                    <a:pt x="1122" y="126"/>
                    <a:pt x="2390" y="208"/>
                    <a:pt x="3604" y="300"/>
                  </a:cubicBezTo>
                  <a:lnTo>
                    <a:pt x="3604" y="300"/>
                  </a:lnTo>
                  <a:lnTo>
                    <a:pt x="0" y="0"/>
                  </a:lnTo>
                  <a:close/>
                  <a:moveTo>
                    <a:pt x="3604" y="300"/>
                  </a:moveTo>
                  <a:lnTo>
                    <a:pt x="5000" y="416"/>
                  </a:lnTo>
                  <a:cubicBezTo>
                    <a:pt x="4551" y="374"/>
                    <a:pt x="4082" y="336"/>
                    <a:pt x="3604" y="3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7"/>
            <p:cNvSpPr/>
            <p:nvPr/>
          </p:nvSpPr>
          <p:spPr>
            <a:xfrm>
              <a:off x="5760937" y="2366816"/>
              <a:ext cx="251025" cy="21785"/>
            </a:xfrm>
            <a:custGeom>
              <a:rect b="b" l="l" r="r" t="t"/>
              <a:pathLst>
                <a:path extrusionOk="0" h="434" w="5001">
                  <a:moveTo>
                    <a:pt x="90" y="1"/>
                  </a:moveTo>
                  <a:cubicBezTo>
                    <a:pt x="31" y="1"/>
                    <a:pt x="0" y="4"/>
                    <a:pt x="0" y="9"/>
                  </a:cubicBezTo>
                  <a:cubicBezTo>
                    <a:pt x="0" y="26"/>
                    <a:pt x="275" y="76"/>
                    <a:pt x="724" y="134"/>
                  </a:cubicBezTo>
                  <a:cubicBezTo>
                    <a:pt x="1181" y="184"/>
                    <a:pt x="1805" y="242"/>
                    <a:pt x="2496" y="300"/>
                  </a:cubicBezTo>
                  <a:cubicBezTo>
                    <a:pt x="3186" y="350"/>
                    <a:pt x="3810" y="384"/>
                    <a:pt x="4268" y="409"/>
                  </a:cubicBezTo>
                  <a:cubicBezTo>
                    <a:pt x="4558" y="425"/>
                    <a:pt x="4779" y="434"/>
                    <a:pt x="4899" y="434"/>
                  </a:cubicBezTo>
                  <a:cubicBezTo>
                    <a:pt x="4965" y="434"/>
                    <a:pt x="5000" y="431"/>
                    <a:pt x="5000" y="425"/>
                  </a:cubicBezTo>
                  <a:cubicBezTo>
                    <a:pt x="5000" y="400"/>
                    <a:pt x="4726" y="359"/>
                    <a:pt x="4268" y="309"/>
                  </a:cubicBezTo>
                  <a:cubicBezTo>
                    <a:pt x="3819" y="267"/>
                    <a:pt x="3195" y="209"/>
                    <a:pt x="2504" y="159"/>
                  </a:cubicBezTo>
                  <a:cubicBezTo>
                    <a:pt x="1839" y="109"/>
                    <a:pt x="1231" y="68"/>
                    <a:pt x="732" y="34"/>
                  </a:cubicBezTo>
                  <a:cubicBezTo>
                    <a:pt x="433" y="12"/>
                    <a:pt x="207" y="1"/>
                    <a:pt x="90"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7"/>
            <p:cNvSpPr/>
            <p:nvPr/>
          </p:nvSpPr>
          <p:spPr>
            <a:xfrm>
              <a:off x="6036960" y="2338858"/>
              <a:ext cx="10089" cy="115298"/>
            </a:xfrm>
            <a:custGeom>
              <a:rect b="b" l="l" r="r" t="t"/>
              <a:pathLst>
                <a:path extrusionOk="0" h="2297" w="201">
                  <a:moveTo>
                    <a:pt x="50" y="1"/>
                  </a:moveTo>
                  <a:cubicBezTo>
                    <a:pt x="9" y="1"/>
                    <a:pt x="0" y="516"/>
                    <a:pt x="34" y="1149"/>
                  </a:cubicBezTo>
                  <a:cubicBezTo>
                    <a:pt x="67" y="1789"/>
                    <a:pt x="117" y="2297"/>
                    <a:pt x="158" y="2297"/>
                  </a:cubicBezTo>
                  <a:cubicBezTo>
                    <a:pt x="200" y="2297"/>
                    <a:pt x="200" y="1781"/>
                    <a:pt x="175" y="1149"/>
                  </a:cubicBezTo>
                  <a:cubicBezTo>
                    <a:pt x="142" y="508"/>
                    <a:pt x="84" y="1"/>
                    <a:pt x="50"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7"/>
            <p:cNvSpPr/>
            <p:nvPr/>
          </p:nvSpPr>
          <p:spPr>
            <a:xfrm>
              <a:off x="6059498" y="2340113"/>
              <a:ext cx="15109" cy="115298"/>
            </a:xfrm>
            <a:custGeom>
              <a:rect b="b" l="l" r="r" t="t"/>
              <a:pathLst>
                <a:path extrusionOk="0" h="2297" w="301">
                  <a:moveTo>
                    <a:pt x="34" y="1"/>
                  </a:moveTo>
                  <a:cubicBezTo>
                    <a:pt x="1" y="1"/>
                    <a:pt x="17" y="525"/>
                    <a:pt x="84" y="1157"/>
                  </a:cubicBezTo>
                  <a:cubicBezTo>
                    <a:pt x="142" y="1784"/>
                    <a:pt x="224" y="2297"/>
                    <a:pt x="266" y="2297"/>
                  </a:cubicBezTo>
                  <a:cubicBezTo>
                    <a:pt x="266" y="2297"/>
                    <a:pt x="267" y="2297"/>
                    <a:pt x="267" y="2297"/>
                  </a:cubicBezTo>
                  <a:cubicBezTo>
                    <a:pt x="300" y="2297"/>
                    <a:pt x="283" y="1781"/>
                    <a:pt x="217" y="1140"/>
                  </a:cubicBezTo>
                  <a:cubicBezTo>
                    <a:pt x="159" y="508"/>
                    <a:pt x="75" y="1"/>
                    <a:pt x="34" y="1"/>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7"/>
            <p:cNvSpPr/>
            <p:nvPr/>
          </p:nvSpPr>
          <p:spPr>
            <a:xfrm>
              <a:off x="5827747" y="2396080"/>
              <a:ext cx="127395" cy="6726"/>
            </a:xfrm>
            <a:custGeom>
              <a:rect b="b" l="l" r="r" t="t"/>
              <a:pathLst>
                <a:path extrusionOk="0" h="134" w="2538">
                  <a:moveTo>
                    <a:pt x="0" y="0"/>
                  </a:moveTo>
                  <a:lnTo>
                    <a:pt x="0" y="0"/>
                  </a:lnTo>
                  <a:cubicBezTo>
                    <a:pt x="990" y="67"/>
                    <a:pt x="1747" y="117"/>
                    <a:pt x="2538" y="133"/>
                  </a:cubicBez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7"/>
            <p:cNvSpPr/>
            <p:nvPr/>
          </p:nvSpPr>
          <p:spPr>
            <a:xfrm>
              <a:off x="5827747" y="2394524"/>
              <a:ext cx="127395" cy="9838"/>
            </a:xfrm>
            <a:custGeom>
              <a:rect b="b" l="l" r="r" t="t"/>
              <a:pathLst>
                <a:path extrusionOk="0" h="196" w="2538">
                  <a:moveTo>
                    <a:pt x="378" y="0"/>
                  </a:moveTo>
                  <a:cubicBezTo>
                    <a:pt x="148" y="0"/>
                    <a:pt x="4" y="11"/>
                    <a:pt x="0" y="31"/>
                  </a:cubicBezTo>
                  <a:cubicBezTo>
                    <a:pt x="0" y="65"/>
                    <a:pt x="566" y="131"/>
                    <a:pt x="1265" y="164"/>
                  </a:cubicBezTo>
                  <a:cubicBezTo>
                    <a:pt x="1618" y="185"/>
                    <a:pt x="1937" y="196"/>
                    <a:pt x="2166" y="196"/>
                  </a:cubicBezTo>
                  <a:cubicBezTo>
                    <a:pt x="2396" y="196"/>
                    <a:pt x="2538" y="185"/>
                    <a:pt x="2538" y="164"/>
                  </a:cubicBezTo>
                  <a:cubicBezTo>
                    <a:pt x="2538" y="123"/>
                    <a:pt x="1972" y="65"/>
                    <a:pt x="1273" y="31"/>
                  </a:cubicBezTo>
                  <a:cubicBezTo>
                    <a:pt x="924" y="11"/>
                    <a:pt x="608" y="0"/>
                    <a:pt x="378" y="0"/>
                  </a:cubicBez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7"/>
            <p:cNvSpPr/>
            <p:nvPr/>
          </p:nvSpPr>
          <p:spPr>
            <a:xfrm>
              <a:off x="5728361" y="2796533"/>
              <a:ext cx="477354" cy="128298"/>
            </a:xfrm>
            <a:custGeom>
              <a:rect b="b" l="l" r="r" t="t"/>
              <a:pathLst>
                <a:path extrusionOk="0" h="2556" w="9510">
                  <a:moveTo>
                    <a:pt x="0" y="1"/>
                  </a:moveTo>
                  <a:lnTo>
                    <a:pt x="241" y="2555"/>
                  </a:lnTo>
                  <a:lnTo>
                    <a:pt x="9510" y="2522"/>
                  </a:lnTo>
                  <a:lnTo>
                    <a:pt x="9019" y="18"/>
                  </a:lnTo>
                  <a:lnTo>
                    <a:pt x="0" y="1"/>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7"/>
            <p:cNvSpPr/>
            <p:nvPr/>
          </p:nvSpPr>
          <p:spPr>
            <a:xfrm>
              <a:off x="5728361" y="2796533"/>
              <a:ext cx="477354" cy="128298"/>
            </a:xfrm>
            <a:custGeom>
              <a:rect b="b" l="l" r="r" t="t"/>
              <a:pathLst>
                <a:path extrusionOk="0" h="2556" w="9510">
                  <a:moveTo>
                    <a:pt x="0" y="1"/>
                  </a:moveTo>
                  <a:lnTo>
                    <a:pt x="241" y="2555"/>
                  </a:lnTo>
                  <a:lnTo>
                    <a:pt x="9510" y="2522"/>
                  </a:lnTo>
                  <a:lnTo>
                    <a:pt x="9019" y="18"/>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7"/>
            <p:cNvSpPr/>
            <p:nvPr/>
          </p:nvSpPr>
          <p:spPr>
            <a:xfrm>
              <a:off x="5831512" y="2846226"/>
              <a:ext cx="283150" cy="23893"/>
            </a:xfrm>
            <a:custGeom>
              <a:rect b="b" l="l" r="r" t="t"/>
              <a:pathLst>
                <a:path extrusionOk="0" h="476" w="5641">
                  <a:moveTo>
                    <a:pt x="0" y="1"/>
                  </a:moveTo>
                  <a:lnTo>
                    <a:pt x="0" y="467"/>
                  </a:lnTo>
                  <a:lnTo>
                    <a:pt x="5641" y="475"/>
                  </a:lnTo>
                  <a:lnTo>
                    <a:pt x="5641" y="9"/>
                  </a:lnTo>
                  <a:lnTo>
                    <a:pt x="0" y="1"/>
                  </a:ln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7"/>
            <p:cNvSpPr/>
            <p:nvPr/>
          </p:nvSpPr>
          <p:spPr>
            <a:xfrm>
              <a:off x="5665717" y="2678776"/>
              <a:ext cx="474042" cy="128700"/>
            </a:xfrm>
            <a:custGeom>
              <a:rect b="b" l="l" r="r" t="t"/>
              <a:pathLst>
                <a:path extrusionOk="0" h="2564" w="9444">
                  <a:moveTo>
                    <a:pt x="0" y="1"/>
                  </a:moveTo>
                  <a:lnTo>
                    <a:pt x="225" y="2563"/>
                  </a:lnTo>
                  <a:lnTo>
                    <a:pt x="9443" y="2380"/>
                  </a:lnTo>
                  <a:lnTo>
                    <a:pt x="9019" y="117"/>
                  </a:lnTo>
                  <a:lnTo>
                    <a:pt x="0" y="1"/>
                  </a:ln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7"/>
            <p:cNvSpPr/>
            <p:nvPr/>
          </p:nvSpPr>
          <p:spPr>
            <a:xfrm>
              <a:off x="5667374" y="2696344"/>
              <a:ext cx="447288" cy="86888"/>
            </a:xfrm>
            <a:custGeom>
              <a:rect b="b" l="l" r="r" t="t"/>
              <a:pathLst>
                <a:path extrusionOk="0" h="1731" w="8911">
                  <a:moveTo>
                    <a:pt x="0" y="0"/>
                  </a:moveTo>
                  <a:lnTo>
                    <a:pt x="142" y="1731"/>
                  </a:lnTo>
                  <a:lnTo>
                    <a:pt x="8911" y="1639"/>
                  </a:lnTo>
                  <a:lnTo>
                    <a:pt x="8636" y="58"/>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7"/>
            <p:cNvSpPr/>
            <p:nvPr/>
          </p:nvSpPr>
          <p:spPr>
            <a:xfrm>
              <a:off x="5673196" y="2726411"/>
              <a:ext cx="404321" cy="10039"/>
            </a:xfrm>
            <a:custGeom>
              <a:rect b="b" l="l" r="r" t="t"/>
              <a:pathLst>
                <a:path extrusionOk="0" h="200" w="8055">
                  <a:moveTo>
                    <a:pt x="1182" y="0"/>
                  </a:moveTo>
                  <a:cubicBezTo>
                    <a:pt x="841" y="0"/>
                    <a:pt x="550" y="9"/>
                    <a:pt x="317" y="9"/>
                  </a:cubicBezTo>
                  <a:cubicBezTo>
                    <a:pt x="117" y="17"/>
                    <a:pt x="1" y="25"/>
                    <a:pt x="1" y="34"/>
                  </a:cubicBezTo>
                  <a:cubicBezTo>
                    <a:pt x="1" y="42"/>
                    <a:pt x="117" y="50"/>
                    <a:pt x="317" y="58"/>
                  </a:cubicBezTo>
                  <a:cubicBezTo>
                    <a:pt x="550" y="75"/>
                    <a:pt x="841" y="83"/>
                    <a:pt x="1182" y="100"/>
                  </a:cubicBezTo>
                  <a:cubicBezTo>
                    <a:pt x="1914" y="125"/>
                    <a:pt x="2913" y="150"/>
                    <a:pt x="4028" y="167"/>
                  </a:cubicBezTo>
                  <a:cubicBezTo>
                    <a:pt x="5142" y="192"/>
                    <a:pt x="6149" y="200"/>
                    <a:pt x="6873" y="200"/>
                  </a:cubicBezTo>
                  <a:cubicBezTo>
                    <a:pt x="7214" y="192"/>
                    <a:pt x="7505" y="192"/>
                    <a:pt x="7738" y="192"/>
                  </a:cubicBezTo>
                  <a:cubicBezTo>
                    <a:pt x="7938" y="183"/>
                    <a:pt x="8054" y="175"/>
                    <a:pt x="8054" y="167"/>
                  </a:cubicBezTo>
                  <a:cubicBezTo>
                    <a:pt x="8054" y="158"/>
                    <a:pt x="7946" y="150"/>
                    <a:pt x="7738" y="133"/>
                  </a:cubicBezTo>
                  <a:cubicBezTo>
                    <a:pt x="7505" y="125"/>
                    <a:pt x="7214" y="117"/>
                    <a:pt x="6873" y="100"/>
                  </a:cubicBezTo>
                  <a:cubicBezTo>
                    <a:pt x="6149" y="75"/>
                    <a:pt x="5142" y="50"/>
                    <a:pt x="4028" y="34"/>
                  </a:cubicBezTo>
                  <a:cubicBezTo>
                    <a:pt x="2921" y="9"/>
                    <a:pt x="1914" y="0"/>
                    <a:pt x="1182"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7"/>
            <p:cNvSpPr/>
            <p:nvPr/>
          </p:nvSpPr>
          <p:spPr>
            <a:xfrm>
              <a:off x="5670687" y="2743929"/>
              <a:ext cx="406830" cy="9236"/>
            </a:xfrm>
            <a:custGeom>
              <a:rect b="b" l="l" r="r" t="t"/>
              <a:pathLst>
                <a:path extrusionOk="0" h="184" w="8105">
                  <a:moveTo>
                    <a:pt x="6915" y="1"/>
                  </a:moveTo>
                  <a:cubicBezTo>
                    <a:pt x="6183" y="1"/>
                    <a:pt x="5168" y="9"/>
                    <a:pt x="4053" y="26"/>
                  </a:cubicBezTo>
                  <a:cubicBezTo>
                    <a:pt x="2929" y="42"/>
                    <a:pt x="1914" y="59"/>
                    <a:pt x="1182" y="84"/>
                  </a:cubicBezTo>
                  <a:cubicBezTo>
                    <a:pt x="841" y="101"/>
                    <a:pt x="550" y="109"/>
                    <a:pt x="317" y="117"/>
                  </a:cubicBezTo>
                  <a:cubicBezTo>
                    <a:pt x="109" y="134"/>
                    <a:pt x="1" y="142"/>
                    <a:pt x="1" y="150"/>
                  </a:cubicBezTo>
                  <a:cubicBezTo>
                    <a:pt x="1" y="159"/>
                    <a:pt x="109" y="167"/>
                    <a:pt x="317" y="175"/>
                  </a:cubicBezTo>
                  <a:cubicBezTo>
                    <a:pt x="550" y="175"/>
                    <a:pt x="841" y="175"/>
                    <a:pt x="1182" y="184"/>
                  </a:cubicBezTo>
                  <a:cubicBezTo>
                    <a:pt x="1923" y="184"/>
                    <a:pt x="2929" y="175"/>
                    <a:pt x="4053" y="167"/>
                  </a:cubicBezTo>
                  <a:cubicBezTo>
                    <a:pt x="5168" y="150"/>
                    <a:pt x="6183" y="125"/>
                    <a:pt x="6915" y="101"/>
                  </a:cubicBezTo>
                  <a:cubicBezTo>
                    <a:pt x="7264" y="92"/>
                    <a:pt x="7555" y="76"/>
                    <a:pt x="7788" y="67"/>
                  </a:cubicBezTo>
                  <a:cubicBezTo>
                    <a:pt x="7988" y="59"/>
                    <a:pt x="8104" y="42"/>
                    <a:pt x="8104" y="34"/>
                  </a:cubicBezTo>
                  <a:cubicBezTo>
                    <a:pt x="8104" y="26"/>
                    <a:pt x="7988" y="17"/>
                    <a:pt x="7788" y="17"/>
                  </a:cubicBezTo>
                  <a:cubicBezTo>
                    <a:pt x="7555" y="9"/>
                    <a:pt x="7264" y="9"/>
                    <a:pt x="6915"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7"/>
            <p:cNvSpPr/>
            <p:nvPr/>
          </p:nvSpPr>
          <p:spPr>
            <a:xfrm>
              <a:off x="5674903" y="2556452"/>
              <a:ext cx="471532" cy="128248"/>
            </a:xfrm>
            <a:custGeom>
              <a:rect b="b" l="l" r="r" t="t"/>
              <a:pathLst>
                <a:path extrusionOk="0" h="2555" w="9394">
                  <a:moveTo>
                    <a:pt x="0" y="0"/>
                  </a:moveTo>
                  <a:lnTo>
                    <a:pt x="175" y="2554"/>
                  </a:lnTo>
                  <a:lnTo>
                    <a:pt x="9393" y="2554"/>
                  </a:lnTo>
                  <a:lnTo>
                    <a:pt x="9019" y="283"/>
                  </a:lnTo>
                  <a:lnTo>
                    <a:pt x="0" y="0"/>
                  </a:lnTo>
                  <a:close/>
                </a:path>
              </a:pathLst>
            </a:custGeom>
            <a:solidFill>
              <a:srgbClr val="BAE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7"/>
            <p:cNvSpPr/>
            <p:nvPr/>
          </p:nvSpPr>
          <p:spPr>
            <a:xfrm>
              <a:off x="5693274" y="2574371"/>
              <a:ext cx="448543" cy="94467"/>
            </a:xfrm>
            <a:custGeom>
              <a:rect b="b" l="l" r="r" t="t"/>
              <a:pathLst>
                <a:path extrusionOk="0" h="1882" w="8936">
                  <a:moveTo>
                    <a:pt x="0" y="1"/>
                  </a:moveTo>
                  <a:lnTo>
                    <a:pt x="167" y="1881"/>
                  </a:lnTo>
                  <a:lnTo>
                    <a:pt x="8936" y="1756"/>
                  </a:lnTo>
                  <a:lnTo>
                    <a:pt x="8694" y="159"/>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7"/>
            <p:cNvSpPr/>
            <p:nvPr/>
          </p:nvSpPr>
          <p:spPr>
            <a:xfrm>
              <a:off x="5691568" y="2430313"/>
              <a:ext cx="466964" cy="144110"/>
            </a:xfrm>
            <a:custGeom>
              <a:rect b="b" l="l" r="r" t="t"/>
              <a:pathLst>
                <a:path extrusionOk="0" h="2871" w="9303">
                  <a:moveTo>
                    <a:pt x="1" y="1"/>
                  </a:moveTo>
                  <a:lnTo>
                    <a:pt x="84" y="2563"/>
                  </a:lnTo>
                  <a:lnTo>
                    <a:pt x="9302" y="2871"/>
                  </a:lnTo>
                  <a:lnTo>
                    <a:pt x="9003" y="583"/>
                  </a:lnTo>
                  <a:lnTo>
                    <a:pt x="1" y="1"/>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7"/>
            <p:cNvSpPr/>
            <p:nvPr/>
          </p:nvSpPr>
          <p:spPr>
            <a:xfrm>
              <a:off x="5790151" y="2486280"/>
              <a:ext cx="284003" cy="41812"/>
            </a:xfrm>
            <a:custGeom>
              <a:rect b="b" l="l" r="r" t="t"/>
              <a:pathLst>
                <a:path extrusionOk="0" h="833" w="5658">
                  <a:moveTo>
                    <a:pt x="25" y="0"/>
                  </a:moveTo>
                  <a:lnTo>
                    <a:pt x="0" y="466"/>
                  </a:lnTo>
                  <a:lnTo>
                    <a:pt x="5625" y="832"/>
                  </a:lnTo>
                  <a:lnTo>
                    <a:pt x="5658" y="366"/>
                  </a:lnTo>
                  <a:lnTo>
                    <a:pt x="25" y="0"/>
                  </a:ln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7"/>
            <p:cNvSpPr/>
            <p:nvPr/>
          </p:nvSpPr>
          <p:spPr>
            <a:xfrm>
              <a:off x="5694077" y="2612620"/>
              <a:ext cx="439809" cy="7077"/>
            </a:xfrm>
            <a:custGeom>
              <a:rect b="b" l="l" r="r" t="t"/>
              <a:pathLst>
                <a:path extrusionOk="0" h="141" w="8762">
                  <a:moveTo>
                    <a:pt x="5413" y="1"/>
                  </a:moveTo>
                  <a:cubicBezTo>
                    <a:pt x="5083" y="1"/>
                    <a:pt x="4739" y="2"/>
                    <a:pt x="4385" y="4"/>
                  </a:cubicBezTo>
                  <a:cubicBezTo>
                    <a:pt x="3171" y="4"/>
                    <a:pt x="2081" y="21"/>
                    <a:pt x="1282" y="38"/>
                  </a:cubicBezTo>
                  <a:cubicBezTo>
                    <a:pt x="908" y="46"/>
                    <a:pt x="600" y="54"/>
                    <a:pt x="350" y="63"/>
                  </a:cubicBezTo>
                  <a:cubicBezTo>
                    <a:pt x="126" y="71"/>
                    <a:pt x="1" y="79"/>
                    <a:pt x="1" y="87"/>
                  </a:cubicBezTo>
                  <a:cubicBezTo>
                    <a:pt x="1" y="96"/>
                    <a:pt x="126" y="104"/>
                    <a:pt x="350" y="112"/>
                  </a:cubicBezTo>
                  <a:cubicBezTo>
                    <a:pt x="600" y="121"/>
                    <a:pt x="916" y="129"/>
                    <a:pt x="1290" y="129"/>
                  </a:cubicBezTo>
                  <a:cubicBezTo>
                    <a:pt x="1849" y="135"/>
                    <a:pt x="2562" y="141"/>
                    <a:pt x="3358" y="141"/>
                  </a:cubicBezTo>
                  <a:cubicBezTo>
                    <a:pt x="3688" y="141"/>
                    <a:pt x="4032" y="140"/>
                    <a:pt x="4385" y="137"/>
                  </a:cubicBezTo>
                  <a:cubicBezTo>
                    <a:pt x="5592" y="137"/>
                    <a:pt x="6690" y="121"/>
                    <a:pt x="7480" y="104"/>
                  </a:cubicBezTo>
                  <a:cubicBezTo>
                    <a:pt x="7855" y="96"/>
                    <a:pt x="8171" y="87"/>
                    <a:pt x="8420" y="79"/>
                  </a:cubicBezTo>
                  <a:cubicBezTo>
                    <a:pt x="8645" y="71"/>
                    <a:pt x="8762" y="63"/>
                    <a:pt x="8762" y="54"/>
                  </a:cubicBezTo>
                  <a:cubicBezTo>
                    <a:pt x="8762" y="46"/>
                    <a:pt x="8645" y="38"/>
                    <a:pt x="8420" y="29"/>
                  </a:cubicBezTo>
                  <a:cubicBezTo>
                    <a:pt x="8171" y="21"/>
                    <a:pt x="7855" y="13"/>
                    <a:pt x="7480" y="13"/>
                  </a:cubicBezTo>
                  <a:cubicBezTo>
                    <a:pt x="6921" y="7"/>
                    <a:pt x="6209" y="1"/>
                    <a:pt x="5413"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7"/>
            <p:cNvSpPr/>
            <p:nvPr/>
          </p:nvSpPr>
          <p:spPr>
            <a:xfrm>
              <a:off x="5696587" y="2632447"/>
              <a:ext cx="442720" cy="9637"/>
            </a:xfrm>
            <a:custGeom>
              <a:rect b="b" l="l" r="r" t="t"/>
              <a:pathLst>
                <a:path extrusionOk="0" h="192" w="8820">
                  <a:moveTo>
                    <a:pt x="1290" y="0"/>
                  </a:moveTo>
                  <a:cubicBezTo>
                    <a:pt x="916" y="9"/>
                    <a:pt x="600" y="9"/>
                    <a:pt x="342" y="17"/>
                  </a:cubicBezTo>
                  <a:cubicBezTo>
                    <a:pt x="126" y="17"/>
                    <a:pt x="1" y="25"/>
                    <a:pt x="1" y="34"/>
                  </a:cubicBezTo>
                  <a:cubicBezTo>
                    <a:pt x="1" y="42"/>
                    <a:pt x="126" y="59"/>
                    <a:pt x="342" y="67"/>
                  </a:cubicBezTo>
                  <a:cubicBezTo>
                    <a:pt x="600" y="75"/>
                    <a:pt x="916" y="92"/>
                    <a:pt x="1290" y="100"/>
                  </a:cubicBezTo>
                  <a:cubicBezTo>
                    <a:pt x="2089" y="125"/>
                    <a:pt x="3187" y="150"/>
                    <a:pt x="4410" y="167"/>
                  </a:cubicBezTo>
                  <a:cubicBezTo>
                    <a:pt x="5625" y="183"/>
                    <a:pt x="6723" y="192"/>
                    <a:pt x="7522" y="192"/>
                  </a:cubicBezTo>
                  <a:cubicBezTo>
                    <a:pt x="7905" y="183"/>
                    <a:pt x="8221" y="183"/>
                    <a:pt x="8470" y="183"/>
                  </a:cubicBezTo>
                  <a:cubicBezTo>
                    <a:pt x="8695" y="175"/>
                    <a:pt x="8820" y="167"/>
                    <a:pt x="8820" y="158"/>
                  </a:cubicBezTo>
                  <a:cubicBezTo>
                    <a:pt x="8820" y="150"/>
                    <a:pt x="8695" y="133"/>
                    <a:pt x="8470" y="125"/>
                  </a:cubicBezTo>
                  <a:cubicBezTo>
                    <a:pt x="8221" y="117"/>
                    <a:pt x="7905" y="108"/>
                    <a:pt x="7530" y="92"/>
                  </a:cubicBezTo>
                  <a:cubicBezTo>
                    <a:pt x="6731" y="67"/>
                    <a:pt x="5625" y="42"/>
                    <a:pt x="4410" y="25"/>
                  </a:cubicBezTo>
                  <a:cubicBezTo>
                    <a:pt x="3196" y="9"/>
                    <a:pt x="2089" y="0"/>
                    <a:pt x="1290"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5" name="Google Shape;1405;p37"/>
          <p:cNvSpPr/>
          <p:nvPr/>
        </p:nvSpPr>
        <p:spPr>
          <a:xfrm>
            <a:off x="6833753" y="1210058"/>
            <a:ext cx="185532" cy="196808"/>
          </a:xfrm>
          <a:custGeom>
            <a:rect b="b" l="l" r="r" t="t"/>
            <a:pathLst>
              <a:path extrusionOk="0" h="5514" w="5514">
                <a:moveTo>
                  <a:pt x="2751" y="1"/>
                </a:moveTo>
                <a:lnTo>
                  <a:pt x="1775" y="1787"/>
                </a:lnTo>
                <a:lnTo>
                  <a:pt x="1" y="2763"/>
                </a:lnTo>
                <a:lnTo>
                  <a:pt x="1775" y="3727"/>
                </a:lnTo>
                <a:lnTo>
                  <a:pt x="2751" y="5513"/>
                </a:lnTo>
                <a:lnTo>
                  <a:pt x="3727" y="3727"/>
                </a:lnTo>
                <a:lnTo>
                  <a:pt x="5513" y="2763"/>
                </a:lnTo>
                <a:lnTo>
                  <a:pt x="3727" y="1787"/>
                </a:lnTo>
                <a:lnTo>
                  <a:pt x="2751" y="1"/>
                </a:lnTo>
                <a:close/>
              </a:path>
            </a:pathLst>
          </a:custGeom>
          <a:solidFill>
            <a:srgbClr val="F5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7"/>
          <p:cNvSpPr/>
          <p:nvPr/>
        </p:nvSpPr>
        <p:spPr>
          <a:xfrm>
            <a:off x="5648554" y="1441059"/>
            <a:ext cx="131023" cy="13898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rgbClr val="E2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7"/>
          <p:cNvSpPr/>
          <p:nvPr/>
        </p:nvSpPr>
        <p:spPr>
          <a:xfrm>
            <a:off x="5648550" y="1883046"/>
            <a:ext cx="131016" cy="139006"/>
          </a:xfrm>
          <a:custGeom>
            <a:rect b="b" l="l" r="r" t="t"/>
            <a:pathLst>
              <a:path extrusionOk="0" h="9264" w="9264">
                <a:moveTo>
                  <a:pt x="4632" y="1"/>
                </a:moveTo>
                <a:cubicBezTo>
                  <a:pt x="2072" y="1"/>
                  <a:pt x="0" y="2073"/>
                  <a:pt x="0" y="4632"/>
                </a:cubicBezTo>
                <a:cubicBezTo>
                  <a:pt x="0" y="7192"/>
                  <a:pt x="2072" y="9264"/>
                  <a:pt x="4632" y="9264"/>
                </a:cubicBezTo>
                <a:cubicBezTo>
                  <a:pt x="7192" y="9264"/>
                  <a:pt x="9264" y="7192"/>
                  <a:pt x="9264" y="4632"/>
                </a:cubicBezTo>
                <a:cubicBezTo>
                  <a:pt x="9264" y="2073"/>
                  <a:pt x="7192" y="1"/>
                  <a:pt x="46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7"/>
          <p:cNvSpPr/>
          <p:nvPr/>
        </p:nvSpPr>
        <p:spPr>
          <a:xfrm>
            <a:off x="7482304" y="2035534"/>
            <a:ext cx="131023" cy="138987"/>
          </a:xfrm>
          <a:custGeom>
            <a:rect b="b" l="l" r="r" t="t"/>
            <a:pathLst>
              <a:path extrusionOk="0" h="3894" w="3894">
                <a:moveTo>
                  <a:pt x="1941" y="0"/>
                </a:moveTo>
                <a:lnTo>
                  <a:pt x="1263" y="1263"/>
                </a:lnTo>
                <a:lnTo>
                  <a:pt x="1" y="1953"/>
                </a:lnTo>
                <a:lnTo>
                  <a:pt x="1263" y="2644"/>
                </a:lnTo>
                <a:lnTo>
                  <a:pt x="1941" y="3894"/>
                </a:lnTo>
                <a:lnTo>
                  <a:pt x="2632" y="2644"/>
                </a:lnTo>
                <a:lnTo>
                  <a:pt x="3894" y="1953"/>
                </a:lnTo>
                <a:lnTo>
                  <a:pt x="2632" y="1263"/>
                </a:lnTo>
                <a:lnTo>
                  <a:pt x="19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9" name="Google Shape;1409;p37"/>
          <p:cNvGrpSpPr/>
          <p:nvPr/>
        </p:nvGrpSpPr>
        <p:grpSpPr>
          <a:xfrm>
            <a:off x="192155" y="3553276"/>
            <a:ext cx="981811" cy="1257387"/>
            <a:chOff x="2449700" y="1883050"/>
            <a:chExt cx="730732" cy="986418"/>
          </a:xfrm>
        </p:grpSpPr>
        <p:sp>
          <p:nvSpPr>
            <p:cNvPr id="1410" name="Google Shape;1410;p37"/>
            <p:cNvSpPr/>
            <p:nvPr/>
          </p:nvSpPr>
          <p:spPr>
            <a:xfrm>
              <a:off x="2449700" y="2330837"/>
              <a:ext cx="218153" cy="137806"/>
            </a:xfrm>
            <a:custGeom>
              <a:rect b="b" l="l" r="r" t="t"/>
              <a:pathLst>
                <a:path extrusionOk="0" h="6688" w="10909">
                  <a:moveTo>
                    <a:pt x="5329" y="0"/>
                  </a:moveTo>
                  <a:cubicBezTo>
                    <a:pt x="3855" y="0"/>
                    <a:pt x="2378" y="550"/>
                    <a:pt x="1232" y="1654"/>
                  </a:cubicBezTo>
                  <a:cubicBezTo>
                    <a:pt x="558" y="2312"/>
                    <a:pt x="1" y="3269"/>
                    <a:pt x="292" y="4159"/>
                  </a:cubicBezTo>
                  <a:cubicBezTo>
                    <a:pt x="575" y="5055"/>
                    <a:pt x="1601" y="5528"/>
                    <a:pt x="2549" y="5528"/>
                  </a:cubicBezTo>
                  <a:cubicBezTo>
                    <a:pt x="2604" y="5528"/>
                    <a:pt x="2659" y="5526"/>
                    <a:pt x="2713" y="5523"/>
                  </a:cubicBezTo>
                  <a:cubicBezTo>
                    <a:pt x="3711" y="5457"/>
                    <a:pt x="4635" y="4999"/>
                    <a:pt x="5567" y="4658"/>
                  </a:cubicBezTo>
                  <a:cubicBezTo>
                    <a:pt x="6153" y="4450"/>
                    <a:pt x="6800" y="4288"/>
                    <a:pt x="7419" y="4288"/>
                  </a:cubicBezTo>
                  <a:cubicBezTo>
                    <a:pt x="7792" y="4288"/>
                    <a:pt x="8155" y="4347"/>
                    <a:pt x="8487" y="4492"/>
                  </a:cubicBezTo>
                  <a:cubicBezTo>
                    <a:pt x="9369" y="4874"/>
                    <a:pt x="9943" y="5764"/>
                    <a:pt x="10209" y="6688"/>
                  </a:cubicBezTo>
                  <a:lnTo>
                    <a:pt x="10908" y="3967"/>
                  </a:lnTo>
                  <a:cubicBezTo>
                    <a:pt x="10625" y="3160"/>
                    <a:pt x="10176" y="2420"/>
                    <a:pt x="9577" y="1804"/>
                  </a:cubicBezTo>
                  <a:cubicBezTo>
                    <a:pt x="8419" y="604"/>
                    <a:pt x="6875" y="0"/>
                    <a:pt x="5329"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7"/>
            <p:cNvSpPr/>
            <p:nvPr/>
          </p:nvSpPr>
          <p:spPr>
            <a:xfrm>
              <a:off x="2449700" y="2330837"/>
              <a:ext cx="218153" cy="137806"/>
            </a:xfrm>
            <a:custGeom>
              <a:rect b="b" l="l" r="r" t="t"/>
              <a:pathLst>
                <a:path extrusionOk="0" h="6688" w="10909">
                  <a:moveTo>
                    <a:pt x="5329" y="0"/>
                  </a:moveTo>
                  <a:cubicBezTo>
                    <a:pt x="3855" y="0"/>
                    <a:pt x="2378" y="550"/>
                    <a:pt x="1232" y="1654"/>
                  </a:cubicBezTo>
                  <a:cubicBezTo>
                    <a:pt x="558" y="2312"/>
                    <a:pt x="1" y="3269"/>
                    <a:pt x="292" y="4159"/>
                  </a:cubicBezTo>
                  <a:cubicBezTo>
                    <a:pt x="575" y="5055"/>
                    <a:pt x="1601" y="5528"/>
                    <a:pt x="2549" y="5528"/>
                  </a:cubicBezTo>
                  <a:cubicBezTo>
                    <a:pt x="2604" y="5528"/>
                    <a:pt x="2659" y="5526"/>
                    <a:pt x="2713" y="5523"/>
                  </a:cubicBezTo>
                  <a:cubicBezTo>
                    <a:pt x="3711" y="5457"/>
                    <a:pt x="4635" y="4999"/>
                    <a:pt x="5567" y="4658"/>
                  </a:cubicBezTo>
                  <a:cubicBezTo>
                    <a:pt x="6153" y="4450"/>
                    <a:pt x="6800" y="4288"/>
                    <a:pt x="7419" y="4288"/>
                  </a:cubicBezTo>
                  <a:cubicBezTo>
                    <a:pt x="7792" y="4288"/>
                    <a:pt x="8155" y="4347"/>
                    <a:pt x="8487" y="4492"/>
                  </a:cubicBezTo>
                  <a:cubicBezTo>
                    <a:pt x="9369" y="4874"/>
                    <a:pt x="9943" y="5764"/>
                    <a:pt x="10209" y="6688"/>
                  </a:cubicBezTo>
                  <a:lnTo>
                    <a:pt x="10908" y="3967"/>
                  </a:lnTo>
                  <a:cubicBezTo>
                    <a:pt x="10625" y="3160"/>
                    <a:pt x="10176" y="2420"/>
                    <a:pt x="9577" y="1804"/>
                  </a:cubicBezTo>
                  <a:cubicBezTo>
                    <a:pt x="8419" y="604"/>
                    <a:pt x="6875" y="0"/>
                    <a:pt x="5329" y="0"/>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7"/>
            <p:cNvSpPr/>
            <p:nvPr/>
          </p:nvSpPr>
          <p:spPr>
            <a:xfrm>
              <a:off x="2516589" y="2315073"/>
              <a:ext cx="324279" cy="246312"/>
            </a:xfrm>
            <a:custGeom>
              <a:rect b="b" l="l" r="r" t="t"/>
              <a:pathLst>
                <a:path extrusionOk="0" h="11954" w="16216">
                  <a:moveTo>
                    <a:pt x="5287" y="0"/>
                  </a:moveTo>
                  <a:cubicBezTo>
                    <a:pt x="3489" y="0"/>
                    <a:pt x="1687" y="373"/>
                    <a:pt x="0" y="1122"/>
                  </a:cubicBezTo>
                  <a:cubicBezTo>
                    <a:pt x="1781" y="1196"/>
                    <a:pt x="3411" y="2153"/>
                    <a:pt x="4343" y="3667"/>
                  </a:cubicBezTo>
                  <a:cubicBezTo>
                    <a:pt x="5150" y="4999"/>
                    <a:pt x="5325" y="6621"/>
                    <a:pt x="5982" y="8019"/>
                  </a:cubicBezTo>
                  <a:cubicBezTo>
                    <a:pt x="7149" y="10489"/>
                    <a:pt x="9606" y="11953"/>
                    <a:pt x="12182" y="11953"/>
                  </a:cubicBezTo>
                  <a:cubicBezTo>
                    <a:pt x="13043" y="11953"/>
                    <a:pt x="13916" y="11790"/>
                    <a:pt x="14760" y="11446"/>
                  </a:cubicBezTo>
                  <a:lnTo>
                    <a:pt x="14760" y="11455"/>
                  </a:lnTo>
                  <a:cubicBezTo>
                    <a:pt x="16216" y="10065"/>
                    <a:pt x="16149" y="7644"/>
                    <a:pt x="15417" y="5764"/>
                  </a:cubicBezTo>
                  <a:cubicBezTo>
                    <a:pt x="14693" y="3884"/>
                    <a:pt x="13096" y="2444"/>
                    <a:pt x="11324" y="1488"/>
                  </a:cubicBezTo>
                  <a:cubicBezTo>
                    <a:pt x="9437" y="498"/>
                    <a:pt x="7364" y="0"/>
                    <a:pt x="5287"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7"/>
            <p:cNvSpPr/>
            <p:nvPr/>
          </p:nvSpPr>
          <p:spPr>
            <a:xfrm>
              <a:off x="2660987" y="1883050"/>
              <a:ext cx="211814" cy="496107"/>
            </a:xfrm>
            <a:custGeom>
              <a:rect b="b" l="l" r="r" t="t"/>
              <a:pathLst>
                <a:path extrusionOk="0" h="24077" w="10592">
                  <a:moveTo>
                    <a:pt x="7105" y="0"/>
                  </a:moveTo>
                  <a:cubicBezTo>
                    <a:pt x="6170" y="0"/>
                    <a:pt x="5205" y="332"/>
                    <a:pt x="4460" y="897"/>
                  </a:cubicBezTo>
                  <a:cubicBezTo>
                    <a:pt x="3113" y="1921"/>
                    <a:pt x="2314" y="3535"/>
                    <a:pt x="1731" y="5140"/>
                  </a:cubicBezTo>
                  <a:cubicBezTo>
                    <a:pt x="467" y="8668"/>
                    <a:pt x="1" y="12578"/>
                    <a:pt x="1041" y="16172"/>
                  </a:cubicBezTo>
                  <a:cubicBezTo>
                    <a:pt x="2089" y="19775"/>
                    <a:pt x="4527" y="22986"/>
                    <a:pt x="8129" y="24076"/>
                  </a:cubicBezTo>
                  <a:lnTo>
                    <a:pt x="8237" y="24076"/>
                  </a:lnTo>
                  <a:cubicBezTo>
                    <a:pt x="9860" y="22162"/>
                    <a:pt x="10076" y="19101"/>
                    <a:pt x="9835" y="16605"/>
                  </a:cubicBezTo>
                  <a:cubicBezTo>
                    <a:pt x="9594" y="14109"/>
                    <a:pt x="9020" y="11596"/>
                    <a:pt x="9411" y="9126"/>
                  </a:cubicBezTo>
                  <a:cubicBezTo>
                    <a:pt x="9644" y="7653"/>
                    <a:pt x="10218" y="6264"/>
                    <a:pt x="10409" y="4791"/>
                  </a:cubicBezTo>
                  <a:cubicBezTo>
                    <a:pt x="10592" y="3327"/>
                    <a:pt x="10326" y="1654"/>
                    <a:pt x="9186" y="706"/>
                  </a:cubicBezTo>
                  <a:cubicBezTo>
                    <a:pt x="8601" y="218"/>
                    <a:pt x="7863" y="0"/>
                    <a:pt x="7105"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7"/>
            <p:cNvSpPr/>
            <p:nvPr/>
          </p:nvSpPr>
          <p:spPr>
            <a:xfrm>
              <a:off x="2634371" y="2341099"/>
              <a:ext cx="207154" cy="361041"/>
            </a:xfrm>
            <a:custGeom>
              <a:rect b="b" l="l" r="r" t="t"/>
              <a:pathLst>
                <a:path extrusionOk="0" h="17522" w="10359">
                  <a:moveTo>
                    <a:pt x="1" y="0"/>
                  </a:moveTo>
                  <a:lnTo>
                    <a:pt x="1" y="0"/>
                  </a:lnTo>
                  <a:cubicBezTo>
                    <a:pt x="59" y="42"/>
                    <a:pt x="126" y="75"/>
                    <a:pt x="192" y="108"/>
                  </a:cubicBezTo>
                  <a:lnTo>
                    <a:pt x="766" y="366"/>
                  </a:lnTo>
                  <a:cubicBezTo>
                    <a:pt x="1007" y="499"/>
                    <a:pt x="1307" y="666"/>
                    <a:pt x="1648" y="840"/>
                  </a:cubicBezTo>
                  <a:cubicBezTo>
                    <a:pt x="1998" y="1015"/>
                    <a:pt x="2372" y="1256"/>
                    <a:pt x="2763" y="1539"/>
                  </a:cubicBezTo>
                  <a:cubicBezTo>
                    <a:pt x="4868" y="2979"/>
                    <a:pt x="6615" y="4884"/>
                    <a:pt x="7863" y="7105"/>
                  </a:cubicBezTo>
                  <a:cubicBezTo>
                    <a:pt x="9336" y="9709"/>
                    <a:pt x="9760" y="12455"/>
                    <a:pt x="10051" y="14368"/>
                  </a:cubicBezTo>
                  <a:cubicBezTo>
                    <a:pt x="10184" y="15342"/>
                    <a:pt x="10251" y="16140"/>
                    <a:pt x="10292" y="16673"/>
                  </a:cubicBezTo>
                  <a:lnTo>
                    <a:pt x="10326" y="17305"/>
                  </a:lnTo>
                  <a:cubicBezTo>
                    <a:pt x="10326" y="17380"/>
                    <a:pt x="10334" y="17455"/>
                    <a:pt x="10351" y="17521"/>
                  </a:cubicBezTo>
                  <a:cubicBezTo>
                    <a:pt x="10359" y="17446"/>
                    <a:pt x="10359" y="17380"/>
                    <a:pt x="10351" y="17305"/>
                  </a:cubicBezTo>
                  <a:lnTo>
                    <a:pt x="10351" y="16673"/>
                  </a:lnTo>
                  <a:cubicBezTo>
                    <a:pt x="10326" y="16124"/>
                    <a:pt x="10276" y="15333"/>
                    <a:pt x="10151" y="14360"/>
                  </a:cubicBezTo>
                  <a:cubicBezTo>
                    <a:pt x="10009" y="13220"/>
                    <a:pt x="9801" y="12089"/>
                    <a:pt x="9527" y="10965"/>
                  </a:cubicBezTo>
                  <a:cubicBezTo>
                    <a:pt x="9194" y="9593"/>
                    <a:pt x="8670" y="8278"/>
                    <a:pt x="7979" y="7047"/>
                  </a:cubicBezTo>
                  <a:cubicBezTo>
                    <a:pt x="6723" y="4801"/>
                    <a:pt x="4951" y="2887"/>
                    <a:pt x="2813" y="1464"/>
                  </a:cubicBezTo>
                  <a:cubicBezTo>
                    <a:pt x="2414" y="1181"/>
                    <a:pt x="2022" y="973"/>
                    <a:pt x="1681" y="774"/>
                  </a:cubicBezTo>
                  <a:cubicBezTo>
                    <a:pt x="1349" y="582"/>
                    <a:pt x="1041" y="441"/>
                    <a:pt x="799" y="325"/>
                  </a:cubicBezTo>
                  <a:lnTo>
                    <a:pt x="209" y="75"/>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7"/>
            <p:cNvSpPr/>
            <p:nvPr/>
          </p:nvSpPr>
          <p:spPr>
            <a:xfrm>
              <a:off x="2965619" y="2223995"/>
              <a:ext cx="214813" cy="148892"/>
            </a:xfrm>
            <a:custGeom>
              <a:rect b="b" l="l" r="r" t="t"/>
              <a:pathLst>
                <a:path extrusionOk="0" h="7226" w="10742">
                  <a:moveTo>
                    <a:pt x="793" y="2630"/>
                  </a:moveTo>
                  <a:cubicBezTo>
                    <a:pt x="509" y="2663"/>
                    <a:pt x="237" y="2758"/>
                    <a:pt x="0" y="2929"/>
                  </a:cubicBezTo>
                  <a:lnTo>
                    <a:pt x="793" y="2630"/>
                  </a:lnTo>
                  <a:close/>
                  <a:moveTo>
                    <a:pt x="7746" y="1"/>
                  </a:moveTo>
                  <a:lnTo>
                    <a:pt x="793" y="2630"/>
                  </a:lnTo>
                  <a:lnTo>
                    <a:pt x="793" y="2630"/>
                  </a:lnTo>
                  <a:cubicBezTo>
                    <a:pt x="871" y="2620"/>
                    <a:pt x="951" y="2616"/>
                    <a:pt x="1031" y="2616"/>
                  </a:cubicBezTo>
                  <a:cubicBezTo>
                    <a:pt x="1576" y="2616"/>
                    <a:pt x="2143" y="2823"/>
                    <a:pt x="2580" y="3146"/>
                  </a:cubicBezTo>
                  <a:cubicBezTo>
                    <a:pt x="3320" y="3678"/>
                    <a:pt x="3811" y="4493"/>
                    <a:pt x="4352" y="5242"/>
                  </a:cubicBezTo>
                  <a:cubicBezTo>
                    <a:pt x="4892" y="5991"/>
                    <a:pt x="5508" y="6740"/>
                    <a:pt x="6373" y="7064"/>
                  </a:cubicBezTo>
                  <a:cubicBezTo>
                    <a:pt x="6661" y="7174"/>
                    <a:pt x="6961" y="7226"/>
                    <a:pt x="7260" y="7226"/>
                  </a:cubicBezTo>
                  <a:cubicBezTo>
                    <a:pt x="8544" y="7226"/>
                    <a:pt x="9829" y="6286"/>
                    <a:pt x="10234" y="5017"/>
                  </a:cubicBezTo>
                  <a:cubicBezTo>
                    <a:pt x="10733" y="3453"/>
                    <a:pt x="10741" y="1814"/>
                    <a:pt x="7746"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7"/>
            <p:cNvSpPr/>
            <p:nvPr/>
          </p:nvSpPr>
          <p:spPr>
            <a:xfrm>
              <a:off x="2965619" y="2223995"/>
              <a:ext cx="214813" cy="148892"/>
            </a:xfrm>
            <a:custGeom>
              <a:rect b="b" l="l" r="r" t="t"/>
              <a:pathLst>
                <a:path extrusionOk="0" h="7226" w="10742">
                  <a:moveTo>
                    <a:pt x="793" y="2630"/>
                  </a:moveTo>
                  <a:cubicBezTo>
                    <a:pt x="509" y="2663"/>
                    <a:pt x="237" y="2758"/>
                    <a:pt x="0" y="2929"/>
                  </a:cubicBezTo>
                  <a:lnTo>
                    <a:pt x="793" y="2630"/>
                  </a:lnTo>
                  <a:close/>
                  <a:moveTo>
                    <a:pt x="7746" y="1"/>
                  </a:moveTo>
                  <a:lnTo>
                    <a:pt x="793" y="2630"/>
                  </a:lnTo>
                  <a:lnTo>
                    <a:pt x="793" y="2630"/>
                  </a:lnTo>
                  <a:cubicBezTo>
                    <a:pt x="871" y="2620"/>
                    <a:pt x="951" y="2616"/>
                    <a:pt x="1031" y="2616"/>
                  </a:cubicBezTo>
                  <a:cubicBezTo>
                    <a:pt x="1576" y="2616"/>
                    <a:pt x="2143" y="2823"/>
                    <a:pt x="2580" y="3146"/>
                  </a:cubicBezTo>
                  <a:cubicBezTo>
                    <a:pt x="3320" y="3678"/>
                    <a:pt x="3811" y="4493"/>
                    <a:pt x="4352" y="5242"/>
                  </a:cubicBezTo>
                  <a:cubicBezTo>
                    <a:pt x="4892" y="5991"/>
                    <a:pt x="5508" y="6740"/>
                    <a:pt x="6373" y="7064"/>
                  </a:cubicBezTo>
                  <a:cubicBezTo>
                    <a:pt x="6661" y="7174"/>
                    <a:pt x="6961" y="7226"/>
                    <a:pt x="7260" y="7226"/>
                  </a:cubicBezTo>
                  <a:cubicBezTo>
                    <a:pt x="8544" y="7226"/>
                    <a:pt x="9829" y="6286"/>
                    <a:pt x="10234" y="5017"/>
                  </a:cubicBezTo>
                  <a:cubicBezTo>
                    <a:pt x="10733" y="3453"/>
                    <a:pt x="10741" y="1814"/>
                    <a:pt x="7746"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7"/>
            <p:cNvSpPr/>
            <p:nvPr/>
          </p:nvSpPr>
          <p:spPr>
            <a:xfrm>
              <a:off x="2871614" y="2181217"/>
              <a:ext cx="293843" cy="196551"/>
            </a:xfrm>
            <a:custGeom>
              <a:rect b="b" l="l" r="r" t="t"/>
              <a:pathLst>
                <a:path extrusionOk="0" h="9539" w="14694">
                  <a:moveTo>
                    <a:pt x="14665" y="4010"/>
                  </a:moveTo>
                  <a:cubicBezTo>
                    <a:pt x="14672" y="4026"/>
                    <a:pt x="14678" y="4041"/>
                    <a:pt x="14685" y="4057"/>
                  </a:cubicBezTo>
                  <a:lnTo>
                    <a:pt x="14693" y="4048"/>
                  </a:lnTo>
                  <a:cubicBezTo>
                    <a:pt x="14684" y="4036"/>
                    <a:pt x="14674" y="4023"/>
                    <a:pt x="14665" y="4010"/>
                  </a:cubicBezTo>
                  <a:close/>
                  <a:moveTo>
                    <a:pt x="5396" y="0"/>
                  </a:moveTo>
                  <a:cubicBezTo>
                    <a:pt x="4170" y="0"/>
                    <a:pt x="2918" y="153"/>
                    <a:pt x="1973" y="895"/>
                  </a:cubicBezTo>
                  <a:cubicBezTo>
                    <a:pt x="966" y="1694"/>
                    <a:pt x="533" y="3009"/>
                    <a:pt x="275" y="4265"/>
                  </a:cubicBezTo>
                  <a:cubicBezTo>
                    <a:pt x="59" y="5113"/>
                    <a:pt x="1" y="6004"/>
                    <a:pt x="101" y="6877"/>
                  </a:cubicBezTo>
                  <a:cubicBezTo>
                    <a:pt x="200" y="7751"/>
                    <a:pt x="666" y="8558"/>
                    <a:pt x="1373" y="9090"/>
                  </a:cubicBezTo>
                  <a:cubicBezTo>
                    <a:pt x="1837" y="9401"/>
                    <a:pt x="2373" y="9539"/>
                    <a:pt x="2922" y="9539"/>
                  </a:cubicBezTo>
                  <a:cubicBezTo>
                    <a:pt x="3694" y="9539"/>
                    <a:pt x="4491" y="9267"/>
                    <a:pt x="5142" y="8824"/>
                  </a:cubicBezTo>
                  <a:cubicBezTo>
                    <a:pt x="6249" y="8067"/>
                    <a:pt x="7031" y="6944"/>
                    <a:pt x="7830" y="5870"/>
                  </a:cubicBezTo>
                  <a:cubicBezTo>
                    <a:pt x="8637" y="4806"/>
                    <a:pt x="9527" y="3732"/>
                    <a:pt x="10750" y="3192"/>
                  </a:cubicBezTo>
                  <a:cubicBezTo>
                    <a:pt x="11142" y="3018"/>
                    <a:pt x="11608" y="2933"/>
                    <a:pt x="12085" y="2933"/>
                  </a:cubicBezTo>
                  <a:cubicBezTo>
                    <a:pt x="13077" y="2933"/>
                    <a:pt x="14119" y="3301"/>
                    <a:pt x="14665" y="4010"/>
                  </a:cubicBezTo>
                  <a:lnTo>
                    <a:pt x="14665" y="4010"/>
                  </a:lnTo>
                  <a:cubicBezTo>
                    <a:pt x="14004" y="2526"/>
                    <a:pt x="12448" y="1322"/>
                    <a:pt x="10925" y="754"/>
                  </a:cubicBezTo>
                  <a:cubicBezTo>
                    <a:pt x="9385" y="188"/>
                    <a:pt x="7721" y="63"/>
                    <a:pt x="6082" y="13"/>
                  </a:cubicBezTo>
                  <a:cubicBezTo>
                    <a:pt x="5856" y="6"/>
                    <a:pt x="5627" y="0"/>
                    <a:pt x="5396"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7"/>
            <p:cNvSpPr/>
            <p:nvPr/>
          </p:nvSpPr>
          <p:spPr>
            <a:xfrm>
              <a:off x="2890911" y="2187832"/>
              <a:ext cx="154421" cy="464931"/>
            </a:xfrm>
            <a:custGeom>
              <a:rect b="b" l="l" r="r" t="t"/>
              <a:pathLst>
                <a:path extrusionOk="0" h="22564" w="7722">
                  <a:moveTo>
                    <a:pt x="7722" y="0"/>
                  </a:moveTo>
                  <a:lnTo>
                    <a:pt x="7663" y="17"/>
                  </a:lnTo>
                  <a:lnTo>
                    <a:pt x="7472" y="75"/>
                  </a:lnTo>
                  <a:lnTo>
                    <a:pt x="7181" y="175"/>
                  </a:lnTo>
                  <a:cubicBezTo>
                    <a:pt x="7064" y="225"/>
                    <a:pt x="6931" y="283"/>
                    <a:pt x="6781" y="350"/>
                  </a:cubicBezTo>
                  <a:cubicBezTo>
                    <a:pt x="5949" y="732"/>
                    <a:pt x="5184" y="1240"/>
                    <a:pt x="4502" y="1856"/>
                  </a:cubicBezTo>
                  <a:cubicBezTo>
                    <a:pt x="4036" y="2280"/>
                    <a:pt x="3603" y="2746"/>
                    <a:pt x="3212" y="3245"/>
                  </a:cubicBezTo>
                  <a:cubicBezTo>
                    <a:pt x="2771" y="3819"/>
                    <a:pt x="2372" y="4426"/>
                    <a:pt x="2031" y="5075"/>
                  </a:cubicBezTo>
                  <a:cubicBezTo>
                    <a:pt x="1656" y="5782"/>
                    <a:pt x="1340" y="6523"/>
                    <a:pt x="1099" y="7288"/>
                  </a:cubicBezTo>
                  <a:cubicBezTo>
                    <a:pt x="866" y="8112"/>
                    <a:pt x="691" y="8961"/>
                    <a:pt x="600" y="9817"/>
                  </a:cubicBezTo>
                  <a:cubicBezTo>
                    <a:pt x="367" y="11573"/>
                    <a:pt x="259" y="13245"/>
                    <a:pt x="176" y="14768"/>
                  </a:cubicBezTo>
                  <a:cubicBezTo>
                    <a:pt x="101" y="16299"/>
                    <a:pt x="59" y="17671"/>
                    <a:pt x="42" y="18828"/>
                  </a:cubicBezTo>
                  <a:cubicBezTo>
                    <a:pt x="17" y="19984"/>
                    <a:pt x="9" y="20916"/>
                    <a:pt x="1" y="21565"/>
                  </a:cubicBezTo>
                  <a:lnTo>
                    <a:pt x="1" y="22305"/>
                  </a:lnTo>
                  <a:lnTo>
                    <a:pt x="1" y="22497"/>
                  </a:lnTo>
                  <a:cubicBezTo>
                    <a:pt x="1" y="22522"/>
                    <a:pt x="9" y="22547"/>
                    <a:pt x="17" y="22563"/>
                  </a:cubicBezTo>
                  <a:cubicBezTo>
                    <a:pt x="26" y="22538"/>
                    <a:pt x="26" y="22522"/>
                    <a:pt x="17" y="22497"/>
                  </a:cubicBezTo>
                  <a:lnTo>
                    <a:pt x="17" y="22305"/>
                  </a:lnTo>
                  <a:cubicBezTo>
                    <a:pt x="17" y="22122"/>
                    <a:pt x="34" y="21881"/>
                    <a:pt x="51" y="21565"/>
                  </a:cubicBezTo>
                  <a:cubicBezTo>
                    <a:pt x="67" y="20908"/>
                    <a:pt x="92" y="19976"/>
                    <a:pt x="126" y="18828"/>
                  </a:cubicBezTo>
                  <a:cubicBezTo>
                    <a:pt x="159" y="17688"/>
                    <a:pt x="209" y="16299"/>
                    <a:pt x="292" y="14776"/>
                  </a:cubicBezTo>
                  <a:cubicBezTo>
                    <a:pt x="375" y="13254"/>
                    <a:pt x="492" y="11573"/>
                    <a:pt x="725" y="9834"/>
                  </a:cubicBezTo>
                  <a:cubicBezTo>
                    <a:pt x="816" y="8986"/>
                    <a:pt x="983" y="8145"/>
                    <a:pt x="1216" y="7322"/>
                  </a:cubicBezTo>
                  <a:cubicBezTo>
                    <a:pt x="1457" y="6564"/>
                    <a:pt x="1765" y="5832"/>
                    <a:pt x="2139" y="5125"/>
                  </a:cubicBezTo>
                  <a:cubicBezTo>
                    <a:pt x="2472" y="4493"/>
                    <a:pt x="2863" y="3886"/>
                    <a:pt x="3295" y="3311"/>
                  </a:cubicBezTo>
                  <a:cubicBezTo>
                    <a:pt x="3678" y="2812"/>
                    <a:pt x="4102" y="2355"/>
                    <a:pt x="4560" y="1922"/>
                  </a:cubicBezTo>
                  <a:cubicBezTo>
                    <a:pt x="5226" y="1306"/>
                    <a:pt x="5983" y="791"/>
                    <a:pt x="6798" y="391"/>
                  </a:cubicBezTo>
                  <a:cubicBezTo>
                    <a:pt x="6948" y="325"/>
                    <a:pt x="7073" y="258"/>
                    <a:pt x="7189" y="217"/>
                  </a:cubicBezTo>
                  <a:lnTo>
                    <a:pt x="7480" y="100"/>
                  </a:lnTo>
                  <a:lnTo>
                    <a:pt x="7663" y="34"/>
                  </a:lnTo>
                  <a:lnTo>
                    <a:pt x="772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7"/>
            <p:cNvSpPr/>
            <p:nvPr/>
          </p:nvSpPr>
          <p:spPr>
            <a:xfrm>
              <a:off x="2781608" y="1999597"/>
              <a:ext cx="99508" cy="681098"/>
            </a:xfrm>
            <a:custGeom>
              <a:rect b="b" l="l" r="r" t="t"/>
              <a:pathLst>
                <a:path extrusionOk="0" h="33055" w="4976">
                  <a:moveTo>
                    <a:pt x="417" y="0"/>
                  </a:moveTo>
                  <a:cubicBezTo>
                    <a:pt x="417" y="33"/>
                    <a:pt x="417" y="58"/>
                    <a:pt x="417" y="92"/>
                  </a:cubicBezTo>
                  <a:cubicBezTo>
                    <a:pt x="425" y="58"/>
                    <a:pt x="425" y="33"/>
                    <a:pt x="417" y="0"/>
                  </a:cubicBezTo>
                  <a:close/>
                  <a:moveTo>
                    <a:pt x="417" y="92"/>
                  </a:moveTo>
                  <a:cubicBezTo>
                    <a:pt x="417" y="150"/>
                    <a:pt x="417" y="241"/>
                    <a:pt x="392" y="350"/>
                  </a:cubicBezTo>
                  <a:cubicBezTo>
                    <a:pt x="367" y="583"/>
                    <a:pt x="342" y="907"/>
                    <a:pt x="309" y="1323"/>
                  </a:cubicBezTo>
                  <a:cubicBezTo>
                    <a:pt x="242" y="2172"/>
                    <a:pt x="151" y="3411"/>
                    <a:pt x="84" y="4934"/>
                  </a:cubicBezTo>
                  <a:cubicBezTo>
                    <a:pt x="1" y="6723"/>
                    <a:pt x="17" y="8511"/>
                    <a:pt x="151" y="10300"/>
                  </a:cubicBezTo>
                  <a:cubicBezTo>
                    <a:pt x="234" y="11357"/>
                    <a:pt x="375" y="12405"/>
                    <a:pt x="567" y="13445"/>
                  </a:cubicBezTo>
                  <a:cubicBezTo>
                    <a:pt x="791" y="14560"/>
                    <a:pt x="1082" y="15666"/>
                    <a:pt x="1432" y="16748"/>
                  </a:cubicBezTo>
                  <a:cubicBezTo>
                    <a:pt x="2147" y="18969"/>
                    <a:pt x="2988" y="21024"/>
                    <a:pt x="3603" y="22946"/>
                  </a:cubicBezTo>
                  <a:cubicBezTo>
                    <a:pt x="4186" y="24635"/>
                    <a:pt x="4577" y="26382"/>
                    <a:pt x="4768" y="28154"/>
                  </a:cubicBezTo>
                  <a:cubicBezTo>
                    <a:pt x="4893" y="29352"/>
                    <a:pt x="4859" y="30558"/>
                    <a:pt x="4676" y="31748"/>
                  </a:cubicBezTo>
                  <a:cubicBezTo>
                    <a:pt x="4602" y="32173"/>
                    <a:pt x="4535" y="32497"/>
                    <a:pt x="4477" y="32713"/>
                  </a:cubicBezTo>
                  <a:cubicBezTo>
                    <a:pt x="4452" y="32813"/>
                    <a:pt x="4427" y="32896"/>
                    <a:pt x="4410" y="32963"/>
                  </a:cubicBezTo>
                  <a:cubicBezTo>
                    <a:pt x="4402" y="32988"/>
                    <a:pt x="4402" y="33021"/>
                    <a:pt x="4402" y="33054"/>
                  </a:cubicBezTo>
                  <a:cubicBezTo>
                    <a:pt x="4535" y="32630"/>
                    <a:pt x="4651" y="32197"/>
                    <a:pt x="4726" y="31765"/>
                  </a:cubicBezTo>
                  <a:cubicBezTo>
                    <a:pt x="4934" y="30575"/>
                    <a:pt x="4976" y="29360"/>
                    <a:pt x="4859" y="28154"/>
                  </a:cubicBezTo>
                  <a:cubicBezTo>
                    <a:pt x="4676" y="26365"/>
                    <a:pt x="4294" y="24610"/>
                    <a:pt x="3720" y="22913"/>
                  </a:cubicBezTo>
                  <a:cubicBezTo>
                    <a:pt x="3104" y="20982"/>
                    <a:pt x="2264" y="18919"/>
                    <a:pt x="1557" y="16714"/>
                  </a:cubicBezTo>
                  <a:cubicBezTo>
                    <a:pt x="1199" y="15641"/>
                    <a:pt x="916" y="14543"/>
                    <a:pt x="691" y="13437"/>
                  </a:cubicBezTo>
                  <a:cubicBezTo>
                    <a:pt x="500" y="12397"/>
                    <a:pt x="359" y="11348"/>
                    <a:pt x="275" y="10300"/>
                  </a:cubicBezTo>
                  <a:cubicBezTo>
                    <a:pt x="142" y="8520"/>
                    <a:pt x="109" y="6731"/>
                    <a:pt x="175" y="4942"/>
                  </a:cubicBezTo>
                  <a:cubicBezTo>
                    <a:pt x="225" y="3420"/>
                    <a:pt x="309" y="2180"/>
                    <a:pt x="359" y="1331"/>
                  </a:cubicBezTo>
                  <a:cubicBezTo>
                    <a:pt x="383" y="907"/>
                    <a:pt x="408" y="583"/>
                    <a:pt x="417" y="350"/>
                  </a:cubicBezTo>
                  <a:lnTo>
                    <a:pt x="417" y="92"/>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7"/>
            <p:cNvSpPr/>
            <p:nvPr/>
          </p:nvSpPr>
          <p:spPr>
            <a:xfrm>
              <a:off x="2721057" y="2652763"/>
              <a:ext cx="287684" cy="55737"/>
            </a:xfrm>
            <a:custGeom>
              <a:rect b="b" l="l" r="r" t="t"/>
              <a:pathLst>
                <a:path extrusionOk="0" h="2705" w="14386">
                  <a:moveTo>
                    <a:pt x="0" y="0"/>
                  </a:moveTo>
                  <a:lnTo>
                    <a:pt x="0" y="2704"/>
                  </a:lnTo>
                  <a:lnTo>
                    <a:pt x="14061" y="2704"/>
                  </a:lnTo>
                  <a:lnTo>
                    <a:pt x="14385"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7"/>
            <p:cNvSpPr/>
            <p:nvPr/>
          </p:nvSpPr>
          <p:spPr>
            <a:xfrm>
              <a:off x="2751173" y="2702134"/>
              <a:ext cx="220952" cy="167333"/>
            </a:xfrm>
            <a:custGeom>
              <a:rect b="b" l="l" r="r" t="t"/>
              <a:pathLst>
                <a:path extrusionOk="0" h="8121" w="11049">
                  <a:moveTo>
                    <a:pt x="0" y="0"/>
                  </a:moveTo>
                  <a:lnTo>
                    <a:pt x="1648" y="8120"/>
                  </a:lnTo>
                  <a:lnTo>
                    <a:pt x="9285" y="8120"/>
                  </a:lnTo>
                  <a:lnTo>
                    <a:pt x="11049" y="0"/>
                  </a:lnTo>
                  <a:close/>
                </a:path>
              </a:pathLst>
            </a:custGeom>
            <a:solidFill>
              <a:srgbClr val="4E8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7"/>
            <p:cNvSpPr/>
            <p:nvPr/>
          </p:nvSpPr>
          <p:spPr>
            <a:xfrm>
              <a:off x="2721057" y="2706730"/>
              <a:ext cx="276205" cy="2843"/>
            </a:xfrm>
            <a:custGeom>
              <a:rect b="b" l="l" r="r" t="t"/>
              <a:pathLst>
                <a:path extrusionOk="0" h="138" w="13812">
                  <a:moveTo>
                    <a:pt x="8366" y="0"/>
                  </a:moveTo>
                  <a:cubicBezTo>
                    <a:pt x="7895" y="0"/>
                    <a:pt x="7407" y="1"/>
                    <a:pt x="6906" y="2"/>
                  </a:cubicBezTo>
                  <a:cubicBezTo>
                    <a:pt x="3087" y="10"/>
                    <a:pt x="0" y="52"/>
                    <a:pt x="0" y="85"/>
                  </a:cubicBezTo>
                  <a:cubicBezTo>
                    <a:pt x="0" y="120"/>
                    <a:pt x="2144" y="137"/>
                    <a:pt x="5068" y="137"/>
                  </a:cubicBezTo>
                  <a:cubicBezTo>
                    <a:pt x="5653" y="137"/>
                    <a:pt x="6269" y="136"/>
                    <a:pt x="6906" y="135"/>
                  </a:cubicBezTo>
                  <a:cubicBezTo>
                    <a:pt x="10716" y="127"/>
                    <a:pt x="13811" y="85"/>
                    <a:pt x="13811" y="52"/>
                  </a:cubicBezTo>
                  <a:cubicBezTo>
                    <a:pt x="13811" y="23"/>
                    <a:pt x="11477" y="0"/>
                    <a:pt x="836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7"/>
            <p:cNvSpPr/>
            <p:nvPr/>
          </p:nvSpPr>
          <p:spPr>
            <a:xfrm>
              <a:off x="2769310" y="2767950"/>
              <a:ext cx="186517" cy="24087"/>
            </a:xfrm>
            <a:custGeom>
              <a:rect b="b" l="l" r="r" t="t"/>
              <a:pathLst>
                <a:path extrusionOk="0" h="1169" w="9327">
                  <a:moveTo>
                    <a:pt x="2802" y="1"/>
                  </a:moveTo>
                  <a:cubicBezTo>
                    <a:pt x="2781" y="1"/>
                    <a:pt x="2759" y="1"/>
                    <a:pt x="2737" y="1"/>
                  </a:cubicBezTo>
                  <a:cubicBezTo>
                    <a:pt x="2213" y="18"/>
                    <a:pt x="1689" y="126"/>
                    <a:pt x="1206" y="334"/>
                  </a:cubicBezTo>
                  <a:cubicBezTo>
                    <a:pt x="874" y="475"/>
                    <a:pt x="566" y="650"/>
                    <a:pt x="291" y="875"/>
                  </a:cubicBezTo>
                  <a:cubicBezTo>
                    <a:pt x="208" y="933"/>
                    <a:pt x="142" y="991"/>
                    <a:pt x="67" y="1058"/>
                  </a:cubicBezTo>
                  <a:cubicBezTo>
                    <a:pt x="17" y="1099"/>
                    <a:pt x="0" y="1124"/>
                    <a:pt x="0" y="1124"/>
                  </a:cubicBezTo>
                  <a:cubicBezTo>
                    <a:pt x="383" y="841"/>
                    <a:pt x="799" y="600"/>
                    <a:pt x="1240" y="417"/>
                  </a:cubicBezTo>
                  <a:cubicBezTo>
                    <a:pt x="1722" y="226"/>
                    <a:pt x="2230" y="126"/>
                    <a:pt x="2746" y="118"/>
                  </a:cubicBezTo>
                  <a:cubicBezTo>
                    <a:pt x="3378" y="118"/>
                    <a:pt x="4002" y="234"/>
                    <a:pt x="4601" y="459"/>
                  </a:cubicBezTo>
                  <a:cubicBezTo>
                    <a:pt x="5242" y="675"/>
                    <a:pt x="5841" y="933"/>
                    <a:pt x="6415" y="1074"/>
                  </a:cubicBezTo>
                  <a:cubicBezTo>
                    <a:pt x="6716" y="1137"/>
                    <a:pt x="7021" y="1169"/>
                    <a:pt x="7325" y="1169"/>
                  </a:cubicBezTo>
                  <a:cubicBezTo>
                    <a:pt x="7549" y="1169"/>
                    <a:pt x="7773" y="1151"/>
                    <a:pt x="7995" y="1116"/>
                  </a:cubicBezTo>
                  <a:cubicBezTo>
                    <a:pt x="8345" y="1066"/>
                    <a:pt x="8686" y="958"/>
                    <a:pt x="9010" y="800"/>
                  </a:cubicBezTo>
                  <a:cubicBezTo>
                    <a:pt x="9094" y="750"/>
                    <a:pt x="9177" y="700"/>
                    <a:pt x="9252" y="642"/>
                  </a:cubicBezTo>
                  <a:cubicBezTo>
                    <a:pt x="9302" y="600"/>
                    <a:pt x="9327" y="584"/>
                    <a:pt x="9327" y="575"/>
                  </a:cubicBezTo>
                  <a:cubicBezTo>
                    <a:pt x="9327" y="575"/>
                    <a:pt x="9326" y="575"/>
                    <a:pt x="9326" y="575"/>
                  </a:cubicBezTo>
                  <a:cubicBezTo>
                    <a:pt x="9314" y="575"/>
                    <a:pt x="9199" y="647"/>
                    <a:pt x="8985" y="750"/>
                  </a:cubicBezTo>
                  <a:cubicBezTo>
                    <a:pt x="8669" y="891"/>
                    <a:pt x="8328" y="983"/>
                    <a:pt x="7987" y="1024"/>
                  </a:cubicBezTo>
                  <a:cubicBezTo>
                    <a:pt x="7799" y="1049"/>
                    <a:pt x="7612" y="1061"/>
                    <a:pt x="7425" y="1061"/>
                  </a:cubicBezTo>
                  <a:cubicBezTo>
                    <a:pt x="7097" y="1061"/>
                    <a:pt x="6771" y="1024"/>
                    <a:pt x="6448" y="950"/>
                  </a:cubicBezTo>
                  <a:cubicBezTo>
                    <a:pt x="5882" y="808"/>
                    <a:pt x="5283" y="550"/>
                    <a:pt x="4643" y="334"/>
                  </a:cubicBezTo>
                  <a:cubicBezTo>
                    <a:pt x="4055" y="117"/>
                    <a:pt x="3430" y="1"/>
                    <a:pt x="2802" y="1"/>
                  </a:cubicBezTo>
                  <a:close/>
                </a:path>
              </a:pathLst>
            </a:custGeom>
            <a:solidFill>
              <a:srgbClr val="436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7"/>
            <p:cNvSpPr/>
            <p:nvPr/>
          </p:nvSpPr>
          <p:spPr>
            <a:xfrm>
              <a:off x="2771469" y="2779098"/>
              <a:ext cx="180197" cy="25179"/>
            </a:xfrm>
            <a:custGeom>
              <a:rect b="b" l="l" r="r" t="t"/>
              <a:pathLst>
                <a:path extrusionOk="0" h="1222" w="9011">
                  <a:moveTo>
                    <a:pt x="2713" y="0"/>
                  </a:moveTo>
                  <a:cubicBezTo>
                    <a:pt x="2691" y="0"/>
                    <a:pt x="2668" y="1"/>
                    <a:pt x="2646" y="1"/>
                  </a:cubicBezTo>
                  <a:cubicBezTo>
                    <a:pt x="1781" y="26"/>
                    <a:pt x="957" y="334"/>
                    <a:pt x="283" y="866"/>
                  </a:cubicBezTo>
                  <a:cubicBezTo>
                    <a:pt x="208" y="924"/>
                    <a:pt x="142" y="983"/>
                    <a:pt x="75" y="1049"/>
                  </a:cubicBezTo>
                  <a:cubicBezTo>
                    <a:pt x="17" y="1099"/>
                    <a:pt x="0" y="1124"/>
                    <a:pt x="0" y="1124"/>
                  </a:cubicBezTo>
                  <a:cubicBezTo>
                    <a:pt x="366" y="850"/>
                    <a:pt x="766" y="617"/>
                    <a:pt x="1182" y="425"/>
                  </a:cubicBezTo>
                  <a:cubicBezTo>
                    <a:pt x="1639" y="234"/>
                    <a:pt x="2130" y="134"/>
                    <a:pt x="2629" y="134"/>
                  </a:cubicBezTo>
                  <a:cubicBezTo>
                    <a:pt x="3245" y="134"/>
                    <a:pt x="3852" y="242"/>
                    <a:pt x="4426" y="450"/>
                  </a:cubicBezTo>
                  <a:cubicBezTo>
                    <a:pt x="5042" y="658"/>
                    <a:pt x="5624" y="899"/>
                    <a:pt x="6198" y="1041"/>
                  </a:cubicBezTo>
                  <a:cubicBezTo>
                    <a:pt x="6616" y="1161"/>
                    <a:pt x="7045" y="1221"/>
                    <a:pt x="7481" y="1221"/>
                  </a:cubicBezTo>
                  <a:cubicBezTo>
                    <a:pt x="7558" y="1221"/>
                    <a:pt x="7635" y="1219"/>
                    <a:pt x="7713" y="1216"/>
                  </a:cubicBezTo>
                  <a:cubicBezTo>
                    <a:pt x="8054" y="1191"/>
                    <a:pt x="8395" y="1099"/>
                    <a:pt x="8703" y="949"/>
                  </a:cubicBezTo>
                  <a:cubicBezTo>
                    <a:pt x="8786" y="908"/>
                    <a:pt x="8861" y="858"/>
                    <a:pt x="8936" y="800"/>
                  </a:cubicBezTo>
                  <a:cubicBezTo>
                    <a:pt x="8986" y="758"/>
                    <a:pt x="9011" y="733"/>
                    <a:pt x="9011" y="733"/>
                  </a:cubicBezTo>
                  <a:lnTo>
                    <a:pt x="9011" y="733"/>
                  </a:lnTo>
                  <a:cubicBezTo>
                    <a:pt x="9010" y="733"/>
                    <a:pt x="8894" y="800"/>
                    <a:pt x="8678" y="899"/>
                  </a:cubicBezTo>
                  <a:cubicBezTo>
                    <a:pt x="8370" y="1033"/>
                    <a:pt x="8037" y="1107"/>
                    <a:pt x="7704" y="1116"/>
                  </a:cubicBezTo>
                  <a:cubicBezTo>
                    <a:pt x="7654" y="1117"/>
                    <a:pt x="7604" y="1118"/>
                    <a:pt x="7554" y="1118"/>
                  </a:cubicBezTo>
                  <a:cubicBezTo>
                    <a:pt x="7105" y="1118"/>
                    <a:pt x="6657" y="1052"/>
                    <a:pt x="6223" y="924"/>
                  </a:cubicBezTo>
                  <a:cubicBezTo>
                    <a:pt x="5683" y="775"/>
                    <a:pt x="5109" y="533"/>
                    <a:pt x="4476" y="317"/>
                  </a:cubicBezTo>
                  <a:cubicBezTo>
                    <a:pt x="3915" y="108"/>
                    <a:pt x="3314" y="0"/>
                    <a:pt x="27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7"/>
            <p:cNvSpPr/>
            <p:nvPr/>
          </p:nvSpPr>
          <p:spPr>
            <a:xfrm>
              <a:off x="2766470" y="2754515"/>
              <a:ext cx="192516" cy="25468"/>
            </a:xfrm>
            <a:custGeom>
              <a:rect b="b" l="l" r="r" t="t"/>
              <a:pathLst>
                <a:path extrusionOk="0" h="1236" w="9627">
                  <a:moveTo>
                    <a:pt x="2990" y="1"/>
                  </a:moveTo>
                  <a:cubicBezTo>
                    <a:pt x="2931" y="1"/>
                    <a:pt x="2872" y="2"/>
                    <a:pt x="2813" y="4"/>
                  </a:cubicBezTo>
                  <a:cubicBezTo>
                    <a:pt x="1898" y="71"/>
                    <a:pt x="1024" y="412"/>
                    <a:pt x="300" y="969"/>
                  </a:cubicBezTo>
                  <a:cubicBezTo>
                    <a:pt x="217" y="1036"/>
                    <a:pt x="142" y="1102"/>
                    <a:pt x="76" y="1169"/>
                  </a:cubicBezTo>
                  <a:cubicBezTo>
                    <a:pt x="26" y="1211"/>
                    <a:pt x="1" y="1236"/>
                    <a:pt x="1" y="1236"/>
                  </a:cubicBezTo>
                  <a:cubicBezTo>
                    <a:pt x="400" y="944"/>
                    <a:pt x="824" y="695"/>
                    <a:pt x="1274" y="487"/>
                  </a:cubicBezTo>
                  <a:cubicBezTo>
                    <a:pt x="1764" y="279"/>
                    <a:pt x="2289" y="154"/>
                    <a:pt x="2813" y="121"/>
                  </a:cubicBezTo>
                  <a:cubicBezTo>
                    <a:pt x="2854" y="120"/>
                    <a:pt x="2895" y="119"/>
                    <a:pt x="2936" y="119"/>
                  </a:cubicBezTo>
                  <a:cubicBezTo>
                    <a:pt x="3551" y="119"/>
                    <a:pt x="4157" y="235"/>
                    <a:pt x="4726" y="453"/>
                  </a:cubicBezTo>
                  <a:cubicBezTo>
                    <a:pt x="5342" y="695"/>
                    <a:pt x="5974" y="903"/>
                    <a:pt x="6615" y="1069"/>
                  </a:cubicBezTo>
                  <a:cubicBezTo>
                    <a:pt x="6885" y="1115"/>
                    <a:pt x="7158" y="1138"/>
                    <a:pt x="7430" y="1138"/>
                  </a:cubicBezTo>
                  <a:cubicBezTo>
                    <a:pt x="7703" y="1138"/>
                    <a:pt x="7975" y="1115"/>
                    <a:pt x="8246" y="1069"/>
                  </a:cubicBezTo>
                  <a:cubicBezTo>
                    <a:pt x="8603" y="1011"/>
                    <a:pt x="8961" y="903"/>
                    <a:pt x="9285" y="736"/>
                  </a:cubicBezTo>
                  <a:cubicBezTo>
                    <a:pt x="9377" y="695"/>
                    <a:pt x="9460" y="645"/>
                    <a:pt x="9543" y="587"/>
                  </a:cubicBezTo>
                  <a:cubicBezTo>
                    <a:pt x="9593" y="545"/>
                    <a:pt x="9627" y="520"/>
                    <a:pt x="9618" y="512"/>
                  </a:cubicBezTo>
                  <a:lnTo>
                    <a:pt x="9618" y="512"/>
                  </a:lnTo>
                  <a:cubicBezTo>
                    <a:pt x="9618" y="512"/>
                    <a:pt x="9493" y="587"/>
                    <a:pt x="9261" y="695"/>
                  </a:cubicBezTo>
                  <a:cubicBezTo>
                    <a:pt x="8936" y="836"/>
                    <a:pt x="8587" y="936"/>
                    <a:pt x="8229" y="986"/>
                  </a:cubicBezTo>
                  <a:cubicBezTo>
                    <a:pt x="7998" y="1019"/>
                    <a:pt x="7764" y="1036"/>
                    <a:pt x="7530" y="1036"/>
                  </a:cubicBezTo>
                  <a:cubicBezTo>
                    <a:pt x="7232" y="1036"/>
                    <a:pt x="6933" y="1009"/>
                    <a:pt x="6640" y="953"/>
                  </a:cubicBezTo>
                  <a:cubicBezTo>
                    <a:pt x="6008" y="778"/>
                    <a:pt x="5384" y="578"/>
                    <a:pt x="4768" y="337"/>
                  </a:cubicBezTo>
                  <a:cubicBezTo>
                    <a:pt x="4199" y="117"/>
                    <a:pt x="3596" y="1"/>
                    <a:pt x="29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7"/>
            <p:cNvSpPr/>
            <p:nvPr/>
          </p:nvSpPr>
          <p:spPr>
            <a:xfrm>
              <a:off x="2718558" y="2707451"/>
              <a:ext cx="282525" cy="2761"/>
            </a:xfrm>
            <a:custGeom>
              <a:rect b="b" l="l" r="r" t="t"/>
              <a:pathLst>
                <a:path extrusionOk="0" h="134" w="14128">
                  <a:moveTo>
                    <a:pt x="7064" y="0"/>
                  </a:moveTo>
                  <a:cubicBezTo>
                    <a:pt x="3162" y="0"/>
                    <a:pt x="1" y="25"/>
                    <a:pt x="1" y="67"/>
                  </a:cubicBezTo>
                  <a:cubicBezTo>
                    <a:pt x="1" y="100"/>
                    <a:pt x="3162" y="133"/>
                    <a:pt x="7064" y="133"/>
                  </a:cubicBezTo>
                  <a:cubicBezTo>
                    <a:pt x="10966" y="133"/>
                    <a:pt x="14128" y="100"/>
                    <a:pt x="14128" y="67"/>
                  </a:cubicBezTo>
                  <a:cubicBezTo>
                    <a:pt x="14128" y="34"/>
                    <a:pt x="10966" y="0"/>
                    <a:pt x="70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7" name="Google Shape;1427;p37"/>
          <p:cNvSpPr txBox="1"/>
          <p:nvPr/>
        </p:nvSpPr>
        <p:spPr>
          <a:xfrm>
            <a:off x="1848250" y="3240800"/>
            <a:ext cx="3000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1"/>
                </a:solidFill>
                <a:latin typeface="Comfortaa Regular"/>
                <a:ea typeface="Comfortaa Regular"/>
                <a:cs typeface="Comfortaa Regular"/>
                <a:sym typeface="Comfortaa Regular"/>
              </a:rPr>
              <a:t>The Attributes: </a:t>
            </a:r>
            <a:endParaRPr sz="1000">
              <a:solidFill>
                <a:schemeClr val="accent1"/>
              </a:solidFill>
              <a:latin typeface="Comfortaa Regular"/>
              <a:ea typeface="Comfortaa Regular"/>
              <a:cs typeface="Comfortaa Regular"/>
              <a:sym typeface="Comfortaa Regular"/>
            </a:endParaRPr>
          </a:p>
          <a:p>
            <a:pPr indent="-292100" lvl="0" marL="457200" rtl="0" algn="l">
              <a:spcBef>
                <a:spcPts val="0"/>
              </a:spcBef>
              <a:spcAft>
                <a:spcPts val="0"/>
              </a:spcAft>
              <a:buClr>
                <a:schemeClr val="accent1"/>
              </a:buClr>
              <a:buSzPts val="1000"/>
              <a:buFont typeface="Comfortaa Regular"/>
              <a:buChar char="❏"/>
            </a:pPr>
            <a:r>
              <a:rPr lang="en" sz="1000">
                <a:solidFill>
                  <a:schemeClr val="accent1"/>
                </a:solidFill>
                <a:latin typeface="Comfortaa Regular"/>
                <a:ea typeface="Comfortaa Regular"/>
                <a:cs typeface="Comfortaa Regular"/>
                <a:sym typeface="Comfortaa Regular"/>
              </a:rPr>
              <a:t>Budget, Popularity, </a:t>
            </a:r>
            <a:endParaRPr sz="1000">
              <a:solidFill>
                <a:schemeClr val="accent1"/>
              </a:solidFill>
              <a:latin typeface="Comfortaa Regular"/>
              <a:ea typeface="Comfortaa Regular"/>
              <a:cs typeface="Comfortaa Regular"/>
              <a:sym typeface="Comfortaa Regular"/>
            </a:endParaRPr>
          </a:p>
          <a:p>
            <a:pPr indent="-292100" lvl="0" marL="457200" rtl="0" algn="l">
              <a:spcBef>
                <a:spcPts val="0"/>
              </a:spcBef>
              <a:spcAft>
                <a:spcPts val="0"/>
              </a:spcAft>
              <a:buClr>
                <a:schemeClr val="accent1"/>
              </a:buClr>
              <a:buSzPts val="1000"/>
              <a:buFont typeface="Comfortaa Regular"/>
              <a:buChar char="❏"/>
            </a:pPr>
            <a:r>
              <a:rPr lang="en" sz="1000">
                <a:solidFill>
                  <a:schemeClr val="accent1"/>
                </a:solidFill>
                <a:latin typeface="Comfortaa Regular"/>
                <a:ea typeface="Comfortaa Regular"/>
                <a:cs typeface="Comfortaa Regular"/>
                <a:sym typeface="Comfortaa Regular"/>
              </a:rPr>
              <a:t>Avg_Cast_Var, </a:t>
            </a:r>
            <a:endParaRPr sz="1000">
              <a:solidFill>
                <a:schemeClr val="accent1"/>
              </a:solidFill>
              <a:latin typeface="Comfortaa Regular"/>
              <a:ea typeface="Comfortaa Regular"/>
              <a:cs typeface="Comfortaa Regular"/>
              <a:sym typeface="Comfortaa Regular"/>
            </a:endParaRPr>
          </a:p>
          <a:p>
            <a:pPr indent="-292100" lvl="0" marL="457200" rtl="0" algn="l">
              <a:spcBef>
                <a:spcPts val="0"/>
              </a:spcBef>
              <a:spcAft>
                <a:spcPts val="0"/>
              </a:spcAft>
              <a:buClr>
                <a:schemeClr val="accent1"/>
              </a:buClr>
              <a:buSzPts val="1000"/>
              <a:buFont typeface="Comfortaa Regular"/>
              <a:buChar char="❏"/>
            </a:pPr>
            <a:r>
              <a:rPr lang="en" sz="1000">
                <a:solidFill>
                  <a:schemeClr val="accent1"/>
                </a:solidFill>
                <a:latin typeface="Comfortaa Regular"/>
                <a:ea typeface="Comfortaa Regular"/>
                <a:cs typeface="Comfortaa Regular"/>
                <a:sym typeface="Comfortaa Regular"/>
              </a:rPr>
              <a:t>Director_Var, </a:t>
            </a:r>
            <a:endParaRPr sz="1000">
              <a:solidFill>
                <a:schemeClr val="accent1"/>
              </a:solidFill>
              <a:latin typeface="Comfortaa Regular"/>
              <a:ea typeface="Comfortaa Regular"/>
              <a:cs typeface="Comfortaa Regular"/>
              <a:sym typeface="Comfortaa Regular"/>
            </a:endParaRPr>
          </a:p>
          <a:p>
            <a:pPr indent="-292100" lvl="0" marL="457200" rtl="0" algn="l">
              <a:spcBef>
                <a:spcPts val="0"/>
              </a:spcBef>
              <a:spcAft>
                <a:spcPts val="0"/>
              </a:spcAft>
              <a:buClr>
                <a:schemeClr val="accent1"/>
              </a:buClr>
              <a:buSzPts val="1000"/>
              <a:buFont typeface="Comfortaa Regular"/>
              <a:buChar char="❏"/>
            </a:pPr>
            <a:r>
              <a:rPr lang="en" sz="1000">
                <a:solidFill>
                  <a:schemeClr val="accent1"/>
                </a:solidFill>
                <a:latin typeface="Comfortaa Regular"/>
                <a:ea typeface="Comfortaa Regular"/>
                <a:cs typeface="Comfortaa Regular"/>
                <a:sym typeface="Comfortaa Regular"/>
              </a:rPr>
              <a:t>Production_Var, </a:t>
            </a:r>
            <a:endParaRPr sz="1000">
              <a:solidFill>
                <a:schemeClr val="accent1"/>
              </a:solidFill>
              <a:latin typeface="Comfortaa Regular"/>
              <a:ea typeface="Comfortaa Regular"/>
              <a:cs typeface="Comfortaa Regular"/>
              <a:sym typeface="Comfortaa Regular"/>
            </a:endParaRPr>
          </a:p>
          <a:p>
            <a:pPr indent="-292100" lvl="0" marL="457200" rtl="0" algn="l">
              <a:spcBef>
                <a:spcPts val="0"/>
              </a:spcBef>
              <a:spcAft>
                <a:spcPts val="0"/>
              </a:spcAft>
              <a:buClr>
                <a:schemeClr val="accent1"/>
              </a:buClr>
              <a:buSzPts val="1000"/>
              <a:buFont typeface="Comfortaa Regular"/>
              <a:buChar char="❏"/>
            </a:pPr>
            <a:r>
              <a:rPr lang="en" sz="1000">
                <a:solidFill>
                  <a:schemeClr val="accent1"/>
                </a:solidFill>
                <a:latin typeface="Comfortaa Regular"/>
                <a:ea typeface="Comfortaa Regular"/>
                <a:cs typeface="Comfortaa Regular"/>
                <a:sym typeface="Comfortaa Regular"/>
              </a:rPr>
              <a:t>Day_Of_Week, </a:t>
            </a:r>
            <a:endParaRPr sz="1000">
              <a:solidFill>
                <a:schemeClr val="accent1"/>
              </a:solidFill>
              <a:latin typeface="Comfortaa Regular"/>
              <a:ea typeface="Comfortaa Regular"/>
              <a:cs typeface="Comfortaa Regular"/>
              <a:sym typeface="Comfortaa Regular"/>
            </a:endParaRPr>
          </a:p>
          <a:p>
            <a:pPr indent="-292100" lvl="0" marL="457200" rtl="0" algn="l">
              <a:spcBef>
                <a:spcPts val="0"/>
              </a:spcBef>
              <a:spcAft>
                <a:spcPts val="0"/>
              </a:spcAft>
              <a:buClr>
                <a:schemeClr val="accent1"/>
              </a:buClr>
              <a:buSzPts val="1000"/>
              <a:buFont typeface="Comfortaa Regular"/>
              <a:buChar char="❏"/>
            </a:pPr>
            <a:r>
              <a:rPr lang="en" sz="1000">
                <a:solidFill>
                  <a:schemeClr val="accent1"/>
                </a:solidFill>
                <a:latin typeface="Comfortaa Regular"/>
                <a:ea typeface="Comfortaa Regular"/>
                <a:cs typeface="Comfortaa Regular"/>
                <a:sym typeface="Comfortaa Regular"/>
              </a:rPr>
              <a:t>Month, </a:t>
            </a:r>
            <a:endParaRPr sz="1000">
              <a:solidFill>
                <a:schemeClr val="accent1"/>
              </a:solidFill>
              <a:latin typeface="Comfortaa Regular"/>
              <a:ea typeface="Comfortaa Regular"/>
              <a:cs typeface="Comfortaa Regular"/>
              <a:sym typeface="Comfortaa Regular"/>
            </a:endParaRPr>
          </a:p>
          <a:p>
            <a:pPr indent="-292100" lvl="0" marL="457200" rtl="0" algn="l">
              <a:spcBef>
                <a:spcPts val="0"/>
              </a:spcBef>
              <a:spcAft>
                <a:spcPts val="0"/>
              </a:spcAft>
              <a:buClr>
                <a:schemeClr val="accent1"/>
              </a:buClr>
              <a:buSzPts val="1000"/>
              <a:buFont typeface="Comfortaa Regular"/>
              <a:buChar char="❏"/>
            </a:pPr>
            <a:r>
              <a:rPr lang="en" sz="1000">
                <a:solidFill>
                  <a:schemeClr val="accent1"/>
                </a:solidFill>
                <a:latin typeface="Comfortaa Regular"/>
                <a:ea typeface="Comfortaa Regular"/>
                <a:cs typeface="Comfortaa Regular"/>
                <a:sym typeface="Comfortaa Regular"/>
              </a:rPr>
              <a:t>genre_combo, </a:t>
            </a:r>
            <a:endParaRPr sz="1000">
              <a:solidFill>
                <a:schemeClr val="accent1"/>
              </a:solidFill>
              <a:latin typeface="Comfortaa Regular"/>
              <a:ea typeface="Comfortaa Regular"/>
              <a:cs typeface="Comfortaa Regular"/>
              <a:sym typeface="Comfortaa Regular"/>
            </a:endParaRPr>
          </a:p>
          <a:p>
            <a:pPr indent="-292100" lvl="0" marL="457200" rtl="0" algn="l">
              <a:spcBef>
                <a:spcPts val="0"/>
              </a:spcBef>
              <a:spcAft>
                <a:spcPts val="0"/>
              </a:spcAft>
              <a:buClr>
                <a:schemeClr val="accent1"/>
              </a:buClr>
              <a:buSzPts val="1000"/>
              <a:buFont typeface="Comfortaa Regular"/>
              <a:buChar char="❏"/>
            </a:pPr>
            <a:r>
              <a:rPr lang="en" sz="1000">
                <a:solidFill>
                  <a:schemeClr val="accent1"/>
                </a:solidFill>
                <a:latin typeface="Comfortaa Regular"/>
                <a:ea typeface="Comfortaa Regular"/>
                <a:cs typeface="Comfortaa Regular"/>
                <a:sym typeface="Comfortaa Regular"/>
              </a:rPr>
              <a:t>Run Time</a:t>
            </a:r>
            <a:endParaRPr sz="1000">
              <a:solidFill>
                <a:schemeClr val="accent1"/>
              </a:solidFill>
              <a:latin typeface="Comfortaa Regular"/>
              <a:ea typeface="Comfortaa Regular"/>
              <a:cs typeface="Comfortaa Regular"/>
              <a:sym typeface="Comfortaa Regular"/>
            </a:endParaRPr>
          </a:p>
        </p:txBody>
      </p:sp>
      <p:grpSp>
        <p:nvGrpSpPr>
          <p:cNvPr id="1428" name="Google Shape;1428;p37"/>
          <p:cNvGrpSpPr/>
          <p:nvPr/>
        </p:nvGrpSpPr>
        <p:grpSpPr>
          <a:xfrm>
            <a:off x="0" y="4810700"/>
            <a:ext cx="9144000" cy="342900"/>
            <a:chOff x="0" y="2452650"/>
            <a:chExt cx="9144000" cy="342900"/>
          </a:xfrm>
        </p:grpSpPr>
        <p:sp>
          <p:nvSpPr>
            <p:cNvPr id="1429" name="Google Shape;1429;p37"/>
            <p:cNvSpPr/>
            <p:nvPr/>
          </p:nvSpPr>
          <p:spPr>
            <a:xfrm>
              <a:off x="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Introduction</a:t>
              </a:r>
              <a:endParaRPr sz="1200">
                <a:solidFill>
                  <a:schemeClr val="accent2"/>
                </a:solidFill>
              </a:endParaRPr>
            </a:p>
          </p:txBody>
        </p:sp>
        <p:sp>
          <p:nvSpPr>
            <p:cNvPr id="1430" name="Google Shape;1430;p37"/>
            <p:cNvSpPr/>
            <p:nvPr/>
          </p:nvSpPr>
          <p:spPr>
            <a:xfrm>
              <a:off x="18288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Wrangling</a:t>
              </a:r>
              <a:endParaRPr sz="1200">
                <a:solidFill>
                  <a:schemeClr val="accent2"/>
                </a:solidFill>
              </a:endParaRPr>
            </a:p>
          </p:txBody>
        </p:sp>
        <p:sp>
          <p:nvSpPr>
            <p:cNvPr id="1431" name="Google Shape;1431;p37"/>
            <p:cNvSpPr/>
            <p:nvPr/>
          </p:nvSpPr>
          <p:spPr>
            <a:xfrm>
              <a:off x="36576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Analysis</a:t>
              </a:r>
              <a:endParaRPr sz="1200">
                <a:solidFill>
                  <a:schemeClr val="accent2"/>
                </a:solidFill>
              </a:endParaRPr>
            </a:p>
          </p:txBody>
        </p:sp>
        <p:sp>
          <p:nvSpPr>
            <p:cNvPr id="1432" name="Google Shape;1432;p37"/>
            <p:cNvSpPr/>
            <p:nvPr/>
          </p:nvSpPr>
          <p:spPr>
            <a:xfrm>
              <a:off x="5486400" y="2452650"/>
              <a:ext cx="19926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Machine Learning</a:t>
              </a:r>
              <a:endParaRPr sz="1200">
                <a:solidFill>
                  <a:schemeClr val="accent2"/>
                </a:solidFill>
              </a:endParaRPr>
            </a:p>
          </p:txBody>
        </p:sp>
        <p:sp>
          <p:nvSpPr>
            <p:cNvPr id="1433" name="Google Shape;1433;p37"/>
            <p:cNvSpPr/>
            <p:nvPr/>
          </p:nvSpPr>
          <p:spPr>
            <a:xfrm>
              <a:off x="7315200" y="2452650"/>
              <a:ext cx="1828800" cy="342900"/>
            </a:xfrm>
            <a:prstGeom prst="chevron">
              <a:avLst>
                <a:gd fmla="val 50000" name="adj"/>
              </a:avLst>
            </a:prstGeom>
            <a:solidFill>
              <a:srgbClr val="EFEFEF"/>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rPr>
                <a:t>Conclusion</a:t>
              </a:r>
              <a:endParaRPr sz="1200">
                <a:solidFill>
                  <a:schemeClr val="accent2"/>
                </a:solidFill>
              </a:endParaRPr>
            </a:p>
          </p:txBody>
        </p:sp>
        <p:sp>
          <p:nvSpPr>
            <p:cNvPr id="1434" name="Google Shape;1434;p37"/>
            <p:cNvSpPr/>
            <p:nvPr/>
          </p:nvSpPr>
          <p:spPr>
            <a:xfrm>
              <a:off x="5495700" y="2464050"/>
              <a:ext cx="1974000" cy="320100"/>
            </a:xfrm>
            <a:prstGeom prst="chevron">
              <a:avLst>
                <a:gd fmla="val 50000"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A7D86D"/>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2"/>
                                        </p:tgtEl>
                                        <p:attrNameLst>
                                          <p:attrName>style.visibility</p:attrName>
                                        </p:attrNameLst>
                                      </p:cBhvr>
                                      <p:to>
                                        <p:strVal val="visible"/>
                                      </p:to>
                                    </p:set>
                                    <p:animEffect filter="fade" transition="in">
                                      <p:cBhvr>
                                        <p:cTn dur="1000"/>
                                        <p:tgtEl>
                                          <p:spTgt spid="1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7"/>
                                        </p:tgtEl>
                                        <p:attrNameLst>
                                          <p:attrName>style.visibility</p:attrName>
                                        </p:attrNameLst>
                                      </p:cBhvr>
                                      <p:to>
                                        <p:strVal val="visible"/>
                                      </p:to>
                                    </p:set>
                                    <p:animEffect filter="fade" transition="in">
                                      <p:cBhvr>
                                        <p:cTn dur="1000"/>
                                        <p:tgtEl>
                                          <p:spTgt spid="1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lue Telecommuting by Slidesgo">
  <a:themeElements>
    <a:clrScheme name="Simple Light">
      <a:dk1>
        <a:srgbClr val="436B8B"/>
      </a:dk1>
      <a:lt1>
        <a:srgbClr val="FFFFFF"/>
      </a:lt1>
      <a:dk2>
        <a:srgbClr val="95CDF0"/>
      </a:dk2>
      <a:lt2>
        <a:srgbClr val="E2E7ED"/>
      </a:lt2>
      <a:accent1>
        <a:srgbClr val="4E89AE"/>
      </a:accent1>
      <a:accent2>
        <a:srgbClr val="43658B"/>
      </a:accent2>
      <a:accent3>
        <a:srgbClr val="BBE2FA"/>
      </a:accent3>
      <a:accent4>
        <a:srgbClr val="37526D"/>
      </a:accent4>
      <a:accent5>
        <a:srgbClr val="D7ECF7"/>
      </a:accent5>
      <a:accent6>
        <a:srgbClr val="073763"/>
      </a:accent6>
      <a:hlink>
        <a:srgbClr val="99999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