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5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60" y="3429000"/>
            <a:ext cx="8389575" cy="728307"/>
          </a:xfrm>
        </p:spPr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Credit Card Fraud Detection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197" y="4348400"/>
            <a:ext cx="8389575" cy="1752600"/>
          </a:xfrm>
        </p:spPr>
        <p:txBody>
          <a:bodyPr/>
          <a:lstStyle/>
          <a:p>
            <a:pPr algn="ctr"/>
            <a:r>
              <a:rPr lang="en-US" b="1" i="1" dirty="0">
                <a:effectLst/>
                <a:latin typeface="Helvetica" pitchFamily="2" charset="0"/>
              </a:rPr>
              <a:t>TEAM V </a:t>
            </a:r>
          </a:p>
          <a:p>
            <a:pPr algn="ctr"/>
            <a:r>
              <a:rPr lang="en-US" sz="2000" i="1" dirty="0">
                <a:effectLst/>
                <a:latin typeface="Helvetica" pitchFamily="2" charset="0"/>
              </a:rPr>
              <a:t>Aveline </a:t>
            </a:r>
            <a:r>
              <a:rPr lang="en-US" sz="2000" i="1" dirty="0" err="1">
                <a:effectLst/>
                <a:latin typeface="Helvetica" pitchFamily="2" charset="0"/>
              </a:rPr>
              <a:t>Mariya</a:t>
            </a:r>
            <a:r>
              <a:rPr lang="en-US" sz="2000" i="1" dirty="0">
                <a:effectLst/>
                <a:latin typeface="Helvetica" pitchFamily="2" charset="0"/>
              </a:rPr>
              <a:t> </a:t>
            </a:r>
            <a:r>
              <a:rPr lang="en-US" sz="2000" i="1" dirty="0" err="1">
                <a:effectLst/>
                <a:latin typeface="Helvetica" pitchFamily="2" charset="0"/>
              </a:rPr>
              <a:t>Shaji</a:t>
            </a:r>
            <a:r>
              <a:rPr lang="en-US" sz="2000" i="1" dirty="0">
                <a:effectLst/>
                <a:latin typeface="Helvetica" pitchFamily="2" charset="0"/>
              </a:rPr>
              <a:t>, </a:t>
            </a:r>
            <a:r>
              <a:rPr lang="en-US" sz="2000" i="1" dirty="0" err="1">
                <a:effectLst/>
                <a:latin typeface="Helvetica" pitchFamily="2" charset="0"/>
              </a:rPr>
              <a:t>Kyuri</a:t>
            </a:r>
            <a:r>
              <a:rPr lang="en-US" sz="2000" i="1" dirty="0">
                <a:effectLst/>
                <a:latin typeface="Helvetica" pitchFamily="2" charset="0"/>
              </a:rPr>
              <a:t> Kim, Satya Bharath Reddy </a:t>
            </a:r>
            <a:r>
              <a:rPr lang="en-US" sz="2000" i="1" dirty="0" err="1">
                <a:effectLst/>
                <a:latin typeface="Helvetica" pitchFamily="2" charset="0"/>
              </a:rPr>
              <a:t>Duvvi</a:t>
            </a:r>
            <a:endParaRPr lang="en-US" sz="2000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5692B9-20D3-B27F-0B39-461D862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Decision Tree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CD8591-4F2A-D4CA-37F6-1EA99D910F1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938306" y="1892532"/>
            <a:ext cx="6047113" cy="34750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1A64C6C-B54B-0D45-E2D7-D364E38A7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75" y="2123750"/>
            <a:ext cx="458724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5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FFA98F-AEC6-446D-382E-EA997C5B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324" y="734453"/>
            <a:ext cx="3104346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KNN Model</a:t>
            </a:r>
          </a:p>
        </p:txBody>
      </p:sp>
      <p:pic>
        <p:nvPicPr>
          <p:cNvPr id="4" name="Content Placeholder 3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384DB02A-F0ED-5264-FE06-6BF81229B0F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613263" y="78057"/>
            <a:ext cx="4724400" cy="28194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8B48809-35B1-5E82-C023-D71B2EFE7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06" y="2664734"/>
            <a:ext cx="5241663" cy="307163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CE27007-682E-43BA-91E7-86A5E9D3B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3163"/>
            <a:ext cx="6184994" cy="32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8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66CE-126E-656B-F2C9-C738AD4F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in Over-Sampling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E36AB-C8EA-A940-585A-9CE92250D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0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1F2B47-952A-C503-0847-BA0A145B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Classifier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D1D5756-C3E4-0ED5-EBC2-74D78D8B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7" y="2182464"/>
            <a:ext cx="4777740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A19B76-099F-9821-110E-AE530EB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96DF9-A2DE-ABC7-DF74-B6157423E2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5692B9-20D3-B27F-0B39-461D862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Decision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0BA39-5CD2-F242-B668-7901B90B7A9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FFA98F-AEC6-446D-382E-EA997C5B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324" y="734453"/>
            <a:ext cx="3104346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KNN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808FEA-22C8-336B-606D-B1003BBA89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83112" y="2085275"/>
            <a:ext cx="8976732" cy="2163337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use different methods to handle “Unbalanced Data”.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 different ML Algorithms and identify the best model for predicting Credit Card Fraud Detection.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86AFC1-FCAB-2FC3-5A28-6FB9E1E2983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712" y="1825625"/>
            <a:ext cx="10872439" cy="169816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Which ML model performs best in predictive analysis on credit card transaction dataset and detect the fraudulent transactions from the given dataset </a:t>
            </a:r>
            <a:r>
              <a:rPr lang="en-US" sz="2400" dirty="0">
                <a:solidFill>
                  <a:srgbClr val="FF0000"/>
                </a:solidFill>
              </a:rPr>
              <a:t>!?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D1AE3-91BB-7D05-C611-1D1221C0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Questions</a:t>
            </a:r>
          </a:p>
        </p:txBody>
      </p:sp>
    </p:spTree>
    <p:extLst>
      <p:ext uri="{BB962C8B-B14F-4D97-AF65-F5344CB8AC3E}">
        <p14:creationId xmlns:p14="http://schemas.microsoft.com/office/powerpoint/2010/main" val="404164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4979A-535A-7B3D-60AB-AED71F8E7DB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07577"/>
            <a:ext cx="10515600" cy="241981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September 2013 data by European cardholders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Unbalanced Data:  492 frauds out of 284,807 transactions (</a:t>
            </a:r>
            <a:r>
              <a:rPr lang="en-US" b="1" i="0" dirty="0">
                <a:solidFill>
                  <a:srgbClr val="FF0000"/>
                </a:solidFill>
                <a:effectLst/>
                <a:latin typeface="ui-monospace"/>
              </a:rPr>
              <a:t>0.172%</a:t>
            </a: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ui-monospace"/>
              </a:rPr>
              <a:t>C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ontains only numerical input variables which are the result of a PCA transformation</a:t>
            </a:r>
            <a:endParaRPr lang="en-US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ui-monospace"/>
              </a:rPr>
              <a:t>Data Source: </a:t>
            </a:r>
            <a:r>
              <a:rPr lang="en-US" sz="2800" dirty="0">
                <a:effectLst/>
                <a:latin typeface="ui-monospace"/>
                <a:hlinkClick r:id="rId2"/>
              </a:rPr>
              <a:t>https://www.kaggle.com/mlg-ulb/creditcardfraud</a:t>
            </a:r>
            <a:endParaRPr lang="en-US" sz="2800" dirty="0"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24292F"/>
              </a:solidFill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AA61E9-BDB6-B3EE-7D0C-72EC86EE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59C1B31-0FAC-9B7F-B5D6-FE601CA4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7" y="1502460"/>
            <a:ext cx="939807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8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BD942-D097-7663-B997-6159B4457EB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10883" y="1847927"/>
            <a:ext cx="4938132" cy="2467595"/>
          </a:xfrm>
          <a:ln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Import 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Removed missing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Checked and deleted Duplicates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Basic EDA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Implemented Balancing Techniques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ML Algorithms on final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C46DD9-36B8-7CCD-15BC-23431C11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898" y="884524"/>
            <a:ext cx="5368044" cy="9570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Understanding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F542B-3A0A-255D-A6B3-9F5CBBF9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139" y="55755"/>
            <a:ext cx="2365545" cy="5662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DCB14-F0D6-62F4-E7FF-D1165833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763" y="4503454"/>
            <a:ext cx="4010804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6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80FC0-0D5F-4C0D-7A1E-46B408EA24D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0235" y="1579638"/>
            <a:ext cx="3885736" cy="37405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DFA7EB-E17C-1728-E677-CD9B22E6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291" y="203126"/>
            <a:ext cx="4609761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52061-3E53-ED7C-B0A0-2EBF07C4E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866" y="1579638"/>
            <a:ext cx="3935874" cy="3788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E2CB8-99D1-084D-BA98-A2309F51F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334" y="1579638"/>
            <a:ext cx="3813169" cy="374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868A3-E103-7595-F910-38091D20926F}"/>
              </a:ext>
            </a:extLst>
          </p:cNvPr>
          <p:cNvSpPr txBox="1"/>
          <p:nvPr/>
        </p:nvSpPr>
        <p:spPr>
          <a:xfrm>
            <a:off x="345688" y="1159725"/>
            <a:ext cx="344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Unbalanced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7F2C9-AEE5-9A8D-B58E-92DD8117B66C}"/>
              </a:ext>
            </a:extLst>
          </p:cNvPr>
          <p:cNvSpPr txBox="1"/>
          <p:nvPr/>
        </p:nvSpPr>
        <p:spPr>
          <a:xfrm>
            <a:off x="4460488" y="1127285"/>
            <a:ext cx="27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Sampling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16998-052C-63C4-36A1-DF21E7FBDF3A}"/>
              </a:ext>
            </a:extLst>
          </p:cNvPr>
          <p:cNvSpPr txBox="1"/>
          <p:nvPr/>
        </p:nvSpPr>
        <p:spPr>
          <a:xfrm>
            <a:off x="8630325" y="1120166"/>
            <a:ext cx="27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 Sampling</a:t>
            </a:r>
          </a:p>
        </p:txBody>
      </p:sp>
    </p:spTree>
    <p:extLst>
      <p:ext uri="{BB962C8B-B14F-4D97-AF65-F5344CB8AC3E}">
        <p14:creationId xmlns:p14="http://schemas.microsoft.com/office/powerpoint/2010/main" val="105615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529C-5BCE-67DB-2F68-EBE4CD50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in Under-Sampling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EDD6D-BA2F-9D5B-8986-8A41452B7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BC2120-D94F-AFF8-0602-5C791835D49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247161" y="1913708"/>
            <a:ext cx="5384800" cy="3149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1F2B47-952A-C503-0847-BA0A145B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Classifier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FA29971-F650-8FB9-EBC1-571B6AF8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23" y="2052138"/>
            <a:ext cx="4404360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A19B76-099F-9821-110E-AE530EB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  <p:pic>
        <p:nvPicPr>
          <p:cNvPr id="4" name="Content Placeholder 3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3CC4C23-6E88-76CD-BA5F-FA6C3C089A4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716299" y="1803322"/>
            <a:ext cx="5822053" cy="34750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ADEC8C5-8A20-87AF-0C05-8E6C50F3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48" y="2108281"/>
            <a:ext cx="463296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173</Words>
  <Application>Microsoft Macintosh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</vt:lpstr>
      <vt:lpstr>ui-monospace</vt:lpstr>
      <vt:lpstr>Office Theme</vt:lpstr>
      <vt:lpstr>2_Office Theme</vt:lpstr>
      <vt:lpstr>1_Office Theme</vt:lpstr>
      <vt:lpstr>Credit Card Fraud Detection</vt:lpstr>
      <vt:lpstr>Purpose</vt:lpstr>
      <vt:lpstr>SMART Questions</vt:lpstr>
      <vt:lpstr>Data</vt:lpstr>
      <vt:lpstr>Understanding DATA</vt:lpstr>
      <vt:lpstr>Data Visualization</vt:lpstr>
      <vt:lpstr>ML Models in Under-Sampling</vt:lpstr>
      <vt:lpstr>Random Forest Classifier</vt:lpstr>
      <vt:lpstr>Logistic Regression</vt:lpstr>
      <vt:lpstr>Decision Tree</vt:lpstr>
      <vt:lpstr>KNN Model</vt:lpstr>
      <vt:lpstr>ML Models in Over-Sampling</vt:lpstr>
      <vt:lpstr>Random Forest Classifier</vt:lpstr>
      <vt:lpstr>Logistic Regression</vt:lpstr>
      <vt:lpstr>Decision Tree</vt:lpstr>
      <vt:lpstr>KNN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Shaji, Aveline Mariya</cp:lastModifiedBy>
  <cp:revision>31</cp:revision>
  <dcterms:created xsi:type="dcterms:W3CDTF">2020-03-10T16:22:03Z</dcterms:created>
  <dcterms:modified xsi:type="dcterms:W3CDTF">2022-12-12T16:25:30Z</dcterms:modified>
</cp:coreProperties>
</file>