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8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1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3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6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49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6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8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19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7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7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4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451C-830E-41C8-BD96-AAE7F8BD885C}" type="datetimeFigureOut">
              <a:rPr lang="ko-KR" altLang="en-US" smtClean="0"/>
              <a:t>2023-01-08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683C-B1B4-4F90-B422-59B328567D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5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3" y="634138"/>
            <a:ext cx="10784759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640080" y="958779"/>
            <a:ext cx="10773296" cy="3089519"/>
            <a:chOff x="640080" y="958779"/>
            <a:chExt cx="10773296" cy="3089519"/>
          </a:xfrm>
        </p:grpSpPr>
        <p:sp>
          <p:nvSpPr>
            <p:cNvPr id="4" name="직사각형 3"/>
            <p:cNvSpPr/>
            <p:nvPr/>
          </p:nvSpPr>
          <p:spPr>
            <a:xfrm>
              <a:off x="640080" y="1097280"/>
              <a:ext cx="1695796" cy="989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CADLogin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333404" y="1097279"/>
              <a:ext cx="1695796" cy="989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CAD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26728" y="1097279"/>
              <a:ext cx="1695796" cy="989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CADAO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4" idx="3"/>
              <a:endCxn id="5" idx="1"/>
            </p:cNvCxnSpPr>
            <p:nvPr/>
          </p:nvCxnSpPr>
          <p:spPr>
            <a:xfrm flipV="1">
              <a:off x="2335876" y="1591887"/>
              <a:ext cx="9975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3"/>
              <a:endCxn id="6" idx="1"/>
            </p:cNvCxnSpPr>
            <p:nvPr/>
          </p:nvCxnSpPr>
          <p:spPr>
            <a:xfrm>
              <a:off x="5029200" y="1591887"/>
              <a:ext cx="9975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10690" y="1591886"/>
              <a:ext cx="1180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호출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53891" y="1175957"/>
              <a:ext cx="74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호출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26728" y="3059083"/>
              <a:ext cx="1695796" cy="989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QueryXML</a:t>
              </a:r>
              <a:endParaRPr lang="ko-KR" altLang="en-US" dirty="0"/>
            </a:p>
          </p:txBody>
        </p:sp>
        <p:cxnSp>
          <p:nvCxnSpPr>
            <p:cNvPr id="16" name="직선 화살표 연결선 15"/>
            <p:cNvCxnSpPr>
              <a:stCxn id="6" idx="2"/>
              <a:endCxn id="14" idx="0"/>
            </p:cNvCxnSpPr>
            <p:nvPr/>
          </p:nvCxnSpPr>
          <p:spPr>
            <a:xfrm>
              <a:off x="6874626" y="2086494"/>
              <a:ext cx="0" cy="972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26480" y="2195144"/>
              <a:ext cx="74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호출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 flipV="1">
              <a:off x="7148945" y="2086494"/>
              <a:ext cx="0" cy="9725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148944" y="2347383"/>
              <a:ext cx="1039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쿼리문</a:t>
              </a:r>
              <a:r>
                <a:rPr lang="ko-KR" altLang="en-US" dirty="0" smtClean="0"/>
                <a:t> 반환</a:t>
              </a:r>
              <a:endParaRPr lang="ko-KR" altLang="en-US" dirty="0"/>
            </a:p>
          </p:txBody>
        </p:sp>
        <p:sp>
          <p:nvSpPr>
            <p:cNvPr id="21" name="원통 20"/>
            <p:cNvSpPr/>
            <p:nvPr/>
          </p:nvSpPr>
          <p:spPr>
            <a:xfrm>
              <a:off x="9326881" y="958779"/>
              <a:ext cx="2086495" cy="12825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MySQL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7722524" y="1388225"/>
              <a:ext cx="1604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822281" y="988836"/>
              <a:ext cx="150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쿼리문</a:t>
              </a:r>
              <a:r>
                <a:rPr lang="ko-KR" altLang="en-US" dirty="0" smtClean="0"/>
                <a:t> 전달</a:t>
              </a:r>
              <a:endParaRPr lang="ko-KR" altLang="en-US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7722524" y="1776552"/>
              <a:ext cx="16043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822281" y="1820315"/>
              <a:ext cx="150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쿼리문</a:t>
              </a:r>
              <a:r>
                <a:rPr lang="ko-KR" altLang="en-US" dirty="0" smtClean="0"/>
                <a:t> 처리 결과</a:t>
              </a:r>
              <a:endParaRPr lang="ko-KR" altLang="en-US" dirty="0"/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 flipH="1">
              <a:off x="5029200" y="1961218"/>
              <a:ext cx="9975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108172" y="2010478"/>
              <a:ext cx="748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반환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0080" y="3133898"/>
              <a:ext cx="16957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CADMain</a:t>
              </a:r>
              <a:endParaRPr lang="ko-KR" altLang="en-US" dirty="0"/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V="1">
              <a:off x="2078182" y="2086494"/>
              <a:ext cx="1654233" cy="1047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92332" y="2388122"/>
              <a:ext cx="1180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호출</a:t>
              </a:r>
              <a:endParaRPr lang="ko-KR" altLang="en-US" dirty="0"/>
            </a:p>
          </p:txBody>
        </p:sp>
        <p:cxnSp>
          <p:nvCxnSpPr>
            <p:cNvPr id="36" name="직선 화살표 연결선 35"/>
            <p:cNvCxnSpPr>
              <a:stCxn id="31" idx="0"/>
              <a:endCxn id="4" idx="2"/>
            </p:cNvCxnSpPr>
            <p:nvPr/>
          </p:nvCxnSpPr>
          <p:spPr>
            <a:xfrm flipV="1">
              <a:off x="1487978" y="2086495"/>
              <a:ext cx="0" cy="1047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14643" y="2423159"/>
              <a:ext cx="1180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호출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25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2023-01-08T08:32:36Z</dcterms:created>
  <dcterms:modified xsi:type="dcterms:W3CDTF">2023-01-08T08:32:56Z</dcterms:modified>
</cp:coreProperties>
</file>