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Josefin Slab SemiBold"/>
      <p:regular r:id="rId38"/>
      <p:bold r:id="rId39"/>
      <p:italic r:id="rId40"/>
      <p:boldItalic r:id="rId41"/>
    </p:embeddedFont>
    <p:embeddedFont>
      <p:font typeface="Montserrat"/>
      <p:regular r:id="rId42"/>
      <p:bold r:id="rId43"/>
      <p:italic r:id="rId44"/>
      <p:boldItalic r:id="rId45"/>
    </p:embeddedFont>
    <p:embeddedFont>
      <p:font typeface="Bebas Neue"/>
      <p:regular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4t5lsm10H6FPoWeNh0Y0apcbR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efinSlabSemiBold-italic.fntdata"/><Relationship Id="rId42" Type="http://schemas.openxmlformats.org/officeDocument/2006/relationships/font" Target="fonts/Montserrat-regular.fntdata"/><Relationship Id="rId41" Type="http://schemas.openxmlformats.org/officeDocument/2006/relationships/font" Target="fonts/JosefinSlabSemiBold-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BebasNeue-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JosefinSlabSemiBold-bold.fntdata"/><Relationship Id="rId38" Type="http://schemas.openxmlformats.org/officeDocument/2006/relationships/font" Target="fonts/JosefinSlabSemiBol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9" name="Google Shape;17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15c51612d23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9" name="Google Shape;1989;g15c51612d23_0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163aecd46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7" name="Google Shape;1997;g163aecd4693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15d3788dc60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7" name="Google Shape;2037;g15d3788dc60_0_9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15d3788dc60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4" name="Google Shape;2044;g15d3788dc60_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9" name="Shape 2049"/>
        <p:cNvGrpSpPr/>
        <p:nvPr/>
      </p:nvGrpSpPr>
      <p:grpSpPr>
        <a:xfrm>
          <a:off x="0" y="0"/>
          <a:ext cx="0" cy="0"/>
          <a:chOff x="0" y="0"/>
          <a:chExt cx="0" cy="0"/>
        </a:xfrm>
      </p:grpSpPr>
      <p:sp>
        <p:nvSpPr>
          <p:cNvPr id="2050" name="Google Shape;2050;g163aecd469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1" name="Google Shape;2051;g163aecd4693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15ff73b63b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1" name="Google Shape;2091;g15ff73b63b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15dde90c07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7" name="Google Shape;2097;g15dde90c07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15dde90c07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3" name="Google Shape;2103;g15dde90c07f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15dde90c07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4" name="Google Shape;2134;g15dde90c07f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15f1bba5a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0" name="Google Shape;2140;g15f1bba5a8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5" name="Google Shape;17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15d3788dc60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6" name="Google Shape;2146;g15d3788dc60_3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15ff73b63b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2" name="Google Shape;2152;g15ff73b63bc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15dde90c07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8" name="Google Shape;2158;g15dde90c07f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15c51612d23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9" name="Google Shape;2189;g15c51612d23_0_8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15dde90c07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9" name="Google Shape;2209;g15dde90c07f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1" name="Shape 2221"/>
        <p:cNvGrpSpPr/>
        <p:nvPr/>
      </p:nvGrpSpPr>
      <p:grpSpPr>
        <a:xfrm>
          <a:off x="0" y="0"/>
          <a:ext cx="0" cy="0"/>
          <a:chOff x="0" y="0"/>
          <a:chExt cx="0" cy="0"/>
        </a:xfrm>
      </p:grpSpPr>
      <p:sp>
        <p:nvSpPr>
          <p:cNvPr id="2222" name="Google Shape;2222;g15d3788dc60_3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3" name="Google Shape;2223;g15d3788dc60_3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15d3788dc60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7" name="Google Shape;2237;g15d3788dc60_3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694c2730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1" name="Google Shape;2251;g1694c2730b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g1694c2730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5" name="Google Shape;2265;g1694c2730b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1694c2730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9" name="Google Shape;2279;g1694c2730b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5" name="Google Shape;17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g1694c2730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3" name="Google Shape;2293;g1694c2730b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15d3788dc60_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7" name="Google Shape;2307;g15d3788dc60_3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15dde90c07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1" name="Google Shape;2321;g15dde90c07f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6" name="Google Shape;18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15dde90c07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6" name="Google Shape;1846;g15dde90c07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15dde90c07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6" name="Google Shape;1866;g15dde90c07f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15ff73b63b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7" name="Google Shape;1897;g15ff73b63bc_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163b6d976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9" name="Google Shape;1939;g163b6d976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15f1bba5a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0" name="Google Shape;1980;g15f1bba5a8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8"/>
          <p:cNvGrpSpPr/>
          <p:nvPr/>
        </p:nvGrpSpPr>
        <p:grpSpPr>
          <a:xfrm>
            <a:off x="419709" y="2145760"/>
            <a:ext cx="289868" cy="852000"/>
            <a:chOff x="456616" y="2161477"/>
            <a:chExt cx="289868" cy="852000"/>
          </a:xfrm>
        </p:grpSpPr>
        <p:sp>
          <p:nvSpPr>
            <p:cNvPr id="10" name="Google Shape;10;p4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48"/>
          <p:cNvGrpSpPr/>
          <p:nvPr/>
        </p:nvGrpSpPr>
        <p:grpSpPr>
          <a:xfrm>
            <a:off x="6514438" y="4556641"/>
            <a:ext cx="2808779" cy="1148975"/>
            <a:chOff x="6525475" y="148600"/>
            <a:chExt cx="2808779" cy="1148975"/>
          </a:xfrm>
        </p:grpSpPr>
        <p:sp>
          <p:nvSpPr>
            <p:cNvPr id="16" name="Google Shape;16;p48"/>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8"/>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48"/>
          <p:cNvGrpSpPr/>
          <p:nvPr/>
        </p:nvGrpSpPr>
        <p:grpSpPr>
          <a:xfrm>
            <a:off x="2758638" y="4173929"/>
            <a:ext cx="3178775" cy="1439250"/>
            <a:chOff x="2608550" y="4236013"/>
            <a:chExt cx="3178775" cy="1439250"/>
          </a:xfrm>
        </p:grpSpPr>
        <p:grpSp>
          <p:nvGrpSpPr>
            <p:cNvPr id="19" name="Google Shape;19;p48"/>
            <p:cNvGrpSpPr/>
            <p:nvPr/>
          </p:nvGrpSpPr>
          <p:grpSpPr>
            <a:xfrm flipH="1" rot="10800000">
              <a:off x="2608550" y="4596963"/>
              <a:ext cx="1368260" cy="1078296"/>
              <a:chOff x="4231725" y="-443721"/>
              <a:chExt cx="1368260" cy="1078296"/>
            </a:xfrm>
          </p:grpSpPr>
          <p:sp>
            <p:nvSpPr>
              <p:cNvPr id="20" name="Google Shape;20;p48"/>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8"/>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8"/>
            <p:cNvGrpSpPr/>
            <p:nvPr/>
          </p:nvGrpSpPr>
          <p:grpSpPr>
            <a:xfrm flipH="1" rot="10800000">
              <a:off x="3550450" y="4236013"/>
              <a:ext cx="1129225" cy="1439250"/>
              <a:chOff x="5173625" y="-443725"/>
              <a:chExt cx="1129225" cy="1439250"/>
            </a:xfrm>
          </p:grpSpPr>
          <p:sp>
            <p:nvSpPr>
              <p:cNvPr id="23" name="Google Shape;23;p4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48"/>
            <p:cNvGrpSpPr/>
            <p:nvPr/>
          </p:nvGrpSpPr>
          <p:grpSpPr>
            <a:xfrm rot="10800000">
              <a:off x="4867050" y="4596963"/>
              <a:ext cx="920275" cy="1078300"/>
              <a:chOff x="4679675" y="-443725"/>
              <a:chExt cx="920275" cy="1078300"/>
            </a:xfrm>
          </p:grpSpPr>
          <p:sp>
            <p:nvSpPr>
              <p:cNvPr id="26" name="Google Shape;26;p4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8"/>
            <p:cNvGrpSpPr/>
            <p:nvPr/>
          </p:nvGrpSpPr>
          <p:grpSpPr>
            <a:xfrm rot="10800000">
              <a:off x="4164150" y="4236013"/>
              <a:ext cx="1129225" cy="1439250"/>
              <a:chOff x="5173625" y="-443725"/>
              <a:chExt cx="1129225" cy="1439250"/>
            </a:xfrm>
          </p:grpSpPr>
          <p:sp>
            <p:nvSpPr>
              <p:cNvPr id="29" name="Google Shape;29;p4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 name="Google Shape;31;p48"/>
          <p:cNvGrpSpPr/>
          <p:nvPr/>
        </p:nvGrpSpPr>
        <p:grpSpPr>
          <a:xfrm flipH="1" rot="10800000">
            <a:off x="7154325" y="3924763"/>
            <a:ext cx="474200" cy="1505350"/>
            <a:chOff x="3995775" y="-443725"/>
            <a:chExt cx="474200" cy="1505350"/>
          </a:xfrm>
        </p:grpSpPr>
        <p:sp>
          <p:nvSpPr>
            <p:cNvPr id="32" name="Google Shape;32;p48"/>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8"/>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48"/>
          <p:cNvGrpSpPr/>
          <p:nvPr/>
        </p:nvGrpSpPr>
        <p:grpSpPr>
          <a:xfrm>
            <a:off x="6612948" y="5750"/>
            <a:ext cx="1195349" cy="1078296"/>
            <a:chOff x="4404625" y="-443721"/>
            <a:chExt cx="1195349" cy="1078296"/>
          </a:xfrm>
        </p:grpSpPr>
        <p:sp>
          <p:nvSpPr>
            <p:cNvPr id="35" name="Google Shape;35;p48"/>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8"/>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48"/>
          <p:cNvGrpSpPr/>
          <p:nvPr/>
        </p:nvGrpSpPr>
        <p:grpSpPr>
          <a:xfrm>
            <a:off x="7429151" y="-104276"/>
            <a:ext cx="1129225" cy="1439250"/>
            <a:chOff x="5173625" y="-443725"/>
            <a:chExt cx="1129225" cy="1439250"/>
          </a:xfrm>
        </p:grpSpPr>
        <p:sp>
          <p:nvSpPr>
            <p:cNvPr id="38" name="Google Shape;38;p4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48"/>
          <p:cNvGrpSpPr/>
          <p:nvPr/>
        </p:nvGrpSpPr>
        <p:grpSpPr>
          <a:xfrm>
            <a:off x="3121150" y="-475160"/>
            <a:ext cx="482550" cy="1505350"/>
            <a:chOff x="3121150" y="-443725"/>
            <a:chExt cx="482550" cy="1505350"/>
          </a:xfrm>
        </p:grpSpPr>
        <p:sp>
          <p:nvSpPr>
            <p:cNvPr id="41" name="Google Shape;41;p4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48"/>
          <p:cNvGrpSpPr/>
          <p:nvPr/>
        </p:nvGrpSpPr>
        <p:grpSpPr>
          <a:xfrm>
            <a:off x="1990425" y="-467301"/>
            <a:ext cx="929375" cy="1078300"/>
            <a:chOff x="1990425" y="-443725"/>
            <a:chExt cx="929375" cy="1078300"/>
          </a:xfrm>
        </p:grpSpPr>
        <p:sp>
          <p:nvSpPr>
            <p:cNvPr id="44" name="Google Shape;44;p48"/>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8"/>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48"/>
          <p:cNvGrpSpPr/>
          <p:nvPr/>
        </p:nvGrpSpPr>
        <p:grpSpPr>
          <a:xfrm>
            <a:off x="1287525" y="-467301"/>
            <a:ext cx="1138350" cy="1439250"/>
            <a:chOff x="1287525" y="-443725"/>
            <a:chExt cx="1138350" cy="1439250"/>
          </a:xfrm>
        </p:grpSpPr>
        <p:sp>
          <p:nvSpPr>
            <p:cNvPr id="47" name="Google Shape;47;p48"/>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8"/>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48"/>
          <p:cNvGrpSpPr/>
          <p:nvPr/>
        </p:nvGrpSpPr>
        <p:grpSpPr>
          <a:xfrm>
            <a:off x="-241900" y="488800"/>
            <a:ext cx="1375425" cy="572805"/>
            <a:chOff x="-241900" y="154825"/>
            <a:chExt cx="1375425" cy="572805"/>
          </a:xfrm>
        </p:grpSpPr>
        <p:sp>
          <p:nvSpPr>
            <p:cNvPr id="50" name="Google Shape;50;p48"/>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8"/>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p48"/>
          <p:cNvGrpSpPr/>
          <p:nvPr/>
        </p:nvGrpSpPr>
        <p:grpSpPr>
          <a:xfrm>
            <a:off x="3995775" y="-475160"/>
            <a:ext cx="474200" cy="1505350"/>
            <a:chOff x="3995775" y="-443725"/>
            <a:chExt cx="474200" cy="1505350"/>
          </a:xfrm>
        </p:grpSpPr>
        <p:sp>
          <p:nvSpPr>
            <p:cNvPr id="53" name="Google Shape;53;p48"/>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8"/>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48"/>
          <p:cNvGrpSpPr/>
          <p:nvPr/>
        </p:nvGrpSpPr>
        <p:grpSpPr>
          <a:xfrm>
            <a:off x="4679675" y="-467301"/>
            <a:ext cx="920275" cy="1078300"/>
            <a:chOff x="4679675" y="-443725"/>
            <a:chExt cx="920275" cy="1078300"/>
          </a:xfrm>
        </p:grpSpPr>
        <p:sp>
          <p:nvSpPr>
            <p:cNvPr id="56" name="Google Shape;56;p4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48"/>
          <p:cNvGrpSpPr/>
          <p:nvPr/>
        </p:nvGrpSpPr>
        <p:grpSpPr>
          <a:xfrm>
            <a:off x="5173625" y="-467301"/>
            <a:ext cx="1129225" cy="1439250"/>
            <a:chOff x="5173625" y="-443725"/>
            <a:chExt cx="1129225" cy="1439250"/>
          </a:xfrm>
        </p:grpSpPr>
        <p:sp>
          <p:nvSpPr>
            <p:cNvPr id="59" name="Google Shape;59;p4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48"/>
          <p:cNvGrpSpPr/>
          <p:nvPr/>
        </p:nvGrpSpPr>
        <p:grpSpPr>
          <a:xfrm rot="-5400000">
            <a:off x="7480661" y="4711607"/>
            <a:ext cx="2014792" cy="719732"/>
            <a:chOff x="-85249" y="4203623"/>
            <a:chExt cx="2014792" cy="719732"/>
          </a:xfrm>
        </p:grpSpPr>
        <p:grpSp>
          <p:nvGrpSpPr>
            <p:cNvPr id="62" name="Google Shape;62;p48"/>
            <p:cNvGrpSpPr/>
            <p:nvPr/>
          </p:nvGrpSpPr>
          <p:grpSpPr>
            <a:xfrm>
              <a:off x="-85248" y="4203623"/>
              <a:ext cx="2014792" cy="469196"/>
              <a:chOff x="-35118" y="4163517"/>
              <a:chExt cx="2014792" cy="469196"/>
            </a:xfrm>
          </p:grpSpPr>
          <p:sp>
            <p:nvSpPr>
              <p:cNvPr id="63" name="Google Shape;63;p4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48"/>
            <p:cNvGrpSpPr/>
            <p:nvPr/>
          </p:nvGrpSpPr>
          <p:grpSpPr>
            <a:xfrm>
              <a:off x="-85248" y="4454155"/>
              <a:ext cx="2014792" cy="469200"/>
              <a:chOff x="-35118" y="4345992"/>
              <a:chExt cx="2014792" cy="469200"/>
            </a:xfrm>
          </p:grpSpPr>
          <p:sp>
            <p:nvSpPr>
              <p:cNvPr id="66" name="Google Shape;66;p4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 name="Google Shape;68;p48"/>
          <p:cNvSpPr txBox="1"/>
          <p:nvPr>
            <p:ph type="ctrTitle"/>
          </p:nvPr>
        </p:nvSpPr>
        <p:spPr>
          <a:xfrm>
            <a:off x="929225" y="1472135"/>
            <a:ext cx="5411400" cy="186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b="1" sz="5200">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9" name="Google Shape;69;p48"/>
          <p:cNvSpPr txBox="1"/>
          <p:nvPr>
            <p:ph idx="1" type="subTitle"/>
          </p:nvPr>
        </p:nvSpPr>
        <p:spPr>
          <a:xfrm>
            <a:off x="929213" y="3288800"/>
            <a:ext cx="5005500" cy="49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335" name="Shape 335"/>
        <p:cNvGrpSpPr/>
        <p:nvPr/>
      </p:nvGrpSpPr>
      <p:grpSpPr>
        <a:xfrm>
          <a:off x="0" y="0"/>
          <a:ext cx="0" cy="0"/>
          <a:chOff x="0" y="0"/>
          <a:chExt cx="0" cy="0"/>
        </a:xfrm>
      </p:grpSpPr>
      <p:sp>
        <p:nvSpPr>
          <p:cNvPr id="336" name="Google Shape;336;p57"/>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337" name="Google Shape;337;p57"/>
          <p:cNvSpPr txBox="1"/>
          <p:nvPr>
            <p:ph idx="1" type="body"/>
          </p:nvPr>
        </p:nvSpPr>
        <p:spPr>
          <a:xfrm>
            <a:off x="3818675" y="1681875"/>
            <a:ext cx="4611900" cy="27273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Font typeface="Lato"/>
              <a:buChar char="●"/>
              <a:defRPr/>
            </a:lvl1pPr>
            <a:lvl2pPr indent="-317500" lvl="1" marL="914400" algn="l">
              <a:lnSpc>
                <a:spcPct val="100000"/>
              </a:lnSpc>
              <a:spcBef>
                <a:spcPts val="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grpSp>
        <p:nvGrpSpPr>
          <p:cNvPr id="338" name="Google Shape;338;p57"/>
          <p:cNvGrpSpPr/>
          <p:nvPr/>
        </p:nvGrpSpPr>
        <p:grpSpPr>
          <a:xfrm>
            <a:off x="7068170" y="-466234"/>
            <a:ext cx="1368260" cy="1078296"/>
            <a:chOff x="4231725" y="-443721"/>
            <a:chExt cx="1368260" cy="1078296"/>
          </a:xfrm>
        </p:grpSpPr>
        <p:sp>
          <p:nvSpPr>
            <p:cNvPr id="339" name="Google Shape;339;p5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7"/>
          <p:cNvGrpSpPr/>
          <p:nvPr/>
        </p:nvGrpSpPr>
        <p:grpSpPr>
          <a:xfrm>
            <a:off x="8010070" y="-466238"/>
            <a:ext cx="1129225" cy="1439250"/>
            <a:chOff x="5173625" y="-443725"/>
            <a:chExt cx="1129225" cy="1439250"/>
          </a:xfrm>
        </p:grpSpPr>
        <p:sp>
          <p:nvSpPr>
            <p:cNvPr id="342" name="Google Shape;342;p5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57"/>
          <p:cNvGrpSpPr/>
          <p:nvPr/>
        </p:nvGrpSpPr>
        <p:grpSpPr>
          <a:xfrm flipH="1">
            <a:off x="5091" y="-472343"/>
            <a:ext cx="1129225" cy="1439250"/>
            <a:chOff x="5173625" y="-443725"/>
            <a:chExt cx="1129225" cy="1439250"/>
          </a:xfrm>
        </p:grpSpPr>
        <p:sp>
          <p:nvSpPr>
            <p:cNvPr id="345" name="Google Shape;345;p5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57"/>
          <p:cNvGrpSpPr/>
          <p:nvPr/>
        </p:nvGrpSpPr>
        <p:grpSpPr>
          <a:xfrm flipH="1">
            <a:off x="-98709" y="-223280"/>
            <a:ext cx="920275" cy="1078300"/>
            <a:chOff x="4679675" y="-443725"/>
            <a:chExt cx="920275" cy="1078300"/>
          </a:xfrm>
        </p:grpSpPr>
        <p:sp>
          <p:nvSpPr>
            <p:cNvPr id="348" name="Google Shape;348;p5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7"/>
          <p:cNvGrpSpPr/>
          <p:nvPr/>
        </p:nvGrpSpPr>
        <p:grpSpPr>
          <a:xfrm flipH="1">
            <a:off x="6573567" y="-671954"/>
            <a:ext cx="1195349" cy="1078296"/>
            <a:chOff x="4404625" y="-443721"/>
            <a:chExt cx="1195349" cy="1078296"/>
          </a:xfrm>
        </p:grpSpPr>
        <p:sp>
          <p:nvSpPr>
            <p:cNvPr id="351" name="Google Shape;351;p57"/>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57"/>
          <p:cNvGrpSpPr/>
          <p:nvPr/>
        </p:nvGrpSpPr>
        <p:grpSpPr>
          <a:xfrm>
            <a:off x="1375492" y="-671954"/>
            <a:ext cx="1195349" cy="1078296"/>
            <a:chOff x="4404625" y="-443721"/>
            <a:chExt cx="1195349" cy="1078296"/>
          </a:xfrm>
        </p:grpSpPr>
        <p:sp>
          <p:nvSpPr>
            <p:cNvPr id="354" name="Google Shape;354;p57"/>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7"/>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356" name="Shape 356"/>
        <p:cNvGrpSpPr/>
        <p:nvPr/>
      </p:nvGrpSpPr>
      <p:grpSpPr>
        <a:xfrm>
          <a:off x="0" y="0"/>
          <a:ext cx="0" cy="0"/>
          <a:chOff x="0" y="0"/>
          <a:chExt cx="0" cy="0"/>
        </a:xfrm>
      </p:grpSpPr>
      <p:sp>
        <p:nvSpPr>
          <p:cNvPr id="357" name="Google Shape;357;p58"/>
          <p:cNvSpPr txBox="1"/>
          <p:nvPr>
            <p:ph type="title"/>
          </p:nvPr>
        </p:nvSpPr>
        <p:spPr>
          <a:xfrm>
            <a:off x="713325" y="539700"/>
            <a:ext cx="35247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358" name="Google Shape;358;p58"/>
          <p:cNvGrpSpPr/>
          <p:nvPr/>
        </p:nvGrpSpPr>
        <p:grpSpPr>
          <a:xfrm>
            <a:off x="6521425" y="-33816"/>
            <a:ext cx="2852632" cy="755873"/>
            <a:chOff x="6521425" y="153500"/>
            <a:chExt cx="2852632" cy="755873"/>
          </a:xfrm>
        </p:grpSpPr>
        <p:grpSp>
          <p:nvGrpSpPr>
            <p:cNvPr id="359" name="Google Shape;359;p58"/>
            <p:cNvGrpSpPr/>
            <p:nvPr/>
          </p:nvGrpSpPr>
          <p:grpSpPr>
            <a:xfrm>
              <a:off x="6521425" y="153500"/>
              <a:ext cx="2257381" cy="391400"/>
              <a:chOff x="6521425" y="153500"/>
              <a:chExt cx="2257381" cy="391400"/>
            </a:xfrm>
          </p:grpSpPr>
          <p:sp>
            <p:nvSpPr>
              <p:cNvPr id="360" name="Google Shape;360;p58"/>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8"/>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58"/>
            <p:cNvGrpSpPr/>
            <p:nvPr/>
          </p:nvGrpSpPr>
          <p:grpSpPr>
            <a:xfrm>
              <a:off x="6826225" y="326868"/>
              <a:ext cx="2547832" cy="405547"/>
              <a:chOff x="6826225" y="344423"/>
              <a:chExt cx="2547832" cy="405547"/>
            </a:xfrm>
          </p:grpSpPr>
          <p:sp>
            <p:nvSpPr>
              <p:cNvPr id="363" name="Google Shape;363;p58"/>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8"/>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5" name="Google Shape;365;p58"/>
            <p:cNvSpPr/>
            <p:nvPr/>
          </p:nvSpPr>
          <p:spPr>
            <a:xfrm>
              <a:off x="6775775" y="828445"/>
              <a:ext cx="2424560"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8"/>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7" name="Shape 367"/>
        <p:cNvGrpSpPr/>
        <p:nvPr/>
      </p:nvGrpSpPr>
      <p:grpSpPr>
        <a:xfrm>
          <a:off x="0" y="0"/>
          <a:ext cx="0" cy="0"/>
          <a:chOff x="0" y="0"/>
          <a:chExt cx="0" cy="0"/>
        </a:xfrm>
      </p:grpSpPr>
      <p:grpSp>
        <p:nvGrpSpPr>
          <p:cNvPr id="368" name="Google Shape;368;p59"/>
          <p:cNvGrpSpPr/>
          <p:nvPr/>
        </p:nvGrpSpPr>
        <p:grpSpPr>
          <a:xfrm flipH="1" rot="10800000">
            <a:off x="5345388" y="4117956"/>
            <a:ext cx="482550" cy="1505350"/>
            <a:chOff x="3121150" y="-443725"/>
            <a:chExt cx="482550" cy="1505350"/>
          </a:xfrm>
        </p:grpSpPr>
        <p:sp>
          <p:nvSpPr>
            <p:cNvPr id="369" name="Google Shape;369;p59"/>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9"/>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59"/>
          <p:cNvGrpSpPr/>
          <p:nvPr/>
        </p:nvGrpSpPr>
        <p:grpSpPr>
          <a:xfrm flipH="1" rot="10800000">
            <a:off x="4214663" y="4545006"/>
            <a:ext cx="929375" cy="1078300"/>
            <a:chOff x="1990425" y="-443725"/>
            <a:chExt cx="929375" cy="1078300"/>
          </a:xfrm>
        </p:grpSpPr>
        <p:sp>
          <p:nvSpPr>
            <p:cNvPr id="372" name="Google Shape;372;p59"/>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9"/>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59"/>
          <p:cNvGrpSpPr/>
          <p:nvPr/>
        </p:nvGrpSpPr>
        <p:grpSpPr>
          <a:xfrm flipH="1" rot="10800000">
            <a:off x="3511763" y="4184056"/>
            <a:ext cx="1138350" cy="1439250"/>
            <a:chOff x="1287525" y="-443725"/>
            <a:chExt cx="1138350" cy="1439250"/>
          </a:xfrm>
        </p:grpSpPr>
        <p:sp>
          <p:nvSpPr>
            <p:cNvPr id="375" name="Google Shape;375;p59"/>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59"/>
          <p:cNvGrpSpPr/>
          <p:nvPr/>
        </p:nvGrpSpPr>
        <p:grpSpPr>
          <a:xfrm flipH="1" rot="10800000">
            <a:off x="6220013" y="4117956"/>
            <a:ext cx="474200" cy="1505350"/>
            <a:chOff x="3995775" y="-443725"/>
            <a:chExt cx="474200" cy="1505350"/>
          </a:xfrm>
        </p:grpSpPr>
        <p:sp>
          <p:nvSpPr>
            <p:cNvPr id="378" name="Google Shape;378;p59"/>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9"/>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59"/>
          <p:cNvGrpSpPr/>
          <p:nvPr/>
        </p:nvGrpSpPr>
        <p:grpSpPr>
          <a:xfrm flipH="1" rot="10800000">
            <a:off x="6903913" y="4545006"/>
            <a:ext cx="920275" cy="1078300"/>
            <a:chOff x="4679675" y="-443725"/>
            <a:chExt cx="920275" cy="1078300"/>
          </a:xfrm>
        </p:grpSpPr>
        <p:sp>
          <p:nvSpPr>
            <p:cNvPr id="381" name="Google Shape;381;p5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59"/>
          <p:cNvGrpSpPr/>
          <p:nvPr/>
        </p:nvGrpSpPr>
        <p:grpSpPr>
          <a:xfrm flipH="1" rot="10800000">
            <a:off x="7397863" y="4184056"/>
            <a:ext cx="1129225" cy="1439250"/>
            <a:chOff x="5173625" y="-443725"/>
            <a:chExt cx="1129225" cy="1439250"/>
          </a:xfrm>
        </p:grpSpPr>
        <p:sp>
          <p:nvSpPr>
            <p:cNvPr id="384" name="Google Shape;384;p5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59"/>
          <p:cNvGrpSpPr/>
          <p:nvPr/>
        </p:nvGrpSpPr>
        <p:grpSpPr>
          <a:xfrm flipH="1" rot="10800000">
            <a:off x="8350838" y="3965981"/>
            <a:ext cx="2240950" cy="1657325"/>
            <a:chOff x="4603700" y="-443725"/>
            <a:chExt cx="2240950" cy="1657325"/>
          </a:xfrm>
        </p:grpSpPr>
        <p:sp>
          <p:nvSpPr>
            <p:cNvPr id="387" name="Google Shape;387;p59"/>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9"/>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59"/>
          <p:cNvGrpSpPr/>
          <p:nvPr/>
        </p:nvGrpSpPr>
        <p:grpSpPr>
          <a:xfrm>
            <a:off x="8285739" y="2145760"/>
            <a:ext cx="289868" cy="852000"/>
            <a:chOff x="456616" y="2161477"/>
            <a:chExt cx="289868" cy="852000"/>
          </a:xfrm>
        </p:grpSpPr>
        <p:sp>
          <p:nvSpPr>
            <p:cNvPr id="390" name="Google Shape;390;p5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59"/>
          <p:cNvGrpSpPr/>
          <p:nvPr/>
        </p:nvGrpSpPr>
        <p:grpSpPr>
          <a:xfrm>
            <a:off x="7733951" y="-104276"/>
            <a:ext cx="1129225" cy="1439250"/>
            <a:chOff x="5173625" y="-443725"/>
            <a:chExt cx="1129225" cy="1439250"/>
          </a:xfrm>
        </p:grpSpPr>
        <p:sp>
          <p:nvSpPr>
            <p:cNvPr id="396" name="Google Shape;396;p5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59"/>
          <p:cNvSpPr txBox="1"/>
          <p:nvPr>
            <p:ph hasCustomPrompt="1" type="title"/>
          </p:nvPr>
        </p:nvSpPr>
        <p:spPr>
          <a:xfrm>
            <a:off x="1681800" y="1603075"/>
            <a:ext cx="5780400" cy="136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399" name="Google Shape;399;p59"/>
          <p:cNvSpPr txBox="1"/>
          <p:nvPr>
            <p:ph idx="1" type="subTitle"/>
          </p:nvPr>
        </p:nvSpPr>
        <p:spPr>
          <a:xfrm>
            <a:off x="2059200" y="2969825"/>
            <a:ext cx="5025600" cy="57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400" name="Shape 400"/>
        <p:cNvGrpSpPr/>
        <p:nvPr/>
      </p:nvGrpSpPr>
      <p:grpSpPr>
        <a:xfrm>
          <a:off x="0" y="0"/>
          <a:ext cx="0" cy="0"/>
          <a:chOff x="0" y="0"/>
          <a:chExt cx="0" cy="0"/>
        </a:xfrm>
      </p:grpSpPr>
      <p:sp>
        <p:nvSpPr>
          <p:cNvPr id="401" name="Google Shape;401;p60"/>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402" name="Google Shape;402;p60"/>
          <p:cNvSpPr txBox="1"/>
          <p:nvPr>
            <p:ph idx="1" type="body"/>
          </p:nvPr>
        </p:nvSpPr>
        <p:spPr>
          <a:xfrm>
            <a:off x="1370205" y="1727864"/>
            <a:ext cx="4611900" cy="27273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Font typeface="Lato"/>
              <a:buChar char="●"/>
              <a:defRPr/>
            </a:lvl1pPr>
            <a:lvl2pPr indent="-317500" lvl="1" marL="914400" algn="l">
              <a:lnSpc>
                <a:spcPct val="100000"/>
              </a:lnSpc>
              <a:spcBef>
                <a:spcPts val="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grpSp>
        <p:nvGrpSpPr>
          <p:cNvPr id="403" name="Google Shape;403;p60"/>
          <p:cNvGrpSpPr/>
          <p:nvPr/>
        </p:nvGrpSpPr>
        <p:grpSpPr>
          <a:xfrm>
            <a:off x="-1411812" y="3924763"/>
            <a:ext cx="2961179" cy="2085653"/>
            <a:chOff x="-1411812" y="3924763"/>
            <a:chExt cx="2961179" cy="2085653"/>
          </a:xfrm>
        </p:grpSpPr>
        <p:grpSp>
          <p:nvGrpSpPr>
            <p:cNvPr id="404" name="Google Shape;404;p60"/>
            <p:cNvGrpSpPr/>
            <p:nvPr/>
          </p:nvGrpSpPr>
          <p:grpSpPr>
            <a:xfrm flipH="1">
              <a:off x="-1411812" y="4556641"/>
              <a:ext cx="2808779" cy="1148975"/>
              <a:chOff x="6525475" y="148600"/>
              <a:chExt cx="2808779" cy="1148975"/>
            </a:xfrm>
          </p:grpSpPr>
          <p:sp>
            <p:nvSpPr>
              <p:cNvPr id="405" name="Google Shape;405;p60"/>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0"/>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60"/>
            <p:cNvGrpSpPr/>
            <p:nvPr/>
          </p:nvGrpSpPr>
          <p:grpSpPr>
            <a:xfrm rot="10800000">
              <a:off x="282879" y="3924763"/>
              <a:ext cx="474200" cy="1505350"/>
              <a:chOff x="3995775" y="-443725"/>
              <a:chExt cx="474200" cy="1505350"/>
            </a:xfrm>
          </p:grpSpPr>
          <p:sp>
            <p:nvSpPr>
              <p:cNvPr id="408" name="Google Shape;408;p60"/>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0"/>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60"/>
            <p:cNvGrpSpPr/>
            <p:nvPr/>
          </p:nvGrpSpPr>
          <p:grpSpPr>
            <a:xfrm flipH="1">
              <a:off x="-1259412" y="4861441"/>
              <a:ext cx="2808779" cy="1148975"/>
              <a:chOff x="6525475" y="148600"/>
              <a:chExt cx="2808779" cy="1148975"/>
            </a:xfrm>
          </p:grpSpPr>
          <p:sp>
            <p:nvSpPr>
              <p:cNvPr id="411" name="Google Shape;411;p60"/>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0"/>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3" name="Google Shape;413;p60"/>
          <p:cNvGrpSpPr/>
          <p:nvPr/>
        </p:nvGrpSpPr>
        <p:grpSpPr>
          <a:xfrm flipH="1">
            <a:off x="7393916" y="159663"/>
            <a:ext cx="2014792" cy="464411"/>
            <a:chOff x="-35118" y="4350781"/>
            <a:chExt cx="2014792" cy="464411"/>
          </a:xfrm>
        </p:grpSpPr>
        <p:sp>
          <p:nvSpPr>
            <p:cNvPr id="414" name="Google Shape;414;p6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0"/>
            <p:cNvSpPr/>
            <p:nvPr/>
          </p:nvSpPr>
          <p:spPr>
            <a:xfrm>
              <a:off x="1861099" y="4350781"/>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p60"/>
          <p:cNvGrpSpPr/>
          <p:nvPr/>
        </p:nvGrpSpPr>
        <p:grpSpPr>
          <a:xfrm flipH="1">
            <a:off x="7393916" y="480896"/>
            <a:ext cx="2014792" cy="473129"/>
            <a:chOff x="-35118" y="4342063"/>
            <a:chExt cx="2014792" cy="473129"/>
          </a:xfrm>
        </p:grpSpPr>
        <p:sp>
          <p:nvSpPr>
            <p:cNvPr id="417" name="Google Shape;417;p6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419" name="Shape 419"/>
        <p:cNvGrpSpPr/>
        <p:nvPr/>
      </p:nvGrpSpPr>
      <p:grpSpPr>
        <a:xfrm>
          <a:off x="0" y="0"/>
          <a:ext cx="0" cy="0"/>
          <a:chOff x="0" y="0"/>
          <a:chExt cx="0" cy="0"/>
        </a:xfrm>
      </p:grpSpPr>
      <p:sp>
        <p:nvSpPr>
          <p:cNvPr id="420" name="Google Shape;420;p61"/>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421" name="Google Shape;421;p61"/>
          <p:cNvGrpSpPr/>
          <p:nvPr/>
        </p:nvGrpSpPr>
        <p:grpSpPr>
          <a:xfrm>
            <a:off x="-217865" y="4785686"/>
            <a:ext cx="2014792" cy="473129"/>
            <a:chOff x="-35118" y="4342063"/>
            <a:chExt cx="2014792" cy="473129"/>
          </a:xfrm>
        </p:grpSpPr>
        <p:sp>
          <p:nvSpPr>
            <p:cNvPr id="422" name="Google Shape;422;p6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61"/>
          <p:cNvGrpSpPr/>
          <p:nvPr/>
        </p:nvGrpSpPr>
        <p:grpSpPr>
          <a:xfrm>
            <a:off x="-519444" y="4548261"/>
            <a:ext cx="2014792" cy="473129"/>
            <a:chOff x="-35118" y="4342063"/>
            <a:chExt cx="2014792" cy="473129"/>
          </a:xfrm>
        </p:grpSpPr>
        <p:sp>
          <p:nvSpPr>
            <p:cNvPr id="425" name="Google Shape;425;p6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61"/>
          <p:cNvGrpSpPr/>
          <p:nvPr/>
        </p:nvGrpSpPr>
        <p:grpSpPr>
          <a:xfrm>
            <a:off x="283349" y="-475160"/>
            <a:ext cx="482550" cy="1505350"/>
            <a:chOff x="3121150" y="-443725"/>
            <a:chExt cx="482550" cy="1505350"/>
          </a:xfrm>
        </p:grpSpPr>
        <p:sp>
          <p:nvSpPr>
            <p:cNvPr id="428" name="Google Shape;428;p6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61"/>
          <p:cNvGrpSpPr/>
          <p:nvPr/>
        </p:nvGrpSpPr>
        <p:grpSpPr>
          <a:xfrm>
            <a:off x="87035" y="-122260"/>
            <a:ext cx="482550" cy="1505350"/>
            <a:chOff x="3121150" y="-443725"/>
            <a:chExt cx="482550" cy="1505350"/>
          </a:xfrm>
        </p:grpSpPr>
        <p:sp>
          <p:nvSpPr>
            <p:cNvPr id="431" name="Google Shape;431;p6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61"/>
          <p:cNvGrpSpPr/>
          <p:nvPr/>
        </p:nvGrpSpPr>
        <p:grpSpPr>
          <a:xfrm flipH="1">
            <a:off x="8377659" y="-483877"/>
            <a:ext cx="482550" cy="1505350"/>
            <a:chOff x="3121150" y="-443725"/>
            <a:chExt cx="482550" cy="1505350"/>
          </a:xfrm>
        </p:grpSpPr>
        <p:sp>
          <p:nvSpPr>
            <p:cNvPr id="434" name="Google Shape;434;p6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61"/>
          <p:cNvGrpSpPr/>
          <p:nvPr/>
        </p:nvGrpSpPr>
        <p:grpSpPr>
          <a:xfrm flipH="1">
            <a:off x="8573974" y="-130977"/>
            <a:ext cx="482550" cy="1505350"/>
            <a:chOff x="3121150" y="-443725"/>
            <a:chExt cx="482550" cy="1505350"/>
          </a:xfrm>
        </p:grpSpPr>
        <p:sp>
          <p:nvSpPr>
            <p:cNvPr id="437" name="Google Shape;437;p61"/>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1"/>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9" name="Shape 439"/>
        <p:cNvGrpSpPr/>
        <p:nvPr/>
      </p:nvGrpSpPr>
      <p:grpSpPr>
        <a:xfrm>
          <a:off x="0" y="0"/>
          <a:ext cx="0" cy="0"/>
          <a:chOff x="0" y="0"/>
          <a:chExt cx="0" cy="0"/>
        </a:xfrm>
      </p:grpSpPr>
      <p:sp>
        <p:nvSpPr>
          <p:cNvPr id="440" name="Google Shape;440;p62"/>
          <p:cNvSpPr txBox="1"/>
          <p:nvPr>
            <p:ph type="title"/>
          </p:nvPr>
        </p:nvSpPr>
        <p:spPr>
          <a:xfrm>
            <a:off x="-41150" y="4095000"/>
            <a:ext cx="9226200" cy="5088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41" name="Shape 441"/>
        <p:cNvGrpSpPr/>
        <p:nvPr/>
      </p:nvGrpSpPr>
      <p:grpSpPr>
        <a:xfrm>
          <a:off x="0" y="0"/>
          <a:ext cx="0" cy="0"/>
          <a:chOff x="0" y="0"/>
          <a:chExt cx="0" cy="0"/>
        </a:xfrm>
      </p:grpSpPr>
      <p:sp>
        <p:nvSpPr>
          <p:cNvPr id="442" name="Google Shape;442;p63"/>
          <p:cNvSpPr txBox="1"/>
          <p:nvPr>
            <p:ph type="title"/>
          </p:nvPr>
        </p:nvSpPr>
        <p:spPr>
          <a:xfrm>
            <a:off x="713288"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43" name="Google Shape;443;p63"/>
          <p:cNvSpPr txBox="1"/>
          <p:nvPr>
            <p:ph idx="1" type="subTitle"/>
          </p:nvPr>
        </p:nvSpPr>
        <p:spPr>
          <a:xfrm>
            <a:off x="713288"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44" name="Google Shape;444;p63"/>
          <p:cNvSpPr txBox="1"/>
          <p:nvPr>
            <p:ph idx="2" type="title"/>
          </p:nvPr>
        </p:nvSpPr>
        <p:spPr>
          <a:xfrm>
            <a:off x="2704760"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45" name="Google Shape;445;p63"/>
          <p:cNvSpPr txBox="1"/>
          <p:nvPr>
            <p:ph idx="3" type="subTitle"/>
          </p:nvPr>
        </p:nvSpPr>
        <p:spPr>
          <a:xfrm>
            <a:off x="2704760"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46" name="Google Shape;446;p63"/>
          <p:cNvSpPr txBox="1"/>
          <p:nvPr>
            <p:ph idx="4" type="title"/>
          </p:nvPr>
        </p:nvSpPr>
        <p:spPr>
          <a:xfrm>
            <a:off x="6687713"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47" name="Google Shape;447;p63"/>
          <p:cNvSpPr txBox="1"/>
          <p:nvPr>
            <p:ph idx="5" type="subTitle"/>
          </p:nvPr>
        </p:nvSpPr>
        <p:spPr>
          <a:xfrm>
            <a:off x="6687713"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48" name="Google Shape;448;p63"/>
          <p:cNvSpPr txBox="1"/>
          <p:nvPr>
            <p:ph idx="6" type="title"/>
          </p:nvPr>
        </p:nvSpPr>
        <p:spPr>
          <a:xfrm>
            <a:off x="4696235" y="2910719"/>
            <a:ext cx="1743000" cy="40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49" name="Google Shape;449;p63"/>
          <p:cNvSpPr txBox="1"/>
          <p:nvPr>
            <p:ph idx="7" type="subTitle"/>
          </p:nvPr>
        </p:nvSpPr>
        <p:spPr>
          <a:xfrm>
            <a:off x="4696235" y="3349725"/>
            <a:ext cx="17430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0" name="Google Shape;450;p63"/>
          <p:cNvSpPr txBox="1"/>
          <p:nvPr>
            <p:ph idx="8"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451" name="Google Shape;451;p63"/>
          <p:cNvGrpSpPr/>
          <p:nvPr/>
        </p:nvGrpSpPr>
        <p:grpSpPr>
          <a:xfrm flipH="1" rot="-5400000">
            <a:off x="7480661" y="-165192"/>
            <a:ext cx="2014792" cy="719732"/>
            <a:chOff x="-85249" y="4203623"/>
            <a:chExt cx="2014792" cy="719732"/>
          </a:xfrm>
        </p:grpSpPr>
        <p:grpSp>
          <p:nvGrpSpPr>
            <p:cNvPr id="452" name="Google Shape;452;p63"/>
            <p:cNvGrpSpPr/>
            <p:nvPr/>
          </p:nvGrpSpPr>
          <p:grpSpPr>
            <a:xfrm>
              <a:off x="-85248" y="4203623"/>
              <a:ext cx="2014792" cy="469196"/>
              <a:chOff x="-35118" y="4163517"/>
              <a:chExt cx="2014792" cy="469196"/>
            </a:xfrm>
          </p:grpSpPr>
          <p:sp>
            <p:nvSpPr>
              <p:cNvPr id="453" name="Google Shape;453;p6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63"/>
            <p:cNvGrpSpPr/>
            <p:nvPr/>
          </p:nvGrpSpPr>
          <p:grpSpPr>
            <a:xfrm>
              <a:off x="-85248" y="4454155"/>
              <a:ext cx="2014792" cy="469200"/>
              <a:chOff x="-35118" y="4345992"/>
              <a:chExt cx="2014792" cy="469200"/>
            </a:xfrm>
          </p:grpSpPr>
          <p:sp>
            <p:nvSpPr>
              <p:cNvPr id="456" name="Google Shape;456;p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58" name="Google Shape;458;p63"/>
          <p:cNvGrpSpPr/>
          <p:nvPr/>
        </p:nvGrpSpPr>
        <p:grpSpPr>
          <a:xfrm flipH="1" rot="-5400000">
            <a:off x="7870685" y="112474"/>
            <a:ext cx="2014792" cy="469200"/>
            <a:chOff x="-35118" y="4345992"/>
            <a:chExt cx="2014792" cy="469200"/>
          </a:xfrm>
        </p:grpSpPr>
        <p:sp>
          <p:nvSpPr>
            <p:cNvPr id="459" name="Google Shape;459;p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1" name="Google Shape;461;p63"/>
          <p:cNvGrpSpPr/>
          <p:nvPr/>
        </p:nvGrpSpPr>
        <p:grpSpPr>
          <a:xfrm>
            <a:off x="-272765" y="4539543"/>
            <a:ext cx="2014792" cy="473129"/>
            <a:chOff x="-35118" y="4342063"/>
            <a:chExt cx="2014792" cy="473129"/>
          </a:xfrm>
        </p:grpSpPr>
        <p:sp>
          <p:nvSpPr>
            <p:cNvPr id="462" name="Google Shape;462;p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63"/>
          <p:cNvGrpSpPr/>
          <p:nvPr/>
        </p:nvGrpSpPr>
        <p:grpSpPr>
          <a:xfrm>
            <a:off x="-217865" y="4785686"/>
            <a:ext cx="2014792" cy="473129"/>
            <a:chOff x="-35118" y="4342063"/>
            <a:chExt cx="2014792" cy="473129"/>
          </a:xfrm>
        </p:grpSpPr>
        <p:sp>
          <p:nvSpPr>
            <p:cNvPr id="465" name="Google Shape;465;p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63"/>
          <p:cNvGrpSpPr/>
          <p:nvPr/>
        </p:nvGrpSpPr>
        <p:grpSpPr>
          <a:xfrm>
            <a:off x="-519444" y="4310943"/>
            <a:ext cx="2014792" cy="473129"/>
            <a:chOff x="-35118" y="4342063"/>
            <a:chExt cx="2014792" cy="473129"/>
          </a:xfrm>
        </p:grpSpPr>
        <p:sp>
          <p:nvSpPr>
            <p:cNvPr id="468" name="Google Shape;468;p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70" name="Shape 470"/>
        <p:cNvGrpSpPr/>
        <p:nvPr/>
      </p:nvGrpSpPr>
      <p:grpSpPr>
        <a:xfrm>
          <a:off x="0" y="0"/>
          <a:ext cx="0" cy="0"/>
          <a:chOff x="0" y="0"/>
          <a:chExt cx="0" cy="0"/>
        </a:xfrm>
      </p:grpSpPr>
      <p:grpSp>
        <p:nvGrpSpPr>
          <p:cNvPr id="471" name="Google Shape;471;p64"/>
          <p:cNvGrpSpPr/>
          <p:nvPr/>
        </p:nvGrpSpPr>
        <p:grpSpPr>
          <a:xfrm>
            <a:off x="87588" y="-482281"/>
            <a:ext cx="482550" cy="1505350"/>
            <a:chOff x="3121150" y="-443725"/>
            <a:chExt cx="482550" cy="1505350"/>
          </a:xfrm>
        </p:grpSpPr>
        <p:sp>
          <p:nvSpPr>
            <p:cNvPr id="472" name="Google Shape;472;p64"/>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4"/>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64"/>
          <p:cNvGrpSpPr/>
          <p:nvPr/>
        </p:nvGrpSpPr>
        <p:grpSpPr>
          <a:xfrm>
            <a:off x="999825" y="-467301"/>
            <a:ext cx="929375" cy="1078300"/>
            <a:chOff x="1990425" y="-443725"/>
            <a:chExt cx="929375" cy="1078300"/>
          </a:xfrm>
        </p:grpSpPr>
        <p:sp>
          <p:nvSpPr>
            <p:cNvPr id="475" name="Google Shape;475;p64"/>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4"/>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64"/>
          <p:cNvGrpSpPr/>
          <p:nvPr/>
        </p:nvGrpSpPr>
        <p:grpSpPr>
          <a:xfrm>
            <a:off x="296925" y="-1076901"/>
            <a:ext cx="1138350" cy="1439250"/>
            <a:chOff x="1287525" y="-443725"/>
            <a:chExt cx="1138350" cy="1439250"/>
          </a:xfrm>
        </p:grpSpPr>
        <p:sp>
          <p:nvSpPr>
            <p:cNvPr id="478" name="Google Shape;478;p64"/>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4"/>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64"/>
          <p:cNvGrpSpPr/>
          <p:nvPr/>
        </p:nvGrpSpPr>
        <p:grpSpPr>
          <a:xfrm>
            <a:off x="8582213" y="-482281"/>
            <a:ext cx="474200" cy="1505350"/>
            <a:chOff x="3995775" y="-443725"/>
            <a:chExt cx="474200" cy="1505350"/>
          </a:xfrm>
        </p:grpSpPr>
        <p:sp>
          <p:nvSpPr>
            <p:cNvPr id="481" name="Google Shape;481;p64"/>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4"/>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64"/>
          <p:cNvGrpSpPr/>
          <p:nvPr/>
        </p:nvGrpSpPr>
        <p:grpSpPr>
          <a:xfrm>
            <a:off x="7270475" y="-467301"/>
            <a:ext cx="920275" cy="1078300"/>
            <a:chOff x="4679675" y="-443725"/>
            <a:chExt cx="920275" cy="1078300"/>
          </a:xfrm>
        </p:grpSpPr>
        <p:sp>
          <p:nvSpPr>
            <p:cNvPr id="484" name="Google Shape;484;p6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6" name="Google Shape;486;p64"/>
          <p:cNvGrpSpPr/>
          <p:nvPr/>
        </p:nvGrpSpPr>
        <p:grpSpPr>
          <a:xfrm>
            <a:off x="7764425" y="-1076901"/>
            <a:ext cx="1129225" cy="1439250"/>
            <a:chOff x="5173625" y="-443725"/>
            <a:chExt cx="1129225" cy="1439250"/>
          </a:xfrm>
        </p:grpSpPr>
        <p:sp>
          <p:nvSpPr>
            <p:cNvPr id="487" name="Google Shape;487;p6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64"/>
          <p:cNvGrpSpPr/>
          <p:nvPr/>
        </p:nvGrpSpPr>
        <p:grpSpPr>
          <a:xfrm>
            <a:off x="-1220287" y="-761576"/>
            <a:ext cx="2249325" cy="1657325"/>
            <a:chOff x="746475" y="-443725"/>
            <a:chExt cx="2249325" cy="1657325"/>
          </a:xfrm>
        </p:grpSpPr>
        <p:sp>
          <p:nvSpPr>
            <p:cNvPr id="490" name="Google Shape;490;p64"/>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4"/>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64"/>
          <p:cNvGrpSpPr/>
          <p:nvPr/>
        </p:nvGrpSpPr>
        <p:grpSpPr>
          <a:xfrm>
            <a:off x="8123338" y="-761576"/>
            <a:ext cx="2240950" cy="1657325"/>
            <a:chOff x="4603700" y="-443725"/>
            <a:chExt cx="2240950" cy="1657325"/>
          </a:xfrm>
        </p:grpSpPr>
        <p:sp>
          <p:nvSpPr>
            <p:cNvPr id="493" name="Google Shape;493;p64"/>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4"/>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64"/>
          <p:cNvGrpSpPr/>
          <p:nvPr/>
        </p:nvGrpSpPr>
        <p:grpSpPr>
          <a:xfrm>
            <a:off x="2926213" y="-467301"/>
            <a:ext cx="929375" cy="1078300"/>
            <a:chOff x="1990425" y="-443725"/>
            <a:chExt cx="929375" cy="1078300"/>
          </a:xfrm>
        </p:grpSpPr>
        <p:sp>
          <p:nvSpPr>
            <p:cNvPr id="496" name="Google Shape;496;p64"/>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4"/>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64"/>
          <p:cNvGrpSpPr/>
          <p:nvPr/>
        </p:nvGrpSpPr>
        <p:grpSpPr>
          <a:xfrm>
            <a:off x="3535813" y="-695901"/>
            <a:ext cx="929375" cy="1078300"/>
            <a:chOff x="1990425" y="-443725"/>
            <a:chExt cx="929375" cy="1078300"/>
          </a:xfrm>
        </p:grpSpPr>
        <p:sp>
          <p:nvSpPr>
            <p:cNvPr id="499" name="Google Shape;499;p64"/>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4"/>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64"/>
          <p:cNvSpPr txBox="1"/>
          <p:nvPr>
            <p:ph type="title"/>
          </p:nvPr>
        </p:nvSpPr>
        <p:spPr>
          <a:xfrm>
            <a:off x="1096600" y="2625463"/>
            <a:ext cx="1581600" cy="78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502" name="Google Shape;502;p64"/>
          <p:cNvSpPr txBox="1"/>
          <p:nvPr>
            <p:ph idx="1" type="subTitle"/>
          </p:nvPr>
        </p:nvSpPr>
        <p:spPr>
          <a:xfrm>
            <a:off x="775750" y="3853760"/>
            <a:ext cx="2223300" cy="65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3" name="Google Shape;503;p64"/>
          <p:cNvSpPr txBox="1"/>
          <p:nvPr>
            <p:ph idx="2" type="title"/>
          </p:nvPr>
        </p:nvSpPr>
        <p:spPr>
          <a:xfrm>
            <a:off x="775750" y="3474560"/>
            <a:ext cx="2223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04" name="Google Shape;504;p64"/>
          <p:cNvSpPr txBox="1"/>
          <p:nvPr>
            <p:ph idx="3" type="title"/>
          </p:nvPr>
        </p:nvSpPr>
        <p:spPr>
          <a:xfrm>
            <a:off x="3781200" y="2724513"/>
            <a:ext cx="1581600" cy="78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505" name="Google Shape;505;p64"/>
          <p:cNvSpPr txBox="1"/>
          <p:nvPr>
            <p:ph idx="4" type="subTitle"/>
          </p:nvPr>
        </p:nvSpPr>
        <p:spPr>
          <a:xfrm>
            <a:off x="3460350" y="3952810"/>
            <a:ext cx="2223300" cy="65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6" name="Google Shape;506;p64"/>
          <p:cNvSpPr txBox="1"/>
          <p:nvPr>
            <p:ph idx="5" type="title"/>
          </p:nvPr>
        </p:nvSpPr>
        <p:spPr>
          <a:xfrm>
            <a:off x="3460350" y="3573610"/>
            <a:ext cx="2223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07" name="Google Shape;507;p64"/>
          <p:cNvSpPr txBox="1"/>
          <p:nvPr>
            <p:ph idx="6" type="title"/>
          </p:nvPr>
        </p:nvSpPr>
        <p:spPr>
          <a:xfrm>
            <a:off x="6465800" y="2724513"/>
            <a:ext cx="1581600" cy="78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508" name="Google Shape;508;p64"/>
          <p:cNvSpPr txBox="1"/>
          <p:nvPr>
            <p:ph idx="7" type="subTitle"/>
          </p:nvPr>
        </p:nvSpPr>
        <p:spPr>
          <a:xfrm>
            <a:off x="6144950" y="3952810"/>
            <a:ext cx="2223300" cy="65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9" name="Google Shape;509;p64"/>
          <p:cNvSpPr txBox="1"/>
          <p:nvPr>
            <p:ph idx="8" type="title"/>
          </p:nvPr>
        </p:nvSpPr>
        <p:spPr>
          <a:xfrm>
            <a:off x="6144950" y="3573610"/>
            <a:ext cx="2223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510" name="Google Shape;510;p64"/>
          <p:cNvGrpSpPr/>
          <p:nvPr/>
        </p:nvGrpSpPr>
        <p:grpSpPr>
          <a:xfrm>
            <a:off x="4852625" y="-1035569"/>
            <a:ext cx="1138350" cy="1439250"/>
            <a:chOff x="1287525" y="-443725"/>
            <a:chExt cx="1138350" cy="1439250"/>
          </a:xfrm>
        </p:grpSpPr>
        <p:sp>
          <p:nvSpPr>
            <p:cNvPr id="511" name="Google Shape;511;p64"/>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4"/>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513" name="Shape 513"/>
        <p:cNvGrpSpPr/>
        <p:nvPr/>
      </p:nvGrpSpPr>
      <p:grpSpPr>
        <a:xfrm>
          <a:off x="0" y="0"/>
          <a:ext cx="0" cy="0"/>
          <a:chOff x="0" y="0"/>
          <a:chExt cx="0" cy="0"/>
        </a:xfrm>
      </p:grpSpPr>
      <p:grpSp>
        <p:nvGrpSpPr>
          <p:cNvPr id="514" name="Google Shape;514;p65"/>
          <p:cNvGrpSpPr/>
          <p:nvPr/>
        </p:nvGrpSpPr>
        <p:grpSpPr>
          <a:xfrm>
            <a:off x="7513631" y="-475160"/>
            <a:ext cx="482550" cy="1505350"/>
            <a:chOff x="3121150" y="-443725"/>
            <a:chExt cx="482550" cy="1505350"/>
          </a:xfrm>
        </p:grpSpPr>
        <p:sp>
          <p:nvSpPr>
            <p:cNvPr id="515" name="Google Shape;515;p65"/>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5"/>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65"/>
          <p:cNvGrpSpPr/>
          <p:nvPr/>
        </p:nvGrpSpPr>
        <p:grpSpPr>
          <a:xfrm>
            <a:off x="8388256" y="-475160"/>
            <a:ext cx="474200" cy="1505350"/>
            <a:chOff x="3995775" y="-443725"/>
            <a:chExt cx="474200" cy="1505350"/>
          </a:xfrm>
        </p:grpSpPr>
        <p:sp>
          <p:nvSpPr>
            <p:cNvPr id="518" name="Google Shape;518;p65"/>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5"/>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65"/>
          <p:cNvGrpSpPr/>
          <p:nvPr/>
        </p:nvGrpSpPr>
        <p:grpSpPr>
          <a:xfrm flipH="1" rot="10800000">
            <a:off x="119138" y="4268208"/>
            <a:ext cx="1129225" cy="1439250"/>
            <a:chOff x="5173625" y="-443725"/>
            <a:chExt cx="1129225" cy="1439250"/>
          </a:xfrm>
        </p:grpSpPr>
        <p:sp>
          <p:nvSpPr>
            <p:cNvPr id="521" name="Google Shape;521;p6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65"/>
          <p:cNvGrpSpPr/>
          <p:nvPr/>
        </p:nvGrpSpPr>
        <p:grpSpPr>
          <a:xfrm rot="10800000">
            <a:off x="713779" y="4534879"/>
            <a:ext cx="920275" cy="1078300"/>
            <a:chOff x="4679675" y="-443725"/>
            <a:chExt cx="920275" cy="1078300"/>
          </a:xfrm>
        </p:grpSpPr>
        <p:sp>
          <p:nvSpPr>
            <p:cNvPr id="524" name="Google Shape;524;p6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65"/>
          <p:cNvGrpSpPr/>
          <p:nvPr/>
        </p:nvGrpSpPr>
        <p:grpSpPr>
          <a:xfrm>
            <a:off x="1050348" y="-469529"/>
            <a:ext cx="1195349" cy="1078296"/>
            <a:chOff x="4404625" y="-443721"/>
            <a:chExt cx="1195349" cy="1078296"/>
          </a:xfrm>
        </p:grpSpPr>
        <p:sp>
          <p:nvSpPr>
            <p:cNvPr id="527" name="Google Shape;527;p65"/>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5"/>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65"/>
          <p:cNvGrpSpPr/>
          <p:nvPr/>
        </p:nvGrpSpPr>
        <p:grpSpPr>
          <a:xfrm rot="-5400000">
            <a:off x="-393663" y="-505555"/>
            <a:ext cx="2181860" cy="892524"/>
            <a:chOff x="6525475" y="148600"/>
            <a:chExt cx="2808779" cy="1148975"/>
          </a:xfrm>
        </p:grpSpPr>
        <p:sp>
          <p:nvSpPr>
            <p:cNvPr id="530" name="Google Shape;530;p6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65"/>
          <p:cNvGrpSpPr/>
          <p:nvPr/>
        </p:nvGrpSpPr>
        <p:grpSpPr>
          <a:xfrm rot="-5400000">
            <a:off x="29766" y="-247490"/>
            <a:ext cx="2181860" cy="892524"/>
            <a:chOff x="6525475" y="148600"/>
            <a:chExt cx="2808779" cy="1148975"/>
          </a:xfrm>
        </p:grpSpPr>
        <p:sp>
          <p:nvSpPr>
            <p:cNvPr id="533" name="Google Shape;533;p65"/>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5"/>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65"/>
          <p:cNvGrpSpPr/>
          <p:nvPr/>
        </p:nvGrpSpPr>
        <p:grpSpPr>
          <a:xfrm rot="10800000">
            <a:off x="7892346" y="4268208"/>
            <a:ext cx="1129225" cy="1439250"/>
            <a:chOff x="5173625" y="-443725"/>
            <a:chExt cx="1129225" cy="1439250"/>
          </a:xfrm>
        </p:grpSpPr>
        <p:sp>
          <p:nvSpPr>
            <p:cNvPr id="536" name="Google Shape;536;p6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5"/>
          <p:cNvGrpSpPr/>
          <p:nvPr/>
        </p:nvGrpSpPr>
        <p:grpSpPr>
          <a:xfrm flipH="1" rot="10800000">
            <a:off x="7506654" y="4534879"/>
            <a:ext cx="920275" cy="1078300"/>
            <a:chOff x="4679675" y="-443725"/>
            <a:chExt cx="920275" cy="1078300"/>
          </a:xfrm>
        </p:grpSpPr>
        <p:sp>
          <p:nvSpPr>
            <p:cNvPr id="539" name="Google Shape;539;p6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p65"/>
          <p:cNvSpPr txBox="1"/>
          <p:nvPr>
            <p:ph type="title"/>
          </p:nvPr>
        </p:nvSpPr>
        <p:spPr>
          <a:xfrm>
            <a:off x="720000" y="2571750"/>
            <a:ext cx="2100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42" name="Google Shape;542;p65"/>
          <p:cNvSpPr txBox="1"/>
          <p:nvPr>
            <p:ph idx="1" type="subTitle"/>
          </p:nvPr>
        </p:nvSpPr>
        <p:spPr>
          <a:xfrm>
            <a:off x="720000" y="3009850"/>
            <a:ext cx="2100300" cy="66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3" name="Google Shape;543;p65"/>
          <p:cNvSpPr txBox="1"/>
          <p:nvPr>
            <p:ph idx="2" type="title"/>
          </p:nvPr>
        </p:nvSpPr>
        <p:spPr>
          <a:xfrm>
            <a:off x="3521850" y="2571750"/>
            <a:ext cx="2100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44" name="Google Shape;544;p65"/>
          <p:cNvSpPr txBox="1"/>
          <p:nvPr>
            <p:ph idx="3" type="subTitle"/>
          </p:nvPr>
        </p:nvSpPr>
        <p:spPr>
          <a:xfrm>
            <a:off x="3521850" y="3009850"/>
            <a:ext cx="2100300" cy="66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5" name="Google Shape;545;p65"/>
          <p:cNvSpPr txBox="1"/>
          <p:nvPr>
            <p:ph idx="4" type="title"/>
          </p:nvPr>
        </p:nvSpPr>
        <p:spPr>
          <a:xfrm>
            <a:off x="6323700" y="2571750"/>
            <a:ext cx="2100300" cy="37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546" name="Google Shape;546;p65"/>
          <p:cNvSpPr txBox="1"/>
          <p:nvPr>
            <p:ph idx="5" type="subTitle"/>
          </p:nvPr>
        </p:nvSpPr>
        <p:spPr>
          <a:xfrm>
            <a:off x="6323700" y="3009850"/>
            <a:ext cx="2100300" cy="66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7" name="Google Shape;547;p65"/>
          <p:cNvSpPr txBox="1"/>
          <p:nvPr>
            <p:ph idx="6"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548" name="Shape 548"/>
        <p:cNvGrpSpPr/>
        <p:nvPr/>
      </p:nvGrpSpPr>
      <p:grpSpPr>
        <a:xfrm>
          <a:off x="0" y="0"/>
          <a:ext cx="0" cy="0"/>
          <a:chOff x="0" y="0"/>
          <a:chExt cx="0" cy="0"/>
        </a:xfrm>
      </p:grpSpPr>
      <p:grpSp>
        <p:nvGrpSpPr>
          <p:cNvPr id="549" name="Google Shape;549;p66"/>
          <p:cNvGrpSpPr/>
          <p:nvPr/>
        </p:nvGrpSpPr>
        <p:grpSpPr>
          <a:xfrm flipH="1" rot="10800000">
            <a:off x="7503134" y="4535967"/>
            <a:ext cx="920275" cy="1078300"/>
            <a:chOff x="4679675" y="-443725"/>
            <a:chExt cx="920275" cy="1078300"/>
          </a:xfrm>
        </p:grpSpPr>
        <p:sp>
          <p:nvSpPr>
            <p:cNvPr id="550" name="Google Shape;550;p66"/>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6"/>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66"/>
          <p:cNvGrpSpPr/>
          <p:nvPr/>
        </p:nvGrpSpPr>
        <p:grpSpPr>
          <a:xfrm flipH="1" rot="10800000">
            <a:off x="7997084" y="4251217"/>
            <a:ext cx="1129225" cy="1439250"/>
            <a:chOff x="5173625" y="-443725"/>
            <a:chExt cx="1129225" cy="1439250"/>
          </a:xfrm>
        </p:grpSpPr>
        <p:sp>
          <p:nvSpPr>
            <p:cNvPr id="553" name="Google Shape;553;p6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66"/>
          <p:cNvGrpSpPr/>
          <p:nvPr/>
        </p:nvGrpSpPr>
        <p:grpSpPr>
          <a:xfrm flipH="1" rot="10800000">
            <a:off x="8527088" y="4255494"/>
            <a:ext cx="2240950" cy="1657325"/>
            <a:chOff x="4603700" y="-443725"/>
            <a:chExt cx="2240950" cy="1657325"/>
          </a:xfrm>
        </p:grpSpPr>
        <p:sp>
          <p:nvSpPr>
            <p:cNvPr id="556" name="Google Shape;556;p66"/>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6"/>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66"/>
          <p:cNvGrpSpPr/>
          <p:nvPr/>
        </p:nvGrpSpPr>
        <p:grpSpPr>
          <a:xfrm rot="10800000">
            <a:off x="7021" y="-639006"/>
            <a:ext cx="1623175" cy="1972650"/>
            <a:chOff x="4193384" y="4053542"/>
            <a:chExt cx="1623175" cy="1972650"/>
          </a:xfrm>
        </p:grpSpPr>
        <p:grpSp>
          <p:nvGrpSpPr>
            <p:cNvPr id="559" name="Google Shape;559;p66"/>
            <p:cNvGrpSpPr/>
            <p:nvPr/>
          </p:nvGrpSpPr>
          <p:grpSpPr>
            <a:xfrm flipH="1" rot="10800000">
              <a:off x="4193384" y="4947892"/>
              <a:ext cx="920275" cy="1078300"/>
              <a:chOff x="4679675" y="-1053325"/>
              <a:chExt cx="920275" cy="1078300"/>
            </a:xfrm>
          </p:grpSpPr>
          <p:sp>
            <p:nvSpPr>
              <p:cNvPr id="560" name="Google Shape;560;p66"/>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6"/>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66"/>
            <p:cNvGrpSpPr/>
            <p:nvPr/>
          </p:nvGrpSpPr>
          <p:grpSpPr>
            <a:xfrm flipH="1" rot="10800000">
              <a:off x="4687334" y="4053542"/>
              <a:ext cx="1129225" cy="1439250"/>
              <a:chOff x="5173625" y="-443725"/>
              <a:chExt cx="1129225" cy="1439250"/>
            </a:xfrm>
          </p:grpSpPr>
          <p:sp>
            <p:nvSpPr>
              <p:cNvPr id="563" name="Google Shape;563;p6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65" name="Google Shape;565;p66"/>
          <p:cNvGrpSpPr/>
          <p:nvPr/>
        </p:nvGrpSpPr>
        <p:grpSpPr>
          <a:xfrm>
            <a:off x="-1256132" y="715243"/>
            <a:ext cx="2014792" cy="473129"/>
            <a:chOff x="-35118" y="4342063"/>
            <a:chExt cx="2014792" cy="473129"/>
          </a:xfrm>
        </p:grpSpPr>
        <p:sp>
          <p:nvSpPr>
            <p:cNvPr id="566" name="Google Shape;566;p6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8" name="Google Shape;568;p66"/>
          <p:cNvGrpSpPr/>
          <p:nvPr/>
        </p:nvGrpSpPr>
        <p:grpSpPr>
          <a:xfrm>
            <a:off x="-1179938" y="967068"/>
            <a:ext cx="2014792" cy="473129"/>
            <a:chOff x="-35118" y="4342063"/>
            <a:chExt cx="2014792" cy="473129"/>
          </a:xfrm>
        </p:grpSpPr>
        <p:sp>
          <p:nvSpPr>
            <p:cNvPr id="569" name="Google Shape;569;p6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1" name="Google Shape;571;p66"/>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49"/>
          <p:cNvSpPr txBox="1"/>
          <p:nvPr>
            <p:ph type="title"/>
          </p:nvPr>
        </p:nvSpPr>
        <p:spPr>
          <a:xfrm>
            <a:off x="720000" y="539700"/>
            <a:ext cx="77040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2" name="Google Shape;72;p49"/>
          <p:cNvSpPr txBox="1"/>
          <p:nvPr>
            <p:ph idx="1" type="body"/>
          </p:nvPr>
        </p:nvSpPr>
        <p:spPr>
          <a:xfrm>
            <a:off x="720000" y="1187400"/>
            <a:ext cx="7704000" cy="3416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200"/>
            </a:lvl1pPr>
            <a:lvl2pPr indent="-317500" lvl="1" marL="914400" algn="l">
              <a:lnSpc>
                <a:spcPct val="100000"/>
              </a:lnSpc>
              <a:spcBef>
                <a:spcPts val="1600"/>
              </a:spcBef>
              <a:spcAft>
                <a:spcPts val="0"/>
              </a:spcAft>
              <a:buSzPts val="1400"/>
              <a:buFont typeface="Raleway"/>
              <a:buChar char="○"/>
              <a:defRPr/>
            </a:lvl2pPr>
            <a:lvl3pPr indent="-317500" lvl="2" marL="1371600" algn="l">
              <a:lnSpc>
                <a:spcPct val="100000"/>
              </a:lnSpc>
              <a:spcBef>
                <a:spcPts val="1600"/>
              </a:spcBef>
              <a:spcAft>
                <a:spcPts val="0"/>
              </a:spcAft>
              <a:buSzPts val="1400"/>
              <a:buFont typeface="Raleway"/>
              <a:buChar char="■"/>
              <a:defRPr/>
            </a:lvl3pPr>
            <a:lvl4pPr indent="-317500" lvl="3" marL="1828800" algn="l">
              <a:lnSpc>
                <a:spcPct val="100000"/>
              </a:lnSpc>
              <a:spcBef>
                <a:spcPts val="1600"/>
              </a:spcBef>
              <a:spcAft>
                <a:spcPts val="0"/>
              </a:spcAft>
              <a:buSzPts val="1400"/>
              <a:buFont typeface="Raleway"/>
              <a:buChar char="●"/>
              <a:defRPr/>
            </a:lvl4pPr>
            <a:lvl5pPr indent="-317500" lvl="4" marL="2286000" algn="l">
              <a:lnSpc>
                <a:spcPct val="100000"/>
              </a:lnSpc>
              <a:spcBef>
                <a:spcPts val="1600"/>
              </a:spcBef>
              <a:spcAft>
                <a:spcPts val="0"/>
              </a:spcAft>
              <a:buSzPts val="1400"/>
              <a:buFont typeface="Raleway"/>
              <a:buChar char="○"/>
              <a:defRPr/>
            </a:lvl5pPr>
            <a:lvl6pPr indent="-317500" lvl="5" marL="2743200" algn="l">
              <a:lnSpc>
                <a:spcPct val="100000"/>
              </a:lnSpc>
              <a:spcBef>
                <a:spcPts val="1600"/>
              </a:spcBef>
              <a:spcAft>
                <a:spcPts val="0"/>
              </a:spcAft>
              <a:buSzPts val="1400"/>
              <a:buFont typeface="Raleway"/>
              <a:buChar char="■"/>
              <a:defRPr/>
            </a:lvl6pPr>
            <a:lvl7pPr indent="-317500" lvl="6" marL="3200400" algn="l">
              <a:lnSpc>
                <a:spcPct val="100000"/>
              </a:lnSpc>
              <a:spcBef>
                <a:spcPts val="1600"/>
              </a:spcBef>
              <a:spcAft>
                <a:spcPts val="0"/>
              </a:spcAft>
              <a:buSzPts val="1400"/>
              <a:buFont typeface="Raleway"/>
              <a:buChar char="●"/>
              <a:defRPr/>
            </a:lvl7pPr>
            <a:lvl8pPr indent="-317500" lvl="7" marL="3657600" algn="l">
              <a:lnSpc>
                <a:spcPct val="100000"/>
              </a:lnSpc>
              <a:spcBef>
                <a:spcPts val="1600"/>
              </a:spcBef>
              <a:spcAft>
                <a:spcPts val="0"/>
              </a:spcAft>
              <a:buSzPts val="1400"/>
              <a:buFont typeface="Raleway"/>
              <a:buChar char="○"/>
              <a:defRPr/>
            </a:lvl8pPr>
            <a:lvl9pPr indent="-317500" lvl="8" marL="4114800" algn="l">
              <a:lnSpc>
                <a:spcPct val="100000"/>
              </a:lnSpc>
              <a:spcBef>
                <a:spcPts val="1600"/>
              </a:spcBef>
              <a:spcAft>
                <a:spcPts val="1600"/>
              </a:spcAft>
              <a:buSzPts val="1400"/>
              <a:buFont typeface="Raleway"/>
              <a:buChar char="■"/>
              <a:defRPr/>
            </a:lvl9pPr>
          </a:lstStyle>
          <a:p/>
        </p:txBody>
      </p:sp>
      <p:sp>
        <p:nvSpPr>
          <p:cNvPr id="73" name="Google Shape;73;p49"/>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9pPr>
          </a:lstStyle>
          <a:p>
            <a:pPr indent="0" lvl="0" marL="0" rtl="0" algn="l">
              <a:spcBef>
                <a:spcPts val="0"/>
              </a:spcBef>
              <a:spcAft>
                <a:spcPts val="0"/>
              </a:spcAft>
              <a:buNone/>
            </a:pPr>
            <a:fld id="{00000000-1234-1234-1234-123412341234}" type="slidenum">
              <a:rPr lang="en"/>
              <a:t>‹#›</a:t>
            </a:fld>
            <a:endParaRPr/>
          </a:p>
        </p:txBody>
      </p:sp>
      <p:grpSp>
        <p:nvGrpSpPr>
          <p:cNvPr id="74" name="Google Shape;74;p49"/>
          <p:cNvGrpSpPr/>
          <p:nvPr/>
        </p:nvGrpSpPr>
        <p:grpSpPr>
          <a:xfrm>
            <a:off x="7754575" y="3807546"/>
            <a:ext cx="1138350" cy="1418750"/>
            <a:chOff x="1287525" y="3801250"/>
            <a:chExt cx="1138350" cy="1418750"/>
          </a:xfrm>
        </p:grpSpPr>
        <p:sp>
          <p:nvSpPr>
            <p:cNvPr id="75" name="Google Shape;75;p49"/>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9"/>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49"/>
          <p:cNvGrpSpPr/>
          <p:nvPr/>
        </p:nvGrpSpPr>
        <p:grpSpPr>
          <a:xfrm>
            <a:off x="7619075" y="-472615"/>
            <a:ext cx="1623175" cy="1439250"/>
            <a:chOff x="7619075" y="-179925"/>
            <a:chExt cx="1623175" cy="1439250"/>
          </a:xfrm>
        </p:grpSpPr>
        <p:grpSp>
          <p:nvGrpSpPr>
            <p:cNvPr id="78" name="Google Shape;78;p49"/>
            <p:cNvGrpSpPr/>
            <p:nvPr/>
          </p:nvGrpSpPr>
          <p:grpSpPr>
            <a:xfrm>
              <a:off x="7619075" y="-179925"/>
              <a:ext cx="920275" cy="1078300"/>
              <a:chOff x="4679675" y="-443725"/>
              <a:chExt cx="920275" cy="1078300"/>
            </a:xfrm>
          </p:grpSpPr>
          <p:sp>
            <p:nvSpPr>
              <p:cNvPr id="79" name="Google Shape;79;p4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49"/>
            <p:cNvGrpSpPr/>
            <p:nvPr/>
          </p:nvGrpSpPr>
          <p:grpSpPr>
            <a:xfrm>
              <a:off x="8113025" y="-179925"/>
              <a:ext cx="1129225" cy="1439250"/>
              <a:chOff x="5173625" y="-443725"/>
              <a:chExt cx="1129225" cy="1439250"/>
            </a:xfrm>
          </p:grpSpPr>
          <p:sp>
            <p:nvSpPr>
              <p:cNvPr id="82" name="Google Shape;82;p4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 name="Google Shape;84;p49"/>
          <p:cNvGrpSpPr/>
          <p:nvPr/>
        </p:nvGrpSpPr>
        <p:grpSpPr>
          <a:xfrm>
            <a:off x="8076400" y="4159825"/>
            <a:ext cx="929375" cy="1057800"/>
            <a:chOff x="8076400" y="4159825"/>
            <a:chExt cx="929375" cy="1057800"/>
          </a:xfrm>
        </p:grpSpPr>
        <p:sp>
          <p:nvSpPr>
            <p:cNvPr id="85" name="Google Shape;85;p49"/>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9"/>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49"/>
          <p:cNvGrpSpPr/>
          <p:nvPr/>
        </p:nvGrpSpPr>
        <p:grpSpPr>
          <a:xfrm>
            <a:off x="-784112" y="3808068"/>
            <a:ext cx="1138350" cy="1418750"/>
            <a:chOff x="-784112" y="3818928"/>
            <a:chExt cx="1138350" cy="1418750"/>
          </a:xfrm>
        </p:grpSpPr>
        <p:sp>
          <p:nvSpPr>
            <p:cNvPr id="88" name="Google Shape;88;p4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49"/>
          <p:cNvGrpSpPr/>
          <p:nvPr/>
        </p:nvGrpSpPr>
        <p:grpSpPr>
          <a:xfrm>
            <a:off x="-571562" y="4051528"/>
            <a:ext cx="1138350" cy="1418750"/>
            <a:chOff x="-784112" y="3818928"/>
            <a:chExt cx="1138350" cy="1418750"/>
          </a:xfrm>
        </p:grpSpPr>
        <p:sp>
          <p:nvSpPr>
            <p:cNvPr id="91" name="Google Shape;91;p4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2" name="Shape 572"/>
        <p:cNvGrpSpPr/>
        <p:nvPr/>
      </p:nvGrpSpPr>
      <p:grpSpPr>
        <a:xfrm>
          <a:off x="0" y="0"/>
          <a:ext cx="0" cy="0"/>
          <a:chOff x="0" y="0"/>
          <a:chExt cx="0" cy="0"/>
        </a:xfrm>
      </p:grpSpPr>
      <p:grpSp>
        <p:nvGrpSpPr>
          <p:cNvPr id="573" name="Google Shape;573;p67"/>
          <p:cNvGrpSpPr/>
          <p:nvPr/>
        </p:nvGrpSpPr>
        <p:grpSpPr>
          <a:xfrm>
            <a:off x="288363" y="-791171"/>
            <a:ext cx="1368260" cy="1078296"/>
            <a:chOff x="4231725" y="-443721"/>
            <a:chExt cx="1368260" cy="1078296"/>
          </a:xfrm>
        </p:grpSpPr>
        <p:sp>
          <p:nvSpPr>
            <p:cNvPr id="574" name="Google Shape;574;p6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6" name="Google Shape;576;p67"/>
          <p:cNvGrpSpPr/>
          <p:nvPr/>
        </p:nvGrpSpPr>
        <p:grpSpPr>
          <a:xfrm>
            <a:off x="163463" y="-105375"/>
            <a:ext cx="1129225" cy="1439250"/>
            <a:chOff x="5173625" y="-443725"/>
            <a:chExt cx="1129225" cy="1439250"/>
          </a:xfrm>
        </p:grpSpPr>
        <p:sp>
          <p:nvSpPr>
            <p:cNvPr id="577" name="Google Shape;577;p6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p67"/>
          <p:cNvGrpSpPr/>
          <p:nvPr/>
        </p:nvGrpSpPr>
        <p:grpSpPr>
          <a:xfrm flipH="1">
            <a:off x="7898942" y="-257775"/>
            <a:ext cx="920275" cy="1078300"/>
            <a:chOff x="4679675" y="-443725"/>
            <a:chExt cx="920275" cy="1078300"/>
          </a:xfrm>
        </p:grpSpPr>
        <p:sp>
          <p:nvSpPr>
            <p:cNvPr id="580" name="Google Shape;580;p6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2" name="Google Shape;582;p67"/>
          <p:cNvGrpSpPr/>
          <p:nvPr/>
        </p:nvGrpSpPr>
        <p:grpSpPr>
          <a:xfrm flipH="1">
            <a:off x="7348442" y="-105375"/>
            <a:ext cx="1129225" cy="1439250"/>
            <a:chOff x="5173625" y="-443725"/>
            <a:chExt cx="1129225" cy="1439250"/>
          </a:xfrm>
        </p:grpSpPr>
        <p:sp>
          <p:nvSpPr>
            <p:cNvPr id="583" name="Google Shape;583;p6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5" name="Google Shape;585;p67"/>
          <p:cNvSpPr txBox="1"/>
          <p:nvPr>
            <p:ph idx="1" type="subTitle"/>
          </p:nvPr>
        </p:nvSpPr>
        <p:spPr>
          <a:xfrm>
            <a:off x="1290763" y="3086429"/>
            <a:ext cx="24255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86" name="Google Shape;586;p67"/>
          <p:cNvSpPr txBox="1"/>
          <p:nvPr>
            <p:ph idx="2" type="subTitle"/>
          </p:nvPr>
        </p:nvSpPr>
        <p:spPr>
          <a:xfrm>
            <a:off x="5427738" y="3086429"/>
            <a:ext cx="2425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87" name="Google Shape;587;p67"/>
          <p:cNvSpPr txBox="1"/>
          <p:nvPr>
            <p:ph idx="3" type="subTitle"/>
          </p:nvPr>
        </p:nvSpPr>
        <p:spPr>
          <a:xfrm>
            <a:off x="1290775" y="3562899"/>
            <a:ext cx="2425500" cy="80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88" name="Google Shape;588;p67"/>
          <p:cNvSpPr txBox="1"/>
          <p:nvPr>
            <p:ph idx="4" type="subTitle"/>
          </p:nvPr>
        </p:nvSpPr>
        <p:spPr>
          <a:xfrm>
            <a:off x="5427750" y="3562899"/>
            <a:ext cx="2425500" cy="80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89" name="Google Shape;589;p67"/>
          <p:cNvSpPr txBox="1"/>
          <p:nvPr>
            <p:ph type="title"/>
          </p:nvPr>
        </p:nvSpPr>
        <p:spPr>
          <a:xfrm>
            <a:off x="1704750" y="539700"/>
            <a:ext cx="57345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90" name="Shape 590"/>
        <p:cNvGrpSpPr/>
        <p:nvPr/>
      </p:nvGrpSpPr>
      <p:grpSpPr>
        <a:xfrm>
          <a:off x="0" y="0"/>
          <a:ext cx="0" cy="0"/>
          <a:chOff x="0" y="0"/>
          <a:chExt cx="0" cy="0"/>
        </a:xfrm>
      </p:grpSpPr>
      <p:sp>
        <p:nvSpPr>
          <p:cNvPr id="591" name="Google Shape;591;p68"/>
          <p:cNvSpPr txBox="1"/>
          <p:nvPr>
            <p:ph type="title"/>
          </p:nvPr>
        </p:nvSpPr>
        <p:spPr>
          <a:xfrm>
            <a:off x="803750" y="1813650"/>
            <a:ext cx="3372600" cy="69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p:txBody>
      </p:sp>
      <p:sp>
        <p:nvSpPr>
          <p:cNvPr id="592" name="Google Shape;592;p68"/>
          <p:cNvSpPr txBox="1"/>
          <p:nvPr>
            <p:ph idx="1" type="subTitle"/>
          </p:nvPr>
        </p:nvSpPr>
        <p:spPr>
          <a:xfrm>
            <a:off x="803738" y="2546138"/>
            <a:ext cx="3453900" cy="95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593" name="Google Shape;593;p68"/>
          <p:cNvGrpSpPr/>
          <p:nvPr/>
        </p:nvGrpSpPr>
        <p:grpSpPr>
          <a:xfrm>
            <a:off x="8429813" y="-482281"/>
            <a:ext cx="474200" cy="1505350"/>
            <a:chOff x="3995775" y="-443725"/>
            <a:chExt cx="474200" cy="1505350"/>
          </a:xfrm>
        </p:grpSpPr>
        <p:sp>
          <p:nvSpPr>
            <p:cNvPr id="594" name="Google Shape;594;p68"/>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8"/>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68"/>
          <p:cNvGrpSpPr/>
          <p:nvPr/>
        </p:nvGrpSpPr>
        <p:grpSpPr>
          <a:xfrm>
            <a:off x="7118075" y="-467301"/>
            <a:ext cx="920275" cy="1078300"/>
            <a:chOff x="4679675" y="-443725"/>
            <a:chExt cx="920275" cy="1078300"/>
          </a:xfrm>
        </p:grpSpPr>
        <p:sp>
          <p:nvSpPr>
            <p:cNvPr id="597" name="Google Shape;597;p6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68"/>
          <p:cNvGrpSpPr/>
          <p:nvPr/>
        </p:nvGrpSpPr>
        <p:grpSpPr>
          <a:xfrm>
            <a:off x="7612025" y="-1076901"/>
            <a:ext cx="1129225" cy="1439250"/>
            <a:chOff x="5173625" y="-443725"/>
            <a:chExt cx="1129225" cy="1439250"/>
          </a:xfrm>
        </p:grpSpPr>
        <p:sp>
          <p:nvSpPr>
            <p:cNvPr id="600" name="Google Shape;600;p6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2" name="Google Shape;602;p68"/>
          <p:cNvGrpSpPr/>
          <p:nvPr/>
        </p:nvGrpSpPr>
        <p:grpSpPr>
          <a:xfrm>
            <a:off x="7970938" y="-761576"/>
            <a:ext cx="2240950" cy="1657325"/>
            <a:chOff x="4603700" y="-443725"/>
            <a:chExt cx="2240950" cy="1657325"/>
          </a:xfrm>
        </p:grpSpPr>
        <p:sp>
          <p:nvSpPr>
            <p:cNvPr id="603" name="Google Shape;603;p68"/>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8"/>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5" name="Google Shape;605;p68"/>
          <p:cNvGrpSpPr/>
          <p:nvPr/>
        </p:nvGrpSpPr>
        <p:grpSpPr>
          <a:xfrm flipH="1" rot="10800000">
            <a:off x="-483488" y="4432691"/>
            <a:ext cx="2014792" cy="473129"/>
            <a:chOff x="-35118" y="4342063"/>
            <a:chExt cx="2014792" cy="473129"/>
          </a:xfrm>
        </p:grpSpPr>
        <p:sp>
          <p:nvSpPr>
            <p:cNvPr id="606" name="Google Shape;606;p6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8" name="Google Shape;608;p68"/>
          <p:cNvGrpSpPr/>
          <p:nvPr/>
        </p:nvGrpSpPr>
        <p:grpSpPr>
          <a:xfrm>
            <a:off x="-483496" y="4392827"/>
            <a:ext cx="2014792" cy="473129"/>
            <a:chOff x="-35118" y="4342063"/>
            <a:chExt cx="2014792" cy="473129"/>
          </a:xfrm>
        </p:grpSpPr>
        <p:sp>
          <p:nvSpPr>
            <p:cNvPr id="609" name="Google Shape;609;p6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68"/>
          <p:cNvGrpSpPr/>
          <p:nvPr/>
        </p:nvGrpSpPr>
        <p:grpSpPr>
          <a:xfrm>
            <a:off x="239988" y="-482281"/>
            <a:ext cx="482550" cy="1505350"/>
            <a:chOff x="3121150" y="-443725"/>
            <a:chExt cx="482550" cy="1505350"/>
          </a:xfrm>
        </p:grpSpPr>
        <p:sp>
          <p:nvSpPr>
            <p:cNvPr id="612" name="Google Shape;612;p6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4" name="Google Shape;614;p68"/>
          <p:cNvGrpSpPr/>
          <p:nvPr/>
        </p:nvGrpSpPr>
        <p:grpSpPr>
          <a:xfrm>
            <a:off x="444769" y="-913981"/>
            <a:ext cx="482550" cy="1505350"/>
            <a:chOff x="3121150" y="-443725"/>
            <a:chExt cx="482550" cy="1505350"/>
          </a:xfrm>
        </p:grpSpPr>
        <p:sp>
          <p:nvSpPr>
            <p:cNvPr id="615" name="Google Shape;615;p6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7" name="Google Shape;617;p68"/>
          <p:cNvGrpSpPr/>
          <p:nvPr/>
        </p:nvGrpSpPr>
        <p:grpSpPr>
          <a:xfrm rot="5400000">
            <a:off x="965855" y="-856180"/>
            <a:ext cx="2290315" cy="1518338"/>
            <a:chOff x="-736445" y="1581995"/>
            <a:chExt cx="2290315" cy="1518338"/>
          </a:xfrm>
        </p:grpSpPr>
        <p:sp>
          <p:nvSpPr>
            <p:cNvPr id="618" name="Google Shape;618;p68"/>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9" name="Google Shape;619;p68"/>
            <p:cNvGrpSpPr/>
            <p:nvPr/>
          </p:nvGrpSpPr>
          <p:grpSpPr>
            <a:xfrm>
              <a:off x="-736445" y="1581995"/>
              <a:ext cx="2290315" cy="1518338"/>
              <a:chOff x="-565732" y="1582220"/>
              <a:chExt cx="2290315" cy="1518338"/>
            </a:xfrm>
          </p:grpSpPr>
          <p:sp>
            <p:nvSpPr>
              <p:cNvPr id="620" name="Google Shape;620;p68"/>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1" name="Google Shape;621;p68"/>
              <p:cNvGrpSpPr/>
              <p:nvPr/>
            </p:nvGrpSpPr>
            <p:grpSpPr>
              <a:xfrm>
                <a:off x="-565732" y="1582220"/>
                <a:ext cx="2290315" cy="435914"/>
                <a:chOff x="-565732" y="1582220"/>
                <a:chExt cx="2290315" cy="435914"/>
              </a:xfrm>
            </p:grpSpPr>
            <p:sp>
              <p:nvSpPr>
                <p:cNvPr id="622" name="Google Shape;622;p68"/>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8"/>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4" name="Google Shape;624;p68"/>
              <p:cNvGrpSpPr/>
              <p:nvPr/>
            </p:nvGrpSpPr>
            <p:grpSpPr>
              <a:xfrm>
                <a:off x="-565732" y="1759770"/>
                <a:ext cx="1948882" cy="441084"/>
                <a:chOff x="-565732" y="1759770"/>
                <a:chExt cx="1948882" cy="441084"/>
              </a:xfrm>
            </p:grpSpPr>
            <p:sp>
              <p:nvSpPr>
                <p:cNvPr id="625" name="Google Shape;625;p68"/>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8"/>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7" name="Google Shape;627;p68"/>
              <p:cNvGrpSpPr/>
              <p:nvPr/>
            </p:nvGrpSpPr>
            <p:grpSpPr>
              <a:xfrm>
                <a:off x="-390503" y="2295383"/>
                <a:ext cx="1572778" cy="118575"/>
                <a:chOff x="-390503" y="2295383"/>
                <a:chExt cx="1572778" cy="118575"/>
              </a:xfrm>
            </p:grpSpPr>
            <p:sp>
              <p:nvSpPr>
                <p:cNvPr id="628" name="Google Shape;628;p68"/>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8"/>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0" name="Google Shape;630;p68"/>
              <p:cNvGrpSpPr/>
              <p:nvPr/>
            </p:nvGrpSpPr>
            <p:grpSpPr>
              <a:xfrm>
                <a:off x="-565732" y="2666266"/>
                <a:ext cx="2239329" cy="434292"/>
                <a:chOff x="-565732" y="2666266"/>
                <a:chExt cx="2239329" cy="434292"/>
              </a:xfrm>
            </p:grpSpPr>
            <p:sp>
              <p:nvSpPr>
                <p:cNvPr id="631" name="Google Shape;631;p68"/>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8"/>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33" name="Shape 633"/>
        <p:cNvGrpSpPr/>
        <p:nvPr/>
      </p:nvGrpSpPr>
      <p:grpSpPr>
        <a:xfrm>
          <a:off x="0" y="0"/>
          <a:ext cx="0" cy="0"/>
          <a:chOff x="0" y="0"/>
          <a:chExt cx="0" cy="0"/>
        </a:xfrm>
      </p:grpSpPr>
      <p:sp>
        <p:nvSpPr>
          <p:cNvPr id="634" name="Google Shape;634;p69"/>
          <p:cNvSpPr txBox="1"/>
          <p:nvPr>
            <p:ph type="title"/>
          </p:nvPr>
        </p:nvSpPr>
        <p:spPr>
          <a:xfrm>
            <a:off x="719975" y="17778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35" name="Google Shape;635;p69"/>
          <p:cNvSpPr txBox="1"/>
          <p:nvPr>
            <p:ph idx="1" type="subTitle"/>
          </p:nvPr>
        </p:nvSpPr>
        <p:spPr>
          <a:xfrm>
            <a:off x="719975" y="23145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6" name="Google Shape;636;p69"/>
          <p:cNvSpPr txBox="1"/>
          <p:nvPr>
            <p:ph idx="2" type="title"/>
          </p:nvPr>
        </p:nvSpPr>
        <p:spPr>
          <a:xfrm>
            <a:off x="3512851" y="17778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37" name="Google Shape;637;p69"/>
          <p:cNvSpPr txBox="1"/>
          <p:nvPr>
            <p:ph idx="3" type="subTitle"/>
          </p:nvPr>
        </p:nvSpPr>
        <p:spPr>
          <a:xfrm>
            <a:off x="3512850" y="23145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8" name="Google Shape;638;p69"/>
          <p:cNvSpPr txBox="1"/>
          <p:nvPr>
            <p:ph idx="4" type="title"/>
          </p:nvPr>
        </p:nvSpPr>
        <p:spPr>
          <a:xfrm>
            <a:off x="719975" y="32112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39" name="Google Shape;639;p69"/>
          <p:cNvSpPr txBox="1"/>
          <p:nvPr>
            <p:ph idx="5" type="subTitle"/>
          </p:nvPr>
        </p:nvSpPr>
        <p:spPr>
          <a:xfrm>
            <a:off x="719975" y="37479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0" name="Google Shape;640;p69"/>
          <p:cNvSpPr txBox="1"/>
          <p:nvPr>
            <p:ph idx="6" type="title"/>
          </p:nvPr>
        </p:nvSpPr>
        <p:spPr>
          <a:xfrm>
            <a:off x="3512851" y="32112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1" name="Google Shape;641;p69"/>
          <p:cNvSpPr txBox="1"/>
          <p:nvPr>
            <p:ph idx="7" type="subTitle"/>
          </p:nvPr>
        </p:nvSpPr>
        <p:spPr>
          <a:xfrm>
            <a:off x="3512850" y="37479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2" name="Google Shape;642;p69"/>
          <p:cNvSpPr txBox="1"/>
          <p:nvPr>
            <p:ph idx="8" type="title"/>
          </p:nvPr>
        </p:nvSpPr>
        <p:spPr>
          <a:xfrm>
            <a:off x="6305728" y="17778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3" name="Google Shape;643;p69"/>
          <p:cNvSpPr txBox="1"/>
          <p:nvPr>
            <p:ph idx="9" type="subTitle"/>
          </p:nvPr>
        </p:nvSpPr>
        <p:spPr>
          <a:xfrm>
            <a:off x="6305725" y="23145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4" name="Google Shape;644;p69"/>
          <p:cNvSpPr txBox="1"/>
          <p:nvPr>
            <p:ph idx="13" type="title"/>
          </p:nvPr>
        </p:nvSpPr>
        <p:spPr>
          <a:xfrm>
            <a:off x="6305728" y="3211250"/>
            <a:ext cx="21183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45" name="Google Shape;645;p69"/>
          <p:cNvSpPr txBox="1"/>
          <p:nvPr>
            <p:ph idx="14" type="subTitle"/>
          </p:nvPr>
        </p:nvSpPr>
        <p:spPr>
          <a:xfrm>
            <a:off x="6305725" y="3747975"/>
            <a:ext cx="2118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46" name="Google Shape;646;p69"/>
          <p:cNvSpPr txBox="1"/>
          <p:nvPr>
            <p:ph idx="15"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grpSp>
        <p:nvGrpSpPr>
          <p:cNvPr id="647" name="Google Shape;647;p69"/>
          <p:cNvGrpSpPr/>
          <p:nvPr/>
        </p:nvGrpSpPr>
        <p:grpSpPr>
          <a:xfrm>
            <a:off x="7895789" y="-867371"/>
            <a:ext cx="1368260" cy="1078296"/>
            <a:chOff x="4231725" y="-443721"/>
            <a:chExt cx="1368260" cy="1078296"/>
          </a:xfrm>
        </p:grpSpPr>
        <p:sp>
          <p:nvSpPr>
            <p:cNvPr id="648" name="Google Shape;648;p6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69"/>
          <p:cNvGrpSpPr/>
          <p:nvPr/>
        </p:nvGrpSpPr>
        <p:grpSpPr>
          <a:xfrm>
            <a:off x="8380489" y="-105375"/>
            <a:ext cx="1129225" cy="1439250"/>
            <a:chOff x="5173625" y="-443725"/>
            <a:chExt cx="1129225" cy="1439250"/>
          </a:xfrm>
        </p:grpSpPr>
        <p:sp>
          <p:nvSpPr>
            <p:cNvPr id="651" name="Google Shape;651;p6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69"/>
          <p:cNvGrpSpPr/>
          <p:nvPr/>
        </p:nvGrpSpPr>
        <p:grpSpPr>
          <a:xfrm>
            <a:off x="8142568" y="-638771"/>
            <a:ext cx="1368260" cy="1078296"/>
            <a:chOff x="4231725" y="-443721"/>
            <a:chExt cx="1368260" cy="1078296"/>
          </a:xfrm>
        </p:grpSpPr>
        <p:sp>
          <p:nvSpPr>
            <p:cNvPr id="654" name="Google Shape;654;p6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6" name="Google Shape;656;p69"/>
          <p:cNvGrpSpPr/>
          <p:nvPr/>
        </p:nvGrpSpPr>
        <p:grpSpPr>
          <a:xfrm flipH="1">
            <a:off x="149468" y="-695771"/>
            <a:ext cx="1368260" cy="1078296"/>
            <a:chOff x="4231725" y="-443721"/>
            <a:chExt cx="1368260" cy="1078296"/>
          </a:xfrm>
        </p:grpSpPr>
        <p:sp>
          <p:nvSpPr>
            <p:cNvPr id="657" name="Google Shape;657;p6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p69"/>
          <p:cNvGrpSpPr/>
          <p:nvPr/>
        </p:nvGrpSpPr>
        <p:grpSpPr>
          <a:xfrm flipH="1">
            <a:off x="-97311" y="-467171"/>
            <a:ext cx="1368260" cy="1078296"/>
            <a:chOff x="4231725" y="-443721"/>
            <a:chExt cx="1368260" cy="1078296"/>
          </a:xfrm>
        </p:grpSpPr>
        <p:sp>
          <p:nvSpPr>
            <p:cNvPr id="660" name="Google Shape;660;p6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2" name="Google Shape;662;p69"/>
          <p:cNvGrpSpPr/>
          <p:nvPr/>
        </p:nvGrpSpPr>
        <p:grpSpPr>
          <a:xfrm flipH="1">
            <a:off x="-609048" y="-238571"/>
            <a:ext cx="1368260" cy="1078296"/>
            <a:chOff x="4231725" y="-443721"/>
            <a:chExt cx="1368260" cy="1078296"/>
          </a:xfrm>
        </p:grpSpPr>
        <p:sp>
          <p:nvSpPr>
            <p:cNvPr id="663" name="Google Shape;663;p6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65" name="Google Shape;665;p69"/>
          <p:cNvCxnSpPr/>
          <p:nvPr/>
        </p:nvCxnSpPr>
        <p:spPr>
          <a:xfrm>
            <a:off x="-6850" y="4601725"/>
            <a:ext cx="8517600" cy="0"/>
          </a:xfrm>
          <a:prstGeom prst="straightConnector1">
            <a:avLst/>
          </a:prstGeom>
          <a:noFill/>
          <a:ln cap="flat" cmpd="sng" w="28575">
            <a:solidFill>
              <a:schemeClr val="dk1"/>
            </a:solidFill>
            <a:prstDash val="solid"/>
            <a:round/>
            <a:headEnd len="sm" w="sm" type="none"/>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666" name="Shape 666"/>
        <p:cNvGrpSpPr/>
        <p:nvPr/>
      </p:nvGrpSpPr>
      <p:grpSpPr>
        <a:xfrm>
          <a:off x="0" y="0"/>
          <a:ext cx="0" cy="0"/>
          <a:chOff x="0" y="0"/>
          <a:chExt cx="0" cy="0"/>
        </a:xfrm>
      </p:grpSpPr>
      <p:grpSp>
        <p:nvGrpSpPr>
          <p:cNvPr id="667" name="Google Shape;667;p70"/>
          <p:cNvGrpSpPr/>
          <p:nvPr/>
        </p:nvGrpSpPr>
        <p:grpSpPr>
          <a:xfrm>
            <a:off x="7068170" y="-466234"/>
            <a:ext cx="1368260" cy="1078296"/>
            <a:chOff x="4231725" y="-443721"/>
            <a:chExt cx="1368260" cy="1078296"/>
          </a:xfrm>
        </p:grpSpPr>
        <p:sp>
          <p:nvSpPr>
            <p:cNvPr id="668" name="Google Shape;668;p7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70"/>
          <p:cNvGrpSpPr/>
          <p:nvPr/>
        </p:nvGrpSpPr>
        <p:grpSpPr>
          <a:xfrm>
            <a:off x="8010070" y="-466238"/>
            <a:ext cx="1129225" cy="1439250"/>
            <a:chOff x="5173625" y="-443725"/>
            <a:chExt cx="1129225" cy="1439250"/>
          </a:xfrm>
        </p:grpSpPr>
        <p:sp>
          <p:nvSpPr>
            <p:cNvPr id="671" name="Google Shape;671;p7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70"/>
          <p:cNvGrpSpPr/>
          <p:nvPr/>
        </p:nvGrpSpPr>
        <p:grpSpPr>
          <a:xfrm flipH="1">
            <a:off x="707991" y="-472343"/>
            <a:ext cx="920275" cy="1078300"/>
            <a:chOff x="4679675" y="-443725"/>
            <a:chExt cx="920275" cy="1078300"/>
          </a:xfrm>
        </p:grpSpPr>
        <p:sp>
          <p:nvSpPr>
            <p:cNvPr id="674" name="Google Shape;674;p7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70"/>
          <p:cNvGrpSpPr/>
          <p:nvPr/>
        </p:nvGrpSpPr>
        <p:grpSpPr>
          <a:xfrm flipH="1">
            <a:off x="5091" y="-472343"/>
            <a:ext cx="1129225" cy="1439250"/>
            <a:chOff x="5173625" y="-443725"/>
            <a:chExt cx="1129225" cy="1439250"/>
          </a:xfrm>
        </p:grpSpPr>
        <p:sp>
          <p:nvSpPr>
            <p:cNvPr id="677" name="Google Shape;677;p70"/>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0"/>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70"/>
          <p:cNvGrpSpPr/>
          <p:nvPr/>
        </p:nvGrpSpPr>
        <p:grpSpPr>
          <a:xfrm>
            <a:off x="8479270" y="-223284"/>
            <a:ext cx="1368260" cy="1078296"/>
            <a:chOff x="4231725" y="-443721"/>
            <a:chExt cx="1368260" cy="1078296"/>
          </a:xfrm>
        </p:grpSpPr>
        <p:sp>
          <p:nvSpPr>
            <p:cNvPr id="680" name="Google Shape;680;p70"/>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0"/>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70"/>
          <p:cNvGrpSpPr/>
          <p:nvPr/>
        </p:nvGrpSpPr>
        <p:grpSpPr>
          <a:xfrm flipH="1">
            <a:off x="-98709" y="-223280"/>
            <a:ext cx="920275" cy="1078300"/>
            <a:chOff x="4679675" y="-443725"/>
            <a:chExt cx="920275" cy="1078300"/>
          </a:xfrm>
        </p:grpSpPr>
        <p:sp>
          <p:nvSpPr>
            <p:cNvPr id="683" name="Google Shape;683;p70"/>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0"/>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5" name="Google Shape;685;p70"/>
          <p:cNvSpPr txBox="1"/>
          <p:nvPr>
            <p:ph type="title"/>
          </p:nvPr>
        </p:nvSpPr>
        <p:spPr>
          <a:xfrm>
            <a:off x="1774800" y="539700"/>
            <a:ext cx="55944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86" name="Shape 686"/>
        <p:cNvGrpSpPr/>
        <p:nvPr/>
      </p:nvGrpSpPr>
      <p:grpSpPr>
        <a:xfrm>
          <a:off x="0" y="0"/>
          <a:ext cx="0" cy="0"/>
          <a:chOff x="0" y="0"/>
          <a:chExt cx="0" cy="0"/>
        </a:xfrm>
      </p:grpSpPr>
      <p:sp>
        <p:nvSpPr>
          <p:cNvPr id="687" name="Google Shape;687;p71"/>
          <p:cNvSpPr txBox="1"/>
          <p:nvPr>
            <p:ph type="ctrTitle"/>
          </p:nvPr>
        </p:nvSpPr>
        <p:spPr>
          <a:xfrm>
            <a:off x="713325" y="565547"/>
            <a:ext cx="4069500" cy="124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8" name="Google Shape;688;p71"/>
          <p:cNvSpPr txBox="1"/>
          <p:nvPr>
            <p:ph idx="1" type="subTitle"/>
          </p:nvPr>
        </p:nvSpPr>
        <p:spPr>
          <a:xfrm>
            <a:off x="713325" y="1736300"/>
            <a:ext cx="3583500" cy="83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9" name="Google Shape;689;p71"/>
          <p:cNvSpPr txBox="1"/>
          <p:nvPr/>
        </p:nvSpPr>
        <p:spPr>
          <a:xfrm>
            <a:off x="713325" y="3571950"/>
            <a:ext cx="3328800" cy="69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b="0" i="0" sz="1000" u="none" cap="none" strike="noStrike">
              <a:solidFill>
                <a:schemeClr val="accent1"/>
              </a:solidFill>
              <a:latin typeface="Montserrat"/>
              <a:ea typeface="Montserrat"/>
              <a:cs typeface="Montserrat"/>
              <a:sym typeface="Montserrat"/>
            </a:endParaRPr>
          </a:p>
        </p:txBody>
      </p:sp>
      <p:sp>
        <p:nvSpPr>
          <p:cNvPr id="690" name="Google Shape;690;p71"/>
          <p:cNvSpPr/>
          <p:nvPr/>
        </p:nvSpPr>
        <p:spPr>
          <a:xfrm>
            <a:off x="8125138" y="11790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1" name="Google Shape;691;p71"/>
          <p:cNvGrpSpPr/>
          <p:nvPr/>
        </p:nvGrpSpPr>
        <p:grpSpPr>
          <a:xfrm flipH="1">
            <a:off x="7136201" y="4054216"/>
            <a:ext cx="2074949" cy="962380"/>
            <a:chOff x="-85249" y="3960975"/>
            <a:chExt cx="2074949" cy="962380"/>
          </a:xfrm>
        </p:grpSpPr>
        <p:grpSp>
          <p:nvGrpSpPr>
            <p:cNvPr id="692" name="Google Shape;692;p71"/>
            <p:cNvGrpSpPr/>
            <p:nvPr/>
          </p:nvGrpSpPr>
          <p:grpSpPr>
            <a:xfrm>
              <a:off x="-44137" y="3960975"/>
              <a:ext cx="2033838" cy="459179"/>
              <a:chOff x="-101292" y="3971002"/>
              <a:chExt cx="2033838" cy="459179"/>
            </a:xfrm>
          </p:grpSpPr>
          <p:sp>
            <p:nvSpPr>
              <p:cNvPr id="693" name="Google Shape;693;p71"/>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1"/>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71"/>
            <p:cNvGrpSpPr/>
            <p:nvPr/>
          </p:nvGrpSpPr>
          <p:grpSpPr>
            <a:xfrm>
              <a:off x="-85248" y="4203623"/>
              <a:ext cx="2014792" cy="469196"/>
              <a:chOff x="-35118" y="4163517"/>
              <a:chExt cx="2014792" cy="469196"/>
            </a:xfrm>
          </p:grpSpPr>
          <p:sp>
            <p:nvSpPr>
              <p:cNvPr id="696" name="Google Shape;696;p71"/>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1"/>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8" name="Google Shape;698;p71"/>
            <p:cNvGrpSpPr/>
            <p:nvPr/>
          </p:nvGrpSpPr>
          <p:grpSpPr>
            <a:xfrm>
              <a:off x="-85248" y="4454155"/>
              <a:ext cx="2014792" cy="469200"/>
              <a:chOff x="-35118" y="4345992"/>
              <a:chExt cx="2014792" cy="469200"/>
            </a:xfrm>
          </p:grpSpPr>
          <p:sp>
            <p:nvSpPr>
              <p:cNvPr id="699" name="Google Shape;699;p7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1"/>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1" name="Google Shape;701;p71"/>
          <p:cNvGrpSpPr/>
          <p:nvPr/>
        </p:nvGrpSpPr>
        <p:grpSpPr>
          <a:xfrm>
            <a:off x="7691206" y="833500"/>
            <a:ext cx="2649775" cy="3476500"/>
            <a:chOff x="7691206" y="833500"/>
            <a:chExt cx="2649775" cy="3476500"/>
          </a:xfrm>
        </p:grpSpPr>
        <p:sp>
          <p:nvSpPr>
            <p:cNvPr id="702" name="Google Shape;702;p71"/>
            <p:cNvSpPr/>
            <p:nvPr/>
          </p:nvSpPr>
          <p:spPr>
            <a:xfrm>
              <a:off x="7691206" y="2268175"/>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1"/>
            <p:cNvSpPr/>
            <p:nvPr/>
          </p:nvSpPr>
          <p:spPr>
            <a:xfrm>
              <a:off x="7691206" y="2758300"/>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4" name="Google Shape;704;p71"/>
            <p:cNvGrpSpPr/>
            <p:nvPr/>
          </p:nvGrpSpPr>
          <p:grpSpPr>
            <a:xfrm>
              <a:off x="7795306" y="833500"/>
              <a:ext cx="2545675" cy="3476500"/>
              <a:chOff x="7795306" y="833500"/>
              <a:chExt cx="2545675" cy="3476500"/>
            </a:xfrm>
          </p:grpSpPr>
          <p:sp>
            <p:nvSpPr>
              <p:cNvPr id="705" name="Google Shape;705;p71"/>
              <p:cNvSpPr/>
              <p:nvPr/>
            </p:nvSpPr>
            <p:spPr>
              <a:xfrm>
                <a:off x="7900181" y="2373025"/>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1"/>
              <p:cNvSpPr/>
              <p:nvPr/>
            </p:nvSpPr>
            <p:spPr>
              <a:xfrm>
                <a:off x="7988331" y="1479400"/>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1"/>
              <p:cNvSpPr/>
              <p:nvPr/>
            </p:nvSpPr>
            <p:spPr>
              <a:xfrm>
                <a:off x="7795306" y="833500"/>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1"/>
              <p:cNvSpPr/>
              <p:nvPr/>
            </p:nvSpPr>
            <p:spPr>
              <a:xfrm>
                <a:off x="7900181" y="2653425"/>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1"/>
              <p:cNvSpPr/>
              <p:nvPr/>
            </p:nvSpPr>
            <p:spPr>
              <a:xfrm>
                <a:off x="7988331" y="2750700"/>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1"/>
              <p:cNvSpPr/>
              <p:nvPr/>
            </p:nvSpPr>
            <p:spPr>
              <a:xfrm>
                <a:off x="7795306" y="2828200"/>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1" name="Google Shape;711;p71"/>
              <p:cNvGrpSpPr/>
              <p:nvPr/>
            </p:nvGrpSpPr>
            <p:grpSpPr>
              <a:xfrm>
                <a:off x="8530783" y="2299824"/>
                <a:ext cx="640686" cy="543854"/>
                <a:chOff x="10364519" y="2624211"/>
                <a:chExt cx="640686" cy="543854"/>
              </a:xfrm>
            </p:grpSpPr>
            <p:sp>
              <p:nvSpPr>
                <p:cNvPr id="712" name="Google Shape;712;p71"/>
                <p:cNvSpPr/>
                <p:nvPr/>
              </p:nvSpPr>
              <p:spPr>
                <a:xfrm>
                  <a:off x="10364519" y="2624211"/>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1"/>
                <p:cNvSpPr/>
                <p:nvPr/>
              </p:nvSpPr>
              <p:spPr>
                <a:xfrm>
                  <a:off x="10375123" y="3040687"/>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714" name="Shape 714"/>
        <p:cNvGrpSpPr/>
        <p:nvPr/>
      </p:nvGrpSpPr>
      <p:grpSpPr>
        <a:xfrm>
          <a:off x="0" y="0"/>
          <a:ext cx="0" cy="0"/>
          <a:chOff x="0" y="0"/>
          <a:chExt cx="0" cy="0"/>
        </a:xfrm>
      </p:grpSpPr>
      <p:grpSp>
        <p:nvGrpSpPr>
          <p:cNvPr id="715" name="Google Shape;715;p72"/>
          <p:cNvGrpSpPr/>
          <p:nvPr/>
        </p:nvGrpSpPr>
        <p:grpSpPr>
          <a:xfrm>
            <a:off x="1050348" y="-469529"/>
            <a:ext cx="1195349" cy="1078296"/>
            <a:chOff x="4404625" y="-443721"/>
            <a:chExt cx="1195349" cy="1078296"/>
          </a:xfrm>
        </p:grpSpPr>
        <p:sp>
          <p:nvSpPr>
            <p:cNvPr id="716" name="Google Shape;716;p72"/>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2"/>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8" name="Google Shape;718;p72"/>
          <p:cNvGrpSpPr/>
          <p:nvPr/>
        </p:nvGrpSpPr>
        <p:grpSpPr>
          <a:xfrm rot="-5400000">
            <a:off x="-393663" y="-505555"/>
            <a:ext cx="2181860" cy="892524"/>
            <a:chOff x="6525475" y="148600"/>
            <a:chExt cx="2808779" cy="1148975"/>
          </a:xfrm>
        </p:grpSpPr>
        <p:sp>
          <p:nvSpPr>
            <p:cNvPr id="719" name="Google Shape;719;p7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72"/>
          <p:cNvGrpSpPr/>
          <p:nvPr/>
        </p:nvGrpSpPr>
        <p:grpSpPr>
          <a:xfrm rot="-5400000">
            <a:off x="38041" y="-247490"/>
            <a:ext cx="2181860" cy="892524"/>
            <a:chOff x="6525475" y="148600"/>
            <a:chExt cx="2808779" cy="1148975"/>
          </a:xfrm>
        </p:grpSpPr>
        <p:sp>
          <p:nvSpPr>
            <p:cNvPr id="722" name="Google Shape;722;p7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4" name="Google Shape;724;p72"/>
          <p:cNvGrpSpPr/>
          <p:nvPr/>
        </p:nvGrpSpPr>
        <p:grpSpPr>
          <a:xfrm flipH="1">
            <a:off x="6888679" y="-997823"/>
            <a:ext cx="1994692" cy="2439925"/>
            <a:chOff x="403405" y="-997823"/>
            <a:chExt cx="1994692" cy="2439925"/>
          </a:xfrm>
        </p:grpSpPr>
        <p:grpSp>
          <p:nvGrpSpPr>
            <p:cNvPr id="725" name="Google Shape;725;p72"/>
            <p:cNvGrpSpPr/>
            <p:nvPr/>
          </p:nvGrpSpPr>
          <p:grpSpPr>
            <a:xfrm>
              <a:off x="1202748" y="-317129"/>
              <a:ext cx="1195349" cy="1078296"/>
              <a:chOff x="4404625" y="-443721"/>
              <a:chExt cx="1195349" cy="1078296"/>
            </a:xfrm>
          </p:grpSpPr>
          <p:sp>
            <p:nvSpPr>
              <p:cNvPr id="726" name="Google Shape;726;p72"/>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2"/>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72"/>
            <p:cNvGrpSpPr/>
            <p:nvPr/>
          </p:nvGrpSpPr>
          <p:grpSpPr>
            <a:xfrm rot="-5400000">
              <a:off x="-241263" y="-353155"/>
              <a:ext cx="2181860" cy="892524"/>
              <a:chOff x="6525475" y="148600"/>
              <a:chExt cx="2808779" cy="1148975"/>
            </a:xfrm>
          </p:grpSpPr>
          <p:sp>
            <p:nvSpPr>
              <p:cNvPr id="729" name="Google Shape;729;p7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72"/>
            <p:cNvGrpSpPr/>
            <p:nvPr/>
          </p:nvGrpSpPr>
          <p:grpSpPr>
            <a:xfrm rot="-5400000">
              <a:off x="182166" y="-95090"/>
              <a:ext cx="2181860" cy="892524"/>
              <a:chOff x="6525475" y="148600"/>
              <a:chExt cx="2808779" cy="1148975"/>
            </a:xfrm>
          </p:grpSpPr>
          <p:sp>
            <p:nvSpPr>
              <p:cNvPr id="732" name="Google Shape;732;p7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4" name="Google Shape;734;p72"/>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735" name="Google Shape;735;p72"/>
          <p:cNvSpPr txBox="1"/>
          <p:nvPr>
            <p:ph idx="1" type="body"/>
          </p:nvPr>
        </p:nvSpPr>
        <p:spPr>
          <a:xfrm>
            <a:off x="713250" y="1342250"/>
            <a:ext cx="7717500" cy="32616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Clr>
                <a:schemeClr val="accent1"/>
              </a:buClr>
              <a:buSzPts val="1400"/>
              <a:buFont typeface="Lato"/>
              <a:buChar char="○"/>
              <a:defRPr/>
            </a:lvl1pPr>
            <a:lvl2pPr indent="-317500" lvl="1" marL="914400" algn="l">
              <a:lnSpc>
                <a:spcPct val="100000"/>
              </a:lnSpc>
              <a:spcBef>
                <a:spcPts val="160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grpSp>
        <p:nvGrpSpPr>
          <p:cNvPr id="736" name="Google Shape;736;p72"/>
          <p:cNvGrpSpPr/>
          <p:nvPr/>
        </p:nvGrpSpPr>
        <p:grpSpPr>
          <a:xfrm>
            <a:off x="-272765" y="4539543"/>
            <a:ext cx="2014792" cy="473129"/>
            <a:chOff x="-35118" y="4342063"/>
            <a:chExt cx="2014792" cy="473129"/>
          </a:xfrm>
        </p:grpSpPr>
        <p:sp>
          <p:nvSpPr>
            <p:cNvPr id="737" name="Google Shape;737;p7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2"/>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9" name="Google Shape;739;p72"/>
          <p:cNvGrpSpPr/>
          <p:nvPr/>
        </p:nvGrpSpPr>
        <p:grpSpPr>
          <a:xfrm>
            <a:off x="-217865" y="4785686"/>
            <a:ext cx="2014792" cy="473129"/>
            <a:chOff x="-35118" y="4342063"/>
            <a:chExt cx="2014792" cy="473129"/>
          </a:xfrm>
        </p:grpSpPr>
        <p:sp>
          <p:nvSpPr>
            <p:cNvPr id="740" name="Google Shape;740;p7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2"/>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72"/>
          <p:cNvGrpSpPr/>
          <p:nvPr/>
        </p:nvGrpSpPr>
        <p:grpSpPr>
          <a:xfrm rot="10800000">
            <a:off x="7239829" y="4310942"/>
            <a:ext cx="2014792" cy="473129"/>
            <a:chOff x="-35118" y="4342063"/>
            <a:chExt cx="2014792" cy="473129"/>
          </a:xfrm>
        </p:grpSpPr>
        <p:sp>
          <p:nvSpPr>
            <p:cNvPr id="743" name="Google Shape;743;p72"/>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2"/>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5" name="Shape 74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46" name="Shape 746"/>
        <p:cNvGrpSpPr/>
        <p:nvPr/>
      </p:nvGrpSpPr>
      <p:grpSpPr>
        <a:xfrm>
          <a:off x="0" y="0"/>
          <a:ext cx="0" cy="0"/>
          <a:chOff x="0" y="0"/>
          <a:chExt cx="0" cy="0"/>
        </a:xfrm>
      </p:grpSpPr>
      <p:grpSp>
        <p:nvGrpSpPr>
          <p:cNvPr id="747" name="Google Shape;747;p76"/>
          <p:cNvGrpSpPr/>
          <p:nvPr/>
        </p:nvGrpSpPr>
        <p:grpSpPr>
          <a:xfrm rot="10800000">
            <a:off x="7021" y="-639006"/>
            <a:ext cx="1623175" cy="1972650"/>
            <a:chOff x="4193384" y="4053542"/>
            <a:chExt cx="1623175" cy="1972650"/>
          </a:xfrm>
        </p:grpSpPr>
        <p:grpSp>
          <p:nvGrpSpPr>
            <p:cNvPr id="748" name="Google Shape;748;p76"/>
            <p:cNvGrpSpPr/>
            <p:nvPr/>
          </p:nvGrpSpPr>
          <p:grpSpPr>
            <a:xfrm flipH="1" rot="10800000">
              <a:off x="4193384" y="4947892"/>
              <a:ext cx="920275" cy="1078300"/>
              <a:chOff x="4679675" y="-1053325"/>
              <a:chExt cx="920275" cy="1078300"/>
            </a:xfrm>
          </p:grpSpPr>
          <p:sp>
            <p:nvSpPr>
              <p:cNvPr id="749" name="Google Shape;749;p76"/>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76"/>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1" name="Google Shape;751;p76"/>
            <p:cNvGrpSpPr/>
            <p:nvPr/>
          </p:nvGrpSpPr>
          <p:grpSpPr>
            <a:xfrm flipH="1" rot="10800000">
              <a:off x="4687334" y="4053542"/>
              <a:ext cx="1129225" cy="1439250"/>
              <a:chOff x="5173625" y="-443725"/>
              <a:chExt cx="1129225" cy="1439250"/>
            </a:xfrm>
          </p:grpSpPr>
          <p:sp>
            <p:nvSpPr>
              <p:cNvPr id="752" name="Google Shape;752;p7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4" name="Google Shape;754;p76"/>
          <p:cNvGrpSpPr/>
          <p:nvPr/>
        </p:nvGrpSpPr>
        <p:grpSpPr>
          <a:xfrm>
            <a:off x="-1256132" y="867643"/>
            <a:ext cx="2014792" cy="473129"/>
            <a:chOff x="-35118" y="4342063"/>
            <a:chExt cx="2014792" cy="473129"/>
          </a:xfrm>
        </p:grpSpPr>
        <p:sp>
          <p:nvSpPr>
            <p:cNvPr id="755" name="Google Shape;755;p7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76"/>
          <p:cNvGrpSpPr/>
          <p:nvPr/>
        </p:nvGrpSpPr>
        <p:grpSpPr>
          <a:xfrm>
            <a:off x="-1179938" y="1195668"/>
            <a:ext cx="2014792" cy="473129"/>
            <a:chOff x="-35118" y="4342063"/>
            <a:chExt cx="2014792" cy="473129"/>
          </a:xfrm>
        </p:grpSpPr>
        <p:sp>
          <p:nvSpPr>
            <p:cNvPr id="758" name="Google Shape;758;p7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0" name="Google Shape;760;p76"/>
          <p:cNvGrpSpPr/>
          <p:nvPr/>
        </p:nvGrpSpPr>
        <p:grpSpPr>
          <a:xfrm flipH="1" rot="10800000">
            <a:off x="39853" y="-260808"/>
            <a:ext cx="2014792" cy="473129"/>
            <a:chOff x="-35118" y="4342063"/>
            <a:chExt cx="2014792" cy="473129"/>
          </a:xfrm>
        </p:grpSpPr>
        <p:sp>
          <p:nvSpPr>
            <p:cNvPr id="761" name="Google Shape;761;p7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6"/>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3" name="Google Shape;763;p76"/>
          <p:cNvGrpSpPr/>
          <p:nvPr/>
        </p:nvGrpSpPr>
        <p:grpSpPr>
          <a:xfrm rot="10800000">
            <a:off x="7755996" y="4031858"/>
            <a:ext cx="1129225" cy="1439250"/>
            <a:chOff x="5173625" y="-443725"/>
            <a:chExt cx="1129225" cy="1439250"/>
          </a:xfrm>
        </p:grpSpPr>
        <p:sp>
          <p:nvSpPr>
            <p:cNvPr id="764" name="Google Shape;764;p7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6" name="Google Shape;766;p76"/>
          <p:cNvGrpSpPr/>
          <p:nvPr/>
        </p:nvGrpSpPr>
        <p:grpSpPr>
          <a:xfrm flipH="1" rot="10800000">
            <a:off x="7506654" y="4534879"/>
            <a:ext cx="920275" cy="1078300"/>
            <a:chOff x="4679675" y="-443725"/>
            <a:chExt cx="920275" cy="1078300"/>
          </a:xfrm>
        </p:grpSpPr>
        <p:sp>
          <p:nvSpPr>
            <p:cNvPr id="767" name="Google Shape;767;p76"/>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6"/>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76"/>
          <p:cNvGrpSpPr/>
          <p:nvPr/>
        </p:nvGrpSpPr>
        <p:grpSpPr>
          <a:xfrm rot="10800000">
            <a:off x="7953846" y="4266083"/>
            <a:ext cx="1129225" cy="1439250"/>
            <a:chOff x="5173625" y="-443725"/>
            <a:chExt cx="1129225" cy="1439250"/>
          </a:xfrm>
        </p:grpSpPr>
        <p:sp>
          <p:nvSpPr>
            <p:cNvPr id="770" name="Google Shape;770;p7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7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72" name="Shape 772"/>
        <p:cNvGrpSpPr/>
        <p:nvPr/>
      </p:nvGrpSpPr>
      <p:grpSpPr>
        <a:xfrm>
          <a:off x="0" y="0"/>
          <a:ext cx="0" cy="0"/>
          <a:chOff x="0" y="0"/>
          <a:chExt cx="0" cy="0"/>
        </a:xfrm>
      </p:grpSpPr>
      <p:grpSp>
        <p:nvGrpSpPr>
          <p:cNvPr id="773" name="Google Shape;773;p77"/>
          <p:cNvGrpSpPr/>
          <p:nvPr/>
        </p:nvGrpSpPr>
        <p:grpSpPr>
          <a:xfrm rot="10800000">
            <a:off x="-483504" y="3973396"/>
            <a:ext cx="920275" cy="1078300"/>
            <a:chOff x="4679675" y="-1053325"/>
            <a:chExt cx="920275" cy="1078300"/>
          </a:xfrm>
        </p:grpSpPr>
        <p:sp>
          <p:nvSpPr>
            <p:cNvPr id="774" name="Google Shape;774;p77"/>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77"/>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6" name="Google Shape;776;p77"/>
          <p:cNvGrpSpPr/>
          <p:nvPr/>
        </p:nvGrpSpPr>
        <p:grpSpPr>
          <a:xfrm rot="10800000">
            <a:off x="-364004" y="3564321"/>
            <a:ext cx="1129225" cy="1439250"/>
            <a:chOff x="5173625" y="-443725"/>
            <a:chExt cx="1129225" cy="1439250"/>
          </a:xfrm>
        </p:grpSpPr>
        <p:sp>
          <p:nvSpPr>
            <p:cNvPr id="777" name="Google Shape;777;p7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7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77"/>
          <p:cNvGrpSpPr/>
          <p:nvPr/>
        </p:nvGrpSpPr>
        <p:grpSpPr>
          <a:xfrm flipH="1" rot="10800000">
            <a:off x="-351288" y="128489"/>
            <a:ext cx="2014792" cy="473129"/>
            <a:chOff x="-35118" y="4342063"/>
            <a:chExt cx="2014792" cy="473129"/>
          </a:xfrm>
        </p:grpSpPr>
        <p:sp>
          <p:nvSpPr>
            <p:cNvPr id="780" name="Google Shape;780;p7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7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2" name="Google Shape;782;p77"/>
          <p:cNvGrpSpPr/>
          <p:nvPr/>
        </p:nvGrpSpPr>
        <p:grpSpPr>
          <a:xfrm flipH="1" rot="10800000">
            <a:off x="-407288" y="4585091"/>
            <a:ext cx="2014792" cy="473129"/>
            <a:chOff x="-35118" y="4342063"/>
            <a:chExt cx="2014792" cy="473129"/>
          </a:xfrm>
        </p:grpSpPr>
        <p:sp>
          <p:nvSpPr>
            <p:cNvPr id="783" name="Google Shape;783;p7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7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77"/>
          <p:cNvGrpSpPr/>
          <p:nvPr/>
        </p:nvGrpSpPr>
        <p:grpSpPr>
          <a:xfrm>
            <a:off x="-407296" y="4545227"/>
            <a:ext cx="2014792" cy="473129"/>
            <a:chOff x="-35118" y="4342063"/>
            <a:chExt cx="2014792" cy="473129"/>
          </a:xfrm>
        </p:grpSpPr>
        <p:sp>
          <p:nvSpPr>
            <p:cNvPr id="786" name="Google Shape;786;p7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7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77"/>
          <p:cNvGrpSpPr/>
          <p:nvPr/>
        </p:nvGrpSpPr>
        <p:grpSpPr>
          <a:xfrm flipH="1">
            <a:off x="7755996" y="-324096"/>
            <a:ext cx="1129225" cy="1439250"/>
            <a:chOff x="5173625" y="-443725"/>
            <a:chExt cx="1129225" cy="1439250"/>
          </a:xfrm>
        </p:grpSpPr>
        <p:sp>
          <p:nvSpPr>
            <p:cNvPr id="789" name="Google Shape;789;p7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7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77"/>
          <p:cNvGrpSpPr/>
          <p:nvPr/>
        </p:nvGrpSpPr>
        <p:grpSpPr>
          <a:xfrm>
            <a:off x="7506654" y="-466167"/>
            <a:ext cx="920275" cy="1078300"/>
            <a:chOff x="4679675" y="-443725"/>
            <a:chExt cx="920275" cy="1078300"/>
          </a:xfrm>
        </p:grpSpPr>
        <p:sp>
          <p:nvSpPr>
            <p:cNvPr id="792" name="Google Shape;792;p7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7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4" name="Google Shape;794;p77"/>
          <p:cNvGrpSpPr/>
          <p:nvPr/>
        </p:nvGrpSpPr>
        <p:grpSpPr>
          <a:xfrm flipH="1">
            <a:off x="7953846" y="-558321"/>
            <a:ext cx="1129225" cy="1439250"/>
            <a:chOff x="5173625" y="-443725"/>
            <a:chExt cx="1129225" cy="1439250"/>
          </a:xfrm>
        </p:grpSpPr>
        <p:sp>
          <p:nvSpPr>
            <p:cNvPr id="795" name="Google Shape;795;p7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7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7" name="Google Shape;797;p77"/>
          <p:cNvGrpSpPr/>
          <p:nvPr/>
        </p:nvGrpSpPr>
        <p:grpSpPr>
          <a:xfrm flipH="1" rot="10800000">
            <a:off x="-198888" y="-100111"/>
            <a:ext cx="2014792" cy="473129"/>
            <a:chOff x="-35118" y="4342063"/>
            <a:chExt cx="2014792" cy="473129"/>
          </a:xfrm>
        </p:grpSpPr>
        <p:sp>
          <p:nvSpPr>
            <p:cNvPr id="798" name="Google Shape;798;p7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7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
    <p:spTree>
      <p:nvGrpSpPr>
        <p:cNvPr id="800" name="Shape 800"/>
        <p:cNvGrpSpPr/>
        <p:nvPr/>
      </p:nvGrpSpPr>
      <p:grpSpPr>
        <a:xfrm>
          <a:off x="0" y="0"/>
          <a:ext cx="0" cy="0"/>
          <a:chOff x="0" y="0"/>
          <a:chExt cx="0" cy="0"/>
        </a:xfrm>
      </p:grpSpPr>
      <p:grpSp>
        <p:nvGrpSpPr>
          <p:cNvPr id="801" name="Google Shape;801;p78"/>
          <p:cNvGrpSpPr/>
          <p:nvPr/>
        </p:nvGrpSpPr>
        <p:grpSpPr>
          <a:xfrm flipH="1">
            <a:off x="-365562" y="4556641"/>
            <a:ext cx="2808779" cy="1148975"/>
            <a:chOff x="6525475" y="148600"/>
            <a:chExt cx="2808779" cy="1148975"/>
          </a:xfrm>
        </p:grpSpPr>
        <p:sp>
          <p:nvSpPr>
            <p:cNvPr id="802" name="Google Shape;802;p78"/>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8"/>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4" name="Google Shape;804;p78"/>
          <p:cNvGrpSpPr/>
          <p:nvPr/>
        </p:nvGrpSpPr>
        <p:grpSpPr>
          <a:xfrm rot="10800000">
            <a:off x="7497756" y="4534879"/>
            <a:ext cx="1368260" cy="1078296"/>
            <a:chOff x="4231725" y="-443721"/>
            <a:chExt cx="1368260" cy="1078296"/>
          </a:xfrm>
        </p:grpSpPr>
        <p:sp>
          <p:nvSpPr>
            <p:cNvPr id="805" name="Google Shape;805;p78"/>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78"/>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7" name="Google Shape;807;p78"/>
          <p:cNvGrpSpPr/>
          <p:nvPr/>
        </p:nvGrpSpPr>
        <p:grpSpPr>
          <a:xfrm rot="10800000">
            <a:off x="6794891" y="4173929"/>
            <a:ext cx="1129225" cy="1439250"/>
            <a:chOff x="5173625" y="-443725"/>
            <a:chExt cx="1129225" cy="1439250"/>
          </a:xfrm>
        </p:grpSpPr>
        <p:sp>
          <p:nvSpPr>
            <p:cNvPr id="808" name="Google Shape;808;p7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7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0" name="Google Shape;810;p78"/>
          <p:cNvGrpSpPr/>
          <p:nvPr/>
        </p:nvGrpSpPr>
        <p:grpSpPr>
          <a:xfrm flipH="1" rot="10800000">
            <a:off x="3706041" y="4534879"/>
            <a:ext cx="920275" cy="1078300"/>
            <a:chOff x="4679675" y="-443725"/>
            <a:chExt cx="920275" cy="1078300"/>
          </a:xfrm>
        </p:grpSpPr>
        <p:sp>
          <p:nvSpPr>
            <p:cNvPr id="811" name="Google Shape;811;p7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78"/>
          <p:cNvGrpSpPr/>
          <p:nvPr/>
        </p:nvGrpSpPr>
        <p:grpSpPr>
          <a:xfrm flipH="1" rot="10800000">
            <a:off x="4199991" y="4173929"/>
            <a:ext cx="1129225" cy="1439250"/>
            <a:chOff x="5173625" y="-443725"/>
            <a:chExt cx="1129225" cy="1439250"/>
          </a:xfrm>
        </p:grpSpPr>
        <p:sp>
          <p:nvSpPr>
            <p:cNvPr id="814" name="Google Shape;814;p7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6" name="Google Shape;816;p78"/>
          <p:cNvGrpSpPr/>
          <p:nvPr/>
        </p:nvGrpSpPr>
        <p:grpSpPr>
          <a:xfrm rot="10800000">
            <a:off x="1329129" y="3924763"/>
            <a:ext cx="474200" cy="1505350"/>
            <a:chOff x="3995775" y="-443725"/>
            <a:chExt cx="474200" cy="1505350"/>
          </a:xfrm>
        </p:grpSpPr>
        <p:sp>
          <p:nvSpPr>
            <p:cNvPr id="817" name="Google Shape;817;p78"/>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8"/>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78"/>
          <p:cNvGrpSpPr/>
          <p:nvPr/>
        </p:nvGrpSpPr>
        <p:grpSpPr>
          <a:xfrm>
            <a:off x="6612948" y="5750"/>
            <a:ext cx="1195349" cy="1078296"/>
            <a:chOff x="4404625" y="-443721"/>
            <a:chExt cx="1195349" cy="1078296"/>
          </a:xfrm>
        </p:grpSpPr>
        <p:sp>
          <p:nvSpPr>
            <p:cNvPr id="820" name="Google Shape;820;p78"/>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8"/>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78"/>
          <p:cNvGrpSpPr/>
          <p:nvPr/>
        </p:nvGrpSpPr>
        <p:grpSpPr>
          <a:xfrm>
            <a:off x="7429151" y="-104276"/>
            <a:ext cx="1129225" cy="1439250"/>
            <a:chOff x="5173625" y="-443725"/>
            <a:chExt cx="1129225" cy="1439250"/>
          </a:xfrm>
        </p:grpSpPr>
        <p:sp>
          <p:nvSpPr>
            <p:cNvPr id="823" name="Google Shape;823;p7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78"/>
          <p:cNvGrpSpPr/>
          <p:nvPr/>
        </p:nvGrpSpPr>
        <p:grpSpPr>
          <a:xfrm>
            <a:off x="3121150" y="-475160"/>
            <a:ext cx="482550" cy="1505350"/>
            <a:chOff x="3121150" y="-443725"/>
            <a:chExt cx="482550" cy="1505350"/>
          </a:xfrm>
        </p:grpSpPr>
        <p:sp>
          <p:nvSpPr>
            <p:cNvPr id="826" name="Google Shape;826;p7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8" name="Google Shape;828;p78"/>
          <p:cNvGrpSpPr/>
          <p:nvPr/>
        </p:nvGrpSpPr>
        <p:grpSpPr>
          <a:xfrm>
            <a:off x="1990425" y="-467301"/>
            <a:ext cx="929375" cy="1078300"/>
            <a:chOff x="1990425" y="-443725"/>
            <a:chExt cx="929375" cy="1078300"/>
          </a:xfrm>
        </p:grpSpPr>
        <p:sp>
          <p:nvSpPr>
            <p:cNvPr id="829" name="Google Shape;829;p78"/>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8"/>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1" name="Google Shape;831;p78"/>
          <p:cNvGrpSpPr/>
          <p:nvPr/>
        </p:nvGrpSpPr>
        <p:grpSpPr>
          <a:xfrm>
            <a:off x="1287525" y="-467301"/>
            <a:ext cx="1138350" cy="1439250"/>
            <a:chOff x="1287525" y="-443725"/>
            <a:chExt cx="1138350" cy="1439250"/>
          </a:xfrm>
        </p:grpSpPr>
        <p:sp>
          <p:nvSpPr>
            <p:cNvPr id="832" name="Google Shape;832;p78"/>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78"/>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4" name="Google Shape;834;p78"/>
          <p:cNvGrpSpPr/>
          <p:nvPr/>
        </p:nvGrpSpPr>
        <p:grpSpPr>
          <a:xfrm>
            <a:off x="-241900" y="488800"/>
            <a:ext cx="1375425" cy="572805"/>
            <a:chOff x="-241900" y="154825"/>
            <a:chExt cx="1375425" cy="572805"/>
          </a:xfrm>
        </p:grpSpPr>
        <p:sp>
          <p:nvSpPr>
            <p:cNvPr id="835" name="Google Shape;835;p78"/>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8"/>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7" name="Google Shape;837;p78"/>
          <p:cNvGrpSpPr/>
          <p:nvPr/>
        </p:nvGrpSpPr>
        <p:grpSpPr>
          <a:xfrm>
            <a:off x="3995775" y="-475160"/>
            <a:ext cx="474200" cy="1505350"/>
            <a:chOff x="3995775" y="-443725"/>
            <a:chExt cx="474200" cy="1505350"/>
          </a:xfrm>
        </p:grpSpPr>
        <p:sp>
          <p:nvSpPr>
            <p:cNvPr id="838" name="Google Shape;838;p78"/>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8"/>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0" name="Google Shape;840;p78"/>
          <p:cNvGrpSpPr/>
          <p:nvPr/>
        </p:nvGrpSpPr>
        <p:grpSpPr>
          <a:xfrm>
            <a:off x="4679675" y="-467301"/>
            <a:ext cx="920275" cy="1078300"/>
            <a:chOff x="4679675" y="-443725"/>
            <a:chExt cx="920275" cy="1078300"/>
          </a:xfrm>
        </p:grpSpPr>
        <p:sp>
          <p:nvSpPr>
            <p:cNvPr id="841" name="Google Shape;841;p78"/>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8"/>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3" name="Google Shape;843;p78"/>
          <p:cNvGrpSpPr/>
          <p:nvPr/>
        </p:nvGrpSpPr>
        <p:grpSpPr>
          <a:xfrm>
            <a:off x="5173625" y="-467301"/>
            <a:ext cx="1129225" cy="1439250"/>
            <a:chOff x="5173625" y="-443725"/>
            <a:chExt cx="1129225" cy="1439250"/>
          </a:xfrm>
        </p:grpSpPr>
        <p:sp>
          <p:nvSpPr>
            <p:cNvPr id="844" name="Google Shape;844;p7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6" name="Google Shape;846;p78"/>
          <p:cNvGrpSpPr/>
          <p:nvPr/>
        </p:nvGrpSpPr>
        <p:grpSpPr>
          <a:xfrm flipH="1" rot="5400000">
            <a:off x="-766399" y="4711607"/>
            <a:ext cx="2014792" cy="719732"/>
            <a:chOff x="-85249" y="4203623"/>
            <a:chExt cx="2014792" cy="719732"/>
          </a:xfrm>
        </p:grpSpPr>
        <p:grpSp>
          <p:nvGrpSpPr>
            <p:cNvPr id="847" name="Google Shape;847;p78"/>
            <p:cNvGrpSpPr/>
            <p:nvPr/>
          </p:nvGrpSpPr>
          <p:grpSpPr>
            <a:xfrm>
              <a:off x="-85248" y="4203623"/>
              <a:ext cx="2014792" cy="469196"/>
              <a:chOff x="-35118" y="4163517"/>
              <a:chExt cx="2014792" cy="469196"/>
            </a:xfrm>
          </p:grpSpPr>
          <p:sp>
            <p:nvSpPr>
              <p:cNvPr id="848" name="Google Shape;848;p7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78"/>
            <p:cNvGrpSpPr/>
            <p:nvPr/>
          </p:nvGrpSpPr>
          <p:grpSpPr>
            <a:xfrm>
              <a:off x="-85248" y="4454155"/>
              <a:ext cx="2014792" cy="469200"/>
              <a:chOff x="-35118" y="4345992"/>
              <a:chExt cx="2014792" cy="469200"/>
            </a:xfrm>
          </p:grpSpPr>
          <p:sp>
            <p:nvSpPr>
              <p:cNvPr id="851" name="Google Shape;851;p7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3" name="Google Shape;853;p78"/>
          <p:cNvGrpSpPr/>
          <p:nvPr/>
        </p:nvGrpSpPr>
        <p:grpSpPr>
          <a:xfrm flipH="1">
            <a:off x="8418669" y="734101"/>
            <a:ext cx="2014792" cy="469196"/>
            <a:chOff x="-35118" y="4163517"/>
            <a:chExt cx="2014792" cy="469196"/>
          </a:xfrm>
        </p:grpSpPr>
        <p:sp>
          <p:nvSpPr>
            <p:cNvPr id="854" name="Google Shape;854;p7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 name="Shape 93"/>
        <p:cNvGrpSpPr/>
        <p:nvPr/>
      </p:nvGrpSpPr>
      <p:grpSpPr>
        <a:xfrm>
          <a:off x="0" y="0"/>
          <a:ext cx="0" cy="0"/>
          <a:chOff x="0" y="0"/>
          <a:chExt cx="0" cy="0"/>
        </a:xfrm>
      </p:grpSpPr>
      <p:sp>
        <p:nvSpPr>
          <p:cNvPr id="94" name="Google Shape;94;p50"/>
          <p:cNvSpPr txBox="1"/>
          <p:nvPr>
            <p:ph type="title"/>
          </p:nvPr>
        </p:nvSpPr>
        <p:spPr>
          <a:xfrm>
            <a:off x="713325" y="1958098"/>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5" name="Google Shape;95;p50"/>
          <p:cNvSpPr txBox="1"/>
          <p:nvPr>
            <p:ph idx="2" type="title"/>
          </p:nvPr>
        </p:nvSpPr>
        <p:spPr>
          <a:xfrm>
            <a:off x="713325" y="1425075"/>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6" name="Google Shape;96;p50"/>
          <p:cNvSpPr txBox="1"/>
          <p:nvPr>
            <p:ph idx="1" type="subTitle"/>
          </p:nvPr>
        </p:nvSpPr>
        <p:spPr>
          <a:xfrm>
            <a:off x="713313" y="2405941"/>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7" name="Google Shape;97;p50"/>
          <p:cNvSpPr txBox="1"/>
          <p:nvPr>
            <p:ph idx="3" type="title"/>
          </p:nvPr>
        </p:nvSpPr>
        <p:spPr>
          <a:xfrm>
            <a:off x="3878250" y="1958098"/>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8" name="Google Shape;98;p50"/>
          <p:cNvSpPr txBox="1"/>
          <p:nvPr>
            <p:ph idx="4" type="title"/>
          </p:nvPr>
        </p:nvSpPr>
        <p:spPr>
          <a:xfrm>
            <a:off x="3878250" y="1425075"/>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9" name="Google Shape;99;p50"/>
          <p:cNvSpPr txBox="1"/>
          <p:nvPr>
            <p:ph idx="5" type="subTitle"/>
          </p:nvPr>
        </p:nvSpPr>
        <p:spPr>
          <a:xfrm>
            <a:off x="3878238" y="2405941"/>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0" name="Google Shape;100;p50"/>
          <p:cNvSpPr txBox="1"/>
          <p:nvPr>
            <p:ph idx="6" type="title"/>
          </p:nvPr>
        </p:nvSpPr>
        <p:spPr>
          <a:xfrm>
            <a:off x="720000" y="539700"/>
            <a:ext cx="5365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
        <p:nvSpPr>
          <p:cNvPr id="101" name="Google Shape;101;p50"/>
          <p:cNvSpPr txBox="1"/>
          <p:nvPr>
            <p:ph idx="7" type="title"/>
          </p:nvPr>
        </p:nvSpPr>
        <p:spPr>
          <a:xfrm>
            <a:off x="720000" y="3622629"/>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2" name="Google Shape;102;p50"/>
          <p:cNvSpPr txBox="1"/>
          <p:nvPr>
            <p:ph idx="8" type="title"/>
          </p:nvPr>
        </p:nvSpPr>
        <p:spPr>
          <a:xfrm>
            <a:off x="720000" y="3089624"/>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3" name="Google Shape;103;p50"/>
          <p:cNvSpPr txBox="1"/>
          <p:nvPr>
            <p:ph idx="9" type="subTitle"/>
          </p:nvPr>
        </p:nvSpPr>
        <p:spPr>
          <a:xfrm>
            <a:off x="719988" y="4070479"/>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4" name="Google Shape;104;p50"/>
          <p:cNvSpPr txBox="1"/>
          <p:nvPr>
            <p:ph idx="13" type="title"/>
          </p:nvPr>
        </p:nvSpPr>
        <p:spPr>
          <a:xfrm>
            <a:off x="3884925" y="3622629"/>
            <a:ext cx="2200800" cy="47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5" name="Google Shape;105;p50"/>
          <p:cNvSpPr txBox="1"/>
          <p:nvPr>
            <p:ph idx="14" type="title"/>
          </p:nvPr>
        </p:nvSpPr>
        <p:spPr>
          <a:xfrm>
            <a:off x="3884925" y="3089624"/>
            <a:ext cx="9084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50"/>
          <p:cNvSpPr txBox="1"/>
          <p:nvPr>
            <p:ph idx="15" type="subTitle"/>
          </p:nvPr>
        </p:nvSpPr>
        <p:spPr>
          <a:xfrm>
            <a:off x="3884913" y="4070479"/>
            <a:ext cx="2200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grpSp>
        <p:nvGrpSpPr>
          <p:cNvPr id="107" name="Google Shape;107;p50"/>
          <p:cNvGrpSpPr/>
          <p:nvPr/>
        </p:nvGrpSpPr>
        <p:grpSpPr>
          <a:xfrm>
            <a:off x="7730824" y="2876232"/>
            <a:ext cx="1697125" cy="1382731"/>
            <a:chOff x="7748374" y="2845645"/>
            <a:chExt cx="1697125" cy="1382731"/>
          </a:xfrm>
        </p:grpSpPr>
        <p:grpSp>
          <p:nvGrpSpPr>
            <p:cNvPr id="108" name="Google Shape;108;p50"/>
            <p:cNvGrpSpPr/>
            <p:nvPr/>
          </p:nvGrpSpPr>
          <p:grpSpPr>
            <a:xfrm rot="-5400000">
              <a:off x="8306336" y="3089213"/>
              <a:ext cx="581202" cy="1697125"/>
              <a:chOff x="79461" y="58200"/>
              <a:chExt cx="581202" cy="1697125"/>
            </a:xfrm>
          </p:grpSpPr>
          <p:grpSp>
            <p:nvGrpSpPr>
              <p:cNvPr id="109" name="Google Shape;109;p50"/>
              <p:cNvGrpSpPr/>
              <p:nvPr/>
            </p:nvGrpSpPr>
            <p:grpSpPr>
              <a:xfrm>
                <a:off x="236836" y="140933"/>
                <a:ext cx="423827" cy="1614380"/>
                <a:chOff x="236836" y="140933"/>
                <a:chExt cx="423827" cy="1614380"/>
              </a:xfrm>
            </p:grpSpPr>
            <p:sp>
              <p:nvSpPr>
                <p:cNvPr id="110" name="Google Shape;110;p50"/>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0"/>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0"/>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50"/>
              <p:cNvGrpSpPr/>
              <p:nvPr/>
            </p:nvGrpSpPr>
            <p:grpSpPr>
              <a:xfrm>
                <a:off x="79461" y="58200"/>
                <a:ext cx="428800" cy="1697125"/>
                <a:chOff x="79461" y="58200"/>
                <a:chExt cx="428800" cy="1697125"/>
              </a:xfrm>
            </p:grpSpPr>
            <p:sp>
              <p:nvSpPr>
                <p:cNvPr id="114" name="Google Shape;114;p50"/>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0"/>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0"/>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7" name="Google Shape;117;p50"/>
            <p:cNvGrpSpPr/>
            <p:nvPr/>
          </p:nvGrpSpPr>
          <p:grpSpPr>
            <a:xfrm flipH="1" rot="-5400000">
              <a:off x="8306336" y="2287684"/>
              <a:ext cx="581202" cy="1697125"/>
              <a:chOff x="79461" y="58200"/>
              <a:chExt cx="581202" cy="1697125"/>
            </a:xfrm>
          </p:grpSpPr>
          <p:grpSp>
            <p:nvGrpSpPr>
              <p:cNvPr id="118" name="Google Shape;118;p50"/>
              <p:cNvGrpSpPr/>
              <p:nvPr/>
            </p:nvGrpSpPr>
            <p:grpSpPr>
              <a:xfrm>
                <a:off x="236836" y="140933"/>
                <a:ext cx="423827" cy="1614380"/>
                <a:chOff x="236836" y="140933"/>
                <a:chExt cx="423827" cy="1614380"/>
              </a:xfrm>
            </p:grpSpPr>
            <p:sp>
              <p:nvSpPr>
                <p:cNvPr id="119" name="Google Shape;119;p50"/>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0"/>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0"/>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0"/>
              <p:cNvGrpSpPr/>
              <p:nvPr/>
            </p:nvGrpSpPr>
            <p:grpSpPr>
              <a:xfrm>
                <a:off x="79461" y="58200"/>
                <a:ext cx="428800" cy="1697125"/>
                <a:chOff x="79461" y="58200"/>
                <a:chExt cx="428800" cy="1697125"/>
              </a:xfrm>
            </p:grpSpPr>
            <p:sp>
              <p:nvSpPr>
                <p:cNvPr id="123" name="Google Shape;123;p50"/>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0"/>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0"/>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6" name="Google Shape;126;p50"/>
            <p:cNvSpPr/>
            <p:nvPr/>
          </p:nvSpPr>
          <p:spPr>
            <a:xfrm>
              <a:off x="8620769" y="3295674"/>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0"/>
            <p:cNvSpPr/>
            <p:nvPr/>
          </p:nvSpPr>
          <p:spPr>
            <a:xfrm>
              <a:off x="8631373" y="3712149"/>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50"/>
          <p:cNvGrpSpPr/>
          <p:nvPr/>
        </p:nvGrpSpPr>
        <p:grpSpPr>
          <a:xfrm>
            <a:off x="8620769" y="604477"/>
            <a:ext cx="640686" cy="543854"/>
            <a:chOff x="8620769" y="639586"/>
            <a:chExt cx="640686" cy="543854"/>
          </a:xfrm>
        </p:grpSpPr>
        <p:sp>
          <p:nvSpPr>
            <p:cNvPr id="129" name="Google Shape;129;p50"/>
            <p:cNvSpPr/>
            <p:nvPr/>
          </p:nvSpPr>
          <p:spPr>
            <a:xfrm>
              <a:off x="8620769" y="639586"/>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0"/>
            <p:cNvSpPr/>
            <p:nvPr/>
          </p:nvSpPr>
          <p:spPr>
            <a:xfrm>
              <a:off x="8631373" y="1056062"/>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9" name="Shape 859"/>
        <p:cNvGrpSpPr/>
        <p:nvPr/>
      </p:nvGrpSpPr>
      <p:grpSpPr>
        <a:xfrm>
          <a:off x="0" y="0"/>
          <a:ext cx="0" cy="0"/>
          <a:chOff x="0" y="0"/>
          <a:chExt cx="0" cy="0"/>
        </a:xfrm>
      </p:grpSpPr>
      <p:grpSp>
        <p:nvGrpSpPr>
          <p:cNvPr id="860" name="Google Shape;860;g15d3788dc60_0_997"/>
          <p:cNvGrpSpPr/>
          <p:nvPr/>
        </p:nvGrpSpPr>
        <p:grpSpPr>
          <a:xfrm>
            <a:off x="419709" y="2145760"/>
            <a:ext cx="289868" cy="852000"/>
            <a:chOff x="456616" y="2161477"/>
            <a:chExt cx="289868" cy="852000"/>
          </a:xfrm>
        </p:grpSpPr>
        <p:sp>
          <p:nvSpPr>
            <p:cNvPr id="861" name="Google Shape;861;g15d3788dc60_0_997"/>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15d3788dc60_0_997"/>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15d3788dc60_0_997"/>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5d3788dc60_0_997"/>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15d3788dc60_0_997"/>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g15d3788dc60_0_997"/>
          <p:cNvGrpSpPr/>
          <p:nvPr/>
        </p:nvGrpSpPr>
        <p:grpSpPr>
          <a:xfrm>
            <a:off x="6514438" y="4556641"/>
            <a:ext cx="2808779" cy="1148975"/>
            <a:chOff x="6525475" y="148600"/>
            <a:chExt cx="2808779" cy="1148975"/>
          </a:xfrm>
        </p:grpSpPr>
        <p:sp>
          <p:nvSpPr>
            <p:cNvPr id="867" name="Google Shape;867;g15d3788dc60_0_997"/>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15d3788dc60_0_997"/>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9" name="Google Shape;869;g15d3788dc60_0_997"/>
          <p:cNvGrpSpPr/>
          <p:nvPr/>
        </p:nvGrpSpPr>
        <p:grpSpPr>
          <a:xfrm>
            <a:off x="2758638" y="4173929"/>
            <a:ext cx="3178775" cy="1439250"/>
            <a:chOff x="2608550" y="4236013"/>
            <a:chExt cx="3178775" cy="1439250"/>
          </a:xfrm>
        </p:grpSpPr>
        <p:grpSp>
          <p:nvGrpSpPr>
            <p:cNvPr id="870" name="Google Shape;870;g15d3788dc60_0_997"/>
            <p:cNvGrpSpPr/>
            <p:nvPr/>
          </p:nvGrpSpPr>
          <p:grpSpPr>
            <a:xfrm flipH="1" rot="10800000">
              <a:off x="2608550" y="4596963"/>
              <a:ext cx="1368260" cy="1078296"/>
              <a:chOff x="4231725" y="-443721"/>
              <a:chExt cx="1368260" cy="1078296"/>
            </a:xfrm>
          </p:grpSpPr>
          <p:sp>
            <p:nvSpPr>
              <p:cNvPr id="871" name="Google Shape;871;g15d3788dc60_0_997"/>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15d3788dc60_0_997"/>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g15d3788dc60_0_997"/>
            <p:cNvGrpSpPr/>
            <p:nvPr/>
          </p:nvGrpSpPr>
          <p:grpSpPr>
            <a:xfrm flipH="1" rot="10800000">
              <a:off x="3550450" y="4236013"/>
              <a:ext cx="1129225" cy="1439250"/>
              <a:chOff x="5173625" y="-443725"/>
              <a:chExt cx="1129225" cy="1439250"/>
            </a:xfrm>
          </p:grpSpPr>
          <p:sp>
            <p:nvSpPr>
              <p:cNvPr id="874" name="Google Shape;874;g15d3788dc60_0_99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15d3788dc60_0_99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g15d3788dc60_0_997"/>
            <p:cNvGrpSpPr/>
            <p:nvPr/>
          </p:nvGrpSpPr>
          <p:grpSpPr>
            <a:xfrm rot="10800000">
              <a:off x="4867050" y="4596963"/>
              <a:ext cx="920275" cy="1078300"/>
              <a:chOff x="4679675" y="-443725"/>
              <a:chExt cx="920275" cy="1078300"/>
            </a:xfrm>
          </p:grpSpPr>
          <p:sp>
            <p:nvSpPr>
              <p:cNvPr id="877" name="Google Shape;877;g15d3788dc60_0_99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15d3788dc60_0_99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9" name="Google Shape;879;g15d3788dc60_0_997"/>
            <p:cNvGrpSpPr/>
            <p:nvPr/>
          </p:nvGrpSpPr>
          <p:grpSpPr>
            <a:xfrm rot="10800000">
              <a:off x="4164150" y="4236013"/>
              <a:ext cx="1129225" cy="1439250"/>
              <a:chOff x="5173625" y="-443725"/>
              <a:chExt cx="1129225" cy="1439250"/>
            </a:xfrm>
          </p:grpSpPr>
          <p:sp>
            <p:nvSpPr>
              <p:cNvPr id="880" name="Google Shape;880;g15d3788dc60_0_99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15d3788dc60_0_99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82" name="Google Shape;882;g15d3788dc60_0_997"/>
          <p:cNvGrpSpPr/>
          <p:nvPr/>
        </p:nvGrpSpPr>
        <p:grpSpPr>
          <a:xfrm flipH="1" rot="10800000">
            <a:off x="7154325" y="3924763"/>
            <a:ext cx="474200" cy="1505350"/>
            <a:chOff x="3995775" y="-443725"/>
            <a:chExt cx="474200" cy="1505350"/>
          </a:xfrm>
        </p:grpSpPr>
        <p:sp>
          <p:nvSpPr>
            <p:cNvPr id="883" name="Google Shape;883;g15d3788dc60_0_997"/>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15d3788dc60_0_997"/>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g15d3788dc60_0_997"/>
          <p:cNvGrpSpPr/>
          <p:nvPr/>
        </p:nvGrpSpPr>
        <p:grpSpPr>
          <a:xfrm>
            <a:off x="6612948" y="5750"/>
            <a:ext cx="1195349" cy="1078296"/>
            <a:chOff x="4404625" y="-443721"/>
            <a:chExt cx="1195349" cy="1078296"/>
          </a:xfrm>
        </p:grpSpPr>
        <p:sp>
          <p:nvSpPr>
            <p:cNvPr id="886" name="Google Shape;886;g15d3788dc60_0_997"/>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15d3788dc60_0_997"/>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g15d3788dc60_0_997"/>
          <p:cNvGrpSpPr/>
          <p:nvPr/>
        </p:nvGrpSpPr>
        <p:grpSpPr>
          <a:xfrm>
            <a:off x="7429151" y="-104276"/>
            <a:ext cx="1129225" cy="1439250"/>
            <a:chOff x="5173625" y="-443725"/>
            <a:chExt cx="1129225" cy="1439250"/>
          </a:xfrm>
        </p:grpSpPr>
        <p:sp>
          <p:nvSpPr>
            <p:cNvPr id="889" name="Google Shape;889;g15d3788dc60_0_99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15d3788dc60_0_99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g15d3788dc60_0_997"/>
          <p:cNvGrpSpPr/>
          <p:nvPr/>
        </p:nvGrpSpPr>
        <p:grpSpPr>
          <a:xfrm>
            <a:off x="3121150" y="-475160"/>
            <a:ext cx="482550" cy="1505350"/>
            <a:chOff x="3121150" y="-443725"/>
            <a:chExt cx="482550" cy="1505350"/>
          </a:xfrm>
        </p:grpSpPr>
        <p:sp>
          <p:nvSpPr>
            <p:cNvPr id="892" name="Google Shape;892;g15d3788dc60_0_997"/>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15d3788dc60_0_997"/>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g15d3788dc60_0_997"/>
          <p:cNvGrpSpPr/>
          <p:nvPr/>
        </p:nvGrpSpPr>
        <p:grpSpPr>
          <a:xfrm>
            <a:off x="1990425" y="-467301"/>
            <a:ext cx="929375" cy="1078300"/>
            <a:chOff x="1990425" y="-443725"/>
            <a:chExt cx="929375" cy="1078300"/>
          </a:xfrm>
        </p:grpSpPr>
        <p:sp>
          <p:nvSpPr>
            <p:cNvPr id="895" name="Google Shape;895;g15d3788dc60_0_997"/>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5d3788dc60_0_997"/>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g15d3788dc60_0_997"/>
          <p:cNvGrpSpPr/>
          <p:nvPr/>
        </p:nvGrpSpPr>
        <p:grpSpPr>
          <a:xfrm>
            <a:off x="1287525" y="-467301"/>
            <a:ext cx="1138350" cy="1439250"/>
            <a:chOff x="1287525" y="-443725"/>
            <a:chExt cx="1138350" cy="1439250"/>
          </a:xfrm>
        </p:grpSpPr>
        <p:sp>
          <p:nvSpPr>
            <p:cNvPr id="898" name="Google Shape;898;g15d3788dc60_0_997"/>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15d3788dc60_0_997"/>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g15d3788dc60_0_997"/>
          <p:cNvGrpSpPr/>
          <p:nvPr/>
        </p:nvGrpSpPr>
        <p:grpSpPr>
          <a:xfrm>
            <a:off x="-241900" y="488800"/>
            <a:ext cx="1375425" cy="572805"/>
            <a:chOff x="-241900" y="154825"/>
            <a:chExt cx="1375425" cy="572805"/>
          </a:xfrm>
        </p:grpSpPr>
        <p:sp>
          <p:nvSpPr>
            <p:cNvPr id="901" name="Google Shape;901;g15d3788dc60_0_997"/>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15d3788dc60_0_997"/>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g15d3788dc60_0_997"/>
          <p:cNvGrpSpPr/>
          <p:nvPr/>
        </p:nvGrpSpPr>
        <p:grpSpPr>
          <a:xfrm>
            <a:off x="3995775" y="-475160"/>
            <a:ext cx="474200" cy="1505350"/>
            <a:chOff x="3995775" y="-443725"/>
            <a:chExt cx="474200" cy="1505350"/>
          </a:xfrm>
        </p:grpSpPr>
        <p:sp>
          <p:nvSpPr>
            <p:cNvPr id="904" name="Google Shape;904;g15d3788dc60_0_997"/>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15d3788dc60_0_997"/>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6" name="Google Shape;906;g15d3788dc60_0_997"/>
          <p:cNvGrpSpPr/>
          <p:nvPr/>
        </p:nvGrpSpPr>
        <p:grpSpPr>
          <a:xfrm>
            <a:off x="4679675" y="-467301"/>
            <a:ext cx="920275" cy="1078300"/>
            <a:chOff x="4679675" y="-443725"/>
            <a:chExt cx="920275" cy="1078300"/>
          </a:xfrm>
        </p:grpSpPr>
        <p:sp>
          <p:nvSpPr>
            <p:cNvPr id="907" name="Google Shape;907;g15d3788dc60_0_99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15d3788dc60_0_99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g15d3788dc60_0_997"/>
          <p:cNvGrpSpPr/>
          <p:nvPr/>
        </p:nvGrpSpPr>
        <p:grpSpPr>
          <a:xfrm>
            <a:off x="5173625" y="-467301"/>
            <a:ext cx="1129225" cy="1439250"/>
            <a:chOff x="5173625" y="-443725"/>
            <a:chExt cx="1129225" cy="1439250"/>
          </a:xfrm>
        </p:grpSpPr>
        <p:sp>
          <p:nvSpPr>
            <p:cNvPr id="910" name="Google Shape;910;g15d3788dc60_0_99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5d3788dc60_0_99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2" name="Google Shape;912;g15d3788dc60_0_997"/>
          <p:cNvGrpSpPr/>
          <p:nvPr/>
        </p:nvGrpSpPr>
        <p:grpSpPr>
          <a:xfrm rot="-5400000">
            <a:off x="7480661" y="4711607"/>
            <a:ext cx="2014792" cy="719732"/>
            <a:chOff x="-85248" y="4203623"/>
            <a:chExt cx="2014792" cy="719732"/>
          </a:xfrm>
        </p:grpSpPr>
        <p:grpSp>
          <p:nvGrpSpPr>
            <p:cNvPr id="913" name="Google Shape;913;g15d3788dc60_0_997"/>
            <p:cNvGrpSpPr/>
            <p:nvPr/>
          </p:nvGrpSpPr>
          <p:grpSpPr>
            <a:xfrm>
              <a:off x="-85248" y="4203623"/>
              <a:ext cx="2014792" cy="469196"/>
              <a:chOff x="-35117" y="4163517"/>
              <a:chExt cx="2014792" cy="469196"/>
            </a:xfrm>
          </p:grpSpPr>
          <p:sp>
            <p:nvSpPr>
              <p:cNvPr id="914" name="Google Shape;914;g15d3788dc60_0_997"/>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5d3788dc60_0_997"/>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g15d3788dc60_0_997"/>
            <p:cNvGrpSpPr/>
            <p:nvPr/>
          </p:nvGrpSpPr>
          <p:grpSpPr>
            <a:xfrm>
              <a:off x="-85248" y="4454155"/>
              <a:ext cx="2014792" cy="469200"/>
              <a:chOff x="-35117" y="4345992"/>
              <a:chExt cx="2014792" cy="469200"/>
            </a:xfrm>
          </p:grpSpPr>
          <p:sp>
            <p:nvSpPr>
              <p:cNvPr id="917" name="Google Shape;917;g15d3788dc60_0_99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15d3788dc60_0_997"/>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19" name="Google Shape;919;g15d3788dc60_0_997"/>
          <p:cNvSpPr txBox="1"/>
          <p:nvPr>
            <p:ph type="ctrTitle"/>
          </p:nvPr>
        </p:nvSpPr>
        <p:spPr>
          <a:xfrm>
            <a:off x="929225" y="1472135"/>
            <a:ext cx="5411400" cy="1863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b="1" sz="5200">
                <a:latin typeface="Montserrat"/>
                <a:ea typeface="Montserrat"/>
                <a:cs typeface="Montserrat"/>
                <a:sym typeface="Montserrat"/>
              </a:defRPr>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920" name="Google Shape;920;g15d3788dc60_0_997"/>
          <p:cNvSpPr txBox="1"/>
          <p:nvPr>
            <p:ph idx="1" type="subTitle"/>
          </p:nvPr>
        </p:nvSpPr>
        <p:spPr>
          <a:xfrm>
            <a:off x="929213" y="3288800"/>
            <a:ext cx="5005500" cy="490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1" name="Shape 921"/>
        <p:cNvGrpSpPr/>
        <p:nvPr/>
      </p:nvGrpSpPr>
      <p:grpSpPr>
        <a:xfrm>
          <a:off x="0" y="0"/>
          <a:ext cx="0" cy="0"/>
          <a:chOff x="0" y="0"/>
          <a:chExt cx="0" cy="0"/>
        </a:xfrm>
      </p:grpSpPr>
      <p:sp>
        <p:nvSpPr>
          <p:cNvPr id="922" name="Google Shape;922;g15d3788dc60_0_1059"/>
          <p:cNvSpPr txBox="1"/>
          <p:nvPr>
            <p:ph type="title"/>
          </p:nvPr>
        </p:nvSpPr>
        <p:spPr>
          <a:xfrm>
            <a:off x="720000" y="539700"/>
            <a:ext cx="77040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500"/>
              <a:buNone/>
              <a:defRPr/>
            </a:lvl2pPr>
            <a:lvl3pPr lvl="2" rtl="0" algn="l">
              <a:lnSpc>
                <a:spcPct val="100000"/>
              </a:lnSpc>
              <a:spcBef>
                <a:spcPts val="0"/>
              </a:spcBef>
              <a:spcAft>
                <a:spcPts val="0"/>
              </a:spcAft>
              <a:buSzPts val="2500"/>
              <a:buNone/>
              <a:defRPr/>
            </a:lvl3pPr>
            <a:lvl4pPr lvl="3" rtl="0" algn="l">
              <a:lnSpc>
                <a:spcPct val="100000"/>
              </a:lnSpc>
              <a:spcBef>
                <a:spcPts val="0"/>
              </a:spcBef>
              <a:spcAft>
                <a:spcPts val="0"/>
              </a:spcAft>
              <a:buSzPts val="2500"/>
              <a:buNone/>
              <a:defRPr/>
            </a:lvl4pPr>
            <a:lvl5pPr lvl="4" rtl="0" algn="l">
              <a:lnSpc>
                <a:spcPct val="100000"/>
              </a:lnSpc>
              <a:spcBef>
                <a:spcPts val="0"/>
              </a:spcBef>
              <a:spcAft>
                <a:spcPts val="0"/>
              </a:spcAft>
              <a:buSzPts val="2500"/>
              <a:buNone/>
              <a:defRPr/>
            </a:lvl5pPr>
            <a:lvl6pPr lvl="5" rtl="0" algn="l">
              <a:lnSpc>
                <a:spcPct val="100000"/>
              </a:lnSpc>
              <a:spcBef>
                <a:spcPts val="0"/>
              </a:spcBef>
              <a:spcAft>
                <a:spcPts val="0"/>
              </a:spcAft>
              <a:buSzPts val="2500"/>
              <a:buNone/>
              <a:defRPr/>
            </a:lvl6pPr>
            <a:lvl7pPr lvl="6" rtl="0" algn="l">
              <a:lnSpc>
                <a:spcPct val="100000"/>
              </a:lnSpc>
              <a:spcBef>
                <a:spcPts val="0"/>
              </a:spcBef>
              <a:spcAft>
                <a:spcPts val="0"/>
              </a:spcAft>
              <a:buSzPts val="2500"/>
              <a:buNone/>
              <a:defRPr/>
            </a:lvl7pPr>
            <a:lvl8pPr lvl="7" rtl="0" algn="l">
              <a:lnSpc>
                <a:spcPct val="100000"/>
              </a:lnSpc>
              <a:spcBef>
                <a:spcPts val="0"/>
              </a:spcBef>
              <a:spcAft>
                <a:spcPts val="0"/>
              </a:spcAft>
              <a:buSzPts val="2500"/>
              <a:buNone/>
              <a:defRPr/>
            </a:lvl8pPr>
            <a:lvl9pPr lvl="8" rtl="0" algn="l">
              <a:lnSpc>
                <a:spcPct val="100000"/>
              </a:lnSpc>
              <a:spcBef>
                <a:spcPts val="0"/>
              </a:spcBef>
              <a:spcAft>
                <a:spcPts val="0"/>
              </a:spcAft>
              <a:buSzPts val="2500"/>
              <a:buNone/>
              <a:defRPr/>
            </a:lvl9pPr>
          </a:lstStyle>
          <a:p/>
        </p:txBody>
      </p:sp>
      <p:sp>
        <p:nvSpPr>
          <p:cNvPr id="923" name="Google Shape;923;g15d3788dc60_0_1059"/>
          <p:cNvSpPr txBox="1"/>
          <p:nvPr>
            <p:ph idx="1" type="body"/>
          </p:nvPr>
        </p:nvSpPr>
        <p:spPr>
          <a:xfrm>
            <a:off x="720000" y="1187400"/>
            <a:ext cx="7704000" cy="3416400"/>
          </a:xfrm>
          <a:prstGeom prst="rect">
            <a:avLst/>
          </a:prstGeom>
          <a:noFill/>
          <a:ln>
            <a:noFill/>
          </a:ln>
        </p:spPr>
        <p:txBody>
          <a:bodyPr anchorCtr="0" anchor="ctr" bIns="91425" lIns="91425" spcFirstLastPara="1" rIns="91425" wrap="square" tIns="91425">
            <a:noAutofit/>
          </a:bodyPr>
          <a:lstStyle>
            <a:lvl1pPr indent="-317500" lvl="0" marL="457200" rtl="0" algn="l">
              <a:lnSpc>
                <a:spcPct val="100000"/>
              </a:lnSpc>
              <a:spcBef>
                <a:spcPts val="0"/>
              </a:spcBef>
              <a:spcAft>
                <a:spcPts val="0"/>
              </a:spcAft>
              <a:buSzPts val="1400"/>
              <a:buChar char="●"/>
              <a:defRPr sz="1200"/>
            </a:lvl1pPr>
            <a:lvl2pPr indent="-317500" lvl="1" marL="914400" rtl="0" algn="l">
              <a:lnSpc>
                <a:spcPct val="100000"/>
              </a:lnSpc>
              <a:spcBef>
                <a:spcPts val="1600"/>
              </a:spcBef>
              <a:spcAft>
                <a:spcPts val="0"/>
              </a:spcAft>
              <a:buSzPts val="1400"/>
              <a:buFont typeface="Raleway"/>
              <a:buChar char="○"/>
              <a:defRPr/>
            </a:lvl2pPr>
            <a:lvl3pPr indent="-317500" lvl="2" marL="1371600" rtl="0" algn="l">
              <a:lnSpc>
                <a:spcPct val="100000"/>
              </a:lnSpc>
              <a:spcBef>
                <a:spcPts val="1600"/>
              </a:spcBef>
              <a:spcAft>
                <a:spcPts val="0"/>
              </a:spcAft>
              <a:buSzPts val="1400"/>
              <a:buFont typeface="Raleway"/>
              <a:buChar char="■"/>
              <a:defRPr/>
            </a:lvl3pPr>
            <a:lvl4pPr indent="-317500" lvl="3" marL="1828800" rtl="0" algn="l">
              <a:lnSpc>
                <a:spcPct val="100000"/>
              </a:lnSpc>
              <a:spcBef>
                <a:spcPts val="1600"/>
              </a:spcBef>
              <a:spcAft>
                <a:spcPts val="0"/>
              </a:spcAft>
              <a:buSzPts val="1400"/>
              <a:buFont typeface="Raleway"/>
              <a:buChar char="●"/>
              <a:defRPr/>
            </a:lvl4pPr>
            <a:lvl5pPr indent="-317500" lvl="4" marL="2286000" rtl="0" algn="l">
              <a:lnSpc>
                <a:spcPct val="100000"/>
              </a:lnSpc>
              <a:spcBef>
                <a:spcPts val="1600"/>
              </a:spcBef>
              <a:spcAft>
                <a:spcPts val="0"/>
              </a:spcAft>
              <a:buSzPts val="1400"/>
              <a:buFont typeface="Raleway"/>
              <a:buChar char="○"/>
              <a:defRPr/>
            </a:lvl5pPr>
            <a:lvl6pPr indent="-317500" lvl="5" marL="2743200" rtl="0" algn="l">
              <a:lnSpc>
                <a:spcPct val="100000"/>
              </a:lnSpc>
              <a:spcBef>
                <a:spcPts val="1600"/>
              </a:spcBef>
              <a:spcAft>
                <a:spcPts val="0"/>
              </a:spcAft>
              <a:buSzPts val="1400"/>
              <a:buFont typeface="Raleway"/>
              <a:buChar char="■"/>
              <a:defRPr/>
            </a:lvl6pPr>
            <a:lvl7pPr indent="-317500" lvl="6" marL="3200400" rtl="0" algn="l">
              <a:lnSpc>
                <a:spcPct val="100000"/>
              </a:lnSpc>
              <a:spcBef>
                <a:spcPts val="1600"/>
              </a:spcBef>
              <a:spcAft>
                <a:spcPts val="0"/>
              </a:spcAft>
              <a:buSzPts val="1400"/>
              <a:buFont typeface="Raleway"/>
              <a:buChar char="●"/>
              <a:defRPr/>
            </a:lvl7pPr>
            <a:lvl8pPr indent="-317500" lvl="7" marL="3657600" rtl="0" algn="l">
              <a:lnSpc>
                <a:spcPct val="100000"/>
              </a:lnSpc>
              <a:spcBef>
                <a:spcPts val="1600"/>
              </a:spcBef>
              <a:spcAft>
                <a:spcPts val="0"/>
              </a:spcAft>
              <a:buSzPts val="1400"/>
              <a:buFont typeface="Raleway"/>
              <a:buChar char="○"/>
              <a:defRPr/>
            </a:lvl8pPr>
            <a:lvl9pPr indent="-317500" lvl="8" marL="4114800" rtl="0" algn="l">
              <a:lnSpc>
                <a:spcPct val="100000"/>
              </a:lnSpc>
              <a:spcBef>
                <a:spcPts val="1600"/>
              </a:spcBef>
              <a:spcAft>
                <a:spcPts val="1600"/>
              </a:spcAft>
              <a:buSzPts val="1400"/>
              <a:buFont typeface="Raleway"/>
              <a:buChar char="■"/>
              <a:defRPr/>
            </a:lvl9pPr>
          </a:lstStyle>
          <a:p/>
        </p:txBody>
      </p:sp>
      <p:sp>
        <p:nvSpPr>
          <p:cNvPr id="924" name="Google Shape;924;g15d3788dc60_0_1059"/>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434343"/>
                </a:solidFill>
                <a:latin typeface="Josefin Slab SemiBold"/>
                <a:ea typeface="Josefin Slab SemiBold"/>
                <a:cs typeface="Josefin Slab SemiBold"/>
                <a:sym typeface="Josefin Slab SemiBold"/>
              </a:defRPr>
            </a:lvl9pPr>
          </a:lstStyle>
          <a:p>
            <a:pPr indent="0" lvl="0" marL="0" rtl="0" algn="l">
              <a:spcBef>
                <a:spcPts val="0"/>
              </a:spcBef>
              <a:spcAft>
                <a:spcPts val="0"/>
              </a:spcAft>
              <a:buNone/>
            </a:pPr>
            <a:fld id="{00000000-1234-1234-1234-123412341234}" type="slidenum">
              <a:rPr lang="en"/>
              <a:t>‹#›</a:t>
            </a:fld>
            <a:endParaRPr/>
          </a:p>
        </p:txBody>
      </p:sp>
      <p:grpSp>
        <p:nvGrpSpPr>
          <p:cNvPr id="925" name="Google Shape;925;g15d3788dc60_0_1059"/>
          <p:cNvGrpSpPr/>
          <p:nvPr/>
        </p:nvGrpSpPr>
        <p:grpSpPr>
          <a:xfrm>
            <a:off x="7754575" y="3807546"/>
            <a:ext cx="1138350" cy="1418750"/>
            <a:chOff x="1287525" y="3801250"/>
            <a:chExt cx="1138350" cy="1418750"/>
          </a:xfrm>
        </p:grpSpPr>
        <p:sp>
          <p:nvSpPr>
            <p:cNvPr id="926" name="Google Shape;926;g15d3788dc60_0_1059"/>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5d3788dc60_0_1059"/>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g15d3788dc60_0_1059"/>
          <p:cNvGrpSpPr/>
          <p:nvPr/>
        </p:nvGrpSpPr>
        <p:grpSpPr>
          <a:xfrm>
            <a:off x="7619075" y="-472615"/>
            <a:ext cx="1623175" cy="1439250"/>
            <a:chOff x="7619075" y="-179925"/>
            <a:chExt cx="1623175" cy="1439250"/>
          </a:xfrm>
        </p:grpSpPr>
        <p:grpSp>
          <p:nvGrpSpPr>
            <p:cNvPr id="929" name="Google Shape;929;g15d3788dc60_0_1059"/>
            <p:cNvGrpSpPr/>
            <p:nvPr/>
          </p:nvGrpSpPr>
          <p:grpSpPr>
            <a:xfrm>
              <a:off x="7619075" y="-179925"/>
              <a:ext cx="920275" cy="1078300"/>
              <a:chOff x="4679675" y="-443725"/>
              <a:chExt cx="920275" cy="1078300"/>
            </a:xfrm>
          </p:grpSpPr>
          <p:sp>
            <p:nvSpPr>
              <p:cNvPr id="930" name="Google Shape;930;g15d3788dc60_0_105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5d3788dc60_0_105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g15d3788dc60_0_1059"/>
            <p:cNvGrpSpPr/>
            <p:nvPr/>
          </p:nvGrpSpPr>
          <p:grpSpPr>
            <a:xfrm>
              <a:off x="8113025" y="-179925"/>
              <a:ext cx="1129225" cy="1439250"/>
              <a:chOff x="5173625" y="-443725"/>
              <a:chExt cx="1129225" cy="1439250"/>
            </a:xfrm>
          </p:grpSpPr>
          <p:sp>
            <p:nvSpPr>
              <p:cNvPr id="933" name="Google Shape;933;g15d3788dc60_0_105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5d3788dc60_0_105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5" name="Google Shape;935;g15d3788dc60_0_1059"/>
          <p:cNvGrpSpPr/>
          <p:nvPr/>
        </p:nvGrpSpPr>
        <p:grpSpPr>
          <a:xfrm>
            <a:off x="8076400" y="4159825"/>
            <a:ext cx="929375" cy="1057800"/>
            <a:chOff x="8076400" y="4159825"/>
            <a:chExt cx="929375" cy="1057800"/>
          </a:xfrm>
        </p:grpSpPr>
        <p:sp>
          <p:nvSpPr>
            <p:cNvPr id="936" name="Google Shape;936;g15d3788dc60_0_1059"/>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5d3788dc60_0_1059"/>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8" name="Google Shape;938;g15d3788dc60_0_1059"/>
          <p:cNvGrpSpPr/>
          <p:nvPr/>
        </p:nvGrpSpPr>
        <p:grpSpPr>
          <a:xfrm>
            <a:off x="-784112" y="3808068"/>
            <a:ext cx="1138350" cy="1418750"/>
            <a:chOff x="-784112" y="3818928"/>
            <a:chExt cx="1138350" cy="1418750"/>
          </a:xfrm>
        </p:grpSpPr>
        <p:sp>
          <p:nvSpPr>
            <p:cNvPr id="939" name="Google Shape;939;g15d3788dc60_0_105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5d3788dc60_0_105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1" name="Google Shape;941;g15d3788dc60_0_1059"/>
          <p:cNvGrpSpPr/>
          <p:nvPr/>
        </p:nvGrpSpPr>
        <p:grpSpPr>
          <a:xfrm>
            <a:off x="-571562" y="4051528"/>
            <a:ext cx="1138350" cy="1418750"/>
            <a:chOff x="-784112" y="3818928"/>
            <a:chExt cx="1138350" cy="1418750"/>
          </a:xfrm>
        </p:grpSpPr>
        <p:sp>
          <p:nvSpPr>
            <p:cNvPr id="942" name="Google Shape;942;g15d3788dc60_0_1059"/>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5d3788dc60_0_1059"/>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44" name="Shape 944"/>
        <p:cNvGrpSpPr/>
        <p:nvPr/>
      </p:nvGrpSpPr>
      <p:grpSpPr>
        <a:xfrm>
          <a:off x="0" y="0"/>
          <a:ext cx="0" cy="0"/>
          <a:chOff x="0" y="0"/>
          <a:chExt cx="0" cy="0"/>
        </a:xfrm>
      </p:grpSpPr>
      <p:sp>
        <p:nvSpPr>
          <p:cNvPr id="945" name="Google Shape;945;g15d3788dc60_0_1082"/>
          <p:cNvSpPr txBox="1"/>
          <p:nvPr>
            <p:ph type="title"/>
          </p:nvPr>
        </p:nvSpPr>
        <p:spPr>
          <a:xfrm>
            <a:off x="713325" y="1958098"/>
            <a:ext cx="22008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946" name="Google Shape;946;g15d3788dc60_0_1082"/>
          <p:cNvSpPr txBox="1"/>
          <p:nvPr>
            <p:ph idx="2" type="title"/>
          </p:nvPr>
        </p:nvSpPr>
        <p:spPr>
          <a:xfrm>
            <a:off x="713325" y="1425075"/>
            <a:ext cx="9084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3500">
                <a:solidFill>
                  <a:schemeClr val="accent1"/>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47" name="Google Shape;947;g15d3788dc60_0_1082"/>
          <p:cNvSpPr txBox="1"/>
          <p:nvPr>
            <p:ph idx="1" type="subTitle"/>
          </p:nvPr>
        </p:nvSpPr>
        <p:spPr>
          <a:xfrm>
            <a:off x="713313" y="2405941"/>
            <a:ext cx="22008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1600"/>
              </a:spcBef>
              <a:spcAft>
                <a:spcPts val="0"/>
              </a:spcAft>
              <a:buSzPts val="1400"/>
              <a:buNone/>
              <a:defRPr/>
            </a:lvl3pPr>
            <a:lvl4pPr lvl="3" rtl="0" algn="l">
              <a:lnSpc>
                <a:spcPct val="100000"/>
              </a:lnSpc>
              <a:spcBef>
                <a:spcPts val="1600"/>
              </a:spcBef>
              <a:spcAft>
                <a:spcPts val="0"/>
              </a:spcAft>
              <a:buSzPts val="1400"/>
              <a:buNone/>
              <a:defRPr/>
            </a:lvl4pPr>
            <a:lvl5pPr lvl="4" rtl="0" algn="l">
              <a:lnSpc>
                <a:spcPct val="100000"/>
              </a:lnSpc>
              <a:spcBef>
                <a:spcPts val="1600"/>
              </a:spcBef>
              <a:spcAft>
                <a:spcPts val="0"/>
              </a:spcAft>
              <a:buSzPts val="1400"/>
              <a:buNone/>
              <a:defRPr/>
            </a:lvl5pPr>
            <a:lvl6pPr lvl="5" rtl="0" algn="l">
              <a:lnSpc>
                <a:spcPct val="100000"/>
              </a:lnSpc>
              <a:spcBef>
                <a:spcPts val="1600"/>
              </a:spcBef>
              <a:spcAft>
                <a:spcPts val="0"/>
              </a:spcAft>
              <a:buSzPts val="1400"/>
              <a:buNone/>
              <a:defRPr/>
            </a:lvl6pPr>
            <a:lvl7pPr lvl="6" rtl="0" algn="l">
              <a:lnSpc>
                <a:spcPct val="100000"/>
              </a:lnSpc>
              <a:spcBef>
                <a:spcPts val="1600"/>
              </a:spcBef>
              <a:spcAft>
                <a:spcPts val="0"/>
              </a:spcAft>
              <a:buSzPts val="1400"/>
              <a:buNone/>
              <a:defRPr/>
            </a:lvl7pPr>
            <a:lvl8pPr lvl="7" rtl="0" algn="l">
              <a:lnSpc>
                <a:spcPct val="100000"/>
              </a:lnSpc>
              <a:spcBef>
                <a:spcPts val="1600"/>
              </a:spcBef>
              <a:spcAft>
                <a:spcPts val="0"/>
              </a:spcAft>
              <a:buSzPts val="1400"/>
              <a:buNone/>
              <a:defRPr/>
            </a:lvl8pPr>
            <a:lvl9pPr lvl="8" rtl="0" algn="l">
              <a:lnSpc>
                <a:spcPct val="100000"/>
              </a:lnSpc>
              <a:spcBef>
                <a:spcPts val="1600"/>
              </a:spcBef>
              <a:spcAft>
                <a:spcPts val="1600"/>
              </a:spcAft>
              <a:buSzPts val="1400"/>
              <a:buNone/>
              <a:defRPr/>
            </a:lvl9pPr>
          </a:lstStyle>
          <a:p/>
        </p:txBody>
      </p:sp>
      <p:sp>
        <p:nvSpPr>
          <p:cNvPr id="948" name="Google Shape;948;g15d3788dc60_0_1082"/>
          <p:cNvSpPr txBox="1"/>
          <p:nvPr>
            <p:ph idx="3" type="title"/>
          </p:nvPr>
        </p:nvSpPr>
        <p:spPr>
          <a:xfrm>
            <a:off x="3878250" y="1958098"/>
            <a:ext cx="22008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949" name="Google Shape;949;g15d3788dc60_0_1082"/>
          <p:cNvSpPr txBox="1"/>
          <p:nvPr>
            <p:ph idx="4" type="title"/>
          </p:nvPr>
        </p:nvSpPr>
        <p:spPr>
          <a:xfrm>
            <a:off x="3878250" y="1425075"/>
            <a:ext cx="9084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3500">
                <a:solidFill>
                  <a:schemeClr val="accent1"/>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50" name="Google Shape;950;g15d3788dc60_0_1082"/>
          <p:cNvSpPr txBox="1"/>
          <p:nvPr>
            <p:ph idx="5" type="subTitle"/>
          </p:nvPr>
        </p:nvSpPr>
        <p:spPr>
          <a:xfrm>
            <a:off x="3878238" y="2405941"/>
            <a:ext cx="22008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1600"/>
              </a:spcBef>
              <a:spcAft>
                <a:spcPts val="0"/>
              </a:spcAft>
              <a:buSzPts val="1400"/>
              <a:buNone/>
              <a:defRPr/>
            </a:lvl3pPr>
            <a:lvl4pPr lvl="3" rtl="0" algn="l">
              <a:lnSpc>
                <a:spcPct val="100000"/>
              </a:lnSpc>
              <a:spcBef>
                <a:spcPts val="1600"/>
              </a:spcBef>
              <a:spcAft>
                <a:spcPts val="0"/>
              </a:spcAft>
              <a:buSzPts val="1400"/>
              <a:buNone/>
              <a:defRPr/>
            </a:lvl4pPr>
            <a:lvl5pPr lvl="4" rtl="0" algn="l">
              <a:lnSpc>
                <a:spcPct val="100000"/>
              </a:lnSpc>
              <a:spcBef>
                <a:spcPts val="1600"/>
              </a:spcBef>
              <a:spcAft>
                <a:spcPts val="0"/>
              </a:spcAft>
              <a:buSzPts val="1400"/>
              <a:buNone/>
              <a:defRPr/>
            </a:lvl5pPr>
            <a:lvl6pPr lvl="5" rtl="0" algn="l">
              <a:lnSpc>
                <a:spcPct val="100000"/>
              </a:lnSpc>
              <a:spcBef>
                <a:spcPts val="1600"/>
              </a:spcBef>
              <a:spcAft>
                <a:spcPts val="0"/>
              </a:spcAft>
              <a:buSzPts val="1400"/>
              <a:buNone/>
              <a:defRPr/>
            </a:lvl6pPr>
            <a:lvl7pPr lvl="6" rtl="0" algn="l">
              <a:lnSpc>
                <a:spcPct val="100000"/>
              </a:lnSpc>
              <a:spcBef>
                <a:spcPts val="1600"/>
              </a:spcBef>
              <a:spcAft>
                <a:spcPts val="0"/>
              </a:spcAft>
              <a:buSzPts val="1400"/>
              <a:buNone/>
              <a:defRPr/>
            </a:lvl7pPr>
            <a:lvl8pPr lvl="7" rtl="0" algn="l">
              <a:lnSpc>
                <a:spcPct val="100000"/>
              </a:lnSpc>
              <a:spcBef>
                <a:spcPts val="1600"/>
              </a:spcBef>
              <a:spcAft>
                <a:spcPts val="0"/>
              </a:spcAft>
              <a:buSzPts val="1400"/>
              <a:buNone/>
              <a:defRPr/>
            </a:lvl8pPr>
            <a:lvl9pPr lvl="8" rtl="0" algn="l">
              <a:lnSpc>
                <a:spcPct val="100000"/>
              </a:lnSpc>
              <a:spcBef>
                <a:spcPts val="1600"/>
              </a:spcBef>
              <a:spcAft>
                <a:spcPts val="1600"/>
              </a:spcAft>
              <a:buSzPts val="1400"/>
              <a:buNone/>
              <a:defRPr/>
            </a:lvl9pPr>
          </a:lstStyle>
          <a:p/>
        </p:txBody>
      </p:sp>
      <p:sp>
        <p:nvSpPr>
          <p:cNvPr id="951" name="Google Shape;951;g15d3788dc60_0_1082"/>
          <p:cNvSpPr txBox="1"/>
          <p:nvPr>
            <p:ph idx="6" type="title"/>
          </p:nvPr>
        </p:nvSpPr>
        <p:spPr>
          <a:xfrm>
            <a:off x="720000" y="539700"/>
            <a:ext cx="53658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
        <p:nvSpPr>
          <p:cNvPr id="952" name="Google Shape;952;g15d3788dc60_0_1082"/>
          <p:cNvSpPr txBox="1"/>
          <p:nvPr>
            <p:ph idx="7" type="title"/>
          </p:nvPr>
        </p:nvSpPr>
        <p:spPr>
          <a:xfrm>
            <a:off x="720000" y="3622629"/>
            <a:ext cx="22008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953" name="Google Shape;953;g15d3788dc60_0_1082"/>
          <p:cNvSpPr txBox="1"/>
          <p:nvPr>
            <p:ph idx="8" type="title"/>
          </p:nvPr>
        </p:nvSpPr>
        <p:spPr>
          <a:xfrm>
            <a:off x="720000" y="3089624"/>
            <a:ext cx="9084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3500">
                <a:solidFill>
                  <a:schemeClr val="accent1"/>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54" name="Google Shape;954;g15d3788dc60_0_1082"/>
          <p:cNvSpPr txBox="1"/>
          <p:nvPr>
            <p:ph idx="9" type="subTitle"/>
          </p:nvPr>
        </p:nvSpPr>
        <p:spPr>
          <a:xfrm>
            <a:off x="719988" y="4070479"/>
            <a:ext cx="22008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1600"/>
              </a:spcBef>
              <a:spcAft>
                <a:spcPts val="0"/>
              </a:spcAft>
              <a:buSzPts val="1400"/>
              <a:buNone/>
              <a:defRPr/>
            </a:lvl3pPr>
            <a:lvl4pPr lvl="3" rtl="0" algn="l">
              <a:lnSpc>
                <a:spcPct val="100000"/>
              </a:lnSpc>
              <a:spcBef>
                <a:spcPts val="1600"/>
              </a:spcBef>
              <a:spcAft>
                <a:spcPts val="0"/>
              </a:spcAft>
              <a:buSzPts val="1400"/>
              <a:buNone/>
              <a:defRPr/>
            </a:lvl4pPr>
            <a:lvl5pPr lvl="4" rtl="0" algn="l">
              <a:lnSpc>
                <a:spcPct val="100000"/>
              </a:lnSpc>
              <a:spcBef>
                <a:spcPts val="1600"/>
              </a:spcBef>
              <a:spcAft>
                <a:spcPts val="0"/>
              </a:spcAft>
              <a:buSzPts val="1400"/>
              <a:buNone/>
              <a:defRPr/>
            </a:lvl5pPr>
            <a:lvl6pPr lvl="5" rtl="0" algn="l">
              <a:lnSpc>
                <a:spcPct val="100000"/>
              </a:lnSpc>
              <a:spcBef>
                <a:spcPts val="1600"/>
              </a:spcBef>
              <a:spcAft>
                <a:spcPts val="0"/>
              </a:spcAft>
              <a:buSzPts val="1400"/>
              <a:buNone/>
              <a:defRPr/>
            </a:lvl6pPr>
            <a:lvl7pPr lvl="6" rtl="0" algn="l">
              <a:lnSpc>
                <a:spcPct val="100000"/>
              </a:lnSpc>
              <a:spcBef>
                <a:spcPts val="1600"/>
              </a:spcBef>
              <a:spcAft>
                <a:spcPts val="0"/>
              </a:spcAft>
              <a:buSzPts val="1400"/>
              <a:buNone/>
              <a:defRPr/>
            </a:lvl7pPr>
            <a:lvl8pPr lvl="7" rtl="0" algn="l">
              <a:lnSpc>
                <a:spcPct val="100000"/>
              </a:lnSpc>
              <a:spcBef>
                <a:spcPts val="1600"/>
              </a:spcBef>
              <a:spcAft>
                <a:spcPts val="0"/>
              </a:spcAft>
              <a:buSzPts val="1400"/>
              <a:buNone/>
              <a:defRPr/>
            </a:lvl8pPr>
            <a:lvl9pPr lvl="8" rtl="0" algn="l">
              <a:lnSpc>
                <a:spcPct val="100000"/>
              </a:lnSpc>
              <a:spcBef>
                <a:spcPts val="1600"/>
              </a:spcBef>
              <a:spcAft>
                <a:spcPts val="1600"/>
              </a:spcAft>
              <a:buSzPts val="1400"/>
              <a:buNone/>
              <a:defRPr/>
            </a:lvl9pPr>
          </a:lstStyle>
          <a:p/>
        </p:txBody>
      </p:sp>
      <p:sp>
        <p:nvSpPr>
          <p:cNvPr id="955" name="Google Shape;955;g15d3788dc60_0_1082"/>
          <p:cNvSpPr txBox="1"/>
          <p:nvPr>
            <p:ph idx="13" type="title"/>
          </p:nvPr>
        </p:nvSpPr>
        <p:spPr>
          <a:xfrm>
            <a:off x="3884925" y="3622629"/>
            <a:ext cx="22008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956" name="Google Shape;956;g15d3788dc60_0_1082"/>
          <p:cNvSpPr txBox="1"/>
          <p:nvPr>
            <p:ph idx="14" type="title"/>
          </p:nvPr>
        </p:nvSpPr>
        <p:spPr>
          <a:xfrm>
            <a:off x="3884925" y="3089624"/>
            <a:ext cx="9084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3500">
                <a:solidFill>
                  <a:schemeClr val="accent1"/>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57" name="Google Shape;957;g15d3788dc60_0_1082"/>
          <p:cNvSpPr txBox="1"/>
          <p:nvPr>
            <p:ph idx="15" type="subTitle"/>
          </p:nvPr>
        </p:nvSpPr>
        <p:spPr>
          <a:xfrm>
            <a:off x="3884913" y="4070479"/>
            <a:ext cx="2200800" cy="52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a:lvl2pPr>
            <a:lvl3pPr lvl="2" rtl="0" algn="l">
              <a:lnSpc>
                <a:spcPct val="100000"/>
              </a:lnSpc>
              <a:spcBef>
                <a:spcPts val="1600"/>
              </a:spcBef>
              <a:spcAft>
                <a:spcPts val="0"/>
              </a:spcAft>
              <a:buSzPts val="1400"/>
              <a:buNone/>
              <a:defRPr/>
            </a:lvl3pPr>
            <a:lvl4pPr lvl="3" rtl="0" algn="l">
              <a:lnSpc>
                <a:spcPct val="100000"/>
              </a:lnSpc>
              <a:spcBef>
                <a:spcPts val="1600"/>
              </a:spcBef>
              <a:spcAft>
                <a:spcPts val="0"/>
              </a:spcAft>
              <a:buSzPts val="1400"/>
              <a:buNone/>
              <a:defRPr/>
            </a:lvl4pPr>
            <a:lvl5pPr lvl="4" rtl="0" algn="l">
              <a:lnSpc>
                <a:spcPct val="100000"/>
              </a:lnSpc>
              <a:spcBef>
                <a:spcPts val="1600"/>
              </a:spcBef>
              <a:spcAft>
                <a:spcPts val="0"/>
              </a:spcAft>
              <a:buSzPts val="1400"/>
              <a:buNone/>
              <a:defRPr/>
            </a:lvl5pPr>
            <a:lvl6pPr lvl="5" rtl="0" algn="l">
              <a:lnSpc>
                <a:spcPct val="100000"/>
              </a:lnSpc>
              <a:spcBef>
                <a:spcPts val="1600"/>
              </a:spcBef>
              <a:spcAft>
                <a:spcPts val="0"/>
              </a:spcAft>
              <a:buSzPts val="1400"/>
              <a:buNone/>
              <a:defRPr/>
            </a:lvl6pPr>
            <a:lvl7pPr lvl="6" rtl="0" algn="l">
              <a:lnSpc>
                <a:spcPct val="100000"/>
              </a:lnSpc>
              <a:spcBef>
                <a:spcPts val="1600"/>
              </a:spcBef>
              <a:spcAft>
                <a:spcPts val="0"/>
              </a:spcAft>
              <a:buSzPts val="1400"/>
              <a:buNone/>
              <a:defRPr/>
            </a:lvl7pPr>
            <a:lvl8pPr lvl="7" rtl="0" algn="l">
              <a:lnSpc>
                <a:spcPct val="100000"/>
              </a:lnSpc>
              <a:spcBef>
                <a:spcPts val="1600"/>
              </a:spcBef>
              <a:spcAft>
                <a:spcPts val="0"/>
              </a:spcAft>
              <a:buSzPts val="1400"/>
              <a:buNone/>
              <a:defRPr/>
            </a:lvl8pPr>
            <a:lvl9pPr lvl="8" rtl="0" algn="l">
              <a:lnSpc>
                <a:spcPct val="100000"/>
              </a:lnSpc>
              <a:spcBef>
                <a:spcPts val="1600"/>
              </a:spcBef>
              <a:spcAft>
                <a:spcPts val="1600"/>
              </a:spcAft>
              <a:buSzPts val="1400"/>
              <a:buNone/>
              <a:defRPr/>
            </a:lvl9pPr>
          </a:lstStyle>
          <a:p/>
        </p:txBody>
      </p:sp>
      <p:grpSp>
        <p:nvGrpSpPr>
          <p:cNvPr id="958" name="Google Shape;958;g15d3788dc60_0_1082"/>
          <p:cNvGrpSpPr/>
          <p:nvPr/>
        </p:nvGrpSpPr>
        <p:grpSpPr>
          <a:xfrm>
            <a:off x="7730824" y="2876232"/>
            <a:ext cx="1697125" cy="1382731"/>
            <a:chOff x="7748374" y="2845645"/>
            <a:chExt cx="1697125" cy="1382731"/>
          </a:xfrm>
        </p:grpSpPr>
        <p:grpSp>
          <p:nvGrpSpPr>
            <p:cNvPr id="959" name="Google Shape;959;g15d3788dc60_0_1082"/>
            <p:cNvGrpSpPr/>
            <p:nvPr/>
          </p:nvGrpSpPr>
          <p:grpSpPr>
            <a:xfrm rot="-5400000">
              <a:off x="8306336" y="3089213"/>
              <a:ext cx="581202" cy="1697125"/>
              <a:chOff x="79461" y="58200"/>
              <a:chExt cx="581202" cy="1697125"/>
            </a:xfrm>
          </p:grpSpPr>
          <p:grpSp>
            <p:nvGrpSpPr>
              <p:cNvPr id="960" name="Google Shape;960;g15d3788dc60_0_1082"/>
              <p:cNvGrpSpPr/>
              <p:nvPr/>
            </p:nvGrpSpPr>
            <p:grpSpPr>
              <a:xfrm>
                <a:off x="236836" y="140933"/>
                <a:ext cx="423827" cy="1614380"/>
                <a:chOff x="236836" y="140933"/>
                <a:chExt cx="423827" cy="1614380"/>
              </a:xfrm>
            </p:grpSpPr>
            <p:sp>
              <p:nvSpPr>
                <p:cNvPr id="961" name="Google Shape;961;g15d3788dc60_0_1082"/>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5d3788dc60_0_1082"/>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15d3788dc60_0_1082"/>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4" name="Google Shape;964;g15d3788dc60_0_1082"/>
              <p:cNvGrpSpPr/>
              <p:nvPr/>
            </p:nvGrpSpPr>
            <p:grpSpPr>
              <a:xfrm>
                <a:off x="79461" y="58200"/>
                <a:ext cx="428800" cy="1697125"/>
                <a:chOff x="79461" y="58200"/>
                <a:chExt cx="428800" cy="1697125"/>
              </a:xfrm>
            </p:grpSpPr>
            <p:sp>
              <p:nvSpPr>
                <p:cNvPr id="965" name="Google Shape;965;g15d3788dc60_0_1082"/>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15d3788dc60_0_1082"/>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5d3788dc60_0_1082"/>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68" name="Google Shape;968;g15d3788dc60_0_1082"/>
            <p:cNvGrpSpPr/>
            <p:nvPr/>
          </p:nvGrpSpPr>
          <p:grpSpPr>
            <a:xfrm flipH="1" rot="-5400000">
              <a:off x="8306336" y="2287684"/>
              <a:ext cx="581202" cy="1697125"/>
              <a:chOff x="79461" y="58200"/>
              <a:chExt cx="581202" cy="1697125"/>
            </a:xfrm>
          </p:grpSpPr>
          <p:grpSp>
            <p:nvGrpSpPr>
              <p:cNvPr id="969" name="Google Shape;969;g15d3788dc60_0_1082"/>
              <p:cNvGrpSpPr/>
              <p:nvPr/>
            </p:nvGrpSpPr>
            <p:grpSpPr>
              <a:xfrm>
                <a:off x="236836" y="140933"/>
                <a:ext cx="423827" cy="1614380"/>
                <a:chOff x="236836" y="140933"/>
                <a:chExt cx="423827" cy="1614380"/>
              </a:xfrm>
            </p:grpSpPr>
            <p:sp>
              <p:nvSpPr>
                <p:cNvPr id="970" name="Google Shape;970;g15d3788dc60_0_1082"/>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5d3788dc60_0_1082"/>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15d3788dc60_0_1082"/>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3" name="Google Shape;973;g15d3788dc60_0_1082"/>
              <p:cNvGrpSpPr/>
              <p:nvPr/>
            </p:nvGrpSpPr>
            <p:grpSpPr>
              <a:xfrm>
                <a:off x="79461" y="58200"/>
                <a:ext cx="428800" cy="1697125"/>
                <a:chOff x="79461" y="58200"/>
                <a:chExt cx="428800" cy="1697125"/>
              </a:xfrm>
            </p:grpSpPr>
            <p:sp>
              <p:nvSpPr>
                <p:cNvPr id="974" name="Google Shape;974;g15d3788dc60_0_1082"/>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5d3788dc60_0_1082"/>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5d3788dc60_0_1082"/>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77" name="Google Shape;977;g15d3788dc60_0_1082"/>
            <p:cNvSpPr/>
            <p:nvPr/>
          </p:nvSpPr>
          <p:spPr>
            <a:xfrm>
              <a:off x="8620769" y="3295674"/>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5d3788dc60_0_1082"/>
            <p:cNvSpPr/>
            <p:nvPr/>
          </p:nvSpPr>
          <p:spPr>
            <a:xfrm>
              <a:off x="8631373" y="3712149"/>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9" name="Google Shape;979;g15d3788dc60_0_1082"/>
          <p:cNvGrpSpPr/>
          <p:nvPr/>
        </p:nvGrpSpPr>
        <p:grpSpPr>
          <a:xfrm>
            <a:off x="8620769" y="604477"/>
            <a:ext cx="640686" cy="543854"/>
            <a:chOff x="8620769" y="639586"/>
            <a:chExt cx="640686" cy="543854"/>
          </a:xfrm>
        </p:grpSpPr>
        <p:sp>
          <p:nvSpPr>
            <p:cNvPr id="980" name="Google Shape;980;g15d3788dc60_0_1082"/>
            <p:cNvSpPr/>
            <p:nvPr/>
          </p:nvSpPr>
          <p:spPr>
            <a:xfrm>
              <a:off x="8620769" y="639586"/>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5d3788dc60_0_1082"/>
            <p:cNvSpPr/>
            <p:nvPr/>
          </p:nvSpPr>
          <p:spPr>
            <a:xfrm>
              <a:off x="8631373" y="1056062"/>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2" name="Shape 982"/>
        <p:cNvGrpSpPr/>
        <p:nvPr/>
      </p:nvGrpSpPr>
      <p:grpSpPr>
        <a:xfrm>
          <a:off x="0" y="0"/>
          <a:ext cx="0" cy="0"/>
          <a:chOff x="0" y="0"/>
          <a:chExt cx="0" cy="0"/>
        </a:xfrm>
      </p:grpSpPr>
      <p:grpSp>
        <p:nvGrpSpPr>
          <p:cNvPr id="983" name="Google Shape;983;g15d3788dc60_0_1120"/>
          <p:cNvGrpSpPr/>
          <p:nvPr/>
        </p:nvGrpSpPr>
        <p:grpSpPr>
          <a:xfrm flipH="1" rot="-5400000">
            <a:off x="8142388" y="3383598"/>
            <a:ext cx="1138350" cy="1418750"/>
            <a:chOff x="-784112" y="3818928"/>
            <a:chExt cx="1138350" cy="1418750"/>
          </a:xfrm>
        </p:grpSpPr>
        <p:sp>
          <p:nvSpPr>
            <p:cNvPr id="984" name="Google Shape;984;g15d3788dc60_0_1120"/>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5d3788dc60_0_1120"/>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g15d3788dc60_0_1120"/>
          <p:cNvGrpSpPr/>
          <p:nvPr/>
        </p:nvGrpSpPr>
        <p:grpSpPr>
          <a:xfrm flipH="1" rot="-5400000">
            <a:off x="8374988" y="3596148"/>
            <a:ext cx="1138350" cy="1418750"/>
            <a:chOff x="-784112" y="3818928"/>
            <a:chExt cx="1138350" cy="1418750"/>
          </a:xfrm>
        </p:grpSpPr>
        <p:sp>
          <p:nvSpPr>
            <p:cNvPr id="987" name="Google Shape;987;g15d3788dc60_0_1120"/>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5d3788dc60_0_1120"/>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9" name="Google Shape;989;g15d3788dc60_0_1120"/>
          <p:cNvGrpSpPr/>
          <p:nvPr/>
        </p:nvGrpSpPr>
        <p:grpSpPr>
          <a:xfrm>
            <a:off x="-272765" y="74745"/>
            <a:ext cx="2014792" cy="473129"/>
            <a:chOff x="-35117" y="4342063"/>
            <a:chExt cx="2014792" cy="473129"/>
          </a:xfrm>
        </p:grpSpPr>
        <p:sp>
          <p:nvSpPr>
            <p:cNvPr id="990" name="Google Shape;990;g15d3788dc60_0_11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5d3788dc60_0_11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2" name="Google Shape;992;g15d3788dc60_0_1120"/>
          <p:cNvGrpSpPr/>
          <p:nvPr/>
        </p:nvGrpSpPr>
        <p:grpSpPr>
          <a:xfrm>
            <a:off x="7413751" y="76596"/>
            <a:ext cx="2033837" cy="1117222"/>
            <a:chOff x="7413751" y="76596"/>
            <a:chExt cx="2033837" cy="1117222"/>
          </a:xfrm>
        </p:grpSpPr>
        <p:grpSp>
          <p:nvGrpSpPr>
            <p:cNvPr id="993" name="Google Shape;993;g15d3788dc60_0_1120"/>
            <p:cNvGrpSpPr/>
            <p:nvPr/>
          </p:nvGrpSpPr>
          <p:grpSpPr>
            <a:xfrm flipH="1">
              <a:off x="7413751" y="76596"/>
              <a:ext cx="2033837" cy="463108"/>
              <a:chOff x="-101291" y="3967072"/>
              <a:chExt cx="2033838" cy="463108"/>
            </a:xfrm>
          </p:grpSpPr>
          <p:sp>
            <p:nvSpPr>
              <p:cNvPr id="994" name="Google Shape;994;g15d3788dc60_0_1120"/>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5d3788dc60_0_1120"/>
              <p:cNvSpPr/>
              <p:nvPr/>
            </p:nvSpPr>
            <p:spPr>
              <a:xfrm>
                <a:off x="1813971" y="396707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g15d3788dc60_0_1120"/>
            <p:cNvGrpSpPr/>
            <p:nvPr/>
          </p:nvGrpSpPr>
          <p:grpSpPr>
            <a:xfrm flipH="1">
              <a:off x="7423283" y="366543"/>
              <a:ext cx="2014792" cy="473125"/>
              <a:chOff x="-35117" y="4159588"/>
              <a:chExt cx="2014792" cy="473125"/>
            </a:xfrm>
          </p:grpSpPr>
          <p:sp>
            <p:nvSpPr>
              <p:cNvPr id="997" name="Google Shape;997;g15d3788dc60_0_112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5d3788dc60_0_1120"/>
              <p:cNvSpPr/>
              <p:nvPr/>
            </p:nvSpPr>
            <p:spPr>
              <a:xfrm>
                <a:off x="1861099" y="4159588"/>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g15d3788dc60_0_1120"/>
            <p:cNvGrpSpPr/>
            <p:nvPr/>
          </p:nvGrpSpPr>
          <p:grpSpPr>
            <a:xfrm flipH="1">
              <a:off x="7423275" y="720689"/>
              <a:ext cx="2014792" cy="473129"/>
              <a:chOff x="-35117" y="4342063"/>
              <a:chExt cx="2014792" cy="473129"/>
            </a:xfrm>
          </p:grpSpPr>
          <p:sp>
            <p:nvSpPr>
              <p:cNvPr id="1000" name="Google Shape;1000;g15d3788dc60_0_11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5d3788dc60_0_11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02" name="Google Shape;1002;g15d3788dc60_0_1120"/>
          <p:cNvGrpSpPr/>
          <p:nvPr/>
        </p:nvGrpSpPr>
        <p:grpSpPr>
          <a:xfrm>
            <a:off x="-370265" y="473288"/>
            <a:ext cx="2014792" cy="473129"/>
            <a:chOff x="-35117" y="4342063"/>
            <a:chExt cx="2014792" cy="473129"/>
          </a:xfrm>
        </p:grpSpPr>
        <p:sp>
          <p:nvSpPr>
            <p:cNvPr id="1003" name="Google Shape;1003;g15d3788dc60_0_112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5d3788dc60_0_112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5" name="Google Shape;1005;g15d3788dc60_0_1120"/>
          <p:cNvSpPr txBox="1"/>
          <p:nvPr>
            <p:ph type="title"/>
          </p:nvPr>
        </p:nvSpPr>
        <p:spPr>
          <a:xfrm>
            <a:off x="4691075" y="1303150"/>
            <a:ext cx="3663300" cy="7179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06" name="Google Shape;1006;g15d3788dc60_0_1120"/>
          <p:cNvSpPr txBox="1"/>
          <p:nvPr>
            <p:ph idx="1" type="subTitle"/>
          </p:nvPr>
        </p:nvSpPr>
        <p:spPr>
          <a:xfrm>
            <a:off x="4691175" y="2143100"/>
            <a:ext cx="3663300" cy="1679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07" name="Shape 1007"/>
        <p:cNvGrpSpPr/>
        <p:nvPr/>
      </p:nvGrpSpPr>
      <p:grpSpPr>
        <a:xfrm>
          <a:off x="0" y="0"/>
          <a:ext cx="0" cy="0"/>
          <a:chOff x="0" y="0"/>
          <a:chExt cx="0" cy="0"/>
        </a:xfrm>
      </p:grpSpPr>
      <p:sp>
        <p:nvSpPr>
          <p:cNvPr id="1008" name="Google Shape;1008;g15d3788dc60_0_1145"/>
          <p:cNvSpPr txBox="1"/>
          <p:nvPr>
            <p:ph type="title"/>
          </p:nvPr>
        </p:nvSpPr>
        <p:spPr>
          <a:xfrm>
            <a:off x="2601150" y="3162600"/>
            <a:ext cx="3941700" cy="53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09" name="Google Shape;1009;g15d3788dc60_0_1145"/>
          <p:cNvSpPr txBox="1"/>
          <p:nvPr>
            <p:ph idx="1" type="subTitle"/>
          </p:nvPr>
        </p:nvSpPr>
        <p:spPr>
          <a:xfrm>
            <a:off x="1776005" y="1484125"/>
            <a:ext cx="5592000" cy="1713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010" name="Google Shape;1010;g15d3788dc60_0_1145"/>
          <p:cNvGrpSpPr/>
          <p:nvPr/>
        </p:nvGrpSpPr>
        <p:grpSpPr>
          <a:xfrm flipH="1">
            <a:off x="7586434" y="1581995"/>
            <a:ext cx="2290315" cy="1518338"/>
            <a:chOff x="-736445" y="1581995"/>
            <a:chExt cx="2290315" cy="1518338"/>
          </a:xfrm>
        </p:grpSpPr>
        <p:sp>
          <p:nvSpPr>
            <p:cNvPr id="1011" name="Google Shape;1011;g15d3788dc60_0_1145"/>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2" name="Google Shape;1012;g15d3788dc60_0_1145"/>
            <p:cNvGrpSpPr/>
            <p:nvPr/>
          </p:nvGrpSpPr>
          <p:grpSpPr>
            <a:xfrm>
              <a:off x="-736445" y="1581995"/>
              <a:ext cx="2290315" cy="1518338"/>
              <a:chOff x="-565732" y="1582220"/>
              <a:chExt cx="2290315" cy="1518338"/>
            </a:xfrm>
          </p:grpSpPr>
          <p:sp>
            <p:nvSpPr>
              <p:cNvPr id="1013" name="Google Shape;1013;g15d3788dc60_0_1145"/>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4" name="Google Shape;1014;g15d3788dc60_0_1145"/>
              <p:cNvGrpSpPr/>
              <p:nvPr/>
            </p:nvGrpSpPr>
            <p:grpSpPr>
              <a:xfrm>
                <a:off x="-565732" y="1582220"/>
                <a:ext cx="2290315" cy="435914"/>
                <a:chOff x="-565732" y="1582220"/>
                <a:chExt cx="2290315" cy="435914"/>
              </a:xfrm>
            </p:grpSpPr>
            <p:sp>
              <p:nvSpPr>
                <p:cNvPr id="1015" name="Google Shape;1015;g15d3788dc60_0_1145"/>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5d3788dc60_0_1145"/>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g15d3788dc60_0_1145"/>
              <p:cNvGrpSpPr/>
              <p:nvPr/>
            </p:nvGrpSpPr>
            <p:grpSpPr>
              <a:xfrm>
                <a:off x="-565732" y="1759770"/>
                <a:ext cx="1948882" cy="441084"/>
                <a:chOff x="-565732" y="1759770"/>
                <a:chExt cx="1948882" cy="441084"/>
              </a:xfrm>
            </p:grpSpPr>
            <p:sp>
              <p:nvSpPr>
                <p:cNvPr id="1018" name="Google Shape;1018;g15d3788dc60_0_1145"/>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5d3788dc60_0_1145"/>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0" name="Google Shape;1020;g15d3788dc60_0_1145"/>
              <p:cNvGrpSpPr/>
              <p:nvPr/>
            </p:nvGrpSpPr>
            <p:grpSpPr>
              <a:xfrm>
                <a:off x="-390503" y="2295383"/>
                <a:ext cx="1572778" cy="118575"/>
                <a:chOff x="-390503" y="2295383"/>
                <a:chExt cx="1572778" cy="118575"/>
              </a:xfrm>
            </p:grpSpPr>
            <p:sp>
              <p:nvSpPr>
                <p:cNvPr id="1021" name="Google Shape;1021;g15d3788dc60_0_1145"/>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5d3788dc60_0_1145"/>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3" name="Google Shape;1023;g15d3788dc60_0_1145"/>
              <p:cNvGrpSpPr/>
              <p:nvPr/>
            </p:nvGrpSpPr>
            <p:grpSpPr>
              <a:xfrm>
                <a:off x="-565732" y="2666266"/>
                <a:ext cx="2239329" cy="434292"/>
                <a:chOff x="-565732" y="2666266"/>
                <a:chExt cx="2239329" cy="434292"/>
              </a:xfrm>
            </p:grpSpPr>
            <p:sp>
              <p:nvSpPr>
                <p:cNvPr id="1024" name="Google Shape;1024;g15d3788dc60_0_1145"/>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15d3788dc60_0_1145"/>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26" name="Google Shape;1026;g15d3788dc60_0_1145"/>
          <p:cNvGrpSpPr/>
          <p:nvPr/>
        </p:nvGrpSpPr>
        <p:grpSpPr>
          <a:xfrm>
            <a:off x="-736445" y="1581995"/>
            <a:ext cx="2290315" cy="1518338"/>
            <a:chOff x="-736445" y="1581995"/>
            <a:chExt cx="2290315" cy="1518338"/>
          </a:xfrm>
        </p:grpSpPr>
        <p:sp>
          <p:nvSpPr>
            <p:cNvPr id="1027" name="Google Shape;1027;g15d3788dc60_0_1145"/>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8" name="Google Shape;1028;g15d3788dc60_0_1145"/>
            <p:cNvGrpSpPr/>
            <p:nvPr/>
          </p:nvGrpSpPr>
          <p:grpSpPr>
            <a:xfrm>
              <a:off x="-736445" y="1581995"/>
              <a:ext cx="2290315" cy="1518338"/>
              <a:chOff x="-565732" y="1582220"/>
              <a:chExt cx="2290315" cy="1518338"/>
            </a:xfrm>
          </p:grpSpPr>
          <p:sp>
            <p:nvSpPr>
              <p:cNvPr id="1029" name="Google Shape;1029;g15d3788dc60_0_1145"/>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0" name="Google Shape;1030;g15d3788dc60_0_1145"/>
              <p:cNvGrpSpPr/>
              <p:nvPr/>
            </p:nvGrpSpPr>
            <p:grpSpPr>
              <a:xfrm>
                <a:off x="-565732" y="1582220"/>
                <a:ext cx="2290315" cy="435914"/>
                <a:chOff x="-565732" y="1582220"/>
                <a:chExt cx="2290315" cy="435914"/>
              </a:xfrm>
            </p:grpSpPr>
            <p:sp>
              <p:nvSpPr>
                <p:cNvPr id="1031" name="Google Shape;1031;g15d3788dc60_0_1145"/>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5d3788dc60_0_1145"/>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g15d3788dc60_0_1145"/>
              <p:cNvGrpSpPr/>
              <p:nvPr/>
            </p:nvGrpSpPr>
            <p:grpSpPr>
              <a:xfrm>
                <a:off x="-565732" y="1759770"/>
                <a:ext cx="1948882" cy="441084"/>
                <a:chOff x="-565732" y="1759770"/>
                <a:chExt cx="1948882" cy="441084"/>
              </a:xfrm>
            </p:grpSpPr>
            <p:sp>
              <p:nvSpPr>
                <p:cNvPr id="1034" name="Google Shape;1034;g15d3788dc60_0_1145"/>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5d3788dc60_0_1145"/>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g15d3788dc60_0_1145"/>
              <p:cNvGrpSpPr/>
              <p:nvPr/>
            </p:nvGrpSpPr>
            <p:grpSpPr>
              <a:xfrm>
                <a:off x="-390503" y="2295383"/>
                <a:ext cx="1572778" cy="118575"/>
                <a:chOff x="-390503" y="2295383"/>
                <a:chExt cx="1572778" cy="118575"/>
              </a:xfrm>
            </p:grpSpPr>
            <p:sp>
              <p:nvSpPr>
                <p:cNvPr id="1037" name="Google Shape;1037;g15d3788dc60_0_1145"/>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5d3788dc60_0_1145"/>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g15d3788dc60_0_1145"/>
              <p:cNvGrpSpPr/>
              <p:nvPr/>
            </p:nvGrpSpPr>
            <p:grpSpPr>
              <a:xfrm>
                <a:off x="-565732" y="2666266"/>
                <a:ext cx="2239329" cy="434292"/>
                <a:chOff x="-565732" y="2666266"/>
                <a:chExt cx="2239329" cy="434292"/>
              </a:xfrm>
            </p:grpSpPr>
            <p:sp>
              <p:nvSpPr>
                <p:cNvPr id="1040" name="Google Shape;1040;g15d3788dc60_0_1145"/>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5d3788dc60_0_1145"/>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42" name="Google Shape;1042;g15d3788dc60_0_1145"/>
          <p:cNvGrpSpPr/>
          <p:nvPr/>
        </p:nvGrpSpPr>
        <p:grpSpPr>
          <a:xfrm flipH="1" rot="10800000">
            <a:off x="3897588" y="4408140"/>
            <a:ext cx="482550" cy="1505350"/>
            <a:chOff x="3121150" y="-443725"/>
            <a:chExt cx="482550" cy="1505350"/>
          </a:xfrm>
        </p:grpSpPr>
        <p:sp>
          <p:nvSpPr>
            <p:cNvPr id="1043" name="Google Shape;1043;g15d3788dc60_0_1145"/>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5d3788dc60_0_1145"/>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5" name="Google Shape;1045;g15d3788dc60_0_1145"/>
          <p:cNvGrpSpPr/>
          <p:nvPr/>
        </p:nvGrpSpPr>
        <p:grpSpPr>
          <a:xfrm flipH="1" rot="10800000">
            <a:off x="2766863" y="4835190"/>
            <a:ext cx="929375" cy="1078300"/>
            <a:chOff x="1990425" y="-443725"/>
            <a:chExt cx="929375" cy="1078300"/>
          </a:xfrm>
        </p:grpSpPr>
        <p:sp>
          <p:nvSpPr>
            <p:cNvPr id="1046" name="Google Shape;1046;g15d3788dc60_0_1145"/>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5d3788dc60_0_1145"/>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g15d3788dc60_0_1145"/>
          <p:cNvGrpSpPr/>
          <p:nvPr/>
        </p:nvGrpSpPr>
        <p:grpSpPr>
          <a:xfrm flipH="1" rot="10800000">
            <a:off x="2063963" y="4474240"/>
            <a:ext cx="1138350" cy="1439250"/>
            <a:chOff x="1287525" y="-443725"/>
            <a:chExt cx="1138350" cy="1439250"/>
          </a:xfrm>
        </p:grpSpPr>
        <p:sp>
          <p:nvSpPr>
            <p:cNvPr id="1049" name="Google Shape;1049;g15d3788dc60_0_1145"/>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5d3788dc60_0_1145"/>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g15d3788dc60_0_1145"/>
          <p:cNvGrpSpPr/>
          <p:nvPr/>
        </p:nvGrpSpPr>
        <p:grpSpPr>
          <a:xfrm flipH="1" rot="10800000">
            <a:off x="4772213" y="4408140"/>
            <a:ext cx="474200" cy="1505350"/>
            <a:chOff x="3995775" y="-443725"/>
            <a:chExt cx="474200" cy="1505350"/>
          </a:xfrm>
        </p:grpSpPr>
        <p:sp>
          <p:nvSpPr>
            <p:cNvPr id="1052" name="Google Shape;1052;g15d3788dc60_0_1145"/>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15d3788dc60_0_1145"/>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4" name="Google Shape;1054;g15d3788dc60_0_1145"/>
          <p:cNvGrpSpPr/>
          <p:nvPr/>
        </p:nvGrpSpPr>
        <p:grpSpPr>
          <a:xfrm flipH="1" rot="10800000">
            <a:off x="5456113" y="4835190"/>
            <a:ext cx="920275" cy="1078300"/>
            <a:chOff x="4679675" y="-443725"/>
            <a:chExt cx="920275" cy="1078300"/>
          </a:xfrm>
        </p:grpSpPr>
        <p:sp>
          <p:nvSpPr>
            <p:cNvPr id="1055" name="Google Shape;1055;g15d3788dc60_0_114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15d3788dc60_0_114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7" name="Google Shape;1057;g15d3788dc60_0_1145"/>
          <p:cNvGrpSpPr/>
          <p:nvPr/>
        </p:nvGrpSpPr>
        <p:grpSpPr>
          <a:xfrm flipH="1" rot="10800000">
            <a:off x="5950063" y="4474240"/>
            <a:ext cx="1129225" cy="1439250"/>
            <a:chOff x="5173625" y="-443725"/>
            <a:chExt cx="1129225" cy="1439250"/>
          </a:xfrm>
        </p:grpSpPr>
        <p:sp>
          <p:nvSpPr>
            <p:cNvPr id="1058" name="Google Shape;1058;g15d3788dc60_0_114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15d3788dc60_0_114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0" name="Shape 1060"/>
        <p:cNvGrpSpPr/>
        <p:nvPr/>
      </p:nvGrpSpPr>
      <p:grpSpPr>
        <a:xfrm>
          <a:off x="0" y="0"/>
          <a:ext cx="0" cy="0"/>
          <a:chOff x="0" y="0"/>
          <a:chExt cx="0" cy="0"/>
        </a:xfrm>
      </p:grpSpPr>
      <p:sp>
        <p:nvSpPr>
          <p:cNvPr id="1061" name="Google Shape;1061;g15d3788dc60_0_1198"/>
          <p:cNvSpPr txBox="1"/>
          <p:nvPr>
            <p:ph type="title"/>
          </p:nvPr>
        </p:nvSpPr>
        <p:spPr>
          <a:xfrm>
            <a:off x="2450700" y="3072854"/>
            <a:ext cx="4242600" cy="61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62" name="Google Shape;1062;g15d3788dc60_0_1198"/>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6500">
                <a:solidFill>
                  <a:schemeClr val="accent1"/>
                </a:solidFill>
              </a:defRPr>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
        <p:nvSpPr>
          <p:cNvPr id="1063" name="Google Shape;1063;g15d3788dc60_0_1198"/>
          <p:cNvSpPr txBox="1"/>
          <p:nvPr>
            <p:ph idx="1" type="subTitle"/>
          </p:nvPr>
        </p:nvSpPr>
        <p:spPr>
          <a:xfrm>
            <a:off x="2509200" y="3652872"/>
            <a:ext cx="4125600" cy="419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64" name="Google Shape;1064;g15d3788dc60_0_1198"/>
          <p:cNvGrpSpPr/>
          <p:nvPr/>
        </p:nvGrpSpPr>
        <p:grpSpPr>
          <a:xfrm flipH="1">
            <a:off x="7153751" y="4056822"/>
            <a:ext cx="2074949" cy="962379"/>
            <a:chOff x="-85248" y="3960975"/>
            <a:chExt cx="2074949" cy="962379"/>
          </a:xfrm>
        </p:grpSpPr>
        <p:grpSp>
          <p:nvGrpSpPr>
            <p:cNvPr id="1065" name="Google Shape;1065;g15d3788dc60_0_1198"/>
            <p:cNvGrpSpPr/>
            <p:nvPr/>
          </p:nvGrpSpPr>
          <p:grpSpPr>
            <a:xfrm>
              <a:off x="-44137" y="3960975"/>
              <a:ext cx="2033838" cy="459179"/>
              <a:chOff x="-101291" y="3971002"/>
              <a:chExt cx="2033838" cy="459179"/>
            </a:xfrm>
          </p:grpSpPr>
          <p:sp>
            <p:nvSpPr>
              <p:cNvPr id="1066" name="Google Shape;1066;g15d3788dc60_0_1198"/>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5d3788dc60_0_1198"/>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g15d3788dc60_0_1198"/>
            <p:cNvGrpSpPr/>
            <p:nvPr/>
          </p:nvGrpSpPr>
          <p:grpSpPr>
            <a:xfrm>
              <a:off x="-85248" y="4203623"/>
              <a:ext cx="2014792" cy="469196"/>
              <a:chOff x="-35117" y="4163517"/>
              <a:chExt cx="2014792" cy="469196"/>
            </a:xfrm>
          </p:grpSpPr>
          <p:sp>
            <p:nvSpPr>
              <p:cNvPr id="1069" name="Google Shape;1069;g15d3788dc60_0_1198"/>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5d3788dc60_0_1198"/>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1" name="Google Shape;1071;g15d3788dc60_0_1198"/>
            <p:cNvGrpSpPr/>
            <p:nvPr/>
          </p:nvGrpSpPr>
          <p:grpSpPr>
            <a:xfrm>
              <a:off x="-85248" y="4454155"/>
              <a:ext cx="2014792" cy="469200"/>
              <a:chOff x="-35117" y="4345992"/>
              <a:chExt cx="2014792" cy="469200"/>
            </a:xfrm>
          </p:grpSpPr>
          <p:sp>
            <p:nvSpPr>
              <p:cNvPr id="1072" name="Google Shape;1072;g15d3788dc60_0_119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15d3788dc60_0_1198"/>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74" name="Google Shape;1074;g15d3788dc60_0_1198"/>
          <p:cNvGrpSpPr/>
          <p:nvPr/>
        </p:nvGrpSpPr>
        <p:grpSpPr>
          <a:xfrm flipH="1">
            <a:off x="323625" y="3807546"/>
            <a:ext cx="1138350" cy="1418750"/>
            <a:chOff x="1287525" y="3801250"/>
            <a:chExt cx="1138350" cy="1418750"/>
          </a:xfrm>
        </p:grpSpPr>
        <p:sp>
          <p:nvSpPr>
            <p:cNvPr id="1075" name="Google Shape;1075;g15d3788dc60_0_1198"/>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5d3788dc60_0_1198"/>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g15d3788dc60_0_1198"/>
          <p:cNvGrpSpPr/>
          <p:nvPr/>
        </p:nvGrpSpPr>
        <p:grpSpPr>
          <a:xfrm flipH="1">
            <a:off x="210775" y="4159825"/>
            <a:ext cx="929375" cy="1057800"/>
            <a:chOff x="8076400" y="4159825"/>
            <a:chExt cx="929375" cy="1057800"/>
          </a:xfrm>
        </p:grpSpPr>
        <p:sp>
          <p:nvSpPr>
            <p:cNvPr id="1078" name="Google Shape;1078;g15d3788dc60_0_1198"/>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15d3788dc60_0_1198"/>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g15d3788dc60_0_1198"/>
          <p:cNvGrpSpPr/>
          <p:nvPr/>
        </p:nvGrpSpPr>
        <p:grpSpPr>
          <a:xfrm>
            <a:off x="6993948" y="5750"/>
            <a:ext cx="1195349" cy="1078296"/>
            <a:chOff x="4404625" y="-443721"/>
            <a:chExt cx="1195349" cy="1078296"/>
          </a:xfrm>
        </p:grpSpPr>
        <p:sp>
          <p:nvSpPr>
            <p:cNvPr id="1081" name="Google Shape;1081;g15d3788dc60_0_1198"/>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5d3788dc60_0_1198"/>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3" name="Google Shape;1083;g15d3788dc60_0_1198"/>
          <p:cNvGrpSpPr/>
          <p:nvPr/>
        </p:nvGrpSpPr>
        <p:grpSpPr>
          <a:xfrm>
            <a:off x="7810151" y="-104276"/>
            <a:ext cx="1129225" cy="1439250"/>
            <a:chOff x="5173625" y="-443725"/>
            <a:chExt cx="1129225" cy="1439250"/>
          </a:xfrm>
        </p:grpSpPr>
        <p:sp>
          <p:nvSpPr>
            <p:cNvPr id="1084" name="Google Shape;1084;g15d3788dc60_0_1198"/>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5d3788dc60_0_1198"/>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6" name="Google Shape;1086;g15d3788dc60_0_1198"/>
          <p:cNvGrpSpPr/>
          <p:nvPr/>
        </p:nvGrpSpPr>
        <p:grpSpPr>
          <a:xfrm flipH="1" rot="10800000">
            <a:off x="-784112" y="147249"/>
            <a:ext cx="1138350" cy="1418750"/>
            <a:chOff x="-784112" y="3818928"/>
            <a:chExt cx="1138350" cy="1418750"/>
          </a:xfrm>
        </p:grpSpPr>
        <p:sp>
          <p:nvSpPr>
            <p:cNvPr id="1087" name="Google Shape;1087;g15d3788dc60_0_1198"/>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15d3788dc60_0_1198"/>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9" name="Google Shape;1089;g15d3788dc60_0_1198"/>
          <p:cNvGrpSpPr/>
          <p:nvPr/>
        </p:nvGrpSpPr>
        <p:grpSpPr>
          <a:xfrm flipH="1" rot="10800000">
            <a:off x="-370081" y="-96211"/>
            <a:ext cx="1138350" cy="1418750"/>
            <a:chOff x="-784112" y="3818928"/>
            <a:chExt cx="1138350" cy="1418750"/>
          </a:xfrm>
        </p:grpSpPr>
        <p:sp>
          <p:nvSpPr>
            <p:cNvPr id="1090" name="Google Shape;1090;g15d3788dc60_0_1198"/>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5d3788dc60_0_1198"/>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g15d3788dc60_0_1198"/>
          <p:cNvGrpSpPr/>
          <p:nvPr/>
        </p:nvGrpSpPr>
        <p:grpSpPr>
          <a:xfrm flipH="1" rot="10800000">
            <a:off x="70117" y="-395120"/>
            <a:ext cx="1138350" cy="1418750"/>
            <a:chOff x="-784112" y="3818928"/>
            <a:chExt cx="1138350" cy="1418750"/>
          </a:xfrm>
        </p:grpSpPr>
        <p:sp>
          <p:nvSpPr>
            <p:cNvPr id="1093" name="Google Shape;1093;g15d3788dc60_0_1198"/>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15d3788dc60_0_1198"/>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5" name="Shape 1095"/>
        <p:cNvGrpSpPr/>
        <p:nvPr/>
      </p:nvGrpSpPr>
      <p:grpSpPr>
        <a:xfrm>
          <a:off x="0" y="0"/>
          <a:ext cx="0" cy="0"/>
          <a:chOff x="0" y="0"/>
          <a:chExt cx="0" cy="0"/>
        </a:xfrm>
      </p:grpSpPr>
      <p:grpSp>
        <p:nvGrpSpPr>
          <p:cNvPr id="1096" name="Google Shape;1096;g15d3788dc60_0_1233"/>
          <p:cNvGrpSpPr/>
          <p:nvPr/>
        </p:nvGrpSpPr>
        <p:grpSpPr>
          <a:xfrm>
            <a:off x="-240840" y="4543828"/>
            <a:ext cx="2014792" cy="473129"/>
            <a:chOff x="-35117" y="4342063"/>
            <a:chExt cx="2014792" cy="473129"/>
          </a:xfrm>
        </p:grpSpPr>
        <p:sp>
          <p:nvSpPr>
            <p:cNvPr id="1097" name="Google Shape;1097;g15d3788dc60_0_123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15d3788dc60_0_123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g15d3788dc60_0_1233"/>
          <p:cNvGrpSpPr/>
          <p:nvPr/>
        </p:nvGrpSpPr>
        <p:grpSpPr>
          <a:xfrm>
            <a:off x="-185940" y="4793793"/>
            <a:ext cx="2014792" cy="473129"/>
            <a:chOff x="-35117" y="4342063"/>
            <a:chExt cx="2014792" cy="473129"/>
          </a:xfrm>
        </p:grpSpPr>
        <p:sp>
          <p:nvSpPr>
            <p:cNvPr id="1100" name="Google Shape;1100;g15d3788dc60_0_123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15d3788dc60_0_123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g15d3788dc60_0_1233"/>
          <p:cNvGrpSpPr/>
          <p:nvPr/>
        </p:nvGrpSpPr>
        <p:grpSpPr>
          <a:xfrm>
            <a:off x="-27101" y="9826"/>
            <a:ext cx="1697125" cy="576047"/>
            <a:chOff x="-27101" y="9826"/>
            <a:chExt cx="1697125" cy="576047"/>
          </a:xfrm>
        </p:grpSpPr>
        <p:grpSp>
          <p:nvGrpSpPr>
            <p:cNvPr id="1103" name="Google Shape;1103;g15d3788dc60_0_1233"/>
            <p:cNvGrpSpPr/>
            <p:nvPr/>
          </p:nvGrpSpPr>
          <p:grpSpPr>
            <a:xfrm rot="5400000">
              <a:off x="568188" y="-433230"/>
              <a:ext cx="423827" cy="1614380"/>
              <a:chOff x="236836" y="140933"/>
              <a:chExt cx="423827" cy="1614380"/>
            </a:xfrm>
          </p:grpSpPr>
          <p:sp>
            <p:nvSpPr>
              <p:cNvPr id="1104" name="Google Shape;1104;g15d3788dc60_0_1233"/>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15d3788dc60_0_1233"/>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5d3788dc60_0_1233"/>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7" name="Google Shape;1107;g15d3788dc60_0_1233"/>
            <p:cNvGrpSpPr/>
            <p:nvPr/>
          </p:nvGrpSpPr>
          <p:grpSpPr>
            <a:xfrm rot="5400000">
              <a:off x="607062" y="-624336"/>
              <a:ext cx="428800" cy="1697125"/>
              <a:chOff x="79461" y="58200"/>
              <a:chExt cx="428800" cy="1697125"/>
            </a:xfrm>
          </p:grpSpPr>
          <p:sp>
            <p:nvSpPr>
              <p:cNvPr id="1108" name="Google Shape;1108;g15d3788dc60_0_1233"/>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5d3788dc60_0_1233"/>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5d3788dc60_0_1233"/>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1" name="Google Shape;1111;g15d3788dc60_0_1233"/>
          <p:cNvGrpSpPr/>
          <p:nvPr/>
        </p:nvGrpSpPr>
        <p:grpSpPr>
          <a:xfrm flipH="1">
            <a:off x="7374533" y="76783"/>
            <a:ext cx="2014792" cy="473129"/>
            <a:chOff x="-35117" y="4342063"/>
            <a:chExt cx="2014792" cy="473129"/>
          </a:xfrm>
        </p:grpSpPr>
        <p:sp>
          <p:nvSpPr>
            <p:cNvPr id="1112" name="Google Shape;1112;g15d3788dc60_0_123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5d3788dc60_0_123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g15d3788dc60_0_1233"/>
          <p:cNvGrpSpPr/>
          <p:nvPr/>
        </p:nvGrpSpPr>
        <p:grpSpPr>
          <a:xfrm flipH="1">
            <a:off x="7472033" y="479147"/>
            <a:ext cx="2014792" cy="473129"/>
            <a:chOff x="-35117" y="4342063"/>
            <a:chExt cx="2014792" cy="473129"/>
          </a:xfrm>
        </p:grpSpPr>
        <p:sp>
          <p:nvSpPr>
            <p:cNvPr id="1115" name="Google Shape;1115;g15d3788dc60_0_123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5d3788dc60_0_123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7" name="Google Shape;1117;g15d3788dc60_0_1233"/>
          <p:cNvGrpSpPr/>
          <p:nvPr/>
        </p:nvGrpSpPr>
        <p:grpSpPr>
          <a:xfrm flipH="1" rot="10800000">
            <a:off x="6230050" y="4537371"/>
            <a:ext cx="920275" cy="1078300"/>
            <a:chOff x="4679675" y="-443725"/>
            <a:chExt cx="920275" cy="1078300"/>
          </a:xfrm>
        </p:grpSpPr>
        <p:sp>
          <p:nvSpPr>
            <p:cNvPr id="1118" name="Google Shape;1118;g15d3788dc60_0_1233"/>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15d3788dc60_0_1233"/>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0" name="Google Shape;1120;g15d3788dc60_0_1233"/>
          <p:cNvGrpSpPr/>
          <p:nvPr/>
        </p:nvGrpSpPr>
        <p:grpSpPr>
          <a:xfrm flipH="1" rot="10800000">
            <a:off x="6724000" y="4140263"/>
            <a:ext cx="1129225" cy="1439250"/>
            <a:chOff x="5173625" y="-443725"/>
            <a:chExt cx="1129225" cy="1439250"/>
          </a:xfrm>
        </p:grpSpPr>
        <p:sp>
          <p:nvSpPr>
            <p:cNvPr id="1121" name="Google Shape;1121;g15d3788dc60_0_123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5d3788dc60_0_123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3" name="Google Shape;1123;g15d3788dc60_0_1233"/>
          <p:cNvSpPr txBox="1"/>
          <p:nvPr>
            <p:ph type="title"/>
          </p:nvPr>
        </p:nvSpPr>
        <p:spPr>
          <a:xfrm>
            <a:off x="706725" y="980400"/>
            <a:ext cx="4254600" cy="866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2500"/>
              <a:buNone/>
              <a:defRPr/>
            </a:lvl2pPr>
            <a:lvl3pPr lvl="2" rtl="0" algn="l">
              <a:lnSpc>
                <a:spcPct val="100000"/>
              </a:lnSpc>
              <a:spcBef>
                <a:spcPts val="0"/>
              </a:spcBef>
              <a:spcAft>
                <a:spcPts val="0"/>
              </a:spcAft>
              <a:buSzPts val="2500"/>
              <a:buNone/>
              <a:defRPr/>
            </a:lvl3pPr>
            <a:lvl4pPr lvl="3" rtl="0" algn="l">
              <a:lnSpc>
                <a:spcPct val="100000"/>
              </a:lnSpc>
              <a:spcBef>
                <a:spcPts val="0"/>
              </a:spcBef>
              <a:spcAft>
                <a:spcPts val="0"/>
              </a:spcAft>
              <a:buSzPts val="2500"/>
              <a:buNone/>
              <a:defRPr/>
            </a:lvl4pPr>
            <a:lvl5pPr lvl="4" rtl="0" algn="l">
              <a:lnSpc>
                <a:spcPct val="100000"/>
              </a:lnSpc>
              <a:spcBef>
                <a:spcPts val="0"/>
              </a:spcBef>
              <a:spcAft>
                <a:spcPts val="0"/>
              </a:spcAft>
              <a:buSzPts val="2500"/>
              <a:buNone/>
              <a:defRPr/>
            </a:lvl5pPr>
            <a:lvl6pPr lvl="5" rtl="0" algn="l">
              <a:lnSpc>
                <a:spcPct val="100000"/>
              </a:lnSpc>
              <a:spcBef>
                <a:spcPts val="0"/>
              </a:spcBef>
              <a:spcAft>
                <a:spcPts val="0"/>
              </a:spcAft>
              <a:buSzPts val="2500"/>
              <a:buNone/>
              <a:defRPr/>
            </a:lvl6pPr>
            <a:lvl7pPr lvl="6" rtl="0" algn="l">
              <a:lnSpc>
                <a:spcPct val="100000"/>
              </a:lnSpc>
              <a:spcBef>
                <a:spcPts val="0"/>
              </a:spcBef>
              <a:spcAft>
                <a:spcPts val="0"/>
              </a:spcAft>
              <a:buSzPts val="2500"/>
              <a:buNone/>
              <a:defRPr/>
            </a:lvl7pPr>
            <a:lvl8pPr lvl="7" rtl="0" algn="l">
              <a:lnSpc>
                <a:spcPct val="100000"/>
              </a:lnSpc>
              <a:spcBef>
                <a:spcPts val="0"/>
              </a:spcBef>
              <a:spcAft>
                <a:spcPts val="0"/>
              </a:spcAft>
              <a:buSzPts val="2500"/>
              <a:buNone/>
              <a:defRPr/>
            </a:lvl8pPr>
            <a:lvl9pPr lvl="8" rtl="0" algn="l">
              <a:lnSpc>
                <a:spcPct val="100000"/>
              </a:lnSpc>
              <a:spcBef>
                <a:spcPts val="0"/>
              </a:spcBef>
              <a:spcAft>
                <a:spcPts val="0"/>
              </a:spcAft>
              <a:buSzPts val="2500"/>
              <a:buNone/>
              <a:defRPr/>
            </a:lvl9pPr>
          </a:lstStyle>
          <a:p/>
        </p:txBody>
      </p:sp>
      <p:sp>
        <p:nvSpPr>
          <p:cNvPr id="1124" name="Google Shape;1124;g15d3788dc60_0_1233"/>
          <p:cNvSpPr txBox="1"/>
          <p:nvPr>
            <p:ph idx="1" type="body"/>
          </p:nvPr>
        </p:nvSpPr>
        <p:spPr>
          <a:xfrm>
            <a:off x="713325" y="1770600"/>
            <a:ext cx="4254600" cy="2468700"/>
          </a:xfrm>
          <a:prstGeom prst="rect">
            <a:avLst/>
          </a:prstGeom>
          <a:noFill/>
          <a:ln>
            <a:noFill/>
          </a:ln>
        </p:spPr>
        <p:txBody>
          <a:bodyPr anchorCtr="0" anchor="ctr" bIns="91425" lIns="91425" spcFirstLastPara="1" rIns="91425" wrap="square" tIns="91425">
            <a:noAutofit/>
          </a:bodyPr>
          <a:lstStyle>
            <a:lvl1pPr indent="-317500" lvl="0" marL="457200" rtl="0" algn="l">
              <a:lnSpc>
                <a:spcPct val="100000"/>
              </a:lnSpc>
              <a:spcBef>
                <a:spcPts val="0"/>
              </a:spcBef>
              <a:spcAft>
                <a:spcPts val="0"/>
              </a:spcAft>
              <a:buSzPts val="1400"/>
              <a:buFont typeface="Lato"/>
              <a:buChar char="●"/>
              <a:defRPr/>
            </a:lvl1pPr>
            <a:lvl2pPr indent="-317500" lvl="1" marL="914400" rtl="0" algn="l">
              <a:lnSpc>
                <a:spcPct val="100000"/>
              </a:lnSpc>
              <a:spcBef>
                <a:spcPts val="1600"/>
              </a:spcBef>
              <a:spcAft>
                <a:spcPts val="0"/>
              </a:spcAft>
              <a:buSzPts val="1400"/>
              <a:buFont typeface="Lato"/>
              <a:buChar char="○"/>
              <a:defRPr/>
            </a:lvl2pPr>
            <a:lvl3pPr indent="-317500" lvl="2" marL="1371600" rtl="0" algn="l">
              <a:lnSpc>
                <a:spcPct val="100000"/>
              </a:lnSpc>
              <a:spcBef>
                <a:spcPts val="1600"/>
              </a:spcBef>
              <a:spcAft>
                <a:spcPts val="0"/>
              </a:spcAft>
              <a:buSzPts val="1400"/>
              <a:buFont typeface="Lato"/>
              <a:buChar char="■"/>
              <a:defRPr/>
            </a:lvl3pPr>
            <a:lvl4pPr indent="-317500" lvl="3" marL="1828800" rtl="0" algn="l">
              <a:lnSpc>
                <a:spcPct val="100000"/>
              </a:lnSpc>
              <a:spcBef>
                <a:spcPts val="1600"/>
              </a:spcBef>
              <a:spcAft>
                <a:spcPts val="0"/>
              </a:spcAft>
              <a:buSzPts val="1400"/>
              <a:buFont typeface="Lato"/>
              <a:buChar char="●"/>
              <a:defRPr/>
            </a:lvl4pPr>
            <a:lvl5pPr indent="-317500" lvl="4" marL="2286000" rtl="0" algn="l">
              <a:lnSpc>
                <a:spcPct val="100000"/>
              </a:lnSpc>
              <a:spcBef>
                <a:spcPts val="1600"/>
              </a:spcBef>
              <a:spcAft>
                <a:spcPts val="0"/>
              </a:spcAft>
              <a:buSzPts val="1400"/>
              <a:buFont typeface="Lato"/>
              <a:buChar char="○"/>
              <a:defRPr/>
            </a:lvl5pPr>
            <a:lvl6pPr indent="-317500" lvl="5" marL="2743200" rtl="0" algn="l">
              <a:lnSpc>
                <a:spcPct val="100000"/>
              </a:lnSpc>
              <a:spcBef>
                <a:spcPts val="1600"/>
              </a:spcBef>
              <a:spcAft>
                <a:spcPts val="0"/>
              </a:spcAft>
              <a:buSzPts val="1400"/>
              <a:buFont typeface="Lato"/>
              <a:buChar char="■"/>
              <a:defRPr/>
            </a:lvl6pPr>
            <a:lvl7pPr indent="-317500" lvl="6" marL="3200400" rtl="0" algn="l">
              <a:lnSpc>
                <a:spcPct val="100000"/>
              </a:lnSpc>
              <a:spcBef>
                <a:spcPts val="1600"/>
              </a:spcBef>
              <a:spcAft>
                <a:spcPts val="0"/>
              </a:spcAft>
              <a:buSzPts val="1400"/>
              <a:buFont typeface="Lato"/>
              <a:buChar char="●"/>
              <a:defRPr/>
            </a:lvl7pPr>
            <a:lvl8pPr indent="-317500" lvl="7" marL="3657600" rtl="0" algn="l">
              <a:lnSpc>
                <a:spcPct val="100000"/>
              </a:lnSpc>
              <a:spcBef>
                <a:spcPts val="1600"/>
              </a:spcBef>
              <a:spcAft>
                <a:spcPts val="0"/>
              </a:spcAft>
              <a:buSzPts val="1400"/>
              <a:buFont typeface="Lato"/>
              <a:buChar char="○"/>
              <a:defRPr/>
            </a:lvl8pPr>
            <a:lvl9pPr indent="-317500" lvl="8" marL="4114800" rtl="0" algn="l">
              <a:lnSpc>
                <a:spcPct val="100000"/>
              </a:lnSpc>
              <a:spcBef>
                <a:spcPts val="1600"/>
              </a:spcBef>
              <a:spcAft>
                <a:spcPts val="1600"/>
              </a:spcAft>
              <a:buSzPts val="1400"/>
              <a:buFont typeface="Lato"/>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5" name="Shape 1125"/>
        <p:cNvGrpSpPr/>
        <p:nvPr/>
      </p:nvGrpSpPr>
      <p:grpSpPr>
        <a:xfrm>
          <a:off x="0" y="0"/>
          <a:ext cx="0" cy="0"/>
          <a:chOff x="0" y="0"/>
          <a:chExt cx="0" cy="0"/>
        </a:xfrm>
      </p:grpSpPr>
      <p:grpSp>
        <p:nvGrpSpPr>
          <p:cNvPr id="1126" name="Google Shape;1126;g15d3788dc60_0_1263"/>
          <p:cNvGrpSpPr/>
          <p:nvPr/>
        </p:nvGrpSpPr>
        <p:grpSpPr>
          <a:xfrm>
            <a:off x="-331199" y="-1100503"/>
            <a:ext cx="2948396" cy="2299880"/>
            <a:chOff x="-148523" y="-1091464"/>
            <a:chExt cx="2948396" cy="2299880"/>
          </a:xfrm>
        </p:grpSpPr>
        <p:grpSp>
          <p:nvGrpSpPr>
            <p:cNvPr id="1127" name="Google Shape;1127;g15d3788dc60_0_1263"/>
            <p:cNvGrpSpPr/>
            <p:nvPr/>
          </p:nvGrpSpPr>
          <p:grpSpPr>
            <a:xfrm>
              <a:off x="-148524" y="246037"/>
              <a:ext cx="2074949" cy="962379"/>
              <a:chOff x="-85248" y="3960975"/>
              <a:chExt cx="2074949" cy="962379"/>
            </a:xfrm>
          </p:grpSpPr>
          <p:grpSp>
            <p:nvGrpSpPr>
              <p:cNvPr id="1128" name="Google Shape;1128;g15d3788dc60_0_1263"/>
              <p:cNvGrpSpPr/>
              <p:nvPr/>
            </p:nvGrpSpPr>
            <p:grpSpPr>
              <a:xfrm>
                <a:off x="-44137" y="3960975"/>
                <a:ext cx="2033838" cy="459179"/>
                <a:chOff x="-101291" y="3971002"/>
                <a:chExt cx="2033838" cy="459179"/>
              </a:xfrm>
            </p:grpSpPr>
            <p:sp>
              <p:nvSpPr>
                <p:cNvPr id="1129" name="Google Shape;1129;g15d3788dc60_0_126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5d3788dc60_0_126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g15d3788dc60_0_1263"/>
              <p:cNvGrpSpPr/>
              <p:nvPr/>
            </p:nvGrpSpPr>
            <p:grpSpPr>
              <a:xfrm>
                <a:off x="-85248" y="4203623"/>
                <a:ext cx="2014792" cy="469196"/>
                <a:chOff x="-35117" y="4163517"/>
                <a:chExt cx="2014792" cy="469196"/>
              </a:xfrm>
            </p:grpSpPr>
            <p:sp>
              <p:nvSpPr>
                <p:cNvPr id="1132" name="Google Shape;1132;g15d3788dc60_0_126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5d3788dc60_0_126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4" name="Google Shape;1134;g15d3788dc60_0_1263"/>
              <p:cNvGrpSpPr/>
              <p:nvPr/>
            </p:nvGrpSpPr>
            <p:grpSpPr>
              <a:xfrm>
                <a:off x="-85248" y="4454155"/>
                <a:ext cx="2014792" cy="469200"/>
                <a:chOff x="-35117" y="4345992"/>
                <a:chExt cx="2014792" cy="469200"/>
              </a:xfrm>
            </p:grpSpPr>
            <p:sp>
              <p:nvSpPr>
                <p:cNvPr id="1135" name="Google Shape;1135;g15d3788dc60_0_12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15d3788dc60_0_126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37" name="Google Shape;1137;g15d3788dc60_0_1263"/>
            <p:cNvGrpSpPr/>
            <p:nvPr/>
          </p:nvGrpSpPr>
          <p:grpSpPr>
            <a:xfrm rot="-899960">
              <a:off x="374474" y="-828634"/>
              <a:ext cx="2249258" cy="1657275"/>
              <a:chOff x="746475" y="-443725"/>
              <a:chExt cx="2249325" cy="1657325"/>
            </a:xfrm>
          </p:grpSpPr>
          <p:sp>
            <p:nvSpPr>
              <p:cNvPr id="1138" name="Google Shape;1138;g15d3788dc60_0_1263"/>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15d3788dc60_0_1263"/>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0" name="Google Shape;1140;g15d3788dc60_0_1263"/>
          <p:cNvGrpSpPr/>
          <p:nvPr/>
        </p:nvGrpSpPr>
        <p:grpSpPr>
          <a:xfrm flipH="1">
            <a:off x="6526802" y="-1100503"/>
            <a:ext cx="2948396" cy="2299880"/>
            <a:chOff x="3876" y="-939064"/>
            <a:chExt cx="2948396" cy="2299880"/>
          </a:xfrm>
        </p:grpSpPr>
        <p:grpSp>
          <p:nvGrpSpPr>
            <p:cNvPr id="1141" name="Google Shape;1141;g15d3788dc60_0_1263"/>
            <p:cNvGrpSpPr/>
            <p:nvPr/>
          </p:nvGrpSpPr>
          <p:grpSpPr>
            <a:xfrm>
              <a:off x="3876" y="398437"/>
              <a:ext cx="2074949" cy="962379"/>
              <a:chOff x="-85248" y="3960975"/>
              <a:chExt cx="2074949" cy="962379"/>
            </a:xfrm>
          </p:grpSpPr>
          <p:grpSp>
            <p:nvGrpSpPr>
              <p:cNvPr id="1142" name="Google Shape;1142;g15d3788dc60_0_1263"/>
              <p:cNvGrpSpPr/>
              <p:nvPr/>
            </p:nvGrpSpPr>
            <p:grpSpPr>
              <a:xfrm>
                <a:off x="-44137" y="3960975"/>
                <a:ext cx="2033838" cy="459179"/>
                <a:chOff x="-101291" y="3971002"/>
                <a:chExt cx="2033838" cy="459179"/>
              </a:xfrm>
            </p:grpSpPr>
            <p:sp>
              <p:nvSpPr>
                <p:cNvPr id="1143" name="Google Shape;1143;g15d3788dc60_0_126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15d3788dc60_0_126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5" name="Google Shape;1145;g15d3788dc60_0_1263"/>
              <p:cNvGrpSpPr/>
              <p:nvPr/>
            </p:nvGrpSpPr>
            <p:grpSpPr>
              <a:xfrm>
                <a:off x="-85248" y="4203623"/>
                <a:ext cx="2014792" cy="469196"/>
                <a:chOff x="-35117" y="4163517"/>
                <a:chExt cx="2014792" cy="469196"/>
              </a:xfrm>
            </p:grpSpPr>
            <p:sp>
              <p:nvSpPr>
                <p:cNvPr id="1146" name="Google Shape;1146;g15d3788dc60_0_126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5d3788dc60_0_126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8" name="Google Shape;1148;g15d3788dc60_0_1263"/>
              <p:cNvGrpSpPr/>
              <p:nvPr/>
            </p:nvGrpSpPr>
            <p:grpSpPr>
              <a:xfrm>
                <a:off x="-85248" y="4454155"/>
                <a:ext cx="2014792" cy="469200"/>
                <a:chOff x="-35117" y="4345992"/>
                <a:chExt cx="2014792" cy="469200"/>
              </a:xfrm>
            </p:grpSpPr>
            <p:sp>
              <p:nvSpPr>
                <p:cNvPr id="1149" name="Google Shape;1149;g15d3788dc60_0_126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5d3788dc60_0_126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1" name="Google Shape;1151;g15d3788dc60_0_1263"/>
            <p:cNvGrpSpPr/>
            <p:nvPr/>
          </p:nvGrpSpPr>
          <p:grpSpPr>
            <a:xfrm rot="-899960">
              <a:off x="526874" y="-676234"/>
              <a:ext cx="2249258" cy="1657275"/>
              <a:chOff x="746475" y="-443725"/>
              <a:chExt cx="2249325" cy="1657325"/>
            </a:xfrm>
          </p:grpSpPr>
          <p:sp>
            <p:nvSpPr>
              <p:cNvPr id="1152" name="Google Shape;1152;g15d3788dc60_0_1263"/>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15d3788dc60_0_1263"/>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54" name="Google Shape;1154;g15d3788dc60_0_1263"/>
          <p:cNvSpPr txBox="1"/>
          <p:nvPr>
            <p:ph type="title"/>
          </p:nvPr>
        </p:nvSpPr>
        <p:spPr>
          <a:xfrm>
            <a:off x="2060700" y="539700"/>
            <a:ext cx="50226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5" name="Shape 1155"/>
        <p:cNvGrpSpPr/>
        <p:nvPr/>
      </p:nvGrpSpPr>
      <p:grpSpPr>
        <a:xfrm>
          <a:off x="0" y="0"/>
          <a:ext cx="0" cy="0"/>
          <a:chOff x="0" y="0"/>
          <a:chExt cx="0" cy="0"/>
        </a:xfrm>
      </p:grpSpPr>
      <p:grpSp>
        <p:nvGrpSpPr>
          <p:cNvPr id="1156" name="Google Shape;1156;g15d3788dc60_0_1293"/>
          <p:cNvGrpSpPr/>
          <p:nvPr/>
        </p:nvGrpSpPr>
        <p:grpSpPr>
          <a:xfrm>
            <a:off x="260351" y="2145760"/>
            <a:ext cx="289868" cy="852000"/>
            <a:chOff x="456616" y="2161477"/>
            <a:chExt cx="289868" cy="852000"/>
          </a:xfrm>
        </p:grpSpPr>
        <p:sp>
          <p:nvSpPr>
            <p:cNvPr id="1157" name="Google Shape;1157;g15d3788dc60_0_1293"/>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5d3788dc60_0_1293"/>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5d3788dc60_0_1293"/>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5d3788dc60_0_1293"/>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5d3788dc60_0_1293"/>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2" name="Google Shape;1162;g15d3788dc60_0_1293"/>
          <p:cNvGrpSpPr/>
          <p:nvPr/>
        </p:nvGrpSpPr>
        <p:grpSpPr>
          <a:xfrm>
            <a:off x="6514438" y="4556641"/>
            <a:ext cx="2808779" cy="1148975"/>
            <a:chOff x="6525475" y="148600"/>
            <a:chExt cx="2808779" cy="1148975"/>
          </a:xfrm>
        </p:grpSpPr>
        <p:sp>
          <p:nvSpPr>
            <p:cNvPr id="1163" name="Google Shape;1163;g15d3788dc60_0_1293"/>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5d3788dc60_0_1293"/>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Google Shape;1165;g15d3788dc60_0_1293"/>
          <p:cNvGrpSpPr/>
          <p:nvPr/>
        </p:nvGrpSpPr>
        <p:grpSpPr>
          <a:xfrm rot="-5400000">
            <a:off x="7480661" y="4711607"/>
            <a:ext cx="2014792" cy="719732"/>
            <a:chOff x="-85248" y="4203623"/>
            <a:chExt cx="2014792" cy="719732"/>
          </a:xfrm>
        </p:grpSpPr>
        <p:grpSp>
          <p:nvGrpSpPr>
            <p:cNvPr id="1166" name="Google Shape;1166;g15d3788dc60_0_1293"/>
            <p:cNvGrpSpPr/>
            <p:nvPr/>
          </p:nvGrpSpPr>
          <p:grpSpPr>
            <a:xfrm>
              <a:off x="-85248" y="4203623"/>
              <a:ext cx="2014792" cy="469196"/>
              <a:chOff x="-35117" y="4163517"/>
              <a:chExt cx="2014792" cy="469196"/>
            </a:xfrm>
          </p:grpSpPr>
          <p:sp>
            <p:nvSpPr>
              <p:cNvPr id="1167" name="Google Shape;1167;g15d3788dc60_0_129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15d3788dc60_0_129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9" name="Google Shape;1169;g15d3788dc60_0_1293"/>
            <p:cNvGrpSpPr/>
            <p:nvPr/>
          </p:nvGrpSpPr>
          <p:grpSpPr>
            <a:xfrm>
              <a:off x="-85248" y="4454155"/>
              <a:ext cx="2014792" cy="469200"/>
              <a:chOff x="-35117" y="4345992"/>
              <a:chExt cx="2014792" cy="469200"/>
            </a:xfrm>
          </p:grpSpPr>
          <p:sp>
            <p:nvSpPr>
              <p:cNvPr id="1170" name="Google Shape;1170;g15d3788dc60_0_129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5d3788dc60_0_129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72" name="Google Shape;1172;g15d3788dc60_0_1293"/>
          <p:cNvGrpSpPr/>
          <p:nvPr/>
        </p:nvGrpSpPr>
        <p:grpSpPr>
          <a:xfrm rot="-5400000">
            <a:off x="7870685" y="4684473"/>
            <a:ext cx="2014792" cy="469199"/>
            <a:chOff x="-35117" y="4345992"/>
            <a:chExt cx="2014792" cy="469200"/>
          </a:xfrm>
        </p:grpSpPr>
        <p:sp>
          <p:nvSpPr>
            <p:cNvPr id="1173" name="Google Shape;1173;g15d3788dc60_0_129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5d3788dc60_0_129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5" name="Google Shape;1175;g15d3788dc60_0_1293"/>
          <p:cNvGrpSpPr/>
          <p:nvPr/>
        </p:nvGrpSpPr>
        <p:grpSpPr>
          <a:xfrm>
            <a:off x="7619075" y="-472615"/>
            <a:ext cx="1623175" cy="1439250"/>
            <a:chOff x="7619075" y="-179925"/>
            <a:chExt cx="1623175" cy="1439250"/>
          </a:xfrm>
        </p:grpSpPr>
        <p:grpSp>
          <p:nvGrpSpPr>
            <p:cNvPr id="1176" name="Google Shape;1176;g15d3788dc60_0_1293"/>
            <p:cNvGrpSpPr/>
            <p:nvPr/>
          </p:nvGrpSpPr>
          <p:grpSpPr>
            <a:xfrm>
              <a:off x="7619075" y="-179925"/>
              <a:ext cx="920275" cy="1078300"/>
              <a:chOff x="4679675" y="-443725"/>
              <a:chExt cx="920275" cy="1078300"/>
            </a:xfrm>
          </p:grpSpPr>
          <p:sp>
            <p:nvSpPr>
              <p:cNvPr id="1177" name="Google Shape;1177;g15d3788dc60_0_1293"/>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5d3788dc60_0_1293"/>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9" name="Google Shape;1179;g15d3788dc60_0_1293"/>
            <p:cNvGrpSpPr/>
            <p:nvPr/>
          </p:nvGrpSpPr>
          <p:grpSpPr>
            <a:xfrm>
              <a:off x="8113025" y="-179925"/>
              <a:ext cx="1129225" cy="1439250"/>
              <a:chOff x="5173625" y="-443725"/>
              <a:chExt cx="1129225" cy="1439250"/>
            </a:xfrm>
          </p:grpSpPr>
          <p:sp>
            <p:nvSpPr>
              <p:cNvPr id="1180" name="Google Shape;1180;g15d3788dc60_0_129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5d3788dc60_0_129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82" name="Google Shape;1182;g15d3788dc60_0_1293"/>
          <p:cNvGrpSpPr/>
          <p:nvPr/>
        </p:nvGrpSpPr>
        <p:grpSpPr>
          <a:xfrm>
            <a:off x="6362038" y="4861441"/>
            <a:ext cx="2808779" cy="1148975"/>
            <a:chOff x="6525475" y="148600"/>
            <a:chExt cx="2808779" cy="1148975"/>
          </a:xfrm>
        </p:grpSpPr>
        <p:sp>
          <p:nvSpPr>
            <p:cNvPr id="1183" name="Google Shape;1183;g15d3788dc60_0_1293"/>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5d3788dc60_0_1293"/>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5" name="Google Shape;1185;g15d3788dc60_0_1293"/>
          <p:cNvSpPr txBox="1"/>
          <p:nvPr>
            <p:ph type="title"/>
          </p:nvPr>
        </p:nvSpPr>
        <p:spPr>
          <a:xfrm>
            <a:off x="766675" y="1421850"/>
            <a:ext cx="4616100" cy="2299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ctr">
              <a:lnSpc>
                <a:spcPct val="100000"/>
              </a:lnSpc>
              <a:spcBef>
                <a:spcPts val="0"/>
              </a:spcBef>
              <a:spcAft>
                <a:spcPts val="0"/>
              </a:spcAft>
              <a:buSzPts val="6000"/>
              <a:buNone/>
              <a:defRPr sz="6000"/>
            </a:lvl2pPr>
            <a:lvl3pPr lvl="2" rtl="0" algn="ctr">
              <a:lnSpc>
                <a:spcPct val="100000"/>
              </a:lnSpc>
              <a:spcBef>
                <a:spcPts val="0"/>
              </a:spcBef>
              <a:spcAft>
                <a:spcPts val="0"/>
              </a:spcAft>
              <a:buSzPts val="6000"/>
              <a:buNone/>
              <a:defRPr sz="6000"/>
            </a:lvl3pPr>
            <a:lvl4pPr lvl="3" rtl="0" algn="ctr">
              <a:lnSpc>
                <a:spcPct val="100000"/>
              </a:lnSpc>
              <a:spcBef>
                <a:spcPts val="0"/>
              </a:spcBef>
              <a:spcAft>
                <a:spcPts val="0"/>
              </a:spcAft>
              <a:buSzPts val="6000"/>
              <a:buNone/>
              <a:defRPr sz="6000"/>
            </a:lvl4pPr>
            <a:lvl5pPr lvl="4" rtl="0" algn="ctr">
              <a:lnSpc>
                <a:spcPct val="100000"/>
              </a:lnSpc>
              <a:spcBef>
                <a:spcPts val="0"/>
              </a:spcBef>
              <a:spcAft>
                <a:spcPts val="0"/>
              </a:spcAft>
              <a:buSzPts val="6000"/>
              <a:buNone/>
              <a:defRPr sz="6000"/>
            </a:lvl5pPr>
            <a:lvl6pPr lvl="5" rtl="0" algn="ctr">
              <a:lnSpc>
                <a:spcPct val="100000"/>
              </a:lnSpc>
              <a:spcBef>
                <a:spcPts val="0"/>
              </a:spcBef>
              <a:spcAft>
                <a:spcPts val="0"/>
              </a:spcAft>
              <a:buSzPts val="6000"/>
              <a:buNone/>
              <a:defRPr sz="6000"/>
            </a:lvl6pPr>
            <a:lvl7pPr lvl="6" rtl="0" algn="ctr">
              <a:lnSpc>
                <a:spcPct val="100000"/>
              </a:lnSpc>
              <a:spcBef>
                <a:spcPts val="0"/>
              </a:spcBef>
              <a:spcAft>
                <a:spcPts val="0"/>
              </a:spcAft>
              <a:buSzPts val="6000"/>
              <a:buNone/>
              <a:defRPr sz="6000"/>
            </a:lvl7pPr>
            <a:lvl8pPr lvl="7" rtl="0" algn="ctr">
              <a:lnSpc>
                <a:spcPct val="100000"/>
              </a:lnSpc>
              <a:spcBef>
                <a:spcPts val="0"/>
              </a:spcBef>
              <a:spcAft>
                <a:spcPts val="0"/>
              </a:spcAft>
              <a:buSzPts val="6000"/>
              <a:buNone/>
              <a:defRPr sz="6000"/>
            </a:lvl8pPr>
            <a:lvl9pPr lvl="8" rtl="0" algn="ctr">
              <a:lnSpc>
                <a:spcPct val="100000"/>
              </a:lnSpc>
              <a:spcBef>
                <a:spcPts val="0"/>
              </a:spcBef>
              <a:spcAft>
                <a:spcPts val="0"/>
              </a:spcAft>
              <a:buSzPts val="6000"/>
              <a:buNone/>
              <a:defRPr sz="6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186" name="Shape 1186"/>
        <p:cNvGrpSpPr/>
        <p:nvPr/>
      </p:nvGrpSpPr>
      <p:grpSpPr>
        <a:xfrm>
          <a:off x="0" y="0"/>
          <a:ext cx="0" cy="0"/>
          <a:chOff x="0" y="0"/>
          <a:chExt cx="0" cy="0"/>
        </a:xfrm>
      </p:grpSpPr>
      <p:sp>
        <p:nvSpPr>
          <p:cNvPr id="1187" name="Google Shape;1187;g15d3788dc60_0_1324"/>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
        <p:nvSpPr>
          <p:cNvPr id="1188" name="Google Shape;1188;g15d3788dc60_0_1324"/>
          <p:cNvSpPr txBox="1"/>
          <p:nvPr>
            <p:ph idx="1" type="body"/>
          </p:nvPr>
        </p:nvSpPr>
        <p:spPr>
          <a:xfrm>
            <a:off x="3818675" y="1681875"/>
            <a:ext cx="4611900" cy="2727300"/>
          </a:xfrm>
          <a:prstGeom prst="rect">
            <a:avLst/>
          </a:prstGeom>
          <a:noFill/>
          <a:ln>
            <a:noFill/>
          </a:ln>
        </p:spPr>
        <p:txBody>
          <a:bodyPr anchorCtr="0" anchor="ctr" bIns="91425" lIns="91425" spcFirstLastPara="1" rIns="91425" wrap="square" tIns="91425">
            <a:noAutofit/>
          </a:bodyPr>
          <a:lstStyle>
            <a:lvl1pPr indent="-317500" lvl="0" marL="457200" rtl="0" algn="l">
              <a:lnSpc>
                <a:spcPct val="100000"/>
              </a:lnSpc>
              <a:spcBef>
                <a:spcPts val="0"/>
              </a:spcBef>
              <a:spcAft>
                <a:spcPts val="0"/>
              </a:spcAft>
              <a:buSzPts val="1400"/>
              <a:buFont typeface="Lato"/>
              <a:buChar char="●"/>
              <a:defRPr/>
            </a:lvl1pPr>
            <a:lvl2pPr indent="-317500" lvl="1" marL="914400" rtl="0" algn="l">
              <a:lnSpc>
                <a:spcPct val="100000"/>
              </a:lnSpc>
              <a:spcBef>
                <a:spcPts val="0"/>
              </a:spcBef>
              <a:spcAft>
                <a:spcPts val="0"/>
              </a:spcAft>
              <a:buSzPts val="1400"/>
              <a:buFont typeface="Lato"/>
              <a:buChar char="○"/>
              <a:defRPr/>
            </a:lvl2pPr>
            <a:lvl3pPr indent="-317500" lvl="2" marL="1371600" rtl="0" algn="l">
              <a:lnSpc>
                <a:spcPct val="100000"/>
              </a:lnSpc>
              <a:spcBef>
                <a:spcPts val="1600"/>
              </a:spcBef>
              <a:spcAft>
                <a:spcPts val="0"/>
              </a:spcAft>
              <a:buSzPts val="1400"/>
              <a:buFont typeface="Lato"/>
              <a:buChar char="■"/>
              <a:defRPr/>
            </a:lvl3pPr>
            <a:lvl4pPr indent="-317500" lvl="3" marL="1828800" rtl="0" algn="l">
              <a:lnSpc>
                <a:spcPct val="100000"/>
              </a:lnSpc>
              <a:spcBef>
                <a:spcPts val="1600"/>
              </a:spcBef>
              <a:spcAft>
                <a:spcPts val="0"/>
              </a:spcAft>
              <a:buSzPts val="1400"/>
              <a:buFont typeface="Lato"/>
              <a:buChar char="●"/>
              <a:defRPr/>
            </a:lvl4pPr>
            <a:lvl5pPr indent="-317500" lvl="4" marL="2286000" rtl="0" algn="l">
              <a:lnSpc>
                <a:spcPct val="100000"/>
              </a:lnSpc>
              <a:spcBef>
                <a:spcPts val="1600"/>
              </a:spcBef>
              <a:spcAft>
                <a:spcPts val="0"/>
              </a:spcAft>
              <a:buSzPts val="1400"/>
              <a:buFont typeface="Lato"/>
              <a:buChar char="○"/>
              <a:defRPr/>
            </a:lvl5pPr>
            <a:lvl6pPr indent="-317500" lvl="5" marL="2743200" rtl="0" algn="l">
              <a:lnSpc>
                <a:spcPct val="100000"/>
              </a:lnSpc>
              <a:spcBef>
                <a:spcPts val="1600"/>
              </a:spcBef>
              <a:spcAft>
                <a:spcPts val="0"/>
              </a:spcAft>
              <a:buSzPts val="1400"/>
              <a:buFont typeface="Lato"/>
              <a:buChar char="■"/>
              <a:defRPr/>
            </a:lvl6pPr>
            <a:lvl7pPr indent="-317500" lvl="6" marL="3200400" rtl="0" algn="l">
              <a:lnSpc>
                <a:spcPct val="100000"/>
              </a:lnSpc>
              <a:spcBef>
                <a:spcPts val="1600"/>
              </a:spcBef>
              <a:spcAft>
                <a:spcPts val="0"/>
              </a:spcAft>
              <a:buSzPts val="1400"/>
              <a:buFont typeface="Lato"/>
              <a:buChar char="●"/>
              <a:defRPr/>
            </a:lvl7pPr>
            <a:lvl8pPr indent="-317500" lvl="7" marL="3657600" rtl="0" algn="l">
              <a:lnSpc>
                <a:spcPct val="100000"/>
              </a:lnSpc>
              <a:spcBef>
                <a:spcPts val="1600"/>
              </a:spcBef>
              <a:spcAft>
                <a:spcPts val="0"/>
              </a:spcAft>
              <a:buSzPts val="1400"/>
              <a:buFont typeface="Lato"/>
              <a:buChar char="○"/>
              <a:defRPr/>
            </a:lvl8pPr>
            <a:lvl9pPr indent="-317500" lvl="8" marL="4114800" rtl="0" algn="l">
              <a:lnSpc>
                <a:spcPct val="100000"/>
              </a:lnSpc>
              <a:spcBef>
                <a:spcPts val="1600"/>
              </a:spcBef>
              <a:spcAft>
                <a:spcPts val="1600"/>
              </a:spcAft>
              <a:buSzPts val="1400"/>
              <a:buFont typeface="Lato"/>
              <a:buChar char="■"/>
              <a:defRPr/>
            </a:lvl9pPr>
          </a:lstStyle>
          <a:p/>
        </p:txBody>
      </p:sp>
      <p:grpSp>
        <p:nvGrpSpPr>
          <p:cNvPr id="1189" name="Google Shape;1189;g15d3788dc60_0_1324"/>
          <p:cNvGrpSpPr/>
          <p:nvPr/>
        </p:nvGrpSpPr>
        <p:grpSpPr>
          <a:xfrm>
            <a:off x="7068170" y="-466234"/>
            <a:ext cx="1368260" cy="1078296"/>
            <a:chOff x="4231725" y="-443721"/>
            <a:chExt cx="1368260" cy="1078296"/>
          </a:xfrm>
        </p:grpSpPr>
        <p:sp>
          <p:nvSpPr>
            <p:cNvPr id="1190" name="Google Shape;1190;g15d3788dc60_0_1324"/>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5d3788dc60_0_1324"/>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2" name="Google Shape;1192;g15d3788dc60_0_1324"/>
          <p:cNvGrpSpPr/>
          <p:nvPr/>
        </p:nvGrpSpPr>
        <p:grpSpPr>
          <a:xfrm>
            <a:off x="8010070" y="-466238"/>
            <a:ext cx="1129225" cy="1439250"/>
            <a:chOff x="5173625" y="-443725"/>
            <a:chExt cx="1129225" cy="1439250"/>
          </a:xfrm>
        </p:grpSpPr>
        <p:sp>
          <p:nvSpPr>
            <p:cNvPr id="1193" name="Google Shape;1193;g15d3788dc60_0_132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5d3788dc60_0_132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g15d3788dc60_0_1324"/>
          <p:cNvGrpSpPr/>
          <p:nvPr/>
        </p:nvGrpSpPr>
        <p:grpSpPr>
          <a:xfrm flipH="1">
            <a:off x="5091" y="-472343"/>
            <a:ext cx="1129225" cy="1439250"/>
            <a:chOff x="5173625" y="-443725"/>
            <a:chExt cx="1129225" cy="1439250"/>
          </a:xfrm>
        </p:grpSpPr>
        <p:sp>
          <p:nvSpPr>
            <p:cNvPr id="1196" name="Google Shape;1196;g15d3788dc60_0_132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5d3788dc60_0_132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8" name="Google Shape;1198;g15d3788dc60_0_1324"/>
          <p:cNvGrpSpPr/>
          <p:nvPr/>
        </p:nvGrpSpPr>
        <p:grpSpPr>
          <a:xfrm flipH="1">
            <a:off x="-98709" y="-223280"/>
            <a:ext cx="920275" cy="1078300"/>
            <a:chOff x="4679675" y="-443725"/>
            <a:chExt cx="920275" cy="1078300"/>
          </a:xfrm>
        </p:grpSpPr>
        <p:sp>
          <p:nvSpPr>
            <p:cNvPr id="1199" name="Google Shape;1199;g15d3788dc60_0_132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5d3788dc60_0_132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1" name="Google Shape;1201;g15d3788dc60_0_1324"/>
          <p:cNvGrpSpPr/>
          <p:nvPr/>
        </p:nvGrpSpPr>
        <p:grpSpPr>
          <a:xfrm flipH="1">
            <a:off x="6573567" y="-671954"/>
            <a:ext cx="1195349" cy="1078296"/>
            <a:chOff x="4404625" y="-443721"/>
            <a:chExt cx="1195349" cy="1078296"/>
          </a:xfrm>
        </p:grpSpPr>
        <p:sp>
          <p:nvSpPr>
            <p:cNvPr id="1202" name="Google Shape;1202;g15d3788dc60_0_132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5d3788dc60_0_132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4" name="Google Shape;1204;g15d3788dc60_0_1324"/>
          <p:cNvGrpSpPr/>
          <p:nvPr/>
        </p:nvGrpSpPr>
        <p:grpSpPr>
          <a:xfrm>
            <a:off x="1375492" y="-671954"/>
            <a:ext cx="1195349" cy="1078296"/>
            <a:chOff x="4404625" y="-443721"/>
            <a:chExt cx="1195349" cy="1078296"/>
          </a:xfrm>
        </p:grpSpPr>
        <p:sp>
          <p:nvSpPr>
            <p:cNvPr id="1205" name="Google Shape;1205;g15d3788dc60_0_1324"/>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5d3788dc60_0_1324"/>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51"/>
          <p:cNvGrpSpPr/>
          <p:nvPr/>
        </p:nvGrpSpPr>
        <p:grpSpPr>
          <a:xfrm flipH="1" rot="-5400000">
            <a:off x="8142388" y="3383598"/>
            <a:ext cx="1138350" cy="1418750"/>
            <a:chOff x="-784112" y="3818928"/>
            <a:chExt cx="1138350" cy="1418750"/>
          </a:xfrm>
        </p:grpSpPr>
        <p:sp>
          <p:nvSpPr>
            <p:cNvPr id="133" name="Google Shape;133;p51"/>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1"/>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1"/>
          <p:cNvGrpSpPr/>
          <p:nvPr/>
        </p:nvGrpSpPr>
        <p:grpSpPr>
          <a:xfrm flipH="1" rot="-5400000">
            <a:off x="8374988" y="3596148"/>
            <a:ext cx="1138350" cy="1418750"/>
            <a:chOff x="-784112" y="3818928"/>
            <a:chExt cx="1138350" cy="1418750"/>
          </a:xfrm>
        </p:grpSpPr>
        <p:sp>
          <p:nvSpPr>
            <p:cNvPr id="136" name="Google Shape;136;p51"/>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1"/>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51"/>
          <p:cNvGrpSpPr/>
          <p:nvPr/>
        </p:nvGrpSpPr>
        <p:grpSpPr>
          <a:xfrm>
            <a:off x="-272765" y="74745"/>
            <a:ext cx="2014792" cy="473129"/>
            <a:chOff x="-35118" y="4342063"/>
            <a:chExt cx="2014792" cy="473129"/>
          </a:xfrm>
        </p:grpSpPr>
        <p:sp>
          <p:nvSpPr>
            <p:cNvPr id="139" name="Google Shape;139;p5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51"/>
          <p:cNvGrpSpPr/>
          <p:nvPr/>
        </p:nvGrpSpPr>
        <p:grpSpPr>
          <a:xfrm>
            <a:off x="7413751" y="76596"/>
            <a:ext cx="2033838" cy="1117222"/>
            <a:chOff x="7413751" y="76596"/>
            <a:chExt cx="2033838" cy="1117222"/>
          </a:xfrm>
        </p:grpSpPr>
        <p:grpSp>
          <p:nvGrpSpPr>
            <p:cNvPr id="142" name="Google Shape;142;p51"/>
            <p:cNvGrpSpPr/>
            <p:nvPr/>
          </p:nvGrpSpPr>
          <p:grpSpPr>
            <a:xfrm flipH="1">
              <a:off x="7413751" y="76596"/>
              <a:ext cx="2033838" cy="463108"/>
              <a:chOff x="-101292" y="3967072"/>
              <a:chExt cx="2033838" cy="463108"/>
            </a:xfrm>
          </p:grpSpPr>
          <p:sp>
            <p:nvSpPr>
              <p:cNvPr id="143" name="Google Shape;143;p51"/>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1"/>
              <p:cNvSpPr/>
              <p:nvPr/>
            </p:nvSpPr>
            <p:spPr>
              <a:xfrm>
                <a:off x="1813971" y="396707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1"/>
            <p:cNvGrpSpPr/>
            <p:nvPr/>
          </p:nvGrpSpPr>
          <p:grpSpPr>
            <a:xfrm flipH="1">
              <a:off x="7423283" y="366543"/>
              <a:ext cx="2014792" cy="473125"/>
              <a:chOff x="-35118" y="4159588"/>
              <a:chExt cx="2014792" cy="473125"/>
            </a:xfrm>
          </p:grpSpPr>
          <p:sp>
            <p:nvSpPr>
              <p:cNvPr id="146" name="Google Shape;146;p51"/>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1"/>
              <p:cNvSpPr/>
              <p:nvPr/>
            </p:nvSpPr>
            <p:spPr>
              <a:xfrm>
                <a:off x="1861099" y="4159588"/>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51"/>
            <p:cNvGrpSpPr/>
            <p:nvPr/>
          </p:nvGrpSpPr>
          <p:grpSpPr>
            <a:xfrm flipH="1">
              <a:off x="7423275" y="720689"/>
              <a:ext cx="2014792" cy="473129"/>
              <a:chOff x="-35118" y="4342063"/>
              <a:chExt cx="2014792" cy="473129"/>
            </a:xfrm>
          </p:grpSpPr>
          <p:sp>
            <p:nvSpPr>
              <p:cNvPr id="149" name="Google Shape;149;p5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51"/>
          <p:cNvGrpSpPr/>
          <p:nvPr/>
        </p:nvGrpSpPr>
        <p:grpSpPr>
          <a:xfrm>
            <a:off x="-370265" y="473288"/>
            <a:ext cx="2014792" cy="473129"/>
            <a:chOff x="-35118" y="4342063"/>
            <a:chExt cx="2014792" cy="473129"/>
          </a:xfrm>
        </p:grpSpPr>
        <p:sp>
          <p:nvSpPr>
            <p:cNvPr id="152" name="Google Shape;152;p5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51"/>
          <p:cNvSpPr txBox="1"/>
          <p:nvPr>
            <p:ph type="title"/>
          </p:nvPr>
        </p:nvSpPr>
        <p:spPr>
          <a:xfrm>
            <a:off x="4691075" y="1303150"/>
            <a:ext cx="3663300" cy="717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5" name="Google Shape;155;p51"/>
          <p:cNvSpPr txBox="1"/>
          <p:nvPr>
            <p:ph idx="1" type="subTitle"/>
          </p:nvPr>
        </p:nvSpPr>
        <p:spPr>
          <a:xfrm>
            <a:off x="4691175" y="2143100"/>
            <a:ext cx="3663300" cy="167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1207" name="Shape 1207"/>
        <p:cNvGrpSpPr/>
        <p:nvPr/>
      </p:nvGrpSpPr>
      <p:grpSpPr>
        <a:xfrm>
          <a:off x="0" y="0"/>
          <a:ext cx="0" cy="0"/>
          <a:chOff x="0" y="0"/>
          <a:chExt cx="0" cy="0"/>
        </a:xfrm>
      </p:grpSpPr>
      <p:sp>
        <p:nvSpPr>
          <p:cNvPr id="1208" name="Google Shape;1208;g15d3788dc60_0_1345"/>
          <p:cNvSpPr txBox="1"/>
          <p:nvPr>
            <p:ph type="title"/>
          </p:nvPr>
        </p:nvSpPr>
        <p:spPr>
          <a:xfrm>
            <a:off x="713325" y="539700"/>
            <a:ext cx="3524700" cy="477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grpSp>
        <p:nvGrpSpPr>
          <p:cNvPr id="1209" name="Google Shape;1209;g15d3788dc60_0_1345"/>
          <p:cNvGrpSpPr/>
          <p:nvPr/>
        </p:nvGrpSpPr>
        <p:grpSpPr>
          <a:xfrm>
            <a:off x="6521425" y="-33816"/>
            <a:ext cx="2852632" cy="755873"/>
            <a:chOff x="6521425" y="153500"/>
            <a:chExt cx="2852632" cy="755873"/>
          </a:xfrm>
        </p:grpSpPr>
        <p:grpSp>
          <p:nvGrpSpPr>
            <p:cNvPr id="1210" name="Google Shape;1210;g15d3788dc60_0_1345"/>
            <p:cNvGrpSpPr/>
            <p:nvPr/>
          </p:nvGrpSpPr>
          <p:grpSpPr>
            <a:xfrm>
              <a:off x="6521425" y="153500"/>
              <a:ext cx="2257381" cy="391400"/>
              <a:chOff x="6521425" y="153500"/>
              <a:chExt cx="2257381" cy="391400"/>
            </a:xfrm>
          </p:grpSpPr>
          <p:sp>
            <p:nvSpPr>
              <p:cNvPr id="1211" name="Google Shape;1211;g15d3788dc60_0_1345"/>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15d3788dc60_0_1345"/>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3" name="Google Shape;1213;g15d3788dc60_0_1345"/>
            <p:cNvGrpSpPr/>
            <p:nvPr/>
          </p:nvGrpSpPr>
          <p:grpSpPr>
            <a:xfrm>
              <a:off x="6826225" y="326868"/>
              <a:ext cx="2547832" cy="405547"/>
              <a:chOff x="6826225" y="344423"/>
              <a:chExt cx="2547832" cy="405547"/>
            </a:xfrm>
          </p:grpSpPr>
          <p:sp>
            <p:nvSpPr>
              <p:cNvPr id="1214" name="Google Shape;1214;g15d3788dc60_0_1345"/>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5d3788dc60_0_1345"/>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6" name="Google Shape;1216;g15d3788dc60_0_1345"/>
            <p:cNvSpPr/>
            <p:nvPr/>
          </p:nvSpPr>
          <p:spPr>
            <a:xfrm>
              <a:off x="6775775" y="828445"/>
              <a:ext cx="2424560"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5d3788dc60_0_1345"/>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8" name="Shape 1218"/>
        <p:cNvGrpSpPr/>
        <p:nvPr/>
      </p:nvGrpSpPr>
      <p:grpSpPr>
        <a:xfrm>
          <a:off x="0" y="0"/>
          <a:ext cx="0" cy="0"/>
          <a:chOff x="0" y="0"/>
          <a:chExt cx="0" cy="0"/>
        </a:xfrm>
      </p:grpSpPr>
      <p:grpSp>
        <p:nvGrpSpPr>
          <p:cNvPr id="1219" name="Google Shape;1219;g15d3788dc60_0_1356"/>
          <p:cNvGrpSpPr/>
          <p:nvPr/>
        </p:nvGrpSpPr>
        <p:grpSpPr>
          <a:xfrm flipH="1" rot="10800000">
            <a:off x="5345388" y="4117956"/>
            <a:ext cx="482550" cy="1505350"/>
            <a:chOff x="3121150" y="-443725"/>
            <a:chExt cx="482550" cy="1505350"/>
          </a:xfrm>
        </p:grpSpPr>
        <p:sp>
          <p:nvSpPr>
            <p:cNvPr id="1220" name="Google Shape;1220;g15d3788dc60_0_1356"/>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g15d3788dc60_0_1356"/>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2" name="Google Shape;1222;g15d3788dc60_0_1356"/>
          <p:cNvGrpSpPr/>
          <p:nvPr/>
        </p:nvGrpSpPr>
        <p:grpSpPr>
          <a:xfrm flipH="1" rot="10800000">
            <a:off x="4214663" y="4545006"/>
            <a:ext cx="929375" cy="1078300"/>
            <a:chOff x="1990425" y="-443725"/>
            <a:chExt cx="929375" cy="1078300"/>
          </a:xfrm>
        </p:grpSpPr>
        <p:sp>
          <p:nvSpPr>
            <p:cNvPr id="1223" name="Google Shape;1223;g15d3788dc60_0_1356"/>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15d3788dc60_0_1356"/>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5" name="Google Shape;1225;g15d3788dc60_0_1356"/>
          <p:cNvGrpSpPr/>
          <p:nvPr/>
        </p:nvGrpSpPr>
        <p:grpSpPr>
          <a:xfrm flipH="1" rot="10800000">
            <a:off x="3511763" y="4184056"/>
            <a:ext cx="1138350" cy="1439250"/>
            <a:chOff x="1287525" y="-443725"/>
            <a:chExt cx="1138350" cy="1439250"/>
          </a:xfrm>
        </p:grpSpPr>
        <p:sp>
          <p:nvSpPr>
            <p:cNvPr id="1226" name="Google Shape;1226;g15d3788dc60_0_1356"/>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5d3788dc60_0_1356"/>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8" name="Google Shape;1228;g15d3788dc60_0_1356"/>
          <p:cNvGrpSpPr/>
          <p:nvPr/>
        </p:nvGrpSpPr>
        <p:grpSpPr>
          <a:xfrm flipH="1" rot="10800000">
            <a:off x="6220013" y="4117956"/>
            <a:ext cx="474200" cy="1505350"/>
            <a:chOff x="3995775" y="-443725"/>
            <a:chExt cx="474200" cy="1505350"/>
          </a:xfrm>
        </p:grpSpPr>
        <p:sp>
          <p:nvSpPr>
            <p:cNvPr id="1229" name="Google Shape;1229;g15d3788dc60_0_1356"/>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5d3788dc60_0_1356"/>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1" name="Google Shape;1231;g15d3788dc60_0_1356"/>
          <p:cNvGrpSpPr/>
          <p:nvPr/>
        </p:nvGrpSpPr>
        <p:grpSpPr>
          <a:xfrm flipH="1" rot="10800000">
            <a:off x="6903913" y="4545006"/>
            <a:ext cx="920275" cy="1078300"/>
            <a:chOff x="4679675" y="-443725"/>
            <a:chExt cx="920275" cy="1078300"/>
          </a:xfrm>
        </p:grpSpPr>
        <p:sp>
          <p:nvSpPr>
            <p:cNvPr id="1232" name="Google Shape;1232;g15d3788dc60_0_1356"/>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5d3788dc60_0_1356"/>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4" name="Google Shape;1234;g15d3788dc60_0_1356"/>
          <p:cNvGrpSpPr/>
          <p:nvPr/>
        </p:nvGrpSpPr>
        <p:grpSpPr>
          <a:xfrm flipH="1" rot="10800000">
            <a:off x="7397863" y="4184056"/>
            <a:ext cx="1129225" cy="1439250"/>
            <a:chOff x="5173625" y="-443725"/>
            <a:chExt cx="1129225" cy="1439250"/>
          </a:xfrm>
        </p:grpSpPr>
        <p:sp>
          <p:nvSpPr>
            <p:cNvPr id="1235" name="Google Shape;1235;g15d3788dc60_0_135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5d3788dc60_0_135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7" name="Google Shape;1237;g15d3788dc60_0_1356"/>
          <p:cNvGrpSpPr/>
          <p:nvPr/>
        </p:nvGrpSpPr>
        <p:grpSpPr>
          <a:xfrm flipH="1" rot="10800000">
            <a:off x="8350838" y="3965981"/>
            <a:ext cx="2240950" cy="1657325"/>
            <a:chOff x="4603700" y="-443725"/>
            <a:chExt cx="2240950" cy="1657325"/>
          </a:xfrm>
        </p:grpSpPr>
        <p:sp>
          <p:nvSpPr>
            <p:cNvPr id="1238" name="Google Shape;1238;g15d3788dc60_0_1356"/>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5d3788dc60_0_1356"/>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0" name="Google Shape;1240;g15d3788dc60_0_1356"/>
          <p:cNvGrpSpPr/>
          <p:nvPr/>
        </p:nvGrpSpPr>
        <p:grpSpPr>
          <a:xfrm>
            <a:off x="8285739" y="2145760"/>
            <a:ext cx="289868" cy="852000"/>
            <a:chOff x="456616" y="2161477"/>
            <a:chExt cx="289868" cy="852000"/>
          </a:xfrm>
        </p:grpSpPr>
        <p:sp>
          <p:nvSpPr>
            <p:cNvPr id="1241" name="Google Shape;1241;g15d3788dc60_0_135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15d3788dc60_0_135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5d3788dc60_0_135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5d3788dc60_0_135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15d3788dc60_0_135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6" name="Google Shape;1246;g15d3788dc60_0_1356"/>
          <p:cNvGrpSpPr/>
          <p:nvPr/>
        </p:nvGrpSpPr>
        <p:grpSpPr>
          <a:xfrm>
            <a:off x="7733951" y="-104276"/>
            <a:ext cx="1129225" cy="1439250"/>
            <a:chOff x="5173625" y="-443725"/>
            <a:chExt cx="1129225" cy="1439250"/>
          </a:xfrm>
        </p:grpSpPr>
        <p:sp>
          <p:nvSpPr>
            <p:cNvPr id="1247" name="Google Shape;1247;g15d3788dc60_0_135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5d3788dc60_0_135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9" name="Google Shape;1249;g15d3788dc60_0_1356"/>
          <p:cNvSpPr txBox="1"/>
          <p:nvPr>
            <p:ph hasCustomPrompt="1" type="title"/>
          </p:nvPr>
        </p:nvSpPr>
        <p:spPr>
          <a:xfrm>
            <a:off x="1681800" y="1603075"/>
            <a:ext cx="5780400" cy="136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9600"/>
              <a:buNone/>
              <a:defRPr sz="9600">
                <a:solidFill>
                  <a:schemeClr val="accent1"/>
                </a:solidFill>
              </a:defRPr>
            </a:lvl1pPr>
            <a:lvl2pPr lvl="1" rtl="0" algn="ctr">
              <a:lnSpc>
                <a:spcPct val="100000"/>
              </a:lnSpc>
              <a:spcBef>
                <a:spcPts val="0"/>
              </a:spcBef>
              <a:spcAft>
                <a:spcPts val="0"/>
              </a:spcAft>
              <a:buClr>
                <a:schemeClr val="accent1"/>
              </a:buClr>
              <a:buSzPts val="9600"/>
              <a:buNone/>
              <a:defRPr sz="9600">
                <a:solidFill>
                  <a:schemeClr val="accent1"/>
                </a:solidFill>
              </a:defRPr>
            </a:lvl2pPr>
            <a:lvl3pPr lvl="2" rtl="0" algn="ctr">
              <a:lnSpc>
                <a:spcPct val="100000"/>
              </a:lnSpc>
              <a:spcBef>
                <a:spcPts val="0"/>
              </a:spcBef>
              <a:spcAft>
                <a:spcPts val="0"/>
              </a:spcAft>
              <a:buClr>
                <a:schemeClr val="accent1"/>
              </a:buClr>
              <a:buSzPts val="9600"/>
              <a:buNone/>
              <a:defRPr sz="9600">
                <a:solidFill>
                  <a:schemeClr val="accent1"/>
                </a:solidFill>
              </a:defRPr>
            </a:lvl3pPr>
            <a:lvl4pPr lvl="3" rtl="0" algn="ctr">
              <a:lnSpc>
                <a:spcPct val="100000"/>
              </a:lnSpc>
              <a:spcBef>
                <a:spcPts val="0"/>
              </a:spcBef>
              <a:spcAft>
                <a:spcPts val="0"/>
              </a:spcAft>
              <a:buClr>
                <a:schemeClr val="accent1"/>
              </a:buClr>
              <a:buSzPts val="9600"/>
              <a:buNone/>
              <a:defRPr sz="9600">
                <a:solidFill>
                  <a:schemeClr val="accent1"/>
                </a:solidFill>
              </a:defRPr>
            </a:lvl4pPr>
            <a:lvl5pPr lvl="4" rtl="0" algn="ctr">
              <a:lnSpc>
                <a:spcPct val="100000"/>
              </a:lnSpc>
              <a:spcBef>
                <a:spcPts val="0"/>
              </a:spcBef>
              <a:spcAft>
                <a:spcPts val="0"/>
              </a:spcAft>
              <a:buClr>
                <a:schemeClr val="accent1"/>
              </a:buClr>
              <a:buSzPts val="9600"/>
              <a:buNone/>
              <a:defRPr sz="9600">
                <a:solidFill>
                  <a:schemeClr val="accent1"/>
                </a:solidFill>
              </a:defRPr>
            </a:lvl5pPr>
            <a:lvl6pPr lvl="5" rtl="0" algn="ctr">
              <a:lnSpc>
                <a:spcPct val="100000"/>
              </a:lnSpc>
              <a:spcBef>
                <a:spcPts val="0"/>
              </a:spcBef>
              <a:spcAft>
                <a:spcPts val="0"/>
              </a:spcAft>
              <a:buClr>
                <a:schemeClr val="accent1"/>
              </a:buClr>
              <a:buSzPts val="9600"/>
              <a:buNone/>
              <a:defRPr sz="9600">
                <a:solidFill>
                  <a:schemeClr val="accent1"/>
                </a:solidFill>
              </a:defRPr>
            </a:lvl6pPr>
            <a:lvl7pPr lvl="6" rtl="0" algn="ctr">
              <a:lnSpc>
                <a:spcPct val="100000"/>
              </a:lnSpc>
              <a:spcBef>
                <a:spcPts val="0"/>
              </a:spcBef>
              <a:spcAft>
                <a:spcPts val="0"/>
              </a:spcAft>
              <a:buClr>
                <a:schemeClr val="accent1"/>
              </a:buClr>
              <a:buSzPts val="9600"/>
              <a:buNone/>
              <a:defRPr sz="9600">
                <a:solidFill>
                  <a:schemeClr val="accent1"/>
                </a:solidFill>
              </a:defRPr>
            </a:lvl7pPr>
            <a:lvl8pPr lvl="7" rtl="0" algn="ctr">
              <a:lnSpc>
                <a:spcPct val="100000"/>
              </a:lnSpc>
              <a:spcBef>
                <a:spcPts val="0"/>
              </a:spcBef>
              <a:spcAft>
                <a:spcPts val="0"/>
              </a:spcAft>
              <a:buClr>
                <a:schemeClr val="accent1"/>
              </a:buClr>
              <a:buSzPts val="9600"/>
              <a:buNone/>
              <a:defRPr sz="9600">
                <a:solidFill>
                  <a:schemeClr val="accent1"/>
                </a:solidFill>
              </a:defRPr>
            </a:lvl8pPr>
            <a:lvl9pPr lvl="8" rtl="0"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1250" name="Google Shape;1250;g15d3788dc60_0_1356"/>
          <p:cNvSpPr txBox="1"/>
          <p:nvPr>
            <p:ph idx="1" type="subTitle"/>
          </p:nvPr>
        </p:nvSpPr>
        <p:spPr>
          <a:xfrm>
            <a:off x="2059200" y="2969825"/>
            <a:ext cx="5025600" cy="57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251" name="Shape 1251"/>
        <p:cNvGrpSpPr/>
        <p:nvPr/>
      </p:nvGrpSpPr>
      <p:grpSpPr>
        <a:xfrm>
          <a:off x="0" y="0"/>
          <a:ext cx="0" cy="0"/>
          <a:chOff x="0" y="0"/>
          <a:chExt cx="0" cy="0"/>
        </a:xfrm>
      </p:grpSpPr>
      <p:sp>
        <p:nvSpPr>
          <p:cNvPr id="1252" name="Google Shape;1252;g15d3788dc60_0_1389"/>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
        <p:nvSpPr>
          <p:cNvPr id="1253" name="Google Shape;1253;g15d3788dc60_0_1389"/>
          <p:cNvSpPr txBox="1"/>
          <p:nvPr>
            <p:ph idx="1" type="body"/>
          </p:nvPr>
        </p:nvSpPr>
        <p:spPr>
          <a:xfrm>
            <a:off x="1370205" y="1727864"/>
            <a:ext cx="4611900" cy="2727300"/>
          </a:xfrm>
          <a:prstGeom prst="rect">
            <a:avLst/>
          </a:prstGeom>
          <a:noFill/>
          <a:ln>
            <a:noFill/>
          </a:ln>
        </p:spPr>
        <p:txBody>
          <a:bodyPr anchorCtr="0" anchor="ctr" bIns="91425" lIns="91425" spcFirstLastPara="1" rIns="91425" wrap="square" tIns="91425">
            <a:noAutofit/>
          </a:bodyPr>
          <a:lstStyle>
            <a:lvl1pPr indent="-317500" lvl="0" marL="457200" rtl="0" algn="l">
              <a:lnSpc>
                <a:spcPct val="100000"/>
              </a:lnSpc>
              <a:spcBef>
                <a:spcPts val="0"/>
              </a:spcBef>
              <a:spcAft>
                <a:spcPts val="0"/>
              </a:spcAft>
              <a:buSzPts val="1400"/>
              <a:buFont typeface="Lato"/>
              <a:buChar char="●"/>
              <a:defRPr/>
            </a:lvl1pPr>
            <a:lvl2pPr indent="-317500" lvl="1" marL="914400" rtl="0" algn="l">
              <a:lnSpc>
                <a:spcPct val="100000"/>
              </a:lnSpc>
              <a:spcBef>
                <a:spcPts val="0"/>
              </a:spcBef>
              <a:spcAft>
                <a:spcPts val="0"/>
              </a:spcAft>
              <a:buSzPts val="1400"/>
              <a:buFont typeface="Lato"/>
              <a:buChar char="○"/>
              <a:defRPr/>
            </a:lvl2pPr>
            <a:lvl3pPr indent="-317500" lvl="2" marL="1371600" rtl="0" algn="l">
              <a:lnSpc>
                <a:spcPct val="100000"/>
              </a:lnSpc>
              <a:spcBef>
                <a:spcPts val="1600"/>
              </a:spcBef>
              <a:spcAft>
                <a:spcPts val="0"/>
              </a:spcAft>
              <a:buSzPts val="1400"/>
              <a:buFont typeface="Lato"/>
              <a:buChar char="■"/>
              <a:defRPr/>
            </a:lvl3pPr>
            <a:lvl4pPr indent="-317500" lvl="3" marL="1828800" rtl="0" algn="l">
              <a:lnSpc>
                <a:spcPct val="100000"/>
              </a:lnSpc>
              <a:spcBef>
                <a:spcPts val="1600"/>
              </a:spcBef>
              <a:spcAft>
                <a:spcPts val="0"/>
              </a:spcAft>
              <a:buSzPts val="1400"/>
              <a:buFont typeface="Lato"/>
              <a:buChar char="●"/>
              <a:defRPr/>
            </a:lvl4pPr>
            <a:lvl5pPr indent="-317500" lvl="4" marL="2286000" rtl="0" algn="l">
              <a:lnSpc>
                <a:spcPct val="100000"/>
              </a:lnSpc>
              <a:spcBef>
                <a:spcPts val="1600"/>
              </a:spcBef>
              <a:spcAft>
                <a:spcPts val="0"/>
              </a:spcAft>
              <a:buSzPts val="1400"/>
              <a:buFont typeface="Lato"/>
              <a:buChar char="○"/>
              <a:defRPr/>
            </a:lvl5pPr>
            <a:lvl6pPr indent="-317500" lvl="5" marL="2743200" rtl="0" algn="l">
              <a:lnSpc>
                <a:spcPct val="100000"/>
              </a:lnSpc>
              <a:spcBef>
                <a:spcPts val="1600"/>
              </a:spcBef>
              <a:spcAft>
                <a:spcPts val="0"/>
              </a:spcAft>
              <a:buSzPts val="1400"/>
              <a:buFont typeface="Lato"/>
              <a:buChar char="■"/>
              <a:defRPr/>
            </a:lvl6pPr>
            <a:lvl7pPr indent="-317500" lvl="6" marL="3200400" rtl="0" algn="l">
              <a:lnSpc>
                <a:spcPct val="100000"/>
              </a:lnSpc>
              <a:spcBef>
                <a:spcPts val="1600"/>
              </a:spcBef>
              <a:spcAft>
                <a:spcPts val="0"/>
              </a:spcAft>
              <a:buSzPts val="1400"/>
              <a:buFont typeface="Lato"/>
              <a:buChar char="●"/>
              <a:defRPr/>
            </a:lvl7pPr>
            <a:lvl8pPr indent="-317500" lvl="7" marL="3657600" rtl="0" algn="l">
              <a:lnSpc>
                <a:spcPct val="100000"/>
              </a:lnSpc>
              <a:spcBef>
                <a:spcPts val="1600"/>
              </a:spcBef>
              <a:spcAft>
                <a:spcPts val="0"/>
              </a:spcAft>
              <a:buSzPts val="1400"/>
              <a:buFont typeface="Lato"/>
              <a:buChar char="○"/>
              <a:defRPr/>
            </a:lvl8pPr>
            <a:lvl9pPr indent="-317500" lvl="8" marL="4114800" rtl="0" algn="l">
              <a:lnSpc>
                <a:spcPct val="100000"/>
              </a:lnSpc>
              <a:spcBef>
                <a:spcPts val="1600"/>
              </a:spcBef>
              <a:spcAft>
                <a:spcPts val="1600"/>
              </a:spcAft>
              <a:buSzPts val="1400"/>
              <a:buFont typeface="Lato"/>
              <a:buChar char="■"/>
              <a:defRPr/>
            </a:lvl9pPr>
          </a:lstStyle>
          <a:p/>
        </p:txBody>
      </p:sp>
      <p:grpSp>
        <p:nvGrpSpPr>
          <p:cNvPr id="1254" name="Google Shape;1254;g15d3788dc60_0_1389"/>
          <p:cNvGrpSpPr/>
          <p:nvPr/>
        </p:nvGrpSpPr>
        <p:grpSpPr>
          <a:xfrm>
            <a:off x="-1411812" y="3924763"/>
            <a:ext cx="2961179" cy="2085653"/>
            <a:chOff x="-1411812" y="3924763"/>
            <a:chExt cx="2961179" cy="2085653"/>
          </a:xfrm>
        </p:grpSpPr>
        <p:grpSp>
          <p:nvGrpSpPr>
            <p:cNvPr id="1255" name="Google Shape;1255;g15d3788dc60_0_1389"/>
            <p:cNvGrpSpPr/>
            <p:nvPr/>
          </p:nvGrpSpPr>
          <p:grpSpPr>
            <a:xfrm flipH="1">
              <a:off x="-1411812" y="4556641"/>
              <a:ext cx="2808779" cy="1148975"/>
              <a:chOff x="6525475" y="148600"/>
              <a:chExt cx="2808779" cy="1148975"/>
            </a:xfrm>
          </p:grpSpPr>
          <p:sp>
            <p:nvSpPr>
              <p:cNvPr id="1256" name="Google Shape;1256;g15d3788dc60_0_1389"/>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15d3788dc60_0_1389"/>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8" name="Google Shape;1258;g15d3788dc60_0_1389"/>
            <p:cNvGrpSpPr/>
            <p:nvPr/>
          </p:nvGrpSpPr>
          <p:grpSpPr>
            <a:xfrm rot="10800000">
              <a:off x="282879" y="3924763"/>
              <a:ext cx="474200" cy="1505350"/>
              <a:chOff x="3995775" y="-443725"/>
              <a:chExt cx="474200" cy="1505350"/>
            </a:xfrm>
          </p:grpSpPr>
          <p:sp>
            <p:nvSpPr>
              <p:cNvPr id="1259" name="Google Shape;1259;g15d3788dc60_0_1389"/>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15d3788dc60_0_1389"/>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1" name="Google Shape;1261;g15d3788dc60_0_1389"/>
            <p:cNvGrpSpPr/>
            <p:nvPr/>
          </p:nvGrpSpPr>
          <p:grpSpPr>
            <a:xfrm flipH="1">
              <a:off x="-1259412" y="4861441"/>
              <a:ext cx="2808779" cy="1148975"/>
              <a:chOff x="6525475" y="148600"/>
              <a:chExt cx="2808779" cy="1148975"/>
            </a:xfrm>
          </p:grpSpPr>
          <p:sp>
            <p:nvSpPr>
              <p:cNvPr id="1262" name="Google Shape;1262;g15d3788dc60_0_1389"/>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5d3788dc60_0_1389"/>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4" name="Google Shape;1264;g15d3788dc60_0_1389"/>
          <p:cNvGrpSpPr/>
          <p:nvPr/>
        </p:nvGrpSpPr>
        <p:grpSpPr>
          <a:xfrm flipH="1">
            <a:off x="7393916" y="159663"/>
            <a:ext cx="2014792" cy="464411"/>
            <a:chOff x="-35117" y="4350781"/>
            <a:chExt cx="2014792" cy="464411"/>
          </a:xfrm>
        </p:grpSpPr>
        <p:sp>
          <p:nvSpPr>
            <p:cNvPr id="1265" name="Google Shape;1265;g15d3788dc60_0_138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5d3788dc60_0_1389"/>
            <p:cNvSpPr/>
            <p:nvPr/>
          </p:nvSpPr>
          <p:spPr>
            <a:xfrm>
              <a:off x="1861099" y="4350781"/>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g15d3788dc60_0_1389"/>
          <p:cNvGrpSpPr/>
          <p:nvPr/>
        </p:nvGrpSpPr>
        <p:grpSpPr>
          <a:xfrm flipH="1">
            <a:off x="7393916" y="480896"/>
            <a:ext cx="2014792" cy="473129"/>
            <a:chOff x="-35117" y="4342063"/>
            <a:chExt cx="2014792" cy="473129"/>
          </a:xfrm>
        </p:grpSpPr>
        <p:sp>
          <p:nvSpPr>
            <p:cNvPr id="1268" name="Google Shape;1268;g15d3788dc60_0_138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5d3788dc60_0_138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1270" name="Shape 1270"/>
        <p:cNvGrpSpPr/>
        <p:nvPr/>
      </p:nvGrpSpPr>
      <p:grpSpPr>
        <a:xfrm>
          <a:off x="0" y="0"/>
          <a:ext cx="0" cy="0"/>
          <a:chOff x="0" y="0"/>
          <a:chExt cx="0" cy="0"/>
        </a:xfrm>
      </p:grpSpPr>
      <p:sp>
        <p:nvSpPr>
          <p:cNvPr id="1271" name="Google Shape;1271;g15d3788dc60_0_1408"/>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grpSp>
        <p:nvGrpSpPr>
          <p:cNvPr id="1272" name="Google Shape;1272;g15d3788dc60_0_1408"/>
          <p:cNvGrpSpPr/>
          <p:nvPr/>
        </p:nvGrpSpPr>
        <p:grpSpPr>
          <a:xfrm>
            <a:off x="-217865" y="4785686"/>
            <a:ext cx="2014792" cy="473129"/>
            <a:chOff x="-35117" y="4342063"/>
            <a:chExt cx="2014792" cy="473129"/>
          </a:xfrm>
        </p:grpSpPr>
        <p:sp>
          <p:nvSpPr>
            <p:cNvPr id="1273" name="Google Shape;1273;g15d3788dc60_0_140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5d3788dc60_0_140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5" name="Google Shape;1275;g15d3788dc60_0_1408"/>
          <p:cNvGrpSpPr/>
          <p:nvPr/>
        </p:nvGrpSpPr>
        <p:grpSpPr>
          <a:xfrm>
            <a:off x="-519444" y="4548261"/>
            <a:ext cx="2014792" cy="473129"/>
            <a:chOff x="-35117" y="4342063"/>
            <a:chExt cx="2014792" cy="473129"/>
          </a:xfrm>
        </p:grpSpPr>
        <p:sp>
          <p:nvSpPr>
            <p:cNvPr id="1276" name="Google Shape;1276;g15d3788dc60_0_1408"/>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5d3788dc60_0_1408"/>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8" name="Google Shape;1278;g15d3788dc60_0_1408"/>
          <p:cNvGrpSpPr/>
          <p:nvPr/>
        </p:nvGrpSpPr>
        <p:grpSpPr>
          <a:xfrm>
            <a:off x="283349" y="-475160"/>
            <a:ext cx="482550" cy="1505350"/>
            <a:chOff x="3121150" y="-443725"/>
            <a:chExt cx="482550" cy="1505350"/>
          </a:xfrm>
        </p:grpSpPr>
        <p:sp>
          <p:nvSpPr>
            <p:cNvPr id="1279" name="Google Shape;1279;g15d3788dc60_0_140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5d3788dc60_0_140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g15d3788dc60_0_1408"/>
          <p:cNvGrpSpPr/>
          <p:nvPr/>
        </p:nvGrpSpPr>
        <p:grpSpPr>
          <a:xfrm>
            <a:off x="87035" y="-122260"/>
            <a:ext cx="482550" cy="1505350"/>
            <a:chOff x="3121150" y="-443725"/>
            <a:chExt cx="482550" cy="1505350"/>
          </a:xfrm>
        </p:grpSpPr>
        <p:sp>
          <p:nvSpPr>
            <p:cNvPr id="1282" name="Google Shape;1282;g15d3788dc60_0_140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15d3788dc60_0_140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4" name="Google Shape;1284;g15d3788dc60_0_1408"/>
          <p:cNvGrpSpPr/>
          <p:nvPr/>
        </p:nvGrpSpPr>
        <p:grpSpPr>
          <a:xfrm flipH="1">
            <a:off x="8377659" y="-483877"/>
            <a:ext cx="482550" cy="1505350"/>
            <a:chOff x="3121150" y="-443725"/>
            <a:chExt cx="482550" cy="1505350"/>
          </a:xfrm>
        </p:grpSpPr>
        <p:sp>
          <p:nvSpPr>
            <p:cNvPr id="1285" name="Google Shape;1285;g15d3788dc60_0_140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15d3788dc60_0_140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7" name="Google Shape;1287;g15d3788dc60_0_1408"/>
          <p:cNvGrpSpPr/>
          <p:nvPr/>
        </p:nvGrpSpPr>
        <p:grpSpPr>
          <a:xfrm flipH="1">
            <a:off x="8573974" y="-130977"/>
            <a:ext cx="482550" cy="1505350"/>
            <a:chOff x="3121150" y="-443725"/>
            <a:chExt cx="482550" cy="1505350"/>
          </a:xfrm>
        </p:grpSpPr>
        <p:sp>
          <p:nvSpPr>
            <p:cNvPr id="1288" name="Google Shape;1288;g15d3788dc60_0_1408"/>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15d3788dc60_0_1408"/>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0" name="Shape 1290"/>
        <p:cNvGrpSpPr/>
        <p:nvPr/>
      </p:nvGrpSpPr>
      <p:grpSpPr>
        <a:xfrm>
          <a:off x="0" y="0"/>
          <a:ext cx="0" cy="0"/>
          <a:chOff x="0" y="0"/>
          <a:chExt cx="0" cy="0"/>
        </a:xfrm>
      </p:grpSpPr>
      <p:sp>
        <p:nvSpPr>
          <p:cNvPr id="1291" name="Google Shape;1291;g15d3788dc60_0_1428"/>
          <p:cNvSpPr txBox="1"/>
          <p:nvPr>
            <p:ph type="title"/>
          </p:nvPr>
        </p:nvSpPr>
        <p:spPr>
          <a:xfrm>
            <a:off x="-41150" y="4095000"/>
            <a:ext cx="9226200" cy="5088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sz="2500"/>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92" name="Shape 1292"/>
        <p:cNvGrpSpPr/>
        <p:nvPr/>
      </p:nvGrpSpPr>
      <p:grpSpPr>
        <a:xfrm>
          <a:off x="0" y="0"/>
          <a:ext cx="0" cy="0"/>
          <a:chOff x="0" y="0"/>
          <a:chExt cx="0" cy="0"/>
        </a:xfrm>
      </p:grpSpPr>
      <p:sp>
        <p:nvSpPr>
          <p:cNvPr id="1293" name="Google Shape;1293;g15d3788dc60_0_1430"/>
          <p:cNvSpPr txBox="1"/>
          <p:nvPr>
            <p:ph type="title"/>
          </p:nvPr>
        </p:nvSpPr>
        <p:spPr>
          <a:xfrm>
            <a:off x="713288" y="2910719"/>
            <a:ext cx="1743000" cy="40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94" name="Google Shape;1294;g15d3788dc60_0_1430"/>
          <p:cNvSpPr txBox="1"/>
          <p:nvPr>
            <p:ph idx="1" type="subTitle"/>
          </p:nvPr>
        </p:nvSpPr>
        <p:spPr>
          <a:xfrm>
            <a:off x="713288" y="3349725"/>
            <a:ext cx="1743000" cy="64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5" name="Google Shape;1295;g15d3788dc60_0_1430"/>
          <p:cNvSpPr txBox="1"/>
          <p:nvPr>
            <p:ph idx="2" type="title"/>
          </p:nvPr>
        </p:nvSpPr>
        <p:spPr>
          <a:xfrm>
            <a:off x="2704760" y="2910719"/>
            <a:ext cx="1743000" cy="40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96" name="Google Shape;1296;g15d3788dc60_0_1430"/>
          <p:cNvSpPr txBox="1"/>
          <p:nvPr>
            <p:ph idx="3" type="subTitle"/>
          </p:nvPr>
        </p:nvSpPr>
        <p:spPr>
          <a:xfrm>
            <a:off x="2704760" y="3349725"/>
            <a:ext cx="1743000" cy="64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7" name="Google Shape;1297;g15d3788dc60_0_1430"/>
          <p:cNvSpPr txBox="1"/>
          <p:nvPr>
            <p:ph idx="4" type="title"/>
          </p:nvPr>
        </p:nvSpPr>
        <p:spPr>
          <a:xfrm>
            <a:off x="6687713" y="2910719"/>
            <a:ext cx="1743000" cy="40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98" name="Google Shape;1298;g15d3788dc60_0_1430"/>
          <p:cNvSpPr txBox="1"/>
          <p:nvPr>
            <p:ph idx="5" type="subTitle"/>
          </p:nvPr>
        </p:nvSpPr>
        <p:spPr>
          <a:xfrm>
            <a:off x="6687713" y="3349725"/>
            <a:ext cx="1743000" cy="64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9" name="Google Shape;1299;g15d3788dc60_0_1430"/>
          <p:cNvSpPr txBox="1"/>
          <p:nvPr>
            <p:ph idx="6" type="title"/>
          </p:nvPr>
        </p:nvSpPr>
        <p:spPr>
          <a:xfrm>
            <a:off x="4696235" y="2910719"/>
            <a:ext cx="1743000" cy="40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00" name="Google Shape;1300;g15d3788dc60_0_1430"/>
          <p:cNvSpPr txBox="1"/>
          <p:nvPr>
            <p:ph idx="7" type="subTitle"/>
          </p:nvPr>
        </p:nvSpPr>
        <p:spPr>
          <a:xfrm>
            <a:off x="4696235" y="3349725"/>
            <a:ext cx="1743000" cy="64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1" name="Google Shape;1301;g15d3788dc60_0_1430"/>
          <p:cNvSpPr txBox="1"/>
          <p:nvPr>
            <p:ph idx="8"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grpSp>
        <p:nvGrpSpPr>
          <p:cNvPr id="1302" name="Google Shape;1302;g15d3788dc60_0_1430"/>
          <p:cNvGrpSpPr/>
          <p:nvPr/>
        </p:nvGrpSpPr>
        <p:grpSpPr>
          <a:xfrm flipH="1" rot="-5400000">
            <a:off x="7480661" y="-165192"/>
            <a:ext cx="2014792" cy="719732"/>
            <a:chOff x="-85248" y="4203623"/>
            <a:chExt cx="2014792" cy="719732"/>
          </a:xfrm>
        </p:grpSpPr>
        <p:grpSp>
          <p:nvGrpSpPr>
            <p:cNvPr id="1303" name="Google Shape;1303;g15d3788dc60_0_1430"/>
            <p:cNvGrpSpPr/>
            <p:nvPr/>
          </p:nvGrpSpPr>
          <p:grpSpPr>
            <a:xfrm>
              <a:off x="-85248" y="4203623"/>
              <a:ext cx="2014792" cy="469196"/>
              <a:chOff x="-35117" y="4163517"/>
              <a:chExt cx="2014792" cy="469196"/>
            </a:xfrm>
          </p:grpSpPr>
          <p:sp>
            <p:nvSpPr>
              <p:cNvPr id="1304" name="Google Shape;1304;g15d3788dc60_0_1430"/>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15d3788dc60_0_1430"/>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6" name="Google Shape;1306;g15d3788dc60_0_1430"/>
            <p:cNvGrpSpPr/>
            <p:nvPr/>
          </p:nvGrpSpPr>
          <p:grpSpPr>
            <a:xfrm>
              <a:off x="-85248" y="4454155"/>
              <a:ext cx="2014792" cy="469200"/>
              <a:chOff x="-35117" y="4345992"/>
              <a:chExt cx="2014792" cy="469200"/>
            </a:xfrm>
          </p:grpSpPr>
          <p:sp>
            <p:nvSpPr>
              <p:cNvPr id="1307" name="Google Shape;1307;g15d3788dc60_0_14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5d3788dc60_0_1430"/>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9" name="Google Shape;1309;g15d3788dc60_0_1430"/>
          <p:cNvGrpSpPr/>
          <p:nvPr/>
        </p:nvGrpSpPr>
        <p:grpSpPr>
          <a:xfrm flipH="1" rot="-5400000">
            <a:off x="7870685" y="112475"/>
            <a:ext cx="2014792" cy="469199"/>
            <a:chOff x="-35117" y="4345992"/>
            <a:chExt cx="2014792" cy="469200"/>
          </a:xfrm>
        </p:grpSpPr>
        <p:sp>
          <p:nvSpPr>
            <p:cNvPr id="1310" name="Google Shape;1310;g15d3788dc60_0_14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5d3788dc60_0_1430"/>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g15d3788dc60_0_1430"/>
          <p:cNvGrpSpPr/>
          <p:nvPr/>
        </p:nvGrpSpPr>
        <p:grpSpPr>
          <a:xfrm>
            <a:off x="-272765" y="4539543"/>
            <a:ext cx="2014792" cy="473129"/>
            <a:chOff x="-35117" y="4342063"/>
            <a:chExt cx="2014792" cy="473129"/>
          </a:xfrm>
        </p:grpSpPr>
        <p:sp>
          <p:nvSpPr>
            <p:cNvPr id="1313" name="Google Shape;1313;g15d3788dc60_0_14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5d3788dc60_0_143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5" name="Google Shape;1315;g15d3788dc60_0_1430"/>
          <p:cNvGrpSpPr/>
          <p:nvPr/>
        </p:nvGrpSpPr>
        <p:grpSpPr>
          <a:xfrm>
            <a:off x="-217865" y="4785686"/>
            <a:ext cx="2014792" cy="473129"/>
            <a:chOff x="-35117" y="4342063"/>
            <a:chExt cx="2014792" cy="473129"/>
          </a:xfrm>
        </p:grpSpPr>
        <p:sp>
          <p:nvSpPr>
            <p:cNvPr id="1316" name="Google Shape;1316;g15d3788dc60_0_14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5d3788dc60_0_143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g15d3788dc60_0_1430"/>
          <p:cNvGrpSpPr/>
          <p:nvPr/>
        </p:nvGrpSpPr>
        <p:grpSpPr>
          <a:xfrm>
            <a:off x="-519444" y="4310943"/>
            <a:ext cx="2014792" cy="473129"/>
            <a:chOff x="-35117" y="4342063"/>
            <a:chExt cx="2014792" cy="473129"/>
          </a:xfrm>
        </p:grpSpPr>
        <p:sp>
          <p:nvSpPr>
            <p:cNvPr id="1319" name="Google Shape;1319;g15d3788dc60_0_1430"/>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5d3788dc60_0_1430"/>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21" name="Shape 1321"/>
        <p:cNvGrpSpPr/>
        <p:nvPr/>
      </p:nvGrpSpPr>
      <p:grpSpPr>
        <a:xfrm>
          <a:off x="0" y="0"/>
          <a:ext cx="0" cy="0"/>
          <a:chOff x="0" y="0"/>
          <a:chExt cx="0" cy="0"/>
        </a:xfrm>
      </p:grpSpPr>
      <p:grpSp>
        <p:nvGrpSpPr>
          <p:cNvPr id="1322" name="Google Shape;1322;g15d3788dc60_0_1459"/>
          <p:cNvGrpSpPr/>
          <p:nvPr/>
        </p:nvGrpSpPr>
        <p:grpSpPr>
          <a:xfrm>
            <a:off x="87588" y="-482281"/>
            <a:ext cx="482550" cy="1505350"/>
            <a:chOff x="3121150" y="-443725"/>
            <a:chExt cx="482550" cy="1505350"/>
          </a:xfrm>
        </p:grpSpPr>
        <p:sp>
          <p:nvSpPr>
            <p:cNvPr id="1323" name="Google Shape;1323;g15d3788dc60_0_1459"/>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15d3788dc60_0_1459"/>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5" name="Google Shape;1325;g15d3788dc60_0_1459"/>
          <p:cNvGrpSpPr/>
          <p:nvPr/>
        </p:nvGrpSpPr>
        <p:grpSpPr>
          <a:xfrm>
            <a:off x="999825" y="-467301"/>
            <a:ext cx="929375" cy="1078300"/>
            <a:chOff x="1990425" y="-443725"/>
            <a:chExt cx="929375" cy="1078300"/>
          </a:xfrm>
        </p:grpSpPr>
        <p:sp>
          <p:nvSpPr>
            <p:cNvPr id="1326" name="Google Shape;1326;g15d3788dc60_0_1459"/>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5d3788dc60_0_1459"/>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8" name="Google Shape;1328;g15d3788dc60_0_1459"/>
          <p:cNvGrpSpPr/>
          <p:nvPr/>
        </p:nvGrpSpPr>
        <p:grpSpPr>
          <a:xfrm>
            <a:off x="296925" y="-1076901"/>
            <a:ext cx="1138350" cy="1439250"/>
            <a:chOff x="1287525" y="-443725"/>
            <a:chExt cx="1138350" cy="1439250"/>
          </a:xfrm>
        </p:grpSpPr>
        <p:sp>
          <p:nvSpPr>
            <p:cNvPr id="1329" name="Google Shape;1329;g15d3788dc60_0_1459"/>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15d3788dc60_0_1459"/>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g15d3788dc60_0_1459"/>
          <p:cNvGrpSpPr/>
          <p:nvPr/>
        </p:nvGrpSpPr>
        <p:grpSpPr>
          <a:xfrm>
            <a:off x="8582213" y="-482281"/>
            <a:ext cx="474200" cy="1505350"/>
            <a:chOff x="3995775" y="-443725"/>
            <a:chExt cx="474200" cy="1505350"/>
          </a:xfrm>
        </p:grpSpPr>
        <p:sp>
          <p:nvSpPr>
            <p:cNvPr id="1332" name="Google Shape;1332;g15d3788dc60_0_1459"/>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5d3788dc60_0_1459"/>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4" name="Google Shape;1334;g15d3788dc60_0_1459"/>
          <p:cNvGrpSpPr/>
          <p:nvPr/>
        </p:nvGrpSpPr>
        <p:grpSpPr>
          <a:xfrm>
            <a:off x="7270475" y="-467301"/>
            <a:ext cx="920275" cy="1078300"/>
            <a:chOff x="4679675" y="-443725"/>
            <a:chExt cx="920275" cy="1078300"/>
          </a:xfrm>
        </p:grpSpPr>
        <p:sp>
          <p:nvSpPr>
            <p:cNvPr id="1335" name="Google Shape;1335;g15d3788dc60_0_145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15d3788dc60_0_145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g15d3788dc60_0_1459"/>
          <p:cNvGrpSpPr/>
          <p:nvPr/>
        </p:nvGrpSpPr>
        <p:grpSpPr>
          <a:xfrm>
            <a:off x="7764425" y="-1076901"/>
            <a:ext cx="1129225" cy="1439250"/>
            <a:chOff x="5173625" y="-443725"/>
            <a:chExt cx="1129225" cy="1439250"/>
          </a:xfrm>
        </p:grpSpPr>
        <p:sp>
          <p:nvSpPr>
            <p:cNvPr id="1338" name="Google Shape;1338;g15d3788dc60_0_145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5d3788dc60_0_145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g15d3788dc60_0_1459"/>
          <p:cNvGrpSpPr/>
          <p:nvPr/>
        </p:nvGrpSpPr>
        <p:grpSpPr>
          <a:xfrm>
            <a:off x="-1220287" y="-761576"/>
            <a:ext cx="2249325" cy="1657325"/>
            <a:chOff x="746475" y="-443725"/>
            <a:chExt cx="2249325" cy="1657325"/>
          </a:xfrm>
        </p:grpSpPr>
        <p:sp>
          <p:nvSpPr>
            <p:cNvPr id="1341" name="Google Shape;1341;g15d3788dc60_0_1459"/>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15d3788dc60_0_1459"/>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3" name="Google Shape;1343;g15d3788dc60_0_1459"/>
          <p:cNvGrpSpPr/>
          <p:nvPr/>
        </p:nvGrpSpPr>
        <p:grpSpPr>
          <a:xfrm>
            <a:off x="8123338" y="-761576"/>
            <a:ext cx="2240950" cy="1657325"/>
            <a:chOff x="4603700" y="-443725"/>
            <a:chExt cx="2240950" cy="1657325"/>
          </a:xfrm>
        </p:grpSpPr>
        <p:sp>
          <p:nvSpPr>
            <p:cNvPr id="1344" name="Google Shape;1344;g15d3788dc60_0_1459"/>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15d3788dc60_0_1459"/>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g15d3788dc60_0_1459"/>
          <p:cNvGrpSpPr/>
          <p:nvPr/>
        </p:nvGrpSpPr>
        <p:grpSpPr>
          <a:xfrm>
            <a:off x="2926213" y="-467301"/>
            <a:ext cx="929375" cy="1078300"/>
            <a:chOff x="1990425" y="-443725"/>
            <a:chExt cx="929375" cy="1078300"/>
          </a:xfrm>
        </p:grpSpPr>
        <p:sp>
          <p:nvSpPr>
            <p:cNvPr id="1347" name="Google Shape;1347;g15d3788dc60_0_1459"/>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5d3788dc60_0_1459"/>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g15d3788dc60_0_1459"/>
          <p:cNvGrpSpPr/>
          <p:nvPr/>
        </p:nvGrpSpPr>
        <p:grpSpPr>
          <a:xfrm>
            <a:off x="3535813" y="-695901"/>
            <a:ext cx="929375" cy="1078300"/>
            <a:chOff x="1990425" y="-443725"/>
            <a:chExt cx="929375" cy="1078300"/>
          </a:xfrm>
        </p:grpSpPr>
        <p:sp>
          <p:nvSpPr>
            <p:cNvPr id="1350" name="Google Shape;1350;g15d3788dc60_0_1459"/>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5d3788dc60_0_1459"/>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2" name="Google Shape;1352;g15d3788dc60_0_1459"/>
          <p:cNvSpPr txBox="1"/>
          <p:nvPr>
            <p:ph type="title"/>
          </p:nvPr>
        </p:nvSpPr>
        <p:spPr>
          <a:xfrm>
            <a:off x="1096600" y="2625463"/>
            <a:ext cx="1581600" cy="78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4000">
                <a:solidFill>
                  <a:schemeClr val="accent1"/>
                </a:solidFill>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1353" name="Google Shape;1353;g15d3788dc60_0_1459"/>
          <p:cNvSpPr txBox="1"/>
          <p:nvPr>
            <p:ph idx="1" type="subTitle"/>
          </p:nvPr>
        </p:nvSpPr>
        <p:spPr>
          <a:xfrm>
            <a:off x="775750" y="3853760"/>
            <a:ext cx="2223300" cy="65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4" name="Google Shape;1354;g15d3788dc60_0_1459"/>
          <p:cNvSpPr txBox="1"/>
          <p:nvPr>
            <p:ph idx="2" type="title"/>
          </p:nvPr>
        </p:nvSpPr>
        <p:spPr>
          <a:xfrm>
            <a:off x="775750" y="3474560"/>
            <a:ext cx="2223300" cy="37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55" name="Google Shape;1355;g15d3788dc60_0_1459"/>
          <p:cNvSpPr txBox="1"/>
          <p:nvPr>
            <p:ph idx="3" type="title"/>
          </p:nvPr>
        </p:nvSpPr>
        <p:spPr>
          <a:xfrm>
            <a:off x="3781200" y="2724513"/>
            <a:ext cx="1581600" cy="78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4000">
                <a:solidFill>
                  <a:schemeClr val="accent1"/>
                </a:solidFill>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1356" name="Google Shape;1356;g15d3788dc60_0_1459"/>
          <p:cNvSpPr txBox="1"/>
          <p:nvPr>
            <p:ph idx="4" type="subTitle"/>
          </p:nvPr>
        </p:nvSpPr>
        <p:spPr>
          <a:xfrm>
            <a:off x="3460350" y="3952810"/>
            <a:ext cx="2223300" cy="65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7" name="Google Shape;1357;g15d3788dc60_0_1459"/>
          <p:cNvSpPr txBox="1"/>
          <p:nvPr>
            <p:ph idx="5" type="title"/>
          </p:nvPr>
        </p:nvSpPr>
        <p:spPr>
          <a:xfrm>
            <a:off x="3460350" y="3573610"/>
            <a:ext cx="2223300" cy="37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58" name="Google Shape;1358;g15d3788dc60_0_1459"/>
          <p:cNvSpPr txBox="1"/>
          <p:nvPr>
            <p:ph idx="6" type="title"/>
          </p:nvPr>
        </p:nvSpPr>
        <p:spPr>
          <a:xfrm>
            <a:off x="6465800" y="2724513"/>
            <a:ext cx="1581600" cy="78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200"/>
              <a:buNone/>
              <a:defRPr sz="4000">
                <a:solidFill>
                  <a:schemeClr val="accent1"/>
                </a:solidFill>
              </a:defRPr>
            </a:lvl1pPr>
            <a:lvl2pPr lvl="1" rtl="0" algn="ctr">
              <a:lnSpc>
                <a:spcPct val="100000"/>
              </a:lnSpc>
              <a:spcBef>
                <a:spcPts val="0"/>
              </a:spcBef>
              <a:spcAft>
                <a:spcPts val="0"/>
              </a:spcAft>
              <a:buSzPts val="6200"/>
              <a:buNone/>
              <a:defRPr sz="6200"/>
            </a:lvl2pPr>
            <a:lvl3pPr lvl="2" rtl="0" algn="ctr">
              <a:lnSpc>
                <a:spcPct val="100000"/>
              </a:lnSpc>
              <a:spcBef>
                <a:spcPts val="0"/>
              </a:spcBef>
              <a:spcAft>
                <a:spcPts val="0"/>
              </a:spcAft>
              <a:buSzPts val="6200"/>
              <a:buNone/>
              <a:defRPr sz="6200"/>
            </a:lvl3pPr>
            <a:lvl4pPr lvl="3" rtl="0" algn="ctr">
              <a:lnSpc>
                <a:spcPct val="100000"/>
              </a:lnSpc>
              <a:spcBef>
                <a:spcPts val="0"/>
              </a:spcBef>
              <a:spcAft>
                <a:spcPts val="0"/>
              </a:spcAft>
              <a:buSzPts val="6200"/>
              <a:buNone/>
              <a:defRPr sz="6200"/>
            </a:lvl4pPr>
            <a:lvl5pPr lvl="4" rtl="0" algn="ctr">
              <a:lnSpc>
                <a:spcPct val="100000"/>
              </a:lnSpc>
              <a:spcBef>
                <a:spcPts val="0"/>
              </a:spcBef>
              <a:spcAft>
                <a:spcPts val="0"/>
              </a:spcAft>
              <a:buSzPts val="6200"/>
              <a:buNone/>
              <a:defRPr sz="6200"/>
            </a:lvl5pPr>
            <a:lvl6pPr lvl="5" rtl="0" algn="ctr">
              <a:lnSpc>
                <a:spcPct val="100000"/>
              </a:lnSpc>
              <a:spcBef>
                <a:spcPts val="0"/>
              </a:spcBef>
              <a:spcAft>
                <a:spcPts val="0"/>
              </a:spcAft>
              <a:buSzPts val="6200"/>
              <a:buNone/>
              <a:defRPr sz="6200"/>
            </a:lvl6pPr>
            <a:lvl7pPr lvl="6" rtl="0" algn="ctr">
              <a:lnSpc>
                <a:spcPct val="100000"/>
              </a:lnSpc>
              <a:spcBef>
                <a:spcPts val="0"/>
              </a:spcBef>
              <a:spcAft>
                <a:spcPts val="0"/>
              </a:spcAft>
              <a:buSzPts val="6200"/>
              <a:buNone/>
              <a:defRPr sz="6200"/>
            </a:lvl7pPr>
            <a:lvl8pPr lvl="7" rtl="0" algn="ctr">
              <a:lnSpc>
                <a:spcPct val="100000"/>
              </a:lnSpc>
              <a:spcBef>
                <a:spcPts val="0"/>
              </a:spcBef>
              <a:spcAft>
                <a:spcPts val="0"/>
              </a:spcAft>
              <a:buSzPts val="6200"/>
              <a:buNone/>
              <a:defRPr sz="6200"/>
            </a:lvl8pPr>
            <a:lvl9pPr lvl="8" rtl="0" algn="ctr">
              <a:lnSpc>
                <a:spcPct val="100000"/>
              </a:lnSpc>
              <a:spcBef>
                <a:spcPts val="0"/>
              </a:spcBef>
              <a:spcAft>
                <a:spcPts val="0"/>
              </a:spcAft>
              <a:buSzPts val="6200"/>
              <a:buNone/>
              <a:defRPr sz="6200"/>
            </a:lvl9pPr>
          </a:lstStyle>
          <a:p/>
        </p:txBody>
      </p:sp>
      <p:sp>
        <p:nvSpPr>
          <p:cNvPr id="1359" name="Google Shape;1359;g15d3788dc60_0_1459"/>
          <p:cNvSpPr txBox="1"/>
          <p:nvPr>
            <p:ph idx="7" type="subTitle"/>
          </p:nvPr>
        </p:nvSpPr>
        <p:spPr>
          <a:xfrm>
            <a:off x="6144950" y="3952810"/>
            <a:ext cx="2223300" cy="65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0" name="Google Shape;1360;g15d3788dc60_0_1459"/>
          <p:cNvSpPr txBox="1"/>
          <p:nvPr>
            <p:ph idx="8" type="title"/>
          </p:nvPr>
        </p:nvSpPr>
        <p:spPr>
          <a:xfrm>
            <a:off x="6144950" y="3573610"/>
            <a:ext cx="2223300" cy="37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361" name="Google Shape;1361;g15d3788dc60_0_1459"/>
          <p:cNvGrpSpPr/>
          <p:nvPr/>
        </p:nvGrpSpPr>
        <p:grpSpPr>
          <a:xfrm>
            <a:off x="4852625" y="-1035569"/>
            <a:ext cx="1138350" cy="1439250"/>
            <a:chOff x="1287525" y="-443725"/>
            <a:chExt cx="1138350" cy="1439250"/>
          </a:xfrm>
        </p:grpSpPr>
        <p:sp>
          <p:nvSpPr>
            <p:cNvPr id="1362" name="Google Shape;1362;g15d3788dc60_0_1459"/>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5d3788dc60_0_1459"/>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1364" name="Shape 1364"/>
        <p:cNvGrpSpPr/>
        <p:nvPr/>
      </p:nvGrpSpPr>
      <p:grpSpPr>
        <a:xfrm>
          <a:off x="0" y="0"/>
          <a:ext cx="0" cy="0"/>
          <a:chOff x="0" y="0"/>
          <a:chExt cx="0" cy="0"/>
        </a:xfrm>
      </p:grpSpPr>
      <p:grpSp>
        <p:nvGrpSpPr>
          <p:cNvPr id="1365" name="Google Shape;1365;g15d3788dc60_0_1502"/>
          <p:cNvGrpSpPr/>
          <p:nvPr/>
        </p:nvGrpSpPr>
        <p:grpSpPr>
          <a:xfrm>
            <a:off x="7513631" y="-475160"/>
            <a:ext cx="482550" cy="1505350"/>
            <a:chOff x="3121150" y="-443725"/>
            <a:chExt cx="482550" cy="1505350"/>
          </a:xfrm>
        </p:grpSpPr>
        <p:sp>
          <p:nvSpPr>
            <p:cNvPr id="1366" name="Google Shape;1366;g15d3788dc60_0_150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5d3788dc60_0_150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8" name="Google Shape;1368;g15d3788dc60_0_1502"/>
          <p:cNvGrpSpPr/>
          <p:nvPr/>
        </p:nvGrpSpPr>
        <p:grpSpPr>
          <a:xfrm>
            <a:off x="8388256" y="-475160"/>
            <a:ext cx="474200" cy="1505350"/>
            <a:chOff x="3995775" y="-443725"/>
            <a:chExt cx="474200" cy="1505350"/>
          </a:xfrm>
        </p:grpSpPr>
        <p:sp>
          <p:nvSpPr>
            <p:cNvPr id="1369" name="Google Shape;1369;g15d3788dc60_0_150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15d3788dc60_0_150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g15d3788dc60_0_1502"/>
          <p:cNvGrpSpPr/>
          <p:nvPr/>
        </p:nvGrpSpPr>
        <p:grpSpPr>
          <a:xfrm flipH="1" rot="10800000">
            <a:off x="119138" y="4268208"/>
            <a:ext cx="1129225" cy="1439250"/>
            <a:chOff x="5173625" y="-443725"/>
            <a:chExt cx="1129225" cy="1439250"/>
          </a:xfrm>
        </p:grpSpPr>
        <p:sp>
          <p:nvSpPr>
            <p:cNvPr id="1372" name="Google Shape;1372;g15d3788dc60_0_150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5d3788dc60_0_150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4" name="Google Shape;1374;g15d3788dc60_0_1502"/>
          <p:cNvGrpSpPr/>
          <p:nvPr/>
        </p:nvGrpSpPr>
        <p:grpSpPr>
          <a:xfrm rot="10800000">
            <a:off x="713779" y="4534879"/>
            <a:ext cx="920275" cy="1078300"/>
            <a:chOff x="4679675" y="-443725"/>
            <a:chExt cx="920275" cy="1078300"/>
          </a:xfrm>
        </p:grpSpPr>
        <p:sp>
          <p:nvSpPr>
            <p:cNvPr id="1375" name="Google Shape;1375;g15d3788dc60_0_150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5d3788dc60_0_150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7" name="Google Shape;1377;g15d3788dc60_0_1502"/>
          <p:cNvGrpSpPr/>
          <p:nvPr/>
        </p:nvGrpSpPr>
        <p:grpSpPr>
          <a:xfrm>
            <a:off x="1050348" y="-469529"/>
            <a:ext cx="1195349" cy="1078296"/>
            <a:chOff x="4404625" y="-443721"/>
            <a:chExt cx="1195349" cy="1078296"/>
          </a:xfrm>
        </p:grpSpPr>
        <p:sp>
          <p:nvSpPr>
            <p:cNvPr id="1378" name="Google Shape;1378;g15d3788dc60_0_1502"/>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15d3788dc60_0_1502"/>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g15d3788dc60_0_1502"/>
          <p:cNvGrpSpPr/>
          <p:nvPr/>
        </p:nvGrpSpPr>
        <p:grpSpPr>
          <a:xfrm rot="-5400000">
            <a:off x="-393663" y="-505554"/>
            <a:ext cx="2181860" cy="892524"/>
            <a:chOff x="6525475" y="148600"/>
            <a:chExt cx="2808779" cy="1148975"/>
          </a:xfrm>
        </p:grpSpPr>
        <p:sp>
          <p:nvSpPr>
            <p:cNvPr id="1381" name="Google Shape;1381;g15d3788dc60_0_150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15d3788dc60_0_150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3" name="Google Shape;1383;g15d3788dc60_0_1502"/>
          <p:cNvGrpSpPr/>
          <p:nvPr/>
        </p:nvGrpSpPr>
        <p:grpSpPr>
          <a:xfrm rot="-5400000">
            <a:off x="29766" y="-247489"/>
            <a:ext cx="2181860" cy="892524"/>
            <a:chOff x="6525475" y="148600"/>
            <a:chExt cx="2808779" cy="1148975"/>
          </a:xfrm>
        </p:grpSpPr>
        <p:sp>
          <p:nvSpPr>
            <p:cNvPr id="1384" name="Google Shape;1384;g15d3788dc60_0_1502"/>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15d3788dc60_0_1502"/>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6" name="Google Shape;1386;g15d3788dc60_0_1502"/>
          <p:cNvGrpSpPr/>
          <p:nvPr/>
        </p:nvGrpSpPr>
        <p:grpSpPr>
          <a:xfrm rot="10800000">
            <a:off x="7892346" y="4268208"/>
            <a:ext cx="1129225" cy="1439250"/>
            <a:chOff x="5173625" y="-443725"/>
            <a:chExt cx="1129225" cy="1439250"/>
          </a:xfrm>
        </p:grpSpPr>
        <p:sp>
          <p:nvSpPr>
            <p:cNvPr id="1387" name="Google Shape;1387;g15d3788dc60_0_150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15d3788dc60_0_150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9" name="Google Shape;1389;g15d3788dc60_0_1502"/>
          <p:cNvGrpSpPr/>
          <p:nvPr/>
        </p:nvGrpSpPr>
        <p:grpSpPr>
          <a:xfrm flipH="1" rot="10800000">
            <a:off x="7506654" y="4534879"/>
            <a:ext cx="920275" cy="1078300"/>
            <a:chOff x="4679675" y="-443725"/>
            <a:chExt cx="920275" cy="1078300"/>
          </a:xfrm>
        </p:grpSpPr>
        <p:sp>
          <p:nvSpPr>
            <p:cNvPr id="1390" name="Google Shape;1390;g15d3788dc60_0_150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15d3788dc60_0_150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2" name="Google Shape;1392;g15d3788dc60_0_1502"/>
          <p:cNvSpPr txBox="1"/>
          <p:nvPr>
            <p:ph type="title"/>
          </p:nvPr>
        </p:nvSpPr>
        <p:spPr>
          <a:xfrm>
            <a:off x="720000" y="2571750"/>
            <a:ext cx="2100300" cy="37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93" name="Google Shape;1393;g15d3788dc60_0_1502"/>
          <p:cNvSpPr txBox="1"/>
          <p:nvPr>
            <p:ph idx="1" type="subTitle"/>
          </p:nvPr>
        </p:nvSpPr>
        <p:spPr>
          <a:xfrm>
            <a:off x="720000" y="3009850"/>
            <a:ext cx="2100300" cy="669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4" name="Google Shape;1394;g15d3788dc60_0_1502"/>
          <p:cNvSpPr txBox="1"/>
          <p:nvPr>
            <p:ph idx="2" type="title"/>
          </p:nvPr>
        </p:nvSpPr>
        <p:spPr>
          <a:xfrm>
            <a:off x="3521850" y="2571750"/>
            <a:ext cx="2100300" cy="37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95" name="Google Shape;1395;g15d3788dc60_0_1502"/>
          <p:cNvSpPr txBox="1"/>
          <p:nvPr>
            <p:ph idx="3" type="subTitle"/>
          </p:nvPr>
        </p:nvSpPr>
        <p:spPr>
          <a:xfrm>
            <a:off x="3521850" y="3009850"/>
            <a:ext cx="2100300" cy="669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6" name="Google Shape;1396;g15d3788dc60_0_1502"/>
          <p:cNvSpPr txBox="1"/>
          <p:nvPr>
            <p:ph idx="4" type="title"/>
          </p:nvPr>
        </p:nvSpPr>
        <p:spPr>
          <a:xfrm>
            <a:off x="6323700" y="2571750"/>
            <a:ext cx="2100300" cy="379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97" name="Google Shape;1397;g15d3788dc60_0_1502"/>
          <p:cNvSpPr txBox="1"/>
          <p:nvPr>
            <p:ph idx="5" type="subTitle"/>
          </p:nvPr>
        </p:nvSpPr>
        <p:spPr>
          <a:xfrm>
            <a:off x="6323700" y="3009850"/>
            <a:ext cx="2100300" cy="669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8" name="Google Shape;1398;g15d3788dc60_0_1502"/>
          <p:cNvSpPr txBox="1"/>
          <p:nvPr>
            <p:ph idx="6"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1399" name="Shape 1399"/>
        <p:cNvGrpSpPr/>
        <p:nvPr/>
      </p:nvGrpSpPr>
      <p:grpSpPr>
        <a:xfrm>
          <a:off x="0" y="0"/>
          <a:ext cx="0" cy="0"/>
          <a:chOff x="0" y="0"/>
          <a:chExt cx="0" cy="0"/>
        </a:xfrm>
      </p:grpSpPr>
      <p:grpSp>
        <p:nvGrpSpPr>
          <p:cNvPr id="1400" name="Google Shape;1400;g15d3788dc60_0_1537"/>
          <p:cNvGrpSpPr/>
          <p:nvPr/>
        </p:nvGrpSpPr>
        <p:grpSpPr>
          <a:xfrm flipH="1" rot="10800000">
            <a:off x="7503134" y="4535967"/>
            <a:ext cx="920275" cy="1078300"/>
            <a:chOff x="4679675" y="-443725"/>
            <a:chExt cx="920275" cy="1078300"/>
          </a:xfrm>
        </p:grpSpPr>
        <p:sp>
          <p:nvSpPr>
            <p:cNvPr id="1401" name="Google Shape;1401;g15d3788dc60_0_1537"/>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15d3788dc60_0_1537"/>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3" name="Google Shape;1403;g15d3788dc60_0_1537"/>
          <p:cNvGrpSpPr/>
          <p:nvPr/>
        </p:nvGrpSpPr>
        <p:grpSpPr>
          <a:xfrm flipH="1" rot="10800000">
            <a:off x="7997084" y="4251217"/>
            <a:ext cx="1129225" cy="1439250"/>
            <a:chOff x="5173625" y="-443725"/>
            <a:chExt cx="1129225" cy="1439250"/>
          </a:xfrm>
        </p:grpSpPr>
        <p:sp>
          <p:nvSpPr>
            <p:cNvPr id="1404" name="Google Shape;1404;g15d3788dc60_0_153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15d3788dc60_0_153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g15d3788dc60_0_1537"/>
          <p:cNvGrpSpPr/>
          <p:nvPr/>
        </p:nvGrpSpPr>
        <p:grpSpPr>
          <a:xfrm flipH="1" rot="10800000">
            <a:off x="8527088" y="4255494"/>
            <a:ext cx="2240950" cy="1657325"/>
            <a:chOff x="4603700" y="-443725"/>
            <a:chExt cx="2240950" cy="1657325"/>
          </a:xfrm>
        </p:grpSpPr>
        <p:sp>
          <p:nvSpPr>
            <p:cNvPr id="1407" name="Google Shape;1407;g15d3788dc60_0_1537"/>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15d3788dc60_0_1537"/>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9" name="Google Shape;1409;g15d3788dc60_0_1537"/>
          <p:cNvGrpSpPr/>
          <p:nvPr/>
        </p:nvGrpSpPr>
        <p:grpSpPr>
          <a:xfrm rot="10800000">
            <a:off x="7021" y="-639006"/>
            <a:ext cx="1623175" cy="1972650"/>
            <a:chOff x="4193384" y="4053542"/>
            <a:chExt cx="1623175" cy="1972650"/>
          </a:xfrm>
        </p:grpSpPr>
        <p:grpSp>
          <p:nvGrpSpPr>
            <p:cNvPr id="1410" name="Google Shape;1410;g15d3788dc60_0_1537"/>
            <p:cNvGrpSpPr/>
            <p:nvPr/>
          </p:nvGrpSpPr>
          <p:grpSpPr>
            <a:xfrm flipH="1" rot="10800000">
              <a:off x="4193384" y="4947892"/>
              <a:ext cx="920275" cy="1078300"/>
              <a:chOff x="4679675" y="-1053325"/>
              <a:chExt cx="920275" cy="1078300"/>
            </a:xfrm>
          </p:grpSpPr>
          <p:sp>
            <p:nvSpPr>
              <p:cNvPr id="1411" name="Google Shape;1411;g15d3788dc60_0_1537"/>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15d3788dc60_0_1537"/>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3" name="Google Shape;1413;g15d3788dc60_0_1537"/>
            <p:cNvGrpSpPr/>
            <p:nvPr/>
          </p:nvGrpSpPr>
          <p:grpSpPr>
            <a:xfrm flipH="1" rot="10800000">
              <a:off x="4687334" y="4053542"/>
              <a:ext cx="1129225" cy="1439250"/>
              <a:chOff x="5173625" y="-443725"/>
              <a:chExt cx="1129225" cy="1439250"/>
            </a:xfrm>
          </p:grpSpPr>
          <p:sp>
            <p:nvSpPr>
              <p:cNvPr id="1414" name="Google Shape;1414;g15d3788dc60_0_1537"/>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15d3788dc60_0_1537"/>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16" name="Google Shape;1416;g15d3788dc60_0_1537"/>
          <p:cNvGrpSpPr/>
          <p:nvPr/>
        </p:nvGrpSpPr>
        <p:grpSpPr>
          <a:xfrm>
            <a:off x="-1256132" y="715243"/>
            <a:ext cx="2014792" cy="473129"/>
            <a:chOff x="-35117" y="4342063"/>
            <a:chExt cx="2014792" cy="473129"/>
          </a:xfrm>
        </p:grpSpPr>
        <p:sp>
          <p:nvSpPr>
            <p:cNvPr id="1417" name="Google Shape;1417;g15d3788dc60_0_153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15d3788dc60_0_153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9" name="Google Shape;1419;g15d3788dc60_0_1537"/>
          <p:cNvGrpSpPr/>
          <p:nvPr/>
        </p:nvGrpSpPr>
        <p:grpSpPr>
          <a:xfrm>
            <a:off x="-1179938" y="967068"/>
            <a:ext cx="2014792" cy="473129"/>
            <a:chOff x="-35117" y="4342063"/>
            <a:chExt cx="2014792" cy="473129"/>
          </a:xfrm>
        </p:grpSpPr>
        <p:sp>
          <p:nvSpPr>
            <p:cNvPr id="1420" name="Google Shape;1420;g15d3788dc60_0_1537"/>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15d3788dc60_0_1537"/>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2" name="Google Shape;1422;g15d3788dc60_0_1537"/>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3" name="Shape 1423"/>
        <p:cNvGrpSpPr/>
        <p:nvPr/>
      </p:nvGrpSpPr>
      <p:grpSpPr>
        <a:xfrm>
          <a:off x="0" y="0"/>
          <a:ext cx="0" cy="0"/>
          <a:chOff x="0" y="0"/>
          <a:chExt cx="0" cy="0"/>
        </a:xfrm>
      </p:grpSpPr>
      <p:grpSp>
        <p:nvGrpSpPr>
          <p:cNvPr id="1424" name="Google Shape;1424;g15d3788dc60_0_1561"/>
          <p:cNvGrpSpPr/>
          <p:nvPr/>
        </p:nvGrpSpPr>
        <p:grpSpPr>
          <a:xfrm>
            <a:off x="288363" y="-791171"/>
            <a:ext cx="1368260" cy="1078296"/>
            <a:chOff x="4231725" y="-443721"/>
            <a:chExt cx="1368260" cy="1078296"/>
          </a:xfrm>
        </p:grpSpPr>
        <p:sp>
          <p:nvSpPr>
            <p:cNvPr id="1425" name="Google Shape;1425;g15d3788dc60_0_1561"/>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15d3788dc60_0_1561"/>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7" name="Google Shape;1427;g15d3788dc60_0_1561"/>
          <p:cNvGrpSpPr/>
          <p:nvPr/>
        </p:nvGrpSpPr>
        <p:grpSpPr>
          <a:xfrm>
            <a:off x="163463" y="-105375"/>
            <a:ext cx="1129225" cy="1439250"/>
            <a:chOff x="5173625" y="-443725"/>
            <a:chExt cx="1129225" cy="1439250"/>
          </a:xfrm>
        </p:grpSpPr>
        <p:sp>
          <p:nvSpPr>
            <p:cNvPr id="1428" name="Google Shape;1428;g15d3788dc60_0_156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15d3788dc60_0_156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g15d3788dc60_0_1561"/>
          <p:cNvGrpSpPr/>
          <p:nvPr/>
        </p:nvGrpSpPr>
        <p:grpSpPr>
          <a:xfrm flipH="1">
            <a:off x="7898942" y="-257775"/>
            <a:ext cx="920275" cy="1078300"/>
            <a:chOff x="4679675" y="-443725"/>
            <a:chExt cx="920275" cy="1078300"/>
          </a:xfrm>
        </p:grpSpPr>
        <p:sp>
          <p:nvSpPr>
            <p:cNvPr id="1431" name="Google Shape;1431;g15d3788dc60_0_156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15d3788dc60_0_156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3" name="Google Shape;1433;g15d3788dc60_0_1561"/>
          <p:cNvGrpSpPr/>
          <p:nvPr/>
        </p:nvGrpSpPr>
        <p:grpSpPr>
          <a:xfrm flipH="1">
            <a:off x="7348442" y="-105375"/>
            <a:ext cx="1129225" cy="1439250"/>
            <a:chOff x="5173625" y="-443725"/>
            <a:chExt cx="1129225" cy="1439250"/>
          </a:xfrm>
        </p:grpSpPr>
        <p:sp>
          <p:nvSpPr>
            <p:cNvPr id="1434" name="Google Shape;1434;g15d3788dc60_0_156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15d3788dc60_0_156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6" name="Google Shape;1436;g15d3788dc60_0_1561"/>
          <p:cNvSpPr txBox="1"/>
          <p:nvPr>
            <p:ph idx="1" type="subTitle"/>
          </p:nvPr>
        </p:nvSpPr>
        <p:spPr>
          <a:xfrm>
            <a:off x="1290763" y="3086429"/>
            <a:ext cx="2425500" cy="576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37" name="Google Shape;1437;g15d3788dc60_0_1561"/>
          <p:cNvSpPr txBox="1"/>
          <p:nvPr>
            <p:ph idx="2" type="subTitle"/>
          </p:nvPr>
        </p:nvSpPr>
        <p:spPr>
          <a:xfrm>
            <a:off x="5427738" y="3086429"/>
            <a:ext cx="2425500" cy="57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438" name="Google Shape;1438;g15d3788dc60_0_1561"/>
          <p:cNvSpPr txBox="1"/>
          <p:nvPr>
            <p:ph idx="3" type="subTitle"/>
          </p:nvPr>
        </p:nvSpPr>
        <p:spPr>
          <a:xfrm>
            <a:off x="1290775" y="3562899"/>
            <a:ext cx="2425500" cy="807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9" name="Google Shape;1439;g15d3788dc60_0_1561"/>
          <p:cNvSpPr txBox="1"/>
          <p:nvPr>
            <p:ph idx="4" type="subTitle"/>
          </p:nvPr>
        </p:nvSpPr>
        <p:spPr>
          <a:xfrm>
            <a:off x="5427750" y="3562899"/>
            <a:ext cx="2425500" cy="807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40" name="Google Shape;1440;g15d3788dc60_0_1561"/>
          <p:cNvSpPr txBox="1"/>
          <p:nvPr>
            <p:ph type="title"/>
          </p:nvPr>
        </p:nvSpPr>
        <p:spPr>
          <a:xfrm>
            <a:off x="1704750" y="539700"/>
            <a:ext cx="57345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6" name="Shape 156"/>
        <p:cNvGrpSpPr/>
        <p:nvPr/>
      </p:nvGrpSpPr>
      <p:grpSpPr>
        <a:xfrm>
          <a:off x="0" y="0"/>
          <a:ext cx="0" cy="0"/>
          <a:chOff x="0" y="0"/>
          <a:chExt cx="0" cy="0"/>
        </a:xfrm>
      </p:grpSpPr>
      <p:sp>
        <p:nvSpPr>
          <p:cNvPr id="157" name="Google Shape;157;p52"/>
          <p:cNvSpPr txBox="1"/>
          <p:nvPr>
            <p:ph type="title"/>
          </p:nvPr>
        </p:nvSpPr>
        <p:spPr>
          <a:xfrm>
            <a:off x="2601150" y="3162600"/>
            <a:ext cx="39417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8" name="Google Shape;158;p52"/>
          <p:cNvSpPr txBox="1"/>
          <p:nvPr>
            <p:ph idx="1" type="subTitle"/>
          </p:nvPr>
        </p:nvSpPr>
        <p:spPr>
          <a:xfrm>
            <a:off x="1776005" y="1484125"/>
            <a:ext cx="5592000" cy="171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59" name="Google Shape;159;p52"/>
          <p:cNvGrpSpPr/>
          <p:nvPr/>
        </p:nvGrpSpPr>
        <p:grpSpPr>
          <a:xfrm flipH="1">
            <a:off x="7586434" y="1581995"/>
            <a:ext cx="2290315" cy="1518338"/>
            <a:chOff x="-736445" y="1581995"/>
            <a:chExt cx="2290315" cy="1518338"/>
          </a:xfrm>
        </p:grpSpPr>
        <p:sp>
          <p:nvSpPr>
            <p:cNvPr id="160" name="Google Shape;160;p52"/>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52"/>
            <p:cNvGrpSpPr/>
            <p:nvPr/>
          </p:nvGrpSpPr>
          <p:grpSpPr>
            <a:xfrm>
              <a:off x="-736445" y="1581995"/>
              <a:ext cx="2290315" cy="1518338"/>
              <a:chOff x="-565732" y="1582220"/>
              <a:chExt cx="2290315" cy="1518338"/>
            </a:xfrm>
          </p:grpSpPr>
          <p:sp>
            <p:nvSpPr>
              <p:cNvPr id="162" name="Google Shape;162;p52"/>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52"/>
              <p:cNvGrpSpPr/>
              <p:nvPr/>
            </p:nvGrpSpPr>
            <p:grpSpPr>
              <a:xfrm>
                <a:off x="-565732" y="1582220"/>
                <a:ext cx="2290315" cy="435914"/>
                <a:chOff x="-565732" y="1582220"/>
                <a:chExt cx="2290315" cy="435914"/>
              </a:xfrm>
            </p:grpSpPr>
            <p:sp>
              <p:nvSpPr>
                <p:cNvPr id="164" name="Google Shape;164;p52"/>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2"/>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52"/>
              <p:cNvGrpSpPr/>
              <p:nvPr/>
            </p:nvGrpSpPr>
            <p:grpSpPr>
              <a:xfrm>
                <a:off x="-565732" y="1759770"/>
                <a:ext cx="1948882" cy="441084"/>
                <a:chOff x="-565732" y="1759770"/>
                <a:chExt cx="1948882" cy="441084"/>
              </a:xfrm>
            </p:grpSpPr>
            <p:sp>
              <p:nvSpPr>
                <p:cNvPr id="167" name="Google Shape;167;p52"/>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52"/>
              <p:cNvGrpSpPr/>
              <p:nvPr/>
            </p:nvGrpSpPr>
            <p:grpSpPr>
              <a:xfrm>
                <a:off x="-390503" y="2295383"/>
                <a:ext cx="1572778" cy="118575"/>
                <a:chOff x="-390503" y="2295383"/>
                <a:chExt cx="1572778" cy="118575"/>
              </a:xfrm>
            </p:grpSpPr>
            <p:sp>
              <p:nvSpPr>
                <p:cNvPr id="170" name="Google Shape;170;p52"/>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52"/>
              <p:cNvGrpSpPr/>
              <p:nvPr/>
            </p:nvGrpSpPr>
            <p:grpSpPr>
              <a:xfrm>
                <a:off x="-565732" y="2666266"/>
                <a:ext cx="2239329" cy="434292"/>
                <a:chOff x="-565732" y="2666266"/>
                <a:chExt cx="2239329" cy="434292"/>
              </a:xfrm>
            </p:grpSpPr>
            <p:sp>
              <p:nvSpPr>
                <p:cNvPr id="173" name="Google Shape;173;p52"/>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75" name="Google Shape;175;p52"/>
          <p:cNvGrpSpPr/>
          <p:nvPr/>
        </p:nvGrpSpPr>
        <p:grpSpPr>
          <a:xfrm>
            <a:off x="-736445" y="1581995"/>
            <a:ext cx="2290315" cy="1518338"/>
            <a:chOff x="-736445" y="1581995"/>
            <a:chExt cx="2290315" cy="1518338"/>
          </a:xfrm>
        </p:grpSpPr>
        <p:sp>
          <p:nvSpPr>
            <p:cNvPr id="176" name="Google Shape;176;p52"/>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52"/>
            <p:cNvGrpSpPr/>
            <p:nvPr/>
          </p:nvGrpSpPr>
          <p:grpSpPr>
            <a:xfrm>
              <a:off x="-736445" y="1581995"/>
              <a:ext cx="2290315" cy="1518338"/>
              <a:chOff x="-565732" y="1582220"/>
              <a:chExt cx="2290315" cy="1518338"/>
            </a:xfrm>
          </p:grpSpPr>
          <p:sp>
            <p:nvSpPr>
              <p:cNvPr id="178" name="Google Shape;178;p52"/>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52"/>
              <p:cNvGrpSpPr/>
              <p:nvPr/>
            </p:nvGrpSpPr>
            <p:grpSpPr>
              <a:xfrm>
                <a:off x="-565732" y="1582220"/>
                <a:ext cx="2290315" cy="435914"/>
                <a:chOff x="-565732" y="1582220"/>
                <a:chExt cx="2290315" cy="435914"/>
              </a:xfrm>
            </p:grpSpPr>
            <p:sp>
              <p:nvSpPr>
                <p:cNvPr id="180" name="Google Shape;180;p52"/>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52"/>
              <p:cNvGrpSpPr/>
              <p:nvPr/>
            </p:nvGrpSpPr>
            <p:grpSpPr>
              <a:xfrm>
                <a:off x="-565732" y="1759770"/>
                <a:ext cx="1948882" cy="441084"/>
                <a:chOff x="-565732" y="1759770"/>
                <a:chExt cx="1948882" cy="441084"/>
              </a:xfrm>
            </p:grpSpPr>
            <p:sp>
              <p:nvSpPr>
                <p:cNvPr id="183" name="Google Shape;183;p52"/>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52"/>
              <p:cNvGrpSpPr/>
              <p:nvPr/>
            </p:nvGrpSpPr>
            <p:grpSpPr>
              <a:xfrm>
                <a:off x="-390503" y="2295383"/>
                <a:ext cx="1572778" cy="118575"/>
                <a:chOff x="-390503" y="2295383"/>
                <a:chExt cx="1572778" cy="118575"/>
              </a:xfrm>
            </p:grpSpPr>
            <p:sp>
              <p:nvSpPr>
                <p:cNvPr id="186" name="Google Shape;186;p52"/>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2"/>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2"/>
              <p:cNvGrpSpPr/>
              <p:nvPr/>
            </p:nvGrpSpPr>
            <p:grpSpPr>
              <a:xfrm>
                <a:off x="-565732" y="2666266"/>
                <a:ext cx="2239329" cy="434292"/>
                <a:chOff x="-565732" y="2666266"/>
                <a:chExt cx="2239329" cy="434292"/>
              </a:xfrm>
            </p:grpSpPr>
            <p:sp>
              <p:nvSpPr>
                <p:cNvPr id="189" name="Google Shape;189;p52"/>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91" name="Google Shape;191;p52"/>
          <p:cNvGrpSpPr/>
          <p:nvPr/>
        </p:nvGrpSpPr>
        <p:grpSpPr>
          <a:xfrm flipH="1" rot="10800000">
            <a:off x="3897588" y="4408140"/>
            <a:ext cx="482550" cy="1505350"/>
            <a:chOff x="3121150" y="-443725"/>
            <a:chExt cx="482550" cy="1505350"/>
          </a:xfrm>
        </p:grpSpPr>
        <p:sp>
          <p:nvSpPr>
            <p:cNvPr id="192" name="Google Shape;192;p52"/>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2"/>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52"/>
          <p:cNvGrpSpPr/>
          <p:nvPr/>
        </p:nvGrpSpPr>
        <p:grpSpPr>
          <a:xfrm flipH="1" rot="10800000">
            <a:off x="2766863" y="4835190"/>
            <a:ext cx="929375" cy="1078300"/>
            <a:chOff x="1990425" y="-443725"/>
            <a:chExt cx="929375" cy="1078300"/>
          </a:xfrm>
        </p:grpSpPr>
        <p:sp>
          <p:nvSpPr>
            <p:cNvPr id="195" name="Google Shape;195;p52"/>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52"/>
          <p:cNvGrpSpPr/>
          <p:nvPr/>
        </p:nvGrpSpPr>
        <p:grpSpPr>
          <a:xfrm flipH="1" rot="10800000">
            <a:off x="2063963" y="4474240"/>
            <a:ext cx="1138350" cy="1439250"/>
            <a:chOff x="1287525" y="-443725"/>
            <a:chExt cx="1138350" cy="1439250"/>
          </a:xfrm>
        </p:grpSpPr>
        <p:sp>
          <p:nvSpPr>
            <p:cNvPr id="198" name="Google Shape;198;p52"/>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2"/>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52"/>
          <p:cNvGrpSpPr/>
          <p:nvPr/>
        </p:nvGrpSpPr>
        <p:grpSpPr>
          <a:xfrm flipH="1" rot="10800000">
            <a:off x="4772213" y="4408140"/>
            <a:ext cx="474200" cy="1505350"/>
            <a:chOff x="3995775" y="-443725"/>
            <a:chExt cx="474200" cy="1505350"/>
          </a:xfrm>
        </p:grpSpPr>
        <p:sp>
          <p:nvSpPr>
            <p:cNvPr id="201" name="Google Shape;201;p52"/>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2"/>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52"/>
          <p:cNvGrpSpPr/>
          <p:nvPr/>
        </p:nvGrpSpPr>
        <p:grpSpPr>
          <a:xfrm flipH="1" rot="10800000">
            <a:off x="5456113" y="4835190"/>
            <a:ext cx="920275" cy="1078300"/>
            <a:chOff x="4679675" y="-443725"/>
            <a:chExt cx="920275" cy="1078300"/>
          </a:xfrm>
        </p:grpSpPr>
        <p:sp>
          <p:nvSpPr>
            <p:cNvPr id="204" name="Google Shape;204;p52"/>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2"/>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2"/>
          <p:cNvGrpSpPr/>
          <p:nvPr/>
        </p:nvGrpSpPr>
        <p:grpSpPr>
          <a:xfrm flipH="1" rot="10800000">
            <a:off x="5950063" y="4474240"/>
            <a:ext cx="1129225" cy="1439250"/>
            <a:chOff x="5173625" y="-443725"/>
            <a:chExt cx="1129225" cy="1439250"/>
          </a:xfrm>
        </p:grpSpPr>
        <p:sp>
          <p:nvSpPr>
            <p:cNvPr id="207" name="Google Shape;207;p5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41" name="Shape 1441"/>
        <p:cNvGrpSpPr/>
        <p:nvPr/>
      </p:nvGrpSpPr>
      <p:grpSpPr>
        <a:xfrm>
          <a:off x="0" y="0"/>
          <a:ext cx="0" cy="0"/>
          <a:chOff x="0" y="0"/>
          <a:chExt cx="0" cy="0"/>
        </a:xfrm>
      </p:grpSpPr>
      <p:sp>
        <p:nvSpPr>
          <p:cNvPr id="1442" name="Google Shape;1442;g15d3788dc60_0_1579"/>
          <p:cNvSpPr txBox="1"/>
          <p:nvPr>
            <p:ph type="title"/>
          </p:nvPr>
        </p:nvSpPr>
        <p:spPr>
          <a:xfrm>
            <a:off x="803750" y="1813650"/>
            <a:ext cx="3372600" cy="696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rtl="0"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rtl="0"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rtl="0"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rtl="0"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rtl="0"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rtl="0"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rtl="0"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rtl="0"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p:txBody>
      </p:sp>
      <p:sp>
        <p:nvSpPr>
          <p:cNvPr id="1443" name="Google Shape;1443;g15d3788dc60_0_1579"/>
          <p:cNvSpPr txBox="1"/>
          <p:nvPr>
            <p:ph idx="1" type="subTitle"/>
          </p:nvPr>
        </p:nvSpPr>
        <p:spPr>
          <a:xfrm>
            <a:off x="803738" y="2546138"/>
            <a:ext cx="3453900" cy="954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44" name="Google Shape;1444;g15d3788dc60_0_1579"/>
          <p:cNvGrpSpPr/>
          <p:nvPr/>
        </p:nvGrpSpPr>
        <p:grpSpPr>
          <a:xfrm>
            <a:off x="8429813" y="-482281"/>
            <a:ext cx="474200" cy="1505350"/>
            <a:chOff x="3995775" y="-443725"/>
            <a:chExt cx="474200" cy="1505350"/>
          </a:xfrm>
        </p:grpSpPr>
        <p:sp>
          <p:nvSpPr>
            <p:cNvPr id="1445" name="Google Shape;1445;g15d3788dc60_0_1579"/>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15d3788dc60_0_1579"/>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7" name="Google Shape;1447;g15d3788dc60_0_1579"/>
          <p:cNvGrpSpPr/>
          <p:nvPr/>
        </p:nvGrpSpPr>
        <p:grpSpPr>
          <a:xfrm>
            <a:off x="7118075" y="-467301"/>
            <a:ext cx="920275" cy="1078300"/>
            <a:chOff x="4679675" y="-443725"/>
            <a:chExt cx="920275" cy="1078300"/>
          </a:xfrm>
        </p:grpSpPr>
        <p:sp>
          <p:nvSpPr>
            <p:cNvPr id="1448" name="Google Shape;1448;g15d3788dc60_0_157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15d3788dc60_0_157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0" name="Google Shape;1450;g15d3788dc60_0_1579"/>
          <p:cNvGrpSpPr/>
          <p:nvPr/>
        </p:nvGrpSpPr>
        <p:grpSpPr>
          <a:xfrm>
            <a:off x="7612025" y="-1076901"/>
            <a:ext cx="1129225" cy="1439250"/>
            <a:chOff x="5173625" y="-443725"/>
            <a:chExt cx="1129225" cy="1439250"/>
          </a:xfrm>
        </p:grpSpPr>
        <p:sp>
          <p:nvSpPr>
            <p:cNvPr id="1451" name="Google Shape;1451;g15d3788dc60_0_157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15d3788dc60_0_157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g15d3788dc60_0_1579"/>
          <p:cNvGrpSpPr/>
          <p:nvPr/>
        </p:nvGrpSpPr>
        <p:grpSpPr>
          <a:xfrm>
            <a:off x="7970938" y="-761576"/>
            <a:ext cx="2240950" cy="1657325"/>
            <a:chOff x="4603700" y="-443725"/>
            <a:chExt cx="2240950" cy="1657325"/>
          </a:xfrm>
        </p:grpSpPr>
        <p:sp>
          <p:nvSpPr>
            <p:cNvPr id="1454" name="Google Shape;1454;g15d3788dc60_0_1579"/>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15d3788dc60_0_1579"/>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g15d3788dc60_0_1579"/>
          <p:cNvGrpSpPr/>
          <p:nvPr/>
        </p:nvGrpSpPr>
        <p:grpSpPr>
          <a:xfrm flipH="1" rot="10800000">
            <a:off x="-483488" y="4432692"/>
            <a:ext cx="2014792" cy="473129"/>
            <a:chOff x="-35117" y="4342063"/>
            <a:chExt cx="2014792" cy="473129"/>
          </a:xfrm>
        </p:grpSpPr>
        <p:sp>
          <p:nvSpPr>
            <p:cNvPr id="1457" name="Google Shape;1457;g15d3788dc60_0_157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15d3788dc60_0_157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g15d3788dc60_0_1579"/>
          <p:cNvGrpSpPr/>
          <p:nvPr/>
        </p:nvGrpSpPr>
        <p:grpSpPr>
          <a:xfrm>
            <a:off x="-483496" y="4392827"/>
            <a:ext cx="2014792" cy="473129"/>
            <a:chOff x="-35117" y="4342063"/>
            <a:chExt cx="2014792" cy="473129"/>
          </a:xfrm>
        </p:grpSpPr>
        <p:sp>
          <p:nvSpPr>
            <p:cNvPr id="1460" name="Google Shape;1460;g15d3788dc60_0_157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15d3788dc60_0_1579"/>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2" name="Google Shape;1462;g15d3788dc60_0_1579"/>
          <p:cNvGrpSpPr/>
          <p:nvPr/>
        </p:nvGrpSpPr>
        <p:grpSpPr>
          <a:xfrm>
            <a:off x="239988" y="-482281"/>
            <a:ext cx="482550" cy="1505350"/>
            <a:chOff x="3121150" y="-443725"/>
            <a:chExt cx="482550" cy="1505350"/>
          </a:xfrm>
        </p:grpSpPr>
        <p:sp>
          <p:nvSpPr>
            <p:cNvPr id="1463" name="Google Shape;1463;g15d3788dc60_0_1579"/>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15d3788dc60_0_1579"/>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5" name="Google Shape;1465;g15d3788dc60_0_1579"/>
          <p:cNvGrpSpPr/>
          <p:nvPr/>
        </p:nvGrpSpPr>
        <p:grpSpPr>
          <a:xfrm>
            <a:off x="444769" y="-913981"/>
            <a:ext cx="482550" cy="1505350"/>
            <a:chOff x="3121150" y="-443725"/>
            <a:chExt cx="482550" cy="1505350"/>
          </a:xfrm>
        </p:grpSpPr>
        <p:sp>
          <p:nvSpPr>
            <p:cNvPr id="1466" name="Google Shape;1466;g15d3788dc60_0_1579"/>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15d3788dc60_0_1579"/>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8" name="Google Shape;1468;g15d3788dc60_0_1579"/>
          <p:cNvGrpSpPr/>
          <p:nvPr/>
        </p:nvGrpSpPr>
        <p:grpSpPr>
          <a:xfrm rot="5400000">
            <a:off x="965855" y="-856180"/>
            <a:ext cx="2290315" cy="1518338"/>
            <a:chOff x="-736445" y="1581995"/>
            <a:chExt cx="2290315" cy="1518338"/>
          </a:xfrm>
        </p:grpSpPr>
        <p:sp>
          <p:nvSpPr>
            <p:cNvPr id="1469" name="Google Shape;1469;g15d3788dc60_0_1579"/>
            <p:cNvSpPr/>
            <p:nvPr/>
          </p:nvSpPr>
          <p:spPr>
            <a:xfrm>
              <a:off x="1109379" y="2803495"/>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0" name="Google Shape;1470;g15d3788dc60_0_1579"/>
            <p:cNvGrpSpPr/>
            <p:nvPr/>
          </p:nvGrpSpPr>
          <p:grpSpPr>
            <a:xfrm>
              <a:off x="-736445" y="1581995"/>
              <a:ext cx="2290315" cy="1518338"/>
              <a:chOff x="-565732" y="1582220"/>
              <a:chExt cx="2290315" cy="1518338"/>
            </a:xfrm>
          </p:grpSpPr>
          <p:sp>
            <p:nvSpPr>
              <p:cNvPr id="1471" name="Google Shape;1471;g15d3788dc60_0_1579"/>
              <p:cNvSpPr/>
              <p:nvPr/>
            </p:nvSpPr>
            <p:spPr>
              <a:xfrm>
                <a:off x="-565732" y="2486098"/>
                <a:ext cx="1862289" cy="395491"/>
              </a:xfrm>
              <a:custGeom>
                <a:rect b="b" l="l" r="r" t="t"/>
                <a:pathLst>
                  <a:path extrusionOk="0" h="4803" w="22615">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2" name="Google Shape;1472;g15d3788dc60_0_1579"/>
              <p:cNvGrpSpPr/>
              <p:nvPr/>
            </p:nvGrpSpPr>
            <p:grpSpPr>
              <a:xfrm>
                <a:off x="-565732" y="1582220"/>
                <a:ext cx="2290315" cy="435914"/>
                <a:chOff x="-565732" y="1582220"/>
                <a:chExt cx="2290315" cy="435914"/>
              </a:xfrm>
            </p:grpSpPr>
            <p:sp>
              <p:nvSpPr>
                <p:cNvPr id="1473" name="Google Shape;1473;g15d3788dc60_0_1579"/>
                <p:cNvSpPr/>
                <p:nvPr/>
              </p:nvSpPr>
              <p:spPr>
                <a:xfrm>
                  <a:off x="-565732" y="1622561"/>
                  <a:ext cx="2202713" cy="395573"/>
                </a:xfrm>
                <a:custGeom>
                  <a:rect b="b" l="l" r="r" t="t"/>
                  <a:pathLst>
                    <a:path extrusionOk="0" h="4804" w="26749">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15d3788dc60_0_1579"/>
                <p:cNvSpPr/>
                <p:nvPr/>
              </p:nvSpPr>
              <p:spPr>
                <a:xfrm>
                  <a:off x="1606008" y="158222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g15d3788dc60_0_1579"/>
              <p:cNvGrpSpPr/>
              <p:nvPr/>
            </p:nvGrpSpPr>
            <p:grpSpPr>
              <a:xfrm>
                <a:off x="-565732" y="1759770"/>
                <a:ext cx="1948882" cy="441084"/>
                <a:chOff x="-565732" y="1759770"/>
                <a:chExt cx="1948882" cy="441084"/>
              </a:xfrm>
            </p:grpSpPr>
            <p:sp>
              <p:nvSpPr>
                <p:cNvPr id="1476" name="Google Shape;1476;g15d3788dc60_0_1579"/>
                <p:cNvSpPr/>
                <p:nvPr/>
              </p:nvSpPr>
              <p:spPr>
                <a:xfrm>
                  <a:off x="-565732" y="1805281"/>
                  <a:ext cx="1862289" cy="395573"/>
                </a:xfrm>
                <a:custGeom>
                  <a:rect b="b" l="l" r="r" t="t"/>
                  <a:pathLst>
                    <a:path extrusionOk="0" h="4804" w="22615">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15d3788dc60_0_1579"/>
                <p:cNvSpPr/>
                <p:nvPr/>
              </p:nvSpPr>
              <p:spPr>
                <a:xfrm>
                  <a:off x="1264575" y="175977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8" name="Google Shape;1478;g15d3788dc60_0_1579"/>
              <p:cNvGrpSpPr/>
              <p:nvPr/>
            </p:nvGrpSpPr>
            <p:grpSpPr>
              <a:xfrm>
                <a:off x="-390503" y="2295383"/>
                <a:ext cx="1572778" cy="118575"/>
                <a:chOff x="-390503" y="2295383"/>
                <a:chExt cx="1572778" cy="118575"/>
              </a:xfrm>
            </p:grpSpPr>
            <p:sp>
              <p:nvSpPr>
                <p:cNvPr id="1479" name="Google Shape;1479;g15d3788dc60_0_1579"/>
                <p:cNvSpPr/>
                <p:nvPr/>
              </p:nvSpPr>
              <p:spPr>
                <a:xfrm>
                  <a:off x="-390503" y="2338374"/>
                  <a:ext cx="1474350" cy="32608"/>
                </a:xfrm>
                <a:custGeom>
                  <a:rect b="b" l="l" r="r" t="t"/>
                  <a:pathLst>
                    <a:path extrusionOk="0" h="396" w="17904">
                      <a:moveTo>
                        <a:pt x="0" y="1"/>
                      </a:moveTo>
                      <a:lnTo>
                        <a:pt x="0" y="396"/>
                      </a:lnTo>
                      <a:lnTo>
                        <a:pt x="17903" y="396"/>
                      </a:lnTo>
                      <a:lnTo>
                        <a:pt x="179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5d3788dc60_0_1579"/>
                <p:cNvSpPr/>
                <p:nvPr/>
              </p:nvSpPr>
              <p:spPr>
                <a:xfrm>
                  <a:off x="1063700" y="22953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1" name="Google Shape;1481;g15d3788dc60_0_1579"/>
              <p:cNvGrpSpPr/>
              <p:nvPr/>
            </p:nvGrpSpPr>
            <p:grpSpPr>
              <a:xfrm>
                <a:off x="-565732" y="2666266"/>
                <a:ext cx="2239329" cy="434292"/>
                <a:chOff x="-565732" y="2666266"/>
                <a:chExt cx="2239329" cy="434292"/>
              </a:xfrm>
            </p:grpSpPr>
            <p:sp>
              <p:nvSpPr>
                <p:cNvPr id="1482" name="Google Shape;1482;g15d3788dc60_0_1579"/>
                <p:cNvSpPr/>
                <p:nvPr/>
              </p:nvSpPr>
              <p:spPr>
                <a:xfrm>
                  <a:off x="-565732" y="2666266"/>
                  <a:ext cx="2165163" cy="393021"/>
                </a:xfrm>
                <a:custGeom>
                  <a:rect b="b" l="l" r="r" t="t"/>
                  <a:pathLst>
                    <a:path extrusionOk="0" h="4773" w="26293">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15d3788dc60_0_1579"/>
                <p:cNvSpPr/>
                <p:nvPr/>
              </p:nvSpPr>
              <p:spPr>
                <a:xfrm>
                  <a:off x="1555022" y="298198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484" name="Shape 1484"/>
        <p:cNvGrpSpPr/>
        <p:nvPr/>
      </p:nvGrpSpPr>
      <p:grpSpPr>
        <a:xfrm>
          <a:off x="0" y="0"/>
          <a:ext cx="0" cy="0"/>
          <a:chOff x="0" y="0"/>
          <a:chExt cx="0" cy="0"/>
        </a:xfrm>
      </p:grpSpPr>
      <p:sp>
        <p:nvSpPr>
          <p:cNvPr id="1485" name="Google Shape;1485;g15d3788dc60_0_1622"/>
          <p:cNvSpPr txBox="1"/>
          <p:nvPr>
            <p:ph type="title"/>
          </p:nvPr>
        </p:nvSpPr>
        <p:spPr>
          <a:xfrm>
            <a:off x="719975" y="1777850"/>
            <a:ext cx="21183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486" name="Google Shape;1486;g15d3788dc60_0_1622"/>
          <p:cNvSpPr txBox="1"/>
          <p:nvPr>
            <p:ph idx="1" type="subTitle"/>
          </p:nvPr>
        </p:nvSpPr>
        <p:spPr>
          <a:xfrm>
            <a:off x="719975" y="2314575"/>
            <a:ext cx="21183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7" name="Google Shape;1487;g15d3788dc60_0_1622"/>
          <p:cNvSpPr txBox="1"/>
          <p:nvPr>
            <p:ph idx="2" type="title"/>
          </p:nvPr>
        </p:nvSpPr>
        <p:spPr>
          <a:xfrm>
            <a:off x="3512851" y="1777850"/>
            <a:ext cx="21183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488" name="Google Shape;1488;g15d3788dc60_0_1622"/>
          <p:cNvSpPr txBox="1"/>
          <p:nvPr>
            <p:ph idx="3" type="subTitle"/>
          </p:nvPr>
        </p:nvSpPr>
        <p:spPr>
          <a:xfrm>
            <a:off x="3512850" y="2314575"/>
            <a:ext cx="21183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9" name="Google Shape;1489;g15d3788dc60_0_1622"/>
          <p:cNvSpPr txBox="1"/>
          <p:nvPr>
            <p:ph idx="4" type="title"/>
          </p:nvPr>
        </p:nvSpPr>
        <p:spPr>
          <a:xfrm>
            <a:off x="719975" y="3211250"/>
            <a:ext cx="21183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490" name="Google Shape;1490;g15d3788dc60_0_1622"/>
          <p:cNvSpPr txBox="1"/>
          <p:nvPr>
            <p:ph idx="5" type="subTitle"/>
          </p:nvPr>
        </p:nvSpPr>
        <p:spPr>
          <a:xfrm>
            <a:off x="719975" y="3747975"/>
            <a:ext cx="21183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1" name="Google Shape;1491;g15d3788dc60_0_1622"/>
          <p:cNvSpPr txBox="1"/>
          <p:nvPr>
            <p:ph idx="6" type="title"/>
          </p:nvPr>
        </p:nvSpPr>
        <p:spPr>
          <a:xfrm>
            <a:off x="3512851" y="3211250"/>
            <a:ext cx="21183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492" name="Google Shape;1492;g15d3788dc60_0_1622"/>
          <p:cNvSpPr txBox="1"/>
          <p:nvPr>
            <p:ph idx="7" type="subTitle"/>
          </p:nvPr>
        </p:nvSpPr>
        <p:spPr>
          <a:xfrm>
            <a:off x="3512850" y="3747975"/>
            <a:ext cx="21183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3" name="Google Shape;1493;g15d3788dc60_0_1622"/>
          <p:cNvSpPr txBox="1"/>
          <p:nvPr>
            <p:ph idx="8" type="title"/>
          </p:nvPr>
        </p:nvSpPr>
        <p:spPr>
          <a:xfrm>
            <a:off x="6305728" y="1777850"/>
            <a:ext cx="21183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494" name="Google Shape;1494;g15d3788dc60_0_1622"/>
          <p:cNvSpPr txBox="1"/>
          <p:nvPr>
            <p:ph idx="9" type="subTitle"/>
          </p:nvPr>
        </p:nvSpPr>
        <p:spPr>
          <a:xfrm>
            <a:off x="6305725" y="2314575"/>
            <a:ext cx="21183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5" name="Google Shape;1495;g15d3788dc60_0_1622"/>
          <p:cNvSpPr txBox="1"/>
          <p:nvPr>
            <p:ph idx="13" type="title"/>
          </p:nvPr>
        </p:nvSpPr>
        <p:spPr>
          <a:xfrm>
            <a:off x="6305728" y="3211250"/>
            <a:ext cx="21183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496" name="Google Shape;1496;g15d3788dc60_0_1622"/>
          <p:cNvSpPr txBox="1"/>
          <p:nvPr>
            <p:ph idx="14" type="subTitle"/>
          </p:nvPr>
        </p:nvSpPr>
        <p:spPr>
          <a:xfrm>
            <a:off x="6305725" y="3747975"/>
            <a:ext cx="21183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7" name="Google Shape;1497;g15d3788dc60_0_1622"/>
          <p:cNvSpPr txBox="1"/>
          <p:nvPr>
            <p:ph idx="15" type="title"/>
          </p:nvPr>
        </p:nvSpPr>
        <p:spPr>
          <a:xfrm>
            <a:off x="1485450" y="539700"/>
            <a:ext cx="61731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grpSp>
        <p:nvGrpSpPr>
          <p:cNvPr id="1498" name="Google Shape;1498;g15d3788dc60_0_1622"/>
          <p:cNvGrpSpPr/>
          <p:nvPr/>
        </p:nvGrpSpPr>
        <p:grpSpPr>
          <a:xfrm>
            <a:off x="7895789" y="-867371"/>
            <a:ext cx="1368260" cy="1078296"/>
            <a:chOff x="4231725" y="-443721"/>
            <a:chExt cx="1368260" cy="1078296"/>
          </a:xfrm>
        </p:grpSpPr>
        <p:sp>
          <p:nvSpPr>
            <p:cNvPr id="1499" name="Google Shape;1499;g15d3788dc60_0_162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15d3788dc60_0_162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1" name="Google Shape;1501;g15d3788dc60_0_1622"/>
          <p:cNvGrpSpPr/>
          <p:nvPr/>
        </p:nvGrpSpPr>
        <p:grpSpPr>
          <a:xfrm>
            <a:off x="8380489" y="-105375"/>
            <a:ext cx="1129225" cy="1439250"/>
            <a:chOff x="5173625" y="-443725"/>
            <a:chExt cx="1129225" cy="1439250"/>
          </a:xfrm>
        </p:grpSpPr>
        <p:sp>
          <p:nvSpPr>
            <p:cNvPr id="1502" name="Google Shape;1502;g15d3788dc60_0_1622"/>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5d3788dc60_0_1622"/>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g15d3788dc60_0_1622"/>
          <p:cNvGrpSpPr/>
          <p:nvPr/>
        </p:nvGrpSpPr>
        <p:grpSpPr>
          <a:xfrm>
            <a:off x="8142568" y="-638771"/>
            <a:ext cx="1368260" cy="1078296"/>
            <a:chOff x="4231725" y="-443721"/>
            <a:chExt cx="1368260" cy="1078296"/>
          </a:xfrm>
        </p:grpSpPr>
        <p:sp>
          <p:nvSpPr>
            <p:cNvPr id="1505" name="Google Shape;1505;g15d3788dc60_0_162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5d3788dc60_0_162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g15d3788dc60_0_1622"/>
          <p:cNvGrpSpPr/>
          <p:nvPr/>
        </p:nvGrpSpPr>
        <p:grpSpPr>
          <a:xfrm flipH="1">
            <a:off x="149468" y="-695771"/>
            <a:ext cx="1368260" cy="1078296"/>
            <a:chOff x="4231725" y="-443721"/>
            <a:chExt cx="1368260" cy="1078296"/>
          </a:xfrm>
        </p:grpSpPr>
        <p:sp>
          <p:nvSpPr>
            <p:cNvPr id="1508" name="Google Shape;1508;g15d3788dc60_0_162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5d3788dc60_0_162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g15d3788dc60_0_1622"/>
          <p:cNvGrpSpPr/>
          <p:nvPr/>
        </p:nvGrpSpPr>
        <p:grpSpPr>
          <a:xfrm flipH="1">
            <a:off x="-97311" y="-467171"/>
            <a:ext cx="1368260" cy="1078296"/>
            <a:chOff x="4231725" y="-443721"/>
            <a:chExt cx="1368260" cy="1078296"/>
          </a:xfrm>
        </p:grpSpPr>
        <p:sp>
          <p:nvSpPr>
            <p:cNvPr id="1511" name="Google Shape;1511;g15d3788dc60_0_162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15d3788dc60_0_162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3" name="Google Shape;1513;g15d3788dc60_0_1622"/>
          <p:cNvGrpSpPr/>
          <p:nvPr/>
        </p:nvGrpSpPr>
        <p:grpSpPr>
          <a:xfrm flipH="1">
            <a:off x="-609048" y="-238571"/>
            <a:ext cx="1368260" cy="1078296"/>
            <a:chOff x="4231725" y="-443721"/>
            <a:chExt cx="1368260" cy="1078296"/>
          </a:xfrm>
        </p:grpSpPr>
        <p:sp>
          <p:nvSpPr>
            <p:cNvPr id="1514" name="Google Shape;1514;g15d3788dc60_0_1622"/>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15d3788dc60_0_1622"/>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16" name="Google Shape;1516;g15d3788dc60_0_1622"/>
          <p:cNvCxnSpPr/>
          <p:nvPr/>
        </p:nvCxnSpPr>
        <p:spPr>
          <a:xfrm>
            <a:off x="-6850" y="4601725"/>
            <a:ext cx="8517600" cy="0"/>
          </a:xfrm>
          <a:prstGeom prst="straightConnector1">
            <a:avLst/>
          </a:prstGeom>
          <a:noFill/>
          <a:ln cap="flat" cmpd="sng" w="28575">
            <a:solidFill>
              <a:schemeClr val="dk1"/>
            </a:solidFill>
            <a:prstDash val="solid"/>
            <a:round/>
            <a:headEnd len="sm" w="sm" type="none"/>
            <a:tailEnd len="med" w="med" type="oval"/>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1517" name="Shape 1517"/>
        <p:cNvGrpSpPr/>
        <p:nvPr/>
      </p:nvGrpSpPr>
      <p:grpSpPr>
        <a:xfrm>
          <a:off x="0" y="0"/>
          <a:ext cx="0" cy="0"/>
          <a:chOff x="0" y="0"/>
          <a:chExt cx="0" cy="0"/>
        </a:xfrm>
      </p:grpSpPr>
      <p:grpSp>
        <p:nvGrpSpPr>
          <p:cNvPr id="1518" name="Google Shape;1518;g15d3788dc60_0_1655"/>
          <p:cNvGrpSpPr/>
          <p:nvPr/>
        </p:nvGrpSpPr>
        <p:grpSpPr>
          <a:xfrm>
            <a:off x="7068170" y="-466234"/>
            <a:ext cx="1368260" cy="1078296"/>
            <a:chOff x="4231725" y="-443721"/>
            <a:chExt cx="1368260" cy="1078296"/>
          </a:xfrm>
        </p:grpSpPr>
        <p:sp>
          <p:nvSpPr>
            <p:cNvPr id="1519" name="Google Shape;1519;g15d3788dc60_0_1655"/>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15d3788dc60_0_1655"/>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1" name="Google Shape;1521;g15d3788dc60_0_1655"/>
          <p:cNvGrpSpPr/>
          <p:nvPr/>
        </p:nvGrpSpPr>
        <p:grpSpPr>
          <a:xfrm>
            <a:off x="8010070" y="-466238"/>
            <a:ext cx="1129225" cy="1439250"/>
            <a:chOff x="5173625" y="-443725"/>
            <a:chExt cx="1129225" cy="1439250"/>
          </a:xfrm>
        </p:grpSpPr>
        <p:sp>
          <p:nvSpPr>
            <p:cNvPr id="1522" name="Google Shape;1522;g15d3788dc60_0_165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15d3788dc60_0_165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4" name="Google Shape;1524;g15d3788dc60_0_1655"/>
          <p:cNvGrpSpPr/>
          <p:nvPr/>
        </p:nvGrpSpPr>
        <p:grpSpPr>
          <a:xfrm flipH="1">
            <a:off x="707991" y="-472343"/>
            <a:ext cx="920275" cy="1078300"/>
            <a:chOff x="4679675" y="-443725"/>
            <a:chExt cx="920275" cy="1078300"/>
          </a:xfrm>
        </p:grpSpPr>
        <p:sp>
          <p:nvSpPr>
            <p:cNvPr id="1525" name="Google Shape;1525;g15d3788dc60_0_165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15d3788dc60_0_165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7" name="Google Shape;1527;g15d3788dc60_0_1655"/>
          <p:cNvGrpSpPr/>
          <p:nvPr/>
        </p:nvGrpSpPr>
        <p:grpSpPr>
          <a:xfrm flipH="1">
            <a:off x="5091" y="-472343"/>
            <a:ext cx="1129225" cy="1439250"/>
            <a:chOff x="5173625" y="-443725"/>
            <a:chExt cx="1129225" cy="1439250"/>
          </a:xfrm>
        </p:grpSpPr>
        <p:sp>
          <p:nvSpPr>
            <p:cNvPr id="1528" name="Google Shape;1528;g15d3788dc60_0_165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15d3788dc60_0_165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0" name="Google Shape;1530;g15d3788dc60_0_1655"/>
          <p:cNvGrpSpPr/>
          <p:nvPr/>
        </p:nvGrpSpPr>
        <p:grpSpPr>
          <a:xfrm>
            <a:off x="8479270" y="-223284"/>
            <a:ext cx="1368260" cy="1078296"/>
            <a:chOff x="4231725" y="-443721"/>
            <a:chExt cx="1368260" cy="1078296"/>
          </a:xfrm>
        </p:grpSpPr>
        <p:sp>
          <p:nvSpPr>
            <p:cNvPr id="1531" name="Google Shape;1531;g15d3788dc60_0_1655"/>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15d3788dc60_0_1655"/>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3" name="Google Shape;1533;g15d3788dc60_0_1655"/>
          <p:cNvGrpSpPr/>
          <p:nvPr/>
        </p:nvGrpSpPr>
        <p:grpSpPr>
          <a:xfrm flipH="1">
            <a:off x="-98709" y="-223280"/>
            <a:ext cx="920275" cy="1078300"/>
            <a:chOff x="4679675" y="-443725"/>
            <a:chExt cx="920275" cy="1078300"/>
          </a:xfrm>
        </p:grpSpPr>
        <p:sp>
          <p:nvSpPr>
            <p:cNvPr id="1534" name="Google Shape;1534;g15d3788dc60_0_165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15d3788dc60_0_165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6" name="Google Shape;1536;g15d3788dc60_0_1655"/>
          <p:cNvSpPr txBox="1"/>
          <p:nvPr>
            <p:ph type="title"/>
          </p:nvPr>
        </p:nvSpPr>
        <p:spPr>
          <a:xfrm>
            <a:off x="1774800" y="539700"/>
            <a:ext cx="55944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37" name="Shape 1537"/>
        <p:cNvGrpSpPr/>
        <p:nvPr/>
      </p:nvGrpSpPr>
      <p:grpSpPr>
        <a:xfrm>
          <a:off x="0" y="0"/>
          <a:ext cx="0" cy="0"/>
          <a:chOff x="0" y="0"/>
          <a:chExt cx="0" cy="0"/>
        </a:xfrm>
      </p:grpSpPr>
      <p:sp>
        <p:nvSpPr>
          <p:cNvPr id="1538" name="Google Shape;1538;g15d3788dc60_0_1675"/>
          <p:cNvSpPr txBox="1"/>
          <p:nvPr>
            <p:ph type="ctrTitle"/>
          </p:nvPr>
        </p:nvSpPr>
        <p:spPr>
          <a:xfrm>
            <a:off x="713325" y="565547"/>
            <a:ext cx="4069500" cy="124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200"/>
              <a:buNone/>
              <a:defRPr sz="65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39" name="Google Shape;1539;g15d3788dc60_0_1675"/>
          <p:cNvSpPr txBox="1"/>
          <p:nvPr>
            <p:ph idx="1" type="subTitle"/>
          </p:nvPr>
        </p:nvSpPr>
        <p:spPr>
          <a:xfrm>
            <a:off x="713325" y="1736300"/>
            <a:ext cx="3583500" cy="831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0" name="Google Shape;1540;g15d3788dc60_0_1675"/>
          <p:cNvSpPr txBox="1"/>
          <p:nvPr/>
        </p:nvSpPr>
        <p:spPr>
          <a:xfrm>
            <a:off x="713325" y="3571950"/>
            <a:ext cx="3328800" cy="69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b="0" i="0" sz="1000" u="none" cap="none" strike="noStrike">
              <a:solidFill>
                <a:schemeClr val="accent1"/>
              </a:solidFill>
              <a:latin typeface="Montserrat"/>
              <a:ea typeface="Montserrat"/>
              <a:cs typeface="Montserrat"/>
              <a:sym typeface="Montserrat"/>
            </a:endParaRPr>
          </a:p>
        </p:txBody>
      </p:sp>
      <p:sp>
        <p:nvSpPr>
          <p:cNvPr id="1541" name="Google Shape;1541;g15d3788dc60_0_1675"/>
          <p:cNvSpPr/>
          <p:nvPr/>
        </p:nvSpPr>
        <p:spPr>
          <a:xfrm>
            <a:off x="8125138" y="11790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2" name="Google Shape;1542;g15d3788dc60_0_1675"/>
          <p:cNvGrpSpPr/>
          <p:nvPr/>
        </p:nvGrpSpPr>
        <p:grpSpPr>
          <a:xfrm flipH="1">
            <a:off x="7136201" y="4054216"/>
            <a:ext cx="2074949" cy="962379"/>
            <a:chOff x="-85248" y="3960975"/>
            <a:chExt cx="2074949" cy="962379"/>
          </a:xfrm>
        </p:grpSpPr>
        <p:grpSp>
          <p:nvGrpSpPr>
            <p:cNvPr id="1543" name="Google Shape;1543;g15d3788dc60_0_1675"/>
            <p:cNvGrpSpPr/>
            <p:nvPr/>
          </p:nvGrpSpPr>
          <p:grpSpPr>
            <a:xfrm>
              <a:off x="-44137" y="3960975"/>
              <a:ext cx="2033838" cy="459179"/>
              <a:chOff x="-101291" y="3971002"/>
              <a:chExt cx="2033838" cy="459179"/>
            </a:xfrm>
          </p:grpSpPr>
          <p:sp>
            <p:nvSpPr>
              <p:cNvPr id="1544" name="Google Shape;1544;g15d3788dc60_0_1675"/>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15d3788dc60_0_1675"/>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6" name="Google Shape;1546;g15d3788dc60_0_1675"/>
            <p:cNvGrpSpPr/>
            <p:nvPr/>
          </p:nvGrpSpPr>
          <p:grpSpPr>
            <a:xfrm>
              <a:off x="-85248" y="4203623"/>
              <a:ext cx="2014792" cy="469196"/>
              <a:chOff x="-35117" y="4163517"/>
              <a:chExt cx="2014792" cy="469196"/>
            </a:xfrm>
          </p:grpSpPr>
          <p:sp>
            <p:nvSpPr>
              <p:cNvPr id="1547" name="Google Shape;1547;g15d3788dc60_0_1675"/>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15d3788dc60_0_1675"/>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9" name="Google Shape;1549;g15d3788dc60_0_1675"/>
            <p:cNvGrpSpPr/>
            <p:nvPr/>
          </p:nvGrpSpPr>
          <p:grpSpPr>
            <a:xfrm>
              <a:off x="-85248" y="4454155"/>
              <a:ext cx="2014792" cy="469200"/>
              <a:chOff x="-35117" y="4345992"/>
              <a:chExt cx="2014792" cy="469200"/>
            </a:xfrm>
          </p:grpSpPr>
          <p:sp>
            <p:nvSpPr>
              <p:cNvPr id="1550" name="Google Shape;1550;g15d3788dc60_0_167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15d3788dc60_0_1675"/>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52" name="Google Shape;1552;g15d3788dc60_0_1675"/>
          <p:cNvGrpSpPr/>
          <p:nvPr/>
        </p:nvGrpSpPr>
        <p:grpSpPr>
          <a:xfrm>
            <a:off x="7691206" y="833500"/>
            <a:ext cx="2649775" cy="3476500"/>
            <a:chOff x="7691206" y="833500"/>
            <a:chExt cx="2649775" cy="3476500"/>
          </a:xfrm>
        </p:grpSpPr>
        <p:sp>
          <p:nvSpPr>
            <p:cNvPr id="1553" name="Google Shape;1553;g15d3788dc60_0_1675"/>
            <p:cNvSpPr/>
            <p:nvPr/>
          </p:nvSpPr>
          <p:spPr>
            <a:xfrm>
              <a:off x="7691206" y="2268175"/>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15d3788dc60_0_1675"/>
            <p:cNvSpPr/>
            <p:nvPr/>
          </p:nvSpPr>
          <p:spPr>
            <a:xfrm>
              <a:off x="7691206" y="2758300"/>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5" name="Google Shape;1555;g15d3788dc60_0_1675"/>
            <p:cNvGrpSpPr/>
            <p:nvPr/>
          </p:nvGrpSpPr>
          <p:grpSpPr>
            <a:xfrm>
              <a:off x="7795306" y="833500"/>
              <a:ext cx="2545675" cy="3476500"/>
              <a:chOff x="7795306" y="833500"/>
              <a:chExt cx="2545675" cy="3476500"/>
            </a:xfrm>
          </p:grpSpPr>
          <p:sp>
            <p:nvSpPr>
              <p:cNvPr id="1556" name="Google Shape;1556;g15d3788dc60_0_1675"/>
              <p:cNvSpPr/>
              <p:nvPr/>
            </p:nvSpPr>
            <p:spPr>
              <a:xfrm>
                <a:off x="7900181" y="2373025"/>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15d3788dc60_0_1675"/>
              <p:cNvSpPr/>
              <p:nvPr/>
            </p:nvSpPr>
            <p:spPr>
              <a:xfrm>
                <a:off x="7988331" y="1479400"/>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15d3788dc60_0_1675"/>
              <p:cNvSpPr/>
              <p:nvPr/>
            </p:nvSpPr>
            <p:spPr>
              <a:xfrm>
                <a:off x="7795306" y="833500"/>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15d3788dc60_0_1675"/>
              <p:cNvSpPr/>
              <p:nvPr/>
            </p:nvSpPr>
            <p:spPr>
              <a:xfrm>
                <a:off x="7900181" y="2653425"/>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15d3788dc60_0_1675"/>
              <p:cNvSpPr/>
              <p:nvPr/>
            </p:nvSpPr>
            <p:spPr>
              <a:xfrm>
                <a:off x="7988331" y="2750700"/>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15d3788dc60_0_1675"/>
              <p:cNvSpPr/>
              <p:nvPr/>
            </p:nvSpPr>
            <p:spPr>
              <a:xfrm>
                <a:off x="7795306" y="2828200"/>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2" name="Google Shape;1562;g15d3788dc60_0_1675"/>
              <p:cNvGrpSpPr/>
              <p:nvPr/>
            </p:nvGrpSpPr>
            <p:grpSpPr>
              <a:xfrm>
                <a:off x="8530783" y="2299824"/>
                <a:ext cx="640686" cy="543854"/>
                <a:chOff x="10364519" y="2624211"/>
                <a:chExt cx="640686" cy="543854"/>
              </a:xfrm>
            </p:grpSpPr>
            <p:sp>
              <p:nvSpPr>
                <p:cNvPr id="1563" name="Google Shape;1563;g15d3788dc60_0_1675"/>
                <p:cNvSpPr/>
                <p:nvPr/>
              </p:nvSpPr>
              <p:spPr>
                <a:xfrm>
                  <a:off x="10364519" y="2624211"/>
                  <a:ext cx="640686" cy="136629"/>
                </a:xfrm>
                <a:custGeom>
                  <a:rect b="b" l="l" r="r" t="t"/>
                  <a:pathLst>
                    <a:path extrusionOk="0" h="3131" w="14682">
                      <a:moveTo>
                        <a:pt x="426" y="0"/>
                      </a:moveTo>
                      <a:lnTo>
                        <a:pt x="0" y="395"/>
                      </a:lnTo>
                      <a:lnTo>
                        <a:pt x="2736" y="3131"/>
                      </a:lnTo>
                      <a:lnTo>
                        <a:pt x="14681" y="3131"/>
                      </a:lnTo>
                      <a:lnTo>
                        <a:pt x="14681" y="2553"/>
                      </a:lnTo>
                      <a:lnTo>
                        <a:pt x="2979" y="2553"/>
                      </a:lnTo>
                      <a:lnTo>
                        <a:pt x="426"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15d3788dc60_0_1675"/>
                <p:cNvSpPr/>
                <p:nvPr/>
              </p:nvSpPr>
              <p:spPr>
                <a:xfrm>
                  <a:off x="10375123" y="3040687"/>
                  <a:ext cx="630082" cy="127378"/>
                </a:xfrm>
                <a:custGeom>
                  <a:rect b="b" l="l" r="r" t="t"/>
                  <a:pathLst>
                    <a:path extrusionOk="0" h="2919" w="14439">
                      <a:moveTo>
                        <a:pt x="2493" y="0"/>
                      </a:moveTo>
                      <a:lnTo>
                        <a:pt x="0" y="2493"/>
                      </a:lnTo>
                      <a:lnTo>
                        <a:pt x="395" y="2918"/>
                      </a:lnTo>
                      <a:lnTo>
                        <a:pt x="2736" y="578"/>
                      </a:lnTo>
                      <a:lnTo>
                        <a:pt x="14438" y="578"/>
                      </a:lnTo>
                      <a:lnTo>
                        <a:pt x="1443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565" name="Shape 1565"/>
        <p:cNvGrpSpPr/>
        <p:nvPr/>
      </p:nvGrpSpPr>
      <p:grpSpPr>
        <a:xfrm>
          <a:off x="0" y="0"/>
          <a:ext cx="0" cy="0"/>
          <a:chOff x="0" y="0"/>
          <a:chExt cx="0" cy="0"/>
        </a:xfrm>
      </p:grpSpPr>
      <p:grpSp>
        <p:nvGrpSpPr>
          <p:cNvPr id="1566" name="Google Shape;1566;g15d3788dc60_0_1703"/>
          <p:cNvGrpSpPr/>
          <p:nvPr/>
        </p:nvGrpSpPr>
        <p:grpSpPr>
          <a:xfrm>
            <a:off x="1050348" y="-469529"/>
            <a:ext cx="1195349" cy="1078296"/>
            <a:chOff x="4404625" y="-443721"/>
            <a:chExt cx="1195349" cy="1078296"/>
          </a:xfrm>
        </p:grpSpPr>
        <p:sp>
          <p:nvSpPr>
            <p:cNvPr id="1567" name="Google Shape;1567;g15d3788dc60_0_1703"/>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15d3788dc60_0_1703"/>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g15d3788dc60_0_1703"/>
          <p:cNvGrpSpPr/>
          <p:nvPr/>
        </p:nvGrpSpPr>
        <p:grpSpPr>
          <a:xfrm rot="-5400000">
            <a:off x="-393663" y="-505554"/>
            <a:ext cx="2181860" cy="892524"/>
            <a:chOff x="6525475" y="148600"/>
            <a:chExt cx="2808779" cy="1148975"/>
          </a:xfrm>
        </p:grpSpPr>
        <p:sp>
          <p:nvSpPr>
            <p:cNvPr id="1570" name="Google Shape;1570;g15d3788dc60_0_1703"/>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15d3788dc60_0_1703"/>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2" name="Google Shape;1572;g15d3788dc60_0_1703"/>
          <p:cNvGrpSpPr/>
          <p:nvPr/>
        </p:nvGrpSpPr>
        <p:grpSpPr>
          <a:xfrm rot="-5400000">
            <a:off x="38041" y="-247489"/>
            <a:ext cx="2181860" cy="892524"/>
            <a:chOff x="6525475" y="148600"/>
            <a:chExt cx="2808779" cy="1148975"/>
          </a:xfrm>
        </p:grpSpPr>
        <p:sp>
          <p:nvSpPr>
            <p:cNvPr id="1573" name="Google Shape;1573;g15d3788dc60_0_1703"/>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15d3788dc60_0_1703"/>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5" name="Google Shape;1575;g15d3788dc60_0_1703"/>
          <p:cNvGrpSpPr/>
          <p:nvPr/>
        </p:nvGrpSpPr>
        <p:grpSpPr>
          <a:xfrm flipH="1">
            <a:off x="6888679" y="-997821"/>
            <a:ext cx="1994692" cy="2439925"/>
            <a:chOff x="403405" y="-997821"/>
            <a:chExt cx="1994692" cy="2439925"/>
          </a:xfrm>
        </p:grpSpPr>
        <p:grpSp>
          <p:nvGrpSpPr>
            <p:cNvPr id="1576" name="Google Shape;1576;g15d3788dc60_0_1703"/>
            <p:cNvGrpSpPr/>
            <p:nvPr/>
          </p:nvGrpSpPr>
          <p:grpSpPr>
            <a:xfrm>
              <a:off x="1202748" y="-317129"/>
              <a:ext cx="1195349" cy="1078296"/>
              <a:chOff x="4404625" y="-443721"/>
              <a:chExt cx="1195349" cy="1078296"/>
            </a:xfrm>
          </p:grpSpPr>
          <p:sp>
            <p:nvSpPr>
              <p:cNvPr id="1577" name="Google Shape;1577;g15d3788dc60_0_1703"/>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15d3788dc60_0_1703"/>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9" name="Google Shape;1579;g15d3788dc60_0_1703"/>
            <p:cNvGrpSpPr/>
            <p:nvPr/>
          </p:nvGrpSpPr>
          <p:grpSpPr>
            <a:xfrm rot="-5400000">
              <a:off x="-241263" y="-353154"/>
              <a:ext cx="2181860" cy="892524"/>
              <a:chOff x="6525475" y="148600"/>
              <a:chExt cx="2808779" cy="1148975"/>
            </a:xfrm>
          </p:grpSpPr>
          <p:sp>
            <p:nvSpPr>
              <p:cNvPr id="1580" name="Google Shape;1580;g15d3788dc60_0_1703"/>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15d3788dc60_0_1703"/>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g15d3788dc60_0_1703"/>
            <p:cNvGrpSpPr/>
            <p:nvPr/>
          </p:nvGrpSpPr>
          <p:grpSpPr>
            <a:xfrm rot="-5400000">
              <a:off x="182166" y="-95089"/>
              <a:ext cx="2181860" cy="892524"/>
              <a:chOff x="6525475" y="148600"/>
              <a:chExt cx="2808779" cy="1148975"/>
            </a:xfrm>
          </p:grpSpPr>
          <p:sp>
            <p:nvSpPr>
              <p:cNvPr id="1583" name="Google Shape;1583;g15d3788dc60_0_1703"/>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g15d3788dc60_0_1703"/>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5" name="Google Shape;1585;g15d3788dc60_0_1703"/>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700"/>
              <a:buNone/>
              <a:defRPr/>
            </a:lvl1pPr>
            <a:lvl2pPr lvl="1" rtl="0" algn="ctr">
              <a:lnSpc>
                <a:spcPct val="100000"/>
              </a:lnSpc>
              <a:spcBef>
                <a:spcPts val="0"/>
              </a:spcBef>
              <a:spcAft>
                <a:spcPts val="0"/>
              </a:spcAft>
              <a:buSzPts val="2500"/>
              <a:buNone/>
              <a:defRPr/>
            </a:lvl2pPr>
            <a:lvl3pPr lvl="2" rtl="0" algn="ctr">
              <a:lnSpc>
                <a:spcPct val="100000"/>
              </a:lnSpc>
              <a:spcBef>
                <a:spcPts val="0"/>
              </a:spcBef>
              <a:spcAft>
                <a:spcPts val="0"/>
              </a:spcAft>
              <a:buSzPts val="2500"/>
              <a:buNone/>
              <a:defRPr/>
            </a:lvl3pPr>
            <a:lvl4pPr lvl="3" rtl="0" algn="ctr">
              <a:lnSpc>
                <a:spcPct val="100000"/>
              </a:lnSpc>
              <a:spcBef>
                <a:spcPts val="0"/>
              </a:spcBef>
              <a:spcAft>
                <a:spcPts val="0"/>
              </a:spcAft>
              <a:buSzPts val="2500"/>
              <a:buNone/>
              <a:defRPr/>
            </a:lvl4pPr>
            <a:lvl5pPr lvl="4" rtl="0" algn="ctr">
              <a:lnSpc>
                <a:spcPct val="100000"/>
              </a:lnSpc>
              <a:spcBef>
                <a:spcPts val="0"/>
              </a:spcBef>
              <a:spcAft>
                <a:spcPts val="0"/>
              </a:spcAft>
              <a:buSzPts val="2500"/>
              <a:buNone/>
              <a:defRPr/>
            </a:lvl5pPr>
            <a:lvl6pPr lvl="5" rtl="0" algn="ctr">
              <a:lnSpc>
                <a:spcPct val="100000"/>
              </a:lnSpc>
              <a:spcBef>
                <a:spcPts val="0"/>
              </a:spcBef>
              <a:spcAft>
                <a:spcPts val="0"/>
              </a:spcAft>
              <a:buSzPts val="2500"/>
              <a:buNone/>
              <a:defRPr/>
            </a:lvl6pPr>
            <a:lvl7pPr lvl="6" rtl="0" algn="ctr">
              <a:lnSpc>
                <a:spcPct val="100000"/>
              </a:lnSpc>
              <a:spcBef>
                <a:spcPts val="0"/>
              </a:spcBef>
              <a:spcAft>
                <a:spcPts val="0"/>
              </a:spcAft>
              <a:buSzPts val="2500"/>
              <a:buNone/>
              <a:defRPr/>
            </a:lvl7pPr>
            <a:lvl8pPr lvl="7" rtl="0" algn="ctr">
              <a:lnSpc>
                <a:spcPct val="100000"/>
              </a:lnSpc>
              <a:spcBef>
                <a:spcPts val="0"/>
              </a:spcBef>
              <a:spcAft>
                <a:spcPts val="0"/>
              </a:spcAft>
              <a:buSzPts val="2500"/>
              <a:buNone/>
              <a:defRPr/>
            </a:lvl8pPr>
            <a:lvl9pPr lvl="8" rtl="0" algn="ctr">
              <a:lnSpc>
                <a:spcPct val="100000"/>
              </a:lnSpc>
              <a:spcBef>
                <a:spcPts val="0"/>
              </a:spcBef>
              <a:spcAft>
                <a:spcPts val="0"/>
              </a:spcAft>
              <a:buSzPts val="2500"/>
              <a:buNone/>
              <a:defRPr/>
            </a:lvl9pPr>
          </a:lstStyle>
          <a:p/>
        </p:txBody>
      </p:sp>
      <p:sp>
        <p:nvSpPr>
          <p:cNvPr id="1586" name="Google Shape;1586;g15d3788dc60_0_1703"/>
          <p:cNvSpPr txBox="1"/>
          <p:nvPr>
            <p:ph idx="1" type="body"/>
          </p:nvPr>
        </p:nvSpPr>
        <p:spPr>
          <a:xfrm>
            <a:off x="713250" y="1342250"/>
            <a:ext cx="7717500" cy="3261600"/>
          </a:xfrm>
          <a:prstGeom prst="rect">
            <a:avLst/>
          </a:prstGeom>
          <a:noFill/>
          <a:ln>
            <a:noFill/>
          </a:ln>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chemeClr val="accent1"/>
              </a:buClr>
              <a:buSzPts val="1400"/>
              <a:buFont typeface="Lato"/>
              <a:buChar char="○"/>
              <a:defRPr/>
            </a:lvl1pPr>
            <a:lvl2pPr indent="-317500" lvl="1" marL="914400" rtl="0" algn="l">
              <a:lnSpc>
                <a:spcPct val="100000"/>
              </a:lnSpc>
              <a:spcBef>
                <a:spcPts val="1600"/>
              </a:spcBef>
              <a:spcAft>
                <a:spcPts val="0"/>
              </a:spcAft>
              <a:buSzPts val="1400"/>
              <a:buFont typeface="Lato"/>
              <a:buChar char="○"/>
              <a:defRPr/>
            </a:lvl2pPr>
            <a:lvl3pPr indent="-317500" lvl="2" marL="1371600" rtl="0" algn="l">
              <a:lnSpc>
                <a:spcPct val="100000"/>
              </a:lnSpc>
              <a:spcBef>
                <a:spcPts val="1600"/>
              </a:spcBef>
              <a:spcAft>
                <a:spcPts val="0"/>
              </a:spcAft>
              <a:buSzPts val="1400"/>
              <a:buFont typeface="Lato"/>
              <a:buChar char="■"/>
              <a:defRPr/>
            </a:lvl3pPr>
            <a:lvl4pPr indent="-317500" lvl="3" marL="1828800" rtl="0" algn="l">
              <a:lnSpc>
                <a:spcPct val="100000"/>
              </a:lnSpc>
              <a:spcBef>
                <a:spcPts val="1600"/>
              </a:spcBef>
              <a:spcAft>
                <a:spcPts val="0"/>
              </a:spcAft>
              <a:buSzPts val="1400"/>
              <a:buFont typeface="Lato"/>
              <a:buChar char="●"/>
              <a:defRPr/>
            </a:lvl4pPr>
            <a:lvl5pPr indent="-317500" lvl="4" marL="2286000" rtl="0" algn="l">
              <a:lnSpc>
                <a:spcPct val="100000"/>
              </a:lnSpc>
              <a:spcBef>
                <a:spcPts val="1600"/>
              </a:spcBef>
              <a:spcAft>
                <a:spcPts val="0"/>
              </a:spcAft>
              <a:buSzPts val="1400"/>
              <a:buFont typeface="Lato"/>
              <a:buChar char="○"/>
              <a:defRPr/>
            </a:lvl5pPr>
            <a:lvl6pPr indent="-317500" lvl="5" marL="2743200" rtl="0" algn="l">
              <a:lnSpc>
                <a:spcPct val="100000"/>
              </a:lnSpc>
              <a:spcBef>
                <a:spcPts val="1600"/>
              </a:spcBef>
              <a:spcAft>
                <a:spcPts val="0"/>
              </a:spcAft>
              <a:buSzPts val="1400"/>
              <a:buFont typeface="Lato"/>
              <a:buChar char="■"/>
              <a:defRPr/>
            </a:lvl6pPr>
            <a:lvl7pPr indent="-317500" lvl="6" marL="3200400" rtl="0" algn="l">
              <a:lnSpc>
                <a:spcPct val="100000"/>
              </a:lnSpc>
              <a:spcBef>
                <a:spcPts val="1600"/>
              </a:spcBef>
              <a:spcAft>
                <a:spcPts val="0"/>
              </a:spcAft>
              <a:buSzPts val="1400"/>
              <a:buFont typeface="Lato"/>
              <a:buChar char="●"/>
              <a:defRPr/>
            </a:lvl7pPr>
            <a:lvl8pPr indent="-317500" lvl="7" marL="3657600" rtl="0" algn="l">
              <a:lnSpc>
                <a:spcPct val="100000"/>
              </a:lnSpc>
              <a:spcBef>
                <a:spcPts val="1600"/>
              </a:spcBef>
              <a:spcAft>
                <a:spcPts val="0"/>
              </a:spcAft>
              <a:buSzPts val="1400"/>
              <a:buFont typeface="Lato"/>
              <a:buChar char="○"/>
              <a:defRPr/>
            </a:lvl8pPr>
            <a:lvl9pPr indent="-317500" lvl="8" marL="4114800" rtl="0" algn="l">
              <a:lnSpc>
                <a:spcPct val="100000"/>
              </a:lnSpc>
              <a:spcBef>
                <a:spcPts val="1600"/>
              </a:spcBef>
              <a:spcAft>
                <a:spcPts val="1600"/>
              </a:spcAft>
              <a:buSzPts val="1400"/>
              <a:buFont typeface="Lato"/>
              <a:buChar char="■"/>
              <a:defRPr/>
            </a:lvl9pPr>
          </a:lstStyle>
          <a:p/>
        </p:txBody>
      </p:sp>
      <p:grpSp>
        <p:nvGrpSpPr>
          <p:cNvPr id="1587" name="Google Shape;1587;g15d3788dc60_0_1703"/>
          <p:cNvGrpSpPr/>
          <p:nvPr/>
        </p:nvGrpSpPr>
        <p:grpSpPr>
          <a:xfrm>
            <a:off x="-272765" y="4539543"/>
            <a:ext cx="2014792" cy="473129"/>
            <a:chOff x="-35117" y="4342063"/>
            <a:chExt cx="2014792" cy="473129"/>
          </a:xfrm>
        </p:grpSpPr>
        <p:sp>
          <p:nvSpPr>
            <p:cNvPr id="1588" name="Google Shape;1588;g15d3788dc60_0_170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15d3788dc60_0_170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0" name="Google Shape;1590;g15d3788dc60_0_1703"/>
          <p:cNvGrpSpPr/>
          <p:nvPr/>
        </p:nvGrpSpPr>
        <p:grpSpPr>
          <a:xfrm>
            <a:off x="-217865" y="4785686"/>
            <a:ext cx="2014792" cy="473129"/>
            <a:chOff x="-35117" y="4342063"/>
            <a:chExt cx="2014792" cy="473129"/>
          </a:xfrm>
        </p:grpSpPr>
        <p:sp>
          <p:nvSpPr>
            <p:cNvPr id="1591" name="Google Shape;1591;g15d3788dc60_0_170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15d3788dc60_0_170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3" name="Google Shape;1593;g15d3788dc60_0_1703"/>
          <p:cNvGrpSpPr/>
          <p:nvPr/>
        </p:nvGrpSpPr>
        <p:grpSpPr>
          <a:xfrm rot="10800000">
            <a:off x="7239829" y="4310942"/>
            <a:ext cx="2014792" cy="473129"/>
            <a:chOff x="-35117" y="4342063"/>
            <a:chExt cx="2014792" cy="473129"/>
          </a:xfrm>
        </p:grpSpPr>
        <p:sp>
          <p:nvSpPr>
            <p:cNvPr id="1594" name="Google Shape;1594;g15d3788dc60_0_170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15d3788dc60_0_1703"/>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96" name="Shape 1596"/>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97" name="Shape 1597"/>
        <p:cNvGrpSpPr/>
        <p:nvPr/>
      </p:nvGrpSpPr>
      <p:grpSpPr>
        <a:xfrm>
          <a:off x="0" y="0"/>
          <a:ext cx="0" cy="0"/>
          <a:chOff x="0" y="0"/>
          <a:chExt cx="0" cy="0"/>
        </a:xfrm>
      </p:grpSpPr>
      <p:grpSp>
        <p:nvGrpSpPr>
          <p:cNvPr id="1598" name="Google Shape;1598;g15d3788dc60_0_1735"/>
          <p:cNvGrpSpPr/>
          <p:nvPr/>
        </p:nvGrpSpPr>
        <p:grpSpPr>
          <a:xfrm rot="10800000">
            <a:off x="7021" y="-639006"/>
            <a:ext cx="1623175" cy="1972650"/>
            <a:chOff x="4193384" y="4053542"/>
            <a:chExt cx="1623175" cy="1972650"/>
          </a:xfrm>
        </p:grpSpPr>
        <p:grpSp>
          <p:nvGrpSpPr>
            <p:cNvPr id="1599" name="Google Shape;1599;g15d3788dc60_0_1735"/>
            <p:cNvGrpSpPr/>
            <p:nvPr/>
          </p:nvGrpSpPr>
          <p:grpSpPr>
            <a:xfrm flipH="1" rot="10800000">
              <a:off x="4193384" y="4947892"/>
              <a:ext cx="920275" cy="1078300"/>
              <a:chOff x="4679675" y="-1053325"/>
              <a:chExt cx="920275" cy="1078300"/>
            </a:xfrm>
          </p:grpSpPr>
          <p:sp>
            <p:nvSpPr>
              <p:cNvPr id="1600" name="Google Shape;1600;g15d3788dc60_0_1735"/>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15d3788dc60_0_1735"/>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2" name="Google Shape;1602;g15d3788dc60_0_1735"/>
            <p:cNvGrpSpPr/>
            <p:nvPr/>
          </p:nvGrpSpPr>
          <p:grpSpPr>
            <a:xfrm flipH="1" rot="10800000">
              <a:off x="4687334" y="4053542"/>
              <a:ext cx="1129225" cy="1439250"/>
              <a:chOff x="5173625" y="-443725"/>
              <a:chExt cx="1129225" cy="1439250"/>
            </a:xfrm>
          </p:grpSpPr>
          <p:sp>
            <p:nvSpPr>
              <p:cNvPr id="1603" name="Google Shape;1603;g15d3788dc60_0_173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15d3788dc60_0_173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5" name="Google Shape;1605;g15d3788dc60_0_1735"/>
          <p:cNvGrpSpPr/>
          <p:nvPr/>
        </p:nvGrpSpPr>
        <p:grpSpPr>
          <a:xfrm>
            <a:off x="-1256132" y="867643"/>
            <a:ext cx="2014792" cy="473129"/>
            <a:chOff x="-35117" y="4342063"/>
            <a:chExt cx="2014792" cy="473129"/>
          </a:xfrm>
        </p:grpSpPr>
        <p:sp>
          <p:nvSpPr>
            <p:cNvPr id="1606" name="Google Shape;1606;g15d3788dc60_0_173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15d3788dc60_0_1735"/>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8" name="Google Shape;1608;g15d3788dc60_0_1735"/>
          <p:cNvGrpSpPr/>
          <p:nvPr/>
        </p:nvGrpSpPr>
        <p:grpSpPr>
          <a:xfrm>
            <a:off x="-1179938" y="1195668"/>
            <a:ext cx="2014792" cy="473129"/>
            <a:chOff x="-35117" y="4342063"/>
            <a:chExt cx="2014792" cy="473129"/>
          </a:xfrm>
        </p:grpSpPr>
        <p:sp>
          <p:nvSpPr>
            <p:cNvPr id="1609" name="Google Shape;1609;g15d3788dc60_0_173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15d3788dc60_0_1735"/>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1" name="Google Shape;1611;g15d3788dc60_0_1735"/>
          <p:cNvGrpSpPr/>
          <p:nvPr/>
        </p:nvGrpSpPr>
        <p:grpSpPr>
          <a:xfrm flipH="1" rot="10800000">
            <a:off x="39853" y="-260808"/>
            <a:ext cx="2014792" cy="473129"/>
            <a:chOff x="-35117" y="4342063"/>
            <a:chExt cx="2014792" cy="473129"/>
          </a:xfrm>
        </p:grpSpPr>
        <p:sp>
          <p:nvSpPr>
            <p:cNvPr id="1612" name="Google Shape;1612;g15d3788dc60_0_173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15d3788dc60_0_1735"/>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4" name="Google Shape;1614;g15d3788dc60_0_1735"/>
          <p:cNvGrpSpPr/>
          <p:nvPr/>
        </p:nvGrpSpPr>
        <p:grpSpPr>
          <a:xfrm rot="10800000">
            <a:off x="7755996" y="4031858"/>
            <a:ext cx="1129225" cy="1439250"/>
            <a:chOff x="5173625" y="-443725"/>
            <a:chExt cx="1129225" cy="1439250"/>
          </a:xfrm>
        </p:grpSpPr>
        <p:sp>
          <p:nvSpPr>
            <p:cNvPr id="1615" name="Google Shape;1615;g15d3788dc60_0_173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15d3788dc60_0_173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g15d3788dc60_0_1735"/>
          <p:cNvGrpSpPr/>
          <p:nvPr/>
        </p:nvGrpSpPr>
        <p:grpSpPr>
          <a:xfrm flipH="1" rot="10800000">
            <a:off x="7506654" y="4534879"/>
            <a:ext cx="920275" cy="1078300"/>
            <a:chOff x="4679675" y="-443725"/>
            <a:chExt cx="920275" cy="1078300"/>
          </a:xfrm>
        </p:grpSpPr>
        <p:sp>
          <p:nvSpPr>
            <p:cNvPr id="1618" name="Google Shape;1618;g15d3788dc60_0_1735"/>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15d3788dc60_0_1735"/>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0" name="Google Shape;1620;g15d3788dc60_0_1735"/>
          <p:cNvGrpSpPr/>
          <p:nvPr/>
        </p:nvGrpSpPr>
        <p:grpSpPr>
          <a:xfrm rot="10800000">
            <a:off x="7953846" y="4266083"/>
            <a:ext cx="1129225" cy="1439250"/>
            <a:chOff x="5173625" y="-443725"/>
            <a:chExt cx="1129225" cy="1439250"/>
          </a:xfrm>
        </p:grpSpPr>
        <p:sp>
          <p:nvSpPr>
            <p:cNvPr id="1621" name="Google Shape;1621;g15d3788dc60_0_1735"/>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15d3788dc60_0_1735"/>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623" name="Shape 1623"/>
        <p:cNvGrpSpPr/>
        <p:nvPr/>
      </p:nvGrpSpPr>
      <p:grpSpPr>
        <a:xfrm>
          <a:off x="0" y="0"/>
          <a:ext cx="0" cy="0"/>
          <a:chOff x="0" y="0"/>
          <a:chExt cx="0" cy="0"/>
        </a:xfrm>
      </p:grpSpPr>
      <p:grpSp>
        <p:nvGrpSpPr>
          <p:cNvPr id="1624" name="Google Shape;1624;g15d3788dc60_0_1761"/>
          <p:cNvGrpSpPr/>
          <p:nvPr/>
        </p:nvGrpSpPr>
        <p:grpSpPr>
          <a:xfrm rot="10800000">
            <a:off x="-483504" y="3973396"/>
            <a:ext cx="920275" cy="1078300"/>
            <a:chOff x="4679675" y="-1053325"/>
            <a:chExt cx="920275" cy="1078300"/>
          </a:xfrm>
        </p:grpSpPr>
        <p:sp>
          <p:nvSpPr>
            <p:cNvPr id="1625" name="Google Shape;1625;g15d3788dc60_0_1761"/>
            <p:cNvSpPr/>
            <p:nvPr/>
          </p:nvSpPr>
          <p:spPr>
            <a:xfrm>
              <a:off x="4783025" y="-10533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15d3788dc60_0_1761"/>
            <p:cNvSpPr/>
            <p:nvPr/>
          </p:nvSpPr>
          <p:spPr>
            <a:xfrm>
              <a:off x="4679675" y="-936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g15d3788dc60_0_1761"/>
          <p:cNvGrpSpPr/>
          <p:nvPr/>
        </p:nvGrpSpPr>
        <p:grpSpPr>
          <a:xfrm rot="10800000">
            <a:off x="-364004" y="3564321"/>
            <a:ext cx="1129225" cy="1439250"/>
            <a:chOff x="5173625" y="-443725"/>
            <a:chExt cx="1129225" cy="1439250"/>
          </a:xfrm>
        </p:grpSpPr>
        <p:sp>
          <p:nvSpPr>
            <p:cNvPr id="1628" name="Google Shape;1628;g15d3788dc60_0_176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15d3788dc60_0_176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0" name="Google Shape;1630;g15d3788dc60_0_1761"/>
          <p:cNvGrpSpPr/>
          <p:nvPr/>
        </p:nvGrpSpPr>
        <p:grpSpPr>
          <a:xfrm flipH="1" rot="10800000">
            <a:off x="-351288" y="128489"/>
            <a:ext cx="2014792" cy="473129"/>
            <a:chOff x="-35117" y="4342063"/>
            <a:chExt cx="2014792" cy="473129"/>
          </a:xfrm>
        </p:grpSpPr>
        <p:sp>
          <p:nvSpPr>
            <p:cNvPr id="1631" name="Google Shape;1631;g15d3788dc60_0_176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5d3788dc60_0_176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3" name="Google Shape;1633;g15d3788dc60_0_1761"/>
          <p:cNvGrpSpPr/>
          <p:nvPr/>
        </p:nvGrpSpPr>
        <p:grpSpPr>
          <a:xfrm flipH="1" rot="10800000">
            <a:off x="-407288" y="4585092"/>
            <a:ext cx="2014792" cy="473129"/>
            <a:chOff x="-35117" y="4342063"/>
            <a:chExt cx="2014792" cy="473129"/>
          </a:xfrm>
        </p:grpSpPr>
        <p:sp>
          <p:nvSpPr>
            <p:cNvPr id="1634" name="Google Shape;1634;g15d3788dc60_0_176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15d3788dc60_0_176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6" name="Google Shape;1636;g15d3788dc60_0_1761"/>
          <p:cNvGrpSpPr/>
          <p:nvPr/>
        </p:nvGrpSpPr>
        <p:grpSpPr>
          <a:xfrm>
            <a:off x="-407296" y="4545227"/>
            <a:ext cx="2014792" cy="473129"/>
            <a:chOff x="-35117" y="4342063"/>
            <a:chExt cx="2014792" cy="473129"/>
          </a:xfrm>
        </p:grpSpPr>
        <p:sp>
          <p:nvSpPr>
            <p:cNvPr id="1637" name="Google Shape;1637;g15d3788dc60_0_176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15d3788dc60_0_176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9" name="Google Shape;1639;g15d3788dc60_0_1761"/>
          <p:cNvGrpSpPr/>
          <p:nvPr/>
        </p:nvGrpSpPr>
        <p:grpSpPr>
          <a:xfrm flipH="1">
            <a:off x="7755996" y="-324096"/>
            <a:ext cx="1129225" cy="1439250"/>
            <a:chOff x="5173625" y="-443725"/>
            <a:chExt cx="1129225" cy="1439250"/>
          </a:xfrm>
        </p:grpSpPr>
        <p:sp>
          <p:nvSpPr>
            <p:cNvPr id="1640" name="Google Shape;1640;g15d3788dc60_0_176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15d3788dc60_0_176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2" name="Google Shape;1642;g15d3788dc60_0_1761"/>
          <p:cNvGrpSpPr/>
          <p:nvPr/>
        </p:nvGrpSpPr>
        <p:grpSpPr>
          <a:xfrm>
            <a:off x="7506654" y="-466167"/>
            <a:ext cx="920275" cy="1078300"/>
            <a:chOff x="4679675" y="-443725"/>
            <a:chExt cx="920275" cy="1078300"/>
          </a:xfrm>
        </p:grpSpPr>
        <p:sp>
          <p:nvSpPr>
            <p:cNvPr id="1643" name="Google Shape;1643;g15d3788dc60_0_1761"/>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15d3788dc60_0_1761"/>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5" name="Google Shape;1645;g15d3788dc60_0_1761"/>
          <p:cNvGrpSpPr/>
          <p:nvPr/>
        </p:nvGrpSpPr>
        <p:grpSpPr>
          <a:xfrm flipH="1">
            <a:off x="7953846" y="-558321"/>
            <a:ext cx="1129225" cy="1439250"/>
            <a:chOff x="5173625" y="-443725"/>
            <a:chExt cx="1129225" cy="1439250"/>
          </a:xfrm>
        </p:grpSpPr>
        <p:sp>
          <p:nvSpPr>
            <p:cNvPr id="1646" name="Google Shape;1646;g15d3788dc60_0_1761"/>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15d3788dc60_0_1761"/>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8" name="Google Shape;1648;g15d3788dc60_0_1761"/>
          <p:cNvGrpSpPr/>
          <p:nvPr/>
        </p:nvGrpSpPr>
        <p:grpSpPr>
          <a:xfrm flipH="1" rot="10800000">
            <a:off x="-198888" y="-100111"/>
            <a:ext cx="2014792" cy="473129"/>
            <a:chOff x="-35117" y="4342063"/>
            <a:chExt cx="2014792" cy="473129"/>
          </a:xfrm>
        </p:grpSpPr>
        <p:sp>
          <p:nvSpPr>
            <p:cNvPr id="1649" name="Google Shape;1649;g15d3788dc60_0_176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15d3788dc60_0_1761"/>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
    <p:spTree>
      <p:nvGrpSpPr>
        <p:cNvPr id="1651" name="Shape 1651"/>
        <p:cNvGrpSpPr/>
        <p:nvPr/>
      </p:nvGrpSpPr>
      <p:grpSpPr>
        <a:xfrm>
          <a:off x="0" y="0"/>
          <a:ext cx="0" cy="0"/>
          <a:chOff x="0" y="0"/>
          <a:chExt cx="0" cy="0"/>
        </a:xfrm>
      </p:grpSpPr>
      <p:grpSp>
        <p:nvGrpSpPr>
          <p:cNvPr id="1652" name="Google Shape;1652;g15d3788dc60_0_1789"/>
          <p:cNvGrpSpPr/>
          <p:nvPr/>
        </p:nvGrpSpPr>
        <p:grpSpPr>
          <a:xfrm flipH="1">
            <a:off x="-365562" y="4556641"/>
            <a:ext cx="2808779" cy="1148975"/>
            <a:chOff x="6525475" y="148600"/>
            <a:chExt cx="2808779" cy="1148975"/>
          </a:xfrm>
        </p:grpSpPr>
        <p:sp>
          <p:nvSpPr>
            <p:cNvPr id="1653" name="Google Shape;1653;g15d3788dc60_0_1789"/>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15d3788dc60_0_1789"/>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5" name="Google Shape;1655;g15d3788dc60_0_1789"/>
          <p:cNvGrpSpPr/>
          <p:nvPr/>
        </p:nvGrpSpPr>
        <p:grpSpPr>
          <a:xfrm rot="10800000">
            <a:off x="7497756" y="4534879"/>
            <a:ext cx="1368260" cy="1078296"/>
            <a:chOff x="4231725" y="-443721"/>
            <a:chExt cx="1368260" cy="1078296"/>
          </a:xfrm>
        </p:grpSpPr>
        <p:sp>
          <p:nvSpPr>
            <p:cNvPr id="1656" name="Google Shape;1656;g15d3788dc60_0_1789"/>
            <p:cNvSpPr/>
            <p:nvPr/>
          </p:nvSpPr>
          <p:spPr>
            <a:xfrm>
              <a:off x="4327869" y="-443721"/>
              <a:ext cx="127211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15d3788dc60_0_1789"/>
            <p:cNvSpPr/>
            <p:nvPr/>
          </p:nvSpPr>
          <p:spPr>
            <a:xfrm>
              <a:off x="42317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g15d3788dc60_0_1789"/>
          <p:cNvGrpSpPr/>
          <p:nvPr/>
        </p:nvGrpSpPr>
        <p:grpSpPr>
          <a:xfrm rot="10800000">
            <a:off x="6794891" y="4173929"/>
            <a:ext cx="1129225" cy="1439250"/>
            <a:chOff x="5173625" y="-443725"/>
            <a:chExt cx="1129225" cy="1439250"/>
          </a:xfrm>
        </p:grpSpPr>
        <p:sp>
          <p:nvSpPr>
            <p:cNvPr id="1659" name="Google Shape;1659;g15d3788dc60_0_178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15d3788dc60_0_178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1" name="Google Shape;1661;g15d3788dc60_0_1789"/>
          <p:cNvGrpSpPr/>
          <p:nvPr/>
        </p:nvGrpSpPr>
        <p:grpSpPr>
          <a:xfrm flipH="1" rot="10800000">
            <a:off x="3706041" y="4534879"/>
            <a:ext cx="920275" cy="1078300"/>
            <a:chOff x="4679675" y="-443725"/>
            <a:chExt cx="920275" cy="1078300"/>
          </a:xfrm>
        </p:grpSpPr>
        <p:sp>
          <p:nvSpPr>
            <p:cNvPr id="1662" name="Google Shape;1662;g15d3788dc60_0_178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15d3788dc60_0_178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4" name="Google Shape;1664;g15d3788dc60_0_1789"/>
          <p:cNvGrpSpPr/>
          <p:nvPr/>
        </p:nvGrpSpPr>
        <p:grpSpPr>
          <a:xfrm flipH="1" rot="10800000">
            <a:off x="4199991" y="4173929"/>
            <a:ext cx="1129225" cy="1439250"/>
            <a:chOff x="5173625" y="-443725"/>
            <a:chExt cx="1129225" cy="1439250"/>
          </a:xfrm>
        </p:grpSpPr>
        <p:sp>
          <p:nvSpPr>
            <p:cNvPr id="1665" name="Google Shape;1665;g15d3788dc60_0_178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15d3788dc60_0_178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7" name="Google Shape;1667;g15d3788dc60_0_1789"/>
          <p:cNvGrpSpPr/>
          <p:nvPr/>
        </p:nvGrpSpPr>
        <p:grpSpPr>
          <a:xfrm rot="10800000">
            <a:off x="1329129" y="3924763"/>
            <a:ext cx="474200" cy="1505350"/>
            <a:chOff x="3995775" y="-443725"/>
            <a:chExt cx="474200" cy="1505350"/>
          </a:xfrm>
        </p:grpSpPr>
        <p:sp>
          <p:nvSpPr>
            <p:cNvPr id="1668" name="Google Shape;1668;g15d3788dc60_0_1789"/>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15d3788dc60_0_1789"/>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0" name="Google Shape;1670;g15d3788dc60_0_1789"/>
          <p:cNvGrpSpPr/>
          <p:nvPr/>
        </p:nvGrpSpPr>
        <p:grpSpPr>
          <a:xfrm>
            <a:off x="6612948" y="5750"/>
            <a:ext cx="1195349" cy="1078296"/>
            <a:chOff x="4404625" y="-443721"/>
            <a:chExt cx="1195349" cy="1078296"/>
          </a:xfrm>
        </p:grpSpPr>
        <p:sp>
          <p:nvSpPr>
            <p:cNvPr id="1671" name="Google Shape;1671;g15d3788dc60_0_1789"/>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15d3788dc60_0_1789"/>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3" name="Google Shape;1673;g15d3788dc60_0_1789"/>
          <p:cNvGrpSpPr/>
          <p:nvPr/>
        </p:nvGrpSpPr>
        <p:grpSpPr>
          <a:xfrm>
            <a:off x="7429151" y="-104276"/>
            <a:ext cx="1129225" cy="1439250"/>
            <a:chOff x="5173625" y="-443725"/>
            <a:chExt cx="1129225" cy="1439250"/>
          </a:xfrm>
        </p:grpSpPr>
        <p:sp>
          <p:nvSpPr>
            <p:cNvPr id="1674" name="Google Shape;1674;g15d3788dc60_0_178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15d3788dc60_0_178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6" name="Google Shape;1676;g15d3788dc60_0_1789"/>
          <p:cNvGrpSpPr/>
          <p:nvPr/>
        </p:nvGrpSpPr>
        <p:grpSpPr>
          <a:xfrm>
            <a:off x="3121150" y="-475160"/>
            <a:ext cx="482550" cy="1505350"/>
            <a:chOff x="3121150" y="-443725"/>
            <a:chExt cx="482550" cy="1505350"/>
          </a:xfrm>
        </p:grpSpPr>
        <p:sp>
          <p:nvSpPr>
            <p:cNvPr id="1677" name="Google Shape;1677;g15d3788dc60_0_1789"/>
            <p:cNvSpPr/>
            <p:nvPr/>
          </p:nvSpPr>
          <p:spPr>
            <a:xfrm>
              <a:off x="3121150" y="-443725"/>
              <a:ext cx="427075" cy="1386800"/>
            </a:xfrm>
            <a:custGeom>
              <a:rect b="b" l="l" r="r" t="t"/>
              <a:pathLst>
                <a:path extrusionOk="0" fill="none" h="55472" w="17083">
                  <a:moveTo>
                    <a:pt x="17083" y="55472"/>
                  </a:moveTo>
                  <a:lnTo>
                    <a:pt x="17083" y="40669"/>
                  </a:lnTo>
                  <a:lnTo>
                    <a:pt x="0" y="40669"/>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5d3788dc60_0_1789"/>
            <p:cNvSpPr/>
            <p:nvPr/>
          </p:nvSpPr>
          <p:spPr>
            <a:xfrm>
              <a:off x="3485125" y="943825"/>
              <a:ext cx="118575" cy="117800"/>
            </a:xfrm>
            <a:custGeom>
              <a:rect b="b" l="l" r="r" t="t"/>
              <a:pathLst>
                <a:path extrusionOk="0" fill="none" h="4712" w="4743">
                  <a:moveTo>
                    <a:pt x="4743" y="2006"/>
                  </a:moveTo>
                  <a:cubicBezTo>
                    <a:pt x="4743" y="3830"/>
                    <a:pt x="2554" y="4712"/>
                    <a:pt x="1277" y="3465"/>
                  </a:cubicBezTo>
                  <a:cubicBezTo>
                    <a:pt x="1" y="2189"/>
                    <a:pt x="913" y="0"/>
                    <a:pt x="2706" y="0"/>
                  </a:cubicBezTo>
                  <a:cubicBezTo>
                    <a:pt x="3831" y="0"/>
                    <a:pt x="4743" y="912"/>
                    <a:pt x="4743"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9" name="Google Shape;1679;g15d3788dc60_0_1789"/>
          <p:cNvGrpSpPr/>
          <p:nvPr/>
        </p:nvGrpSpPr>
        <p:grpSpPr>
          <a:xfrm>
            <a:off x="1990425" y="-467301"/>
            <a:ext cx="929375" cy="1078300"/>
            <a:chOff x="1990425" y="-443725"/>
            <a:chExt cx="929375" cy="1078300"/>
          </a:xfrm>
        </p:grpSpPr>
        <p:sp>
          <p:nvSpPr>
            <p:cNvPr id="1680" name="Google Shape;1680;g15d3788dc60_0_1789"/>
            <p:cNvSpPr/>
            <p:nvPr/>
          </p:nvSpPr>
          <p:spPr>
            <a:xfrm>
              <a:off x="1990425" y="-443725"/>
              <a:ext cx="826800" cy="1006875"/>
            </a:xfrm>
            <a:custGeom>
              <a:rect b="b" l="l" r="r" t="t"/>
              <a:pathLst>
                <a:path extrusionOk="0" fill="none" h="40275" w="33072">
                  <a:moveTo>
                    <a:pt x="33071" y="40274"/>
                  </a:moveTo>
                  <a:lnTo>
                    <a:pt x="0" y="40274"/>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15d3788dc60_0_1789"/>
            <p:cNvSpPr/>
            <p:nvPr/>
          </p:nvSpPr>
          <p:spPr>
            <a:xfrm>
              <a:off x="2801225" y="516000"/>
              <a:ext cx="118575" cy="118575"/>
            </a:xfrm>
            <a:custGeom>
              <a:rect b="b" l="l" r="r" t="t"/>
              <a:pathLst>
                <a:path extrusionOk="0" fill="none" h="4743" w="4743">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2" name="Google Shape;1682;g15d3788dc60_0_1789"/>
          <p:cNvGrpSpPr/>
          <p:nvPr/>
        </p:nvGrpSpPr>
        <p:grpSpPr>
          <a:xfrm>
            <a:off x="1287525" y="-467301"/>
            <a:ext cx="1138350" cy="1439250"/>
            <a:chOff x="1287525" y="-443725"/>
            <a:chExt cx="1138350" cy="1439250"/>
          </a:xfrm>
        </p:grpSpPr>
        <p:sp>
          <p:nvSpPr>
            <p:cNvPr id="1683" name="Google Shape;1683;g15d3788dc60_0_1789"/>
            <p:cNvSpPr/>
            <p:nvPr/>
          </p:nvSpPr>
          <p:spPr>
            <a:xfrm>
              <a:off x="1287525" y="-443725"/>
              <a:ext cx="1082875" cy="1320700"/>
            </a:xfrm>
            <a:custGeom>
              <a:rect b="b" l="l" r="r" t="t"/>
              <a:pathLst>
                <a:path extrusionOk="0" fill="none" h="52828" w="43315">
                  <a:moveTo>
                    <a:pt x="43314" y="52828"/>
                  </a:moveTo>
                  <a:lnTo>
                    <a:pt x="43314" y="25836"/>
                  </a:lnTo>
                  <a:lnTo>
                    <a:pt x="0" y="25836"/>
                  </a:lnTo>
                  <a:lnTo>
                    <a:pt x="0"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15d3788dc60_0_1789"/>
            <p:cNvSpPr/>
            <p:nvPr/>
          </p:nvSpPr>
          <p:spPr>
            <a:xfrm>
              <a:off x="2307300" y="876950"/>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5" name="Google Shape;1685;g15d3788dc60_0_1789"/>
          <p:cNvGrpSpPr/>
          <p:nvPr/>
        </p:nvGrpSpPr>
        <p:grpSpPr>
          <a:xfrm>
            <a:off x="-241900" y="488800"/>
            <a:ext cx="1375425" cy="572805"/>
            <a:chOff x="-241900" y="154825"/>
            <a:chExt cx="1375425" cy="572805"/>
          </a:xfrm>
        </p:grpSpPr>
        <p:sp>
          <p:nvSpPr>
            <p:cNvPr id="1686" name="Google Shape;1686;g15d3788dc60_0_1789"/>
            <p:cNvSpPr/>
            <p:nvPr/>
          </p:nvSpPr>
          <p:spPr>
            <a:xfrm>
              <a:off x="-241900" y="201925"/>
              <a:ext cx="1272850" cy="525705"/>
            </a:xfrm>
            <a:custGeom>
              <a:rect b="b" l="l" r="r" t="t"/>
              <a:pathLst>
                <a:path extrusionOk="0" fill="none" h="44075" w="50914">
                  <a:moveTo>
                    <a:pt x="0" y="44074"/>
                  </a:moveTo>
                  <a:lnTo>
                    <a:pt x="25077" y="44074"/>
                  </a:lnTo>
                  <a:lnTo>
                    <a:pt x="25077" y="1"/>
                  </a:lnTo>
                  <a:lnTo>
                    <a:pt x="50913" y="1"/>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15d3788dc60_0_1789"/>
            <p:cNvSpPr/>
            <p:nvPr/>
          </p:nvSpPr>
          <p:spPr>
            <a:xfrm>
              <a:off x="1015725" y="154825"/>
              <a:ext cx="117800" cy="118550"/>
            </a:xfrm>
            <a:custGeom>
              <a:rect b="b" l="l" r="r" t="t"/>
              <a:pathLst>
                <a:path extrusionOk="0" fill="none" h="4742" w="4712">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8" name="Google Shape;1688;g15d3788dc60_0_1789"/>
          <p:cNvGrpSpPr/>
          <p:nvPr/>
        </p:nvGrpSpPr>
        <p:grpSpPr>
          <a:xfrm>
            <a:off x="3995775" y="-475160"/>
            <a:ext cx="474200" cy="1505350"/>
            <a:chOff x="3995775" y="-443725"/>
            <a:chExt cx="474200" cy="1505350"/>
          </a:xfrm>
        </p:grpSpPr>
        <p:sp>
          <p:nvSpPr>
            <p:cNvPr id="1689" name="Google Shape;1689;g15d3788dc60_0_1789"/>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15d3788dc60_0_1789"/>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1" name="Google Shape;1691;g15d3788dc60_0_1789"/>
          <p:cNvGrpSpPr/>
          <p:nvPr/>
        </p:nvGrpSpPr>
        <p:grpSpPr>
          <a:xfrm>
            <a:off x="4679675" y="-467301"/>
            <a:ext cx="920275" cy="1078300"/>
            <a:chOff x="4679675" y="-443725"/>
            <a:chExt cx="920275" cy="1078300"/>
          </a:xfrm>
        </p:grpSpPr>
        <p:sp>
          <p:nvSpPr>
            <p:cNvPr id="1692" name="Google Shape;1692;g15d3788dc60_0_1789"/>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15d3788dc60_0_1789"/>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4" name="Google Shape;1694;g15d3788dc60_0_1789"/>
          <p:cNvGrpSpPr/>
          <p:nvPr/>
        </p:nvGrpSpPr>
        <p:grpSpPr>
          <a:xfrm>
            <a:off x="5173625" y="-467301"/>
            <a:ext cx="1129225" cy="1439250"/>
            <a:chOff x="5173625" y="-443725"/>
            <a:chExt cx="1129225" cy="1439250"/>
          </a:xfrm>
        </p:grpSpPr>
        <p:sp>
          <p:nvSpPr>
            <p:cNvPr id="1695" name="Google Shape;1695;g15d3788dc60_0_1789"/>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15d3788dc60_0_1789"/>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7" name="Google Shape;1697;g15d3788dc60_0_1789"/>
          <p:cNvGrpSpPr/>
          <p:nvPr/>
        </p:nvGrpSpPr>
        <p:grpSpPr>
          <a:xfrm flipH="1" rot="5400000">
            <a:off x="-766398" y="4711607"/>
            <a:ext cx="2014792" cy="719732"/>
            <a:chOff x="-85248" y="4203623"/>
            <a:chExt cx="2014792" cy="719732"/>
          </a:xfrm>
        </p:grpSpPr>
        <p:grpSp>
          <p:nvGrpSpPr>
            <p:cNvPr id="1698" name="Google Shape;1698;g15d3788dc60_0_1789"/>
            <p:cNvGrpSpPr/>
            <p:nvPr/>
          </p:nvGrpSpPr>
          <p:grpSpPr>
            <a:xfrm>
              <a:off x="-85248" y="4203623"/>
              <a:ext cx="2014792" cy="469196"/>
              <a:chOff x="-35117" y="4163517"/>
              <a:chExt cx="2014792" cy="469196"/>
            </a:xfrm>
          </p:grpSpPr>
          <p:sp>
            <p:nvSpPr>
              <p:cNvPr id="1699" name="Google Shape;1699;g15d3788dc60_0_1789"/>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15d3788dc60_0_1789"/>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1" name="Google Shape;1701;g15d3788dc60_0_1789"/>
            <p:cNvGrpSpPr/>
            <p:nvPr/>
          </p:nvGrpSpPr>
          <p:grpSpPr>
            <a:xfrm>
              <a:off x="-85248" y="4454155"/>
              <a:ext cx="2014792" cy="469200"/>
              <a:chOff x="-35117" y="4345992"/>
              <a:chExt cx="2014792" cy="469200"/>
            </a:xfrm>
          </p:grpSpPr>
          <p:sp>
            <p:nvSpPr>
              <p:cNvPr id="1702" name="Google Shape;1702;g15d3788dc60_0_1789"/>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15d3788dc60_0_1789"/>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04" name="Google Shape;1704;g15d3788dc60_0_1789"/>
          <p:cNvGrpSpPr/>
          <p:nvPr/>
        </p:nvGrpSpPr>
        <p:grpSpPr>
          <a:xfrm flipH="1">
            <a:off x="8418669" y="734101"/>
            <a:ext cx="2014792" cy="469196"/>
            <a:chOff x="-35117" y="4163517"/>
            <a:chExt cx="2014792" cy="469196"/>
          </a:xfrm>
        </p:grpSpPr>
        <p:sp>
          <p:nvSpPr>
            <p:cNvPr id="1705" name="Google Shape;1705;g15d3788dc60_0_1789"/>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15d3788dc60_0_1789"/>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9" name="Shape 209"/>
        <p:cNvGrpSpPr/>
        <p:nvPr/>
      </p:nvGrpSpPr>
      <p:grpSpPr>
        <a:xfrm>
          <a:off x="0" y="0"/>
          <a:ext cx="0" cy="0"/>
          <a:chOff x="0" y="0"/>
          <a:chExt cx="0" cy="0"/>
        </a:xfrm>
      </p:grpSpPr>
      <p:sp>
        <p:nvSpPr>
          <p:cNvPr id="210" name="Google Shape;210;p53"/>
          <p:cNvSpPr txBox="1"/>
          <p:nvPr>
            <p:ph type="title"/>
          </p:nvPr>
        </p:nvSpPr>
        <p:spPr>
          <a:xfrm>
            <a:off x="2450700" y="3072854"/>
            <a:ext cx="4242600" cy="61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1" name="Google Shape;211;p53"/>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2" name="Google Shape;212;p53"/>
          <p:cNvSpPr txBox="1"/>
          <p:nvPr>
            <p:ph idx="1" type="subTitle"/>
          </p:nvPr>
        </p:nvSpPr>
        <p:spPr>
          <a:xfrm>
            <a:off x="2509200" y="3652872"/>
            <a:ext cx="4125600" cy="41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213" name="Google Shape;213;p53"/>
          <p:cNvGrpSpPr/>
          <p:nvPr/>
        </p:nvGrpSpPr>
        <p:grpSpPr>
          <a:xfrm flipH="1">
            <a:off x="7153751" y="4056822"/>
            <a:ext cx="2074949" cy="962380"/>
            <a:chOff x="-85249" y="3960975"/>
            <a:chExt cx="2074949" cy="962380"/>
          </a:xfrm>
        </p:grpSpPr>
        <p:grpSp>
          <p:nvGrpSpPr>
            <p:cNvPr id="214" name="Google Shape;214;p53"/>
            <p:cNvGrpSpPr/>
            <p:nvPr/>
          </p:nvGrpSpPr>
          <p:grpSpPr>
            <a:xfrm>
              <a:off x="-44137" y="3960975"/>
              <a:ext cx="2033838" cy="459179"/>
              <a:chOff x="-101292" y="3971002"/>
              <a:chExt cx="2033838" cy="459179"/>
            </a:xfrm>
          </p:grpSpPr>
          <p:sp>
            <p:nvSpPr>
              <p:cNvPr id="215" name="Google Shape;215;p53"/>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3"/>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53"/>
            <p:cNvGrpSpPr/>
            <p:nvPr/>
          </p:nvGrpSpPr>
          <p:grpSpPr>
            <a:xfrm>
              <a:off x="-85248" y="4203623"/>
              <a:ext cx="2014792" cy="469196"/>
              <a:chOff x="-35118" y="4163517"/>
              <a:chExt cx="2014792" cy="469196"/>
            </a:xfrm>
          </p:grpSpPr>
          <p:sp>
            <p:nvSpPr>
              <p:cNvPr id="218" name="Google Shape;218;p53"/>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3"/>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53"/>
            <p:cNvGrpSpPr/>
            <p:nvPr/>
          </p:nvGrpSpPr>
          <p:grpSpPr>
            <a:xfrm>
              <a:off x="-85248" y="4454155"/>
              <a:ext cx="2014792" cy="469200"/>
              <a:chOff x="-35118" y="4345992"/>
              <a:chExt cx="2014792" cy="469200"/>
            </a:xfrm>
          </p:grpSpPr>
          <p:sp>
            <p:nvSpPr>
              <p:cNvPr id="221" name="Google Shape;221;p53"/>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3"/>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3" name="Google Shape;223;p53"/>
          <p:cNvGrpSpPr/>
          <p:nvPr/>
        </p:nvGrpSpPr>
        <p:grpSpPr>
          <a:xfrm flipH="1">
            <a:off x="323625" y="3807546"/>
            <a:ext cx="1138350" cy="1418750"/>
            <a:chOff x="1287525" y="3801250"/>
            <a:chExt cx="1138350" cy="1418750"/>
          </a:xfrm>
        </p:grpSpPr>
        <p:sp>
          <p:nvSpPr>
            <p:cNvPr id="224" name="Google Shape;224;p53"/>
            <p:cNvSpPr/>
            <p:nvPr/>
          </p:nvSpPr>
          <p:spPr>
            <a:xfrm>
              <a:off x="1287525" y="3909150"/>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3"/>
            <p:cNvSpPr/>
            <p:nvPr/>
          </p:nvSpPr>
          <p:spPr>
            <a:xfrm>
              <a:off x="2307300" y="380125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53"/>
          <p:cNvGrpSpPr/>
          <p:nvPr/>
        </p:nvGrpSpPr>
        <p:grpSpPr>
          <a:xfrm flipH="1">
            <a:off x="210775" y="4159825"/>
            <a:ext cx="929375" cy="1057800"/>
            <a:chOff x="8076400" y="4159825"/>
            <a:chExt cx="929375" cy="1057800"/>
          </a:xfrm>
        </p:grpSpPr>
        <p:sp>
          <p:nvSpPr>
            <p:cNvPr id="227" name="Google Shape;227;p53"/>
            <p:cNvSpPr/>
            <p:nvPr/>
          </p:nvSpPr>
          <p:spPr>
            <a:xfrm flipH="1">
              <a:off x="8178975" y="4229750"/>
              <a:ext cx="826800" cy="987875"/>
            </a:xfrm>
            <a:custGeom>
              <a:rect b="b" l="l" r="r" t="t"/>
              <a:pathLst>
                <a:path extrusionOk="0" fill="none" h="39515" w="33072">
                  <a:moveTo>
                    <a:pt x="33071" y="0"/>
                  </a:moveTo>
                  <a:lnTo>
                    <a:pt x="0" y="0"/>
                  </a:lnTo>
                  <a:lnTo>
                    <a:pt x="0" y="39514"/>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flipH="1">
              <a:off x="8076400" y="4159825"/>
              <a:ext cx="118575" cy="117825"/>
            </a:xfrm>
            <a:custGeom>
              <a:rect b="b" l="l" r="r" t="t"/>
              <a:pathLst>
                <a:path extrusionOk="0" fill="none" h="4713" w="4743">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53"/>
          <p:cNvGrpSpPr/>
          <p:nvPr/>
        </p:nvGrpSpPr>
        <p:grpSpPr>
          <a:xfrm>
            <a:off x="6993948" y="5750"/>
            <a:ext cx="1195349" cy="1078296"/>
            <a:chOff x="4404625" y="-443721"/>
            <a:chExt cx="1195349" cy="1078296"/>
          </a:xfrm>
        </p:grpSpPr>
        <p:sp>
          <p:nvSpPr>
            <p:cNvPr id="230" name="Google Shape;230;p53"/>
            <p:cNvSpPr/>
            <p:nvPr/>
          </p:nvSpPr>
          <p:spPr>
            <a:xfrm>
              <a:off x="4501128" y="-443721"/>
              <a:ext cx="1098846"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3"/>
            <p:cNvSpPr/>
            <p:nvPr/>
          </p:nvSpPr>
          <p:spPr>
            <a:xfrm>
              <a:off x="440462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53"/>
          <p:cNvGrpSpPr/>
          <p:nvPr/>
        </p:nvGrpSpPr>
        <p:grpSpPr>
          <a:xfrm>
            <a:off x="7810151" y="-104276"/>
            <a:ext cx="1129225" cy="1439250"/>
            <a:chOff x="5173625" y="-443725"/>
            <a:chExt cx="1129225" cy="1439250"/>
          </a:xfrm>
        </p:grpSpPr>
        <p:sp>
          <p:nvSpPr>
            <p:cNvPr id="233" name="Google Shape;233;p53"/>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3"/>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53"/>
          <p:cNvGrpSpPr/>
          <p:nvPr/>
        </p:nvGrpSpPr>
        <p:grpSpPr>
          <a:xfrm flipH="1" rot="10800000">
            <a:off x="-784112" y="147249"/>
            <a:ext cx="1138350" cy="1418750"/>
            <a:chOff x="-784112" y="3818928"/>
            <a:chExt cx="1138350" cy="1418750"/>
          </a:xfrm>
        </p:grpSpPr>
        <p:sp>
          <p:nvSpPr>
            <p:cNvPr id="236" name="Google Shape;236;p5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53"/>
          <p:cNvGrpSpPr/>
          <p:nvPr/>
        </p:nvGrpSpPr>
        <p:grpSpPr>
          <a:xfrm flipH="1" rot="10800000">
            <a:off x="-370081" y="-96211"/>
            <a:ext cx="1138350" cy="1418750"/>
            <a:chOff x="-784112" y="3818928"/>
            <a:chExt cx="1138350" cy="1418750"/>
          </a:xfrm>
        </p:grpSpPr>
        <p:sp>
          <p:nvSpPr>
            <p:cNvPr id="239" name="Google Shape;239;p5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53"/>
          <p:cNvGrpSpPr/>
          <p:nvPr/>
        </p:nvGrpSpPr>
        <p:grpSpPr>
          <a:xfrm flipH="1" rot="10800000">
            <a:off x="70117" y="-395120"/>
            <a:ext cx="1138350" cy="1418750"/>
            <a:chOff x="-784112" y="3818928"/>
            <a:chExt cx="1138350" cy="1418750"/>
          </a:xfrm>
        </p:grpSpPr>
        <p:sp>
          <p:nvSpPr>
            <p:cNvPr id="242" name="Google Shape;242;p53"/>
            <p:cNvSpPr/>
            <p:nvPr/>
          </p:nvSpPr>
          <p:spPr>
            <a:xfrm>
              <a:off x="-784112" y="3926828"/>
              <a:ext cx="1082875" cy="1310850"/>
            </a:xfrm>
            <a:custGeom>
              <a:rect b="b" l="l" r="r" t="t"/>
              <a:pathLst>
                <a:path extrusionOk="0" fill="none" h="52434" w="43315">
                  <a:moveTo>
                    <a:pt x="43314" y="1"/>
                  </a:moveTo>
                  <a:lnTo>
                    <a:pt x="43314" y="27357"/>
                  </a:lnTo>
                  <a:lnTo>
                    <a:pt x="0" y="27357"/>
                  </a:lnTo>
                  <a:lnTo>
                    <a:pt x="0" y="52433"/>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3"/>
            <p:cNvSpPr/>
            <p:nvPr/>
          </p:nvSpPr>
          <p:spPr>
            <a:xfrm>
              <a:off x="235663" y="381892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4" name="Shape 244"/>
        <p:cNvGrpSpPr/>
        <p:nvPr/>
      </p:nvGrpSpPr>
      <p:grpSpPr>
        <a:xfrm>
          <a:off x="0" y="0"/>
          <a:ext cx="0" cy="0"/>
          <a:chOff x="0" y="0"/>
          <a:chExt cx="0" cy="0"/>
        </a:xfrm>
      </p:grpSpPr>
      <p:grpSp>
        <p:nvGrpSpPr>
          <p:cNvPr id="245" name="Google Shape;245;p54"/>
          <p:cNvGrpSpPr/>
          <p:nvPr/>
        </p:nvGrpSpPr>
        <p:grpSpPr>
          <a:xfrm>
            <a:off x="-240840" y="4543828"/>
            <a:ext cx="2014792" cy="473129"/>
            <a:chOff x="-35118" y="4342063"/>
            <a:chExt cx="2014792" cy="473129"/>
          </a:xfrm>
        </p:grpSpPr>
        <p:sp>
          <p:nvSpPr>
            <p:cNvPr id="246" name="Google Shape;246;p5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54"/>
          <p:cNvGrpSpPr/>
          <p:nvPr/>
        </p:nvGrpSpPr>
        <p:grpSpPr>
          <a:xfrm>
            <a:off x="-185940" y="4793793"/>
            <a:ext cx="2014792" cy="473129"/>
            <a:chOff x="-35118" y="4342063"/>
            <a:chExt cx="2014792" cy="473129"/>
          </a:xfrm>
        </p:grpSpPr>
        <p:sp>
          <p:nvSpPr>
            <p:cNvPr id="249" name="Google Shape;249;p5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54"/>
          <p:cNvGrpSpPr/>
          <p:nvPr/>
        </p:nvGrpSpPr>
        <p:grpSpPr>
          <a:xfrm>
            <a:off x="-27101" y="9827"/>
            <a:ext cx="1697125" cy="576046"/>
            <a:chOff x="-27101" y="9827"/>
            <a:chExt cx="1697125" cy="576046"/>
          </a:xfrm>
        </p:grpSpPr>
        <p:grpSp>
          <p:nvGrpSpPr>
            <p:cNvPr id="252" name="Google Shape;252;p54"/>
            <p:cNvGrpSpPr/>
            <p:nvPr/>
          </p:nvGrpSpPr>
          <p:grpSpPr>
            <a:xfrm rot="5400000">
              <a:off x="568187" y="-433230"/>
              <a:ext cx="423827" cy="1614380"/>
              <a:chOff x="236836" y="140933"/>
              <a:chExt cx="423827" cy="1614380"/>
            </a:xfrm>
          </p:grpSpPr>
          <p:sp>
            <p:nvSpPr>
              <p:cNvPr id="253" name="Google Shape;253;p54"/>
              <p:cNvSpPr/>
              <p:nvPr/>
            </p:nvSpPr>
            <p:spPr>
              <a:xfrm>
                <a:off x="292013" y="249370"/>
                <a:ext cx="334005" cy="1407885"/>
              </a:xfrm>
              <a:custGeom>
                <a:rect b="b" l="l" r="r" t="t"/>
                <a:pathLst>
                  <a:path extrusionOk="0" h="31521" w="7478">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542088" y="140933"/>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4"/>
              <p:cNvSpPr/>
              <p:nvPr/>
            </p:nvSpPr>
            <p:spPr>
              <a:xfrm>
                <a:off x="236836" y="1637488"/>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54"/>
            <p:cNvGrpSpPr/>
            <p:nvPr/>
          </p:nvGrpSpPr>
          <p:grpSpPr>
            <a:xfrm rot="5400000">
              <a:off x="607062" y="-624336"/>
              <a:ext cx="428800" cy="1697125"/>
              <a:chOff x="79461" y="58200"/>
              <a:chExt cx="428800" cy="1697125"/>
            </a:xfrm>
          </p:grpSpPr>
          <p:sp>
            <p:nvSpPr>
              <p:cNvPr id="257" name="Google Shape;257;p54"/>
              <p:cNvSpPr/>
              <p:nvPr/>
            </p:nvSpPr>
            <p:spPr>
              <a:xfrm>
                <a:off x="138597" y="176034"/>
                <a:ext cx="334050" cy="1481225"/>
              </a:xfrm>
              <a:custGeom>
                <a:rect b="b" l="l" r="r" t="t"/>
                <a:pathLst>
                  <a:path extrusionOk="0" h="33163" w="7479">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4"/>
              <p:cNvSpPr/>
              <p:nvPr/>
            </p:nvSpPr>
            <p:spPr>
              <a:xfrm>
                <a:off x="389686" y="582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79461" y="1637500"/>
                <a:ext cx="118575" cy="117825"/>
              </a:xfrm>
              <a:custGeom>
                <a:rect b="b" l="l" r="r" t="t"/>
                <a:pathLst>
                  <a:path extrusionOk="0" fill="none" h="4713" w="4743">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0" name="Google Shape;260;p54"/>
          <p:cNvGrpSpPr/>
          <p:nvPr/>
        </p:nvGrpSpPr>
        <p:grpSpPr>
          <a:xfrm flipH="1">
            <a:off x="7374533" y="76783"/>
            <a:ext cx="2014792" cy="473129"/>
            <a:chOff x="-35118" y="4342063"/>
            <a:chExt cx="2014792" cy="473129"/>
          </a:xfrm>
        </p:grpSpPr>
        <p:sp>
          <p:nvSpPr>
            <p:cNvPr id="261" name="Google Shape;261;p5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54"/>
          <p:cNvGrpSpPr/>
          <p:nvPr/>
        </p:nvGrpSpPr>
        <p:grpSpPr>
          <a:xfrm flipH="1">
            <a:off x="7472033" y="479147"/>
            <a:ext cx="2014792" cy="473129"/>
            <a:chOff x="-35118" y="4342063"/>
            <a:chExt cx="2014792" cy="473129"/>
          </a:xfrm>
        </p:grpSpPr>
        <p:sp>
          <p:nvSpPr>
            <p:cNvPr id="264" name="Google Shape;264;p54"/>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4"/>
            <p:cNvSpPr/>
            <p:nvPr/>
          </p:nvSpPr>
          <p:spPr>
            <a:xfrm>
              <a:off x="1861099" y="4342063"/>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54"/>
          <p:cNvGrpSpPr/>
          <p:nvPr/>
        </p:nvGrpSpPr>
        <p:grpSpPr>
          <a:xfrm flipH="1" rot="10800000">
            <a:off x="6230050" y="4537371"/>
            <a:ext cx="920275" cy="1078300"/>
            <a:chOff x="4679675" y="-443725"/>
            <a:chExt cx="920275" cy="1078300"/>
          </a:xfrm>
        </p:grpSpPr>
        <p:sp>
          <p:nvSpPr>
            <p:cNvPr id="267" name="Google Shape;267;p54"/>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4"/>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54"/>
          <p:cNvGrpSpPr/>
          <p:nvPr/>
        </p:nvGrpSpPr>
        <p:grpSpPr>
          <a:xfrm flipH="1" rot="10800000">
            <a:off x="6724000" y="4140263"/>
            <a:ext cx="1129225" cy="1439250"/>
            <a:chOff x="5173625" y="-443725"/>
            <a:chExt cx="1129225" cy="1439250"/>
          </a:xfrm>
        </p:grpSpPr>
        <p:sp>
          <p:nvSpPr>
            <p:cNvPr id="270" name="Google Shape;270;p54"/>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4"/>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54"/>
          <p:cNvSpPr txBox="1"/>
          <p:nvPr>
            <p:ph type="title"/>
          </p:nvPr>
        </p:nvSpPr>
        <p:spPr>
          <a:xfrm>
            <a:off x="706725" y="980400"/>
            <a:ext cx="4254600" cy="86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273" name="Google Shape;273;p54"/>
          <p:cNvSpPr txBox="1"/>
          <p:nvPr>
            <p:ph idx="1" type="body"/>
          </p:nvPr>
        </p:nvSpPr>
        <p:spPr>
          <a:xfrm>
            <a:off x="713325" y="1770600"/>
            <a:ext cx="4254600" cy="24687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Font typeface="Lato"/>
              <a:buChar char="●"/>
              <a:defRPr/>
            </a:lvl1pPr>
            <a:lvl2pPr indent="-317500" lvl="1" marL="914400" algn="l">
              <a:lnSpc>
                <a:spcPct val="100000"/>
              </a:lnSpc>
              <a:spcBef>
                <a:spcPts val="1600"/>
              </a:spcBef>
              <a:spcAft>
                <a:spcPts val="0"/>
              </a:spcAft>
              <a:buSzPts val="1400"/>
              <a:buFont typeface="Lato"/>
              <a:buChar char="○"/>
              <a:defRPr/>
            </a:lvl2pPr>
            <a:lvl3pPr indent="-317500" lvl="2" marL="1371600" algn="l">
              <a:lnSpc>
                <a:spcPct val="100000"/>
              </a:lnSpc>
              <a:spcBef>
                <a:spcPts val="1600"/>
              </a:spcBef>
              <a:spcAft>
                <a:spcPts val="0"/>
              </a:spcAft>
              <a:buSzPts val="1400"/>
              <a:buFont typeface="Lato"/>
              <a:buChar char="■"/>
              <a:defRPr/>
            </a:lvl3pPr>
            <a:lvl4pPr indent="-317500" lvl="3" marL="1828800" algn="l">
              <a:lnSpc>
                <a:spcPct val="100000"/>
              </a:lnSpc>
              <a:spcBef>
                <a:spcPts val="1600"/>
              </a:spcBef>
              <a:spcAft>
                <a:spcPts val="0"/>
              </a:spcAft>
              <a:buSzPts val="1400"/>
              <a:buFont typeface="Lato"/>
              <a:buChar char="●"/>
              <a:defRPr/>
            </a:lvl4pPr>
            <a:lvl5pPr indent="-317500" lvl="4" marL="2286000" algn="l">
              <a:lnSpc>
                <a:spcPct val="100000"/>
              </a:lnSpc>
              <a:spcBef>
                <a:spcPts val="1600"/>
              </a:spcBef>
              <a:spcAft>
                <a:spcPts val="0"/>
              </a:spcAft>
              <a:buSzPts val="1400"/>
              <a:buFont typeface="Lato"/>
              <a:buChar char="○"/>
              <a:defRPr/>
            </a:lvl5pPr>
            <a:lvl6pPr indent="-317500" lvl="5" marL="2743200" algn="l">
              <a:lnSpc>
                <a:spcPct val="100000"/>
              </a:lnSpc>
              <a:spcBef>
                <a:spcPts val="1600"/>
              </a:spcBef>
              <a:spcAft>
                <a:spcPts val="0"/>
              </a:spcAft>
              <a:buSzPts val="1400"/>
              <a:buFont typeface="Lato"/>
              <a:buChar char="■"/>
              <a:defRPr/>
            </a:lvl6pPr>
            <a:lvl7pPr indent="-317500" lvl="6" marL="3200400" algn="l">
              <a:lnSpc>
                <a:spcPct val="100000"/>
              </a:lnSpc>
              <a:spcBef>
                <a:spcPts val="1600"/>
              </a:spcBef>
              <a:spcAft>
                <a:spcPts val="0"/>
              </a:spcAft>
              <a:buSzPts val="1400"/>
              <a:buFont typeface="Lato"/>
              <a:buChar char="●"/>
              <a:defRPr/>
            </a:lvl7pPr>
            <a:lvl8pPr indent="-317500" lvl="7" marL="3657600" algn="l">
              <a:lnSpc>
                <a:spcPct val="100000"/>
              </a:lnSpc>
              <a:spcBef>
                <a:spcPts val="1600"/>
              </a:spcBef>
              <a:spcAft>
                <a:spcPts val="0"/>
              </a:spcAft>
              <a:buSzPts val="1400"/>
              <a:buFont typeface="Lato"/>
              <a:buChar char="○"/>
              <a:defRPr/>
            </a:lvl8pPr>
            <a:lvl9pPr indent="-317500" lvl="8" marL="4114800" algn="l">
              <a:lnSpc>
                <a:spcPct val="100000"/>
              </a:lnSpc>
              <a:spcBef>
                <a:spcPts val="1600"/>
              </a:spcBef>
              <a:spcAft>
                <a:spcPts val="1600"/>
              </a:spcAft>
              <a:buSzPts val="1400"/>
              <a:buFont typeface="Lato"/>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4" name="Shape 274"/>
        <p:cNvGrpSpPr/>
        <p:nvPr/>
      </p:nvGrpSpPr>
      <p:grpSpPr>
        <a:xfrm>
          <a:off x="0" y="0"/>
          <a:ext cx="0" cy="0"/>
          <a:chOff x="0" y="0"/>
          <a:chExt cx="0" cy="0"/>
        </a:xfrm>
      </p:grpSpPr>
      <p:grpSp>
        <p:nvGrpSpPr>
          <p:cNvPr id="275" name="Google Shape;275;p55"/>
          <p:cNvGrpSpPr/>
          <p:nvPr/>
        </p:nvGrpSpPr>
        <p:grpSpPr>
          <a:xfrm>
            <a:off x="-331199" y="-1100503"/>
            <a:ext cx="2948396" cy="2299881"/>
            <a:chOff x="-148523" y="-1091464"/>
            <a:chExt cx="2948396" cy="2299881"/>
          </a:xfrm>
        </p:grpSpPr>
        <p:grpSp>
          <p:nvGrpSpPr>
            <p:cNvPr id="276" name="Google Shape;276;p55"/>
            <p:cNvGrpSpPr/>
            <p:nvPr/>
          </p:nvGrpSpPr>
          <p:grpSpPr>
            <a:xfrm>
              <a:off x="-148524" y="246037"/>
              <a:ext cx="2074949" cy="962380"/>
              <a:chOff x="-85249" y="3960975"/>
              <a:chExt cx="2074949" cy="962380"/>
            </a:xfrm>
          </p:grpSpPr>
          <p:grpSp>
            <p:nvGrpSpPr>
              <p:cNvPr id="277" name="Google Shape;277;p55"/>
              <p:cNvGrpSpPr/>
              <p:nvPr/>
            </p:nvGrpSpPr>
            <p:grpSpPr>
              <a:xfrm>
                <a:off x="-44137" y="3960975"/>
                <a:ext cx="2033838" cy="459179"/>
                <a:chOff x="-101292" y="3971002"/>
                <a:chExt cx="2033838" cy="459179"/>
              </a:xfrm>
            </p:grpSpPr>
            <p:sp>
              <p:nvSpPr>
                <p:cNvPr id="278" name="Google Shape;278;p55"/>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5"/>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55"/>
              <p:cNvGrpSpPr/>
              <p:nvPr/>
            </p:nvGrpSpPr>
            <p:grpSpPr>
              <a:xfrm>
                <a:off x="-85248" y="4203623"/>
                <a:ext cx="2014792" cy="469196"/>
                <a:chOff x="-35118" y="4163517"/>
                <a:chExt cx="2014792" cy="469196"/>
              </a:xfrm>
            </p:grpSpPr>
            <p:sp>
              <p:nvSpPr>
                <p:cNvPr id="281" name="Google Shape;281;p55"/>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5"/>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55"/>
              <p:cNvGrpSpPr/>
              <p:nvPr/>
            </p:nvGrpSpPr>
            <p:grpSpPr>
              <a:xfrm>
                <a:off x="-85248" y="4454155"/>
                <a:ext cx="2014792" cy="469200"/>
                <a:chOff x="-35118" y="4345992"/>
                <a:chExt cx="2014792" cy="469200"/>
              </a:xfrm>
            </p:grpSpPr>
            <p:sp>
              <p:nvSpPr>
                <p:cNvPr id="284" name="Google Shape;284;p5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6" name="Google Shape;286;p55"/>
            <p:cNvGrpSpPr/>
            <p:nvPr/>
          </p:nvGrpSpPr>
          <p:grpSpPr>
            <a:xfrm rot="-899960">
              <a:off x="374474" y="-828634"/>
              <a:ext cx="2249258" cy="1657275"/>
              <a:chOff x="746475" y="-443725"/>
              <a:chExt cx="2249325" cy="1657325"/>
            </a:xfrm>
          </p:grpSpPr>
          <p:sp>
            <p:nvSpPr>
              <p:cNvPr id="287" name="Google Shape;287;p55"/>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5"/>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9" name="Google Shape;289;p55"/>
          <p:cNvGrpSpPr/>
          <p:nvPr/>
        </p:nvGrpSpPr>
        <p:grpSpPr>
          <a:xfrm flipH="1">
            <a:off x="6526802" y="-1100503"/>
            <a:ext cx="2948396" cy="2299881"/>
            <a:chOff x="3876" y="-939064"/>
            <a:chExt cx="2948396" cy="2299881"/>
          </a:xfrm>
        </p:grpSpPr>
        <p:grpSp>
          <p:nvGrpSpPr>
            <p:cNvPr id="290" name="Google Shape;290;p55"/>
            <p:cNvGrpSpPr/>
            <p:nvPr/>
          </p:nvGrpSpPr>
          <p:grpSpPr>
            <a:xfrm>
              <a:off x="3876" y="398437"/>
              <a:ext cx="2074949" cy="962380"/>
              <a:chOff x="-85249" y="3960975"/>
              <a:chExt cx="2074949" cy="962380"/>
            </a:xfrm>
          </p:grpSpPr>
          <p:grpSp>
            <p:nvGrpSpPr>
              <p:cNvPr id="291" name="Google Shape;291;p55"/>
              <p:cNvGrpSpPr/>
              <p:nvPr/>
            </p:nvGrpSpPr>
            <p:grpSpPr>
              <a:xfrm>
                <a:off x="-44137" y="3960975"/>
                <a:ext cx="2033838" cy="459179"/>
                <a:chOff x="-101292" y="3971002"/>
                <a:chExt cx="2033838" cy="459179"/>
              </a:xfrm>
            </p:grpSpPr>
            <p:sp>
              <p:nvSpPr>
                <p:cNvPr id="292" name="Google Shape;292;p55"/>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5"/>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55"/>
              <p:cNvGrpSpPr/>
              <p:nvPr/>
            </p:nvGrpSpPr>
            <p:grpSpPr>
              <a:xfrm>
                <a:off x="-85248" y="4203623"/>
                <a:ext cx="2014792" cy="469196"/>
                <a:chOff x="-35118" y="4163517"/>
                <a:chExt cx="2014792" cy="469196"/>
              </a:xfrm>
            </p:grpSpPr>
            <p:sp>
              <p:nvSpPr>
                <p:cNvPr id="295" name="Google Shape;295;p55"/>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5"/>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55"/>
              <p:cNvGrpSpPr/>
              <p:nvPr/>
            </p:nvGrpSpPr>
            <p:grpSpPr>
              <a:xfrm>
                <a:off x="-85248" y="4454155"/>
                <a:ext cx="2014792" cy="469200"/>
                <a:chOff x="-35118" y="4345992"/>
                <a:chExt cx="2014792" cy="469200"/>
              </a:xfrm>
            </p:grpSpPr>
            <p:sp>
              <p:nvSpPr>
                <p:cNvPr id="298" name="Google Shape;298;p55"/>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5"/>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0" name="Google Shape;300;p55"/>
            <p:cNvGrpSpPr/>
            <p:nvPr/>
          </p:nvGrpSpPr>
          <p:grpSpPr>
            <a:xfrm rot="-899960">
              <a:off x="526874" y="-676234"/>
              <a:ext cx="2249258" cy="1657275"/>
              <a:chOff x="746475" y="-443725"/>
              <a:chExt cx="2249325" cy="1657325"/>
            </a:xfrm>
          </p:grpSpPr>
          <p:sp>
            <p:nvSpPr>
              <p:cNvPr id="301" name="Google Shape;301;p55"/>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5"/>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3" name="Google Shape;303;p55"/>
          <p:cNvSpPr txBox="1"/>
          <p:nvPr>
            <p:ph type="title"/>
          </p:nvPr>
        </p:nvSpPr>
        <p:spPr>
          <a:xfrm>
            <a:off x="2060700" y="539700"/>
            <a:ext cx="5022600" cy="47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4" name="Shape 304"/>
        <p:cNvGrpSpPr/>
        <p:nvPr/>
      </p:nvGrpSpPr>
      <p:grpSpPr>
        <a:xfrm>
          <a:off x="0" y="0"/>
          <a:ext cx="0" cy="0"/>
          <a:chOff x="0" y="0"/>
          <a:chExt cx="0" cy="0"/>
        </a:xfrm>
      </p:grpSpPr>
      <p:grpSp>
        <p:nvGrpSpPr>
          <p:cNvPr id="305" name="Google Shape;305;p56"/>
          <p:cNvGrpSpPr/>
          <p:nvPr/>
        </p:nvGrpSpPr>
        <p:grpSpPr>
          <a:xfrm>
            <a:off x="260351" y="2145760"/>
            <a:ext cx="289868" cy="852000"/>
            <a:chOff x="456616" y="2161477"/>
            <a:chExt cx="289868" cy="852000"/>
          </a:xfrm>
        </p:grpSpPr>
        <p:sp>
          <p:nvSpPr>
            <p:cNvPr id="306" name="Google Shape;306;p5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p56"/>
          <p:cNvGrpSpPr/>
          <p:nvPr/>
        </p:nvGrpSpPr>
        <p:grpSpPr>
          <a:xfrm>
            <a:off x="6514438" y="4556641"/>
            <a:ext cx="2808779" cy="1148975"/>
            <a:chOff x="6525475" y="148600"/>
            <a:chExt cx="2808779" cy="1148975"/>
          </a:xfrm>
        </p:grpSpPr>
        <p:sp>
          <p:nvSpPr>
            <p:cNvPr id="312" name="Google Shape;312;p56"/>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56"/>
          <p:cNvGrpSpPr/>
          <p:nvPr/>
        </p:nvGrpSpPr>
        <p:grpSpPr>
          <a:xfrm rot="-5400000">
            <a:off x="7480661" y="4711607"/>
            <a:ext cx="2014792" cy="719732"/>
            <a:chOff x="-85249" y="4203623"/>
            <a:chExt cx="2014792" cy="719732"/>
          </a:xfrm>
        </p:grpSpPr>
        <p:grpSp>
          <p:nvGrpSpPr>
            <p:cNvPr id="315" name="Google Shape;315;p56"/>
            <p:cNvGrpSpPr/>
            <p:nvPr/>
          </p:nvGrpSpPr>
          <p:grpSpPr>
            <a:xfrm>
              <a:off x="-85248" y="4203623"/>
              <a:ext cx="2014792" cy="469196"/>
              <a:chOff x="-35118" y="4163517"/>
              <a:chExt cx="2014792" cy="469196"/>
            </a:xfrm>
          </p:grpSpPr>
          <p:sp>
            <p:nvSpPr>
              <p:cNvPr id="316" name="Google Shape;316;p56"/>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6"/>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6"/>
            <p:cNvGrpSpPr/>
            <p:nvPr/>
          </p:nvGrpSpPr>
          <p:grpSpPr>
            <a:xfrm>
              <a:off x="-85248" y="4454155"/>
              <a:ext cx="2014792" cy="469200"/>
              <a:chOff x="-35118" y="4345992"/>
              <a:chExt cx="2014792" cy="469200"/>
            </a:xfrm>
          </p:grpSpPr>
          <p:sp>
            <p:nvSpPr>
              <p:cNvPr id="319" name="Google Shape;319;p5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1" name="Google Shape;321;p56"/>
          <p:cNvGrpSpPr/>
          <p:nvPr/>
        </p:nvGrpSpPr>
        <p:grpSpPr>
          <a:xfrm rot="-5400000">
            <a:off x="7870685" y="4684473"/>
            <a:ext cx="2014792" cy="469200"/>
            <a:chOff x="-35118" y="4345992"/>
            <a:chExt cx="2014792" cy="469200"/>
          </a:xfrm>
        </p:grpSpPr>
        <p:sp>
          <p:nvSpPr>
            <p:cNvPr id="322" name="Google Shape;322;p56"/>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6"/>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56"/>
          <p:cNvGrpSpPr/>
          <p:nvPr/>
        </p:nvGrpSpPr>
        <p:grpSpPr>
          <a:xfrm>
            <a:off x="7619075" y="-472615"/>
            <a:ext cx="1623175" cy="1439250"/>
            <a:chOff x="7619075" y="-179925"/>
            <a:chExt cx="1623175" cy="1439250"/>
          </a:xfrm>
        </p:grpSpPr>
        <p:grpSp>
          <p:nvGrpSpPr>
            <p:cNvPr id="325" name="Google Shape;325;p56"/>
            <p:cNvGrpSpPr/>
            <p:nvPr/>
          </p:nvGrpSpPr>
          <p:grpSpPr>
            <a:xfrm>
              <a:off x="7619075" y="-179925"/>
              <a:ext cx="920275" cy="1078300"/>
              <a:chOff x="4679675" y="-443725"/>
              <a:chExt cx="920275" cy="1078300"/>
            </a:xfrm>
          </p:grpSpPr>
          <p:sp>
            <p:nvSpPr>
              <p:cNvPr id="326" name="Google Shape;326;p56"/>
              <p:cNvSpPr/>
              <p:nvPr/>
            </p:nvSpPr>
            <p:spPr>
              <a:xfrm>
                <a:off x="4783025" y="-443725"/>
                <a:ext cx="816925" cy="1006875"/>
              </a:xfrm>
              <a:custGeom>
                <a:rect b="b" l="l" r="r" t="t"/>
                <a:pathLst>
                  <a:path extrusionOk="0" fill="none" h="40275" w="32677">
                    <a:moveTo>
                      <a:pt x="1" y="40274"/>
                    </a:moveTo>
                    <a:lnTo>
                      <a:pt x="32676" y="40274"/>
                    </a:lnTo>
                    <a:lnTo>
                      <a:pt x="3267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6"/>
              <p:cNvSpPr/>
              <p:nvPr/>
            </p:nvSpPr>
            <p:spPr>
              <a:xfrm>
                <a:off x="4679675" y="516000"/>
                <a:ext cx="117825" cy="118575"/>
              </a:xfrm>
              <a:custGeom>
                <a:rect b="b" l="l" r="r" t="t"/>
                <a:pathLst>
                  <a:path extrusionOk="0" fill="none" h="4743" w="4713">
                    <a:moveTo>
                      <a:pt x="1" y="2037"/>
                    </a:moveTo>
                    <a:cubicBezTo>
                      <a:pt x="1" y="3830"/>
                      <a:pt x="2159" y="4742"/>
                      <a:pt x="3436" y="3466"/>
                    </a:cubicBezTo>
                    <a:cubicBezTo>
                      <a:pt x="4712" y="2189"/>
                      <a:pt x="3800" y="1"/>
                      <a:pt x="2007" y="31"/>
                    </a:cubicBezTo>
                    <a:cubicBezTo>
                      <a:pt x="882" y="31"/>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56"/>
            <p:cNvGrpSpPr/>
            <p:nvPr/>
          </p:nvGrpSpPr>
          <p:grpSpPr>
            <a:xfrm>
              <a:off x="8113025" y="-179925"/>
              <a:ext cx="1129225" cy="1439250"/>
              <a:chOff x="5173625" y="-443725"/>
              <a:chExt cx="1129225" cy="1439250"/>
            </a:xfrm>
          </p:grpSpPr>
          <p:sp>
            <p:nvSpPr>
              <p:cNvPr id="329" name="Google Shape;329;p56"/>
              <p:cNvSpPr/>
              <p:nvPr/>
            </p:nvSpPr>
            <p:spPr>
              <a:xfrm>
                <a:off x="5219975" y="-443725"/>
                <a:ext cx="1082875" cy="1320700"/>
              </a:xfrm>
              <a:custGeom>
                <a:rect b="b" l="l" r="r" t="t"/>
                <a:pathLst>
                  <a:path extrusionOk="0" fill="none" h="52828" w="43315">
                    <a:moveTo>
                      <a:pt x="0" y="52828"/>
                    </a:moveTo>
                    <a:lnTo>
                      <a:pt x="0" y="25836"/>
                    </a:lnTo>
                    <a:lnTo>
                      <a:pt x="43314" y="25836"/>
                    </a:lnTo>
                    <a:lnTo>
                      <a:pt x="433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6"/>
              <p:cNvSpPr/>
              <p:nvPr/>
            </p:nvSpPr>
            <p:spPr>
              <a:xfrm>
                <a:off x="5173625" y="876950"/>
                <a:ext cx="117800" cy="118575"/>
              </a:xfrm>
              <a:custGeom>
                <a:rect b="b" l="l" r="r" t="t"/>
                <a:pathLst>
                  <a:path extrusionOk="0" fill="none" h="4743" w="4712">
                    <a:moveTo>
                      <a:pt x="0" y="2037"/>
                    </a:moveTo>
                    <a:cubicBezTo>
                      <a:pt x="0" y="3830"/>
                      <a:pt x="2158" y="4742"/>
                      <a:pt x="3435" y="3466"/>
                    </a:cubicBezTo>
                    <a:cubicBezTo>
                      <a:pt x="4711" y="2189"/>
                      <a:pt x="3800" y="1"/>
                      <a:pt x="2006" y="1"/>
                    </a:cubicBezTo>
                    <a:cubicBezTo>
                      <a:pt x="882" y="31"/>
                      <a:pt x="0" y="912"/>
                      <a:pt x="0"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1" name="Google Shape;331;p56"/>
          <p:cNvGrpSpPr/>
          <p:nvPr/>
        </p:nvGrpSpPr>
        <p:grpSpPr>
          <a:xfrm>
            <a:off x="6362038" y="4861441"/>
            <a:ext cx="2808779" cy="1148975"/>
            <a:chOff x="6525475" y="148600"/>
            <a:chExt cx="2808779" cy="1148975"/>
          </a:xfrm>
        </p:grpSpPr>
        <p:sp>
          <p:nvSpPr>
            <p:cNvPr id="332" name="Google Shape;332;p56"/>
            <p:cNvSpPr/>
            <p:nvPr/>
          </p:nvSpPr>
          <p:spPr>
            <a:xfrm>
              <a:off x="6629575" y="195700"/>
              <a:ext cx="2704679" cy="1101875"/>
            </a:xfrm>
            <a:custGeom>
              <a:rect b="b" l="l" r="r" t="t"/>
              <a:pathLst>
                <a:path extrusionOk="0" fill="none" h="44075" w="50914">
                  <a:moveTo>
                    <a:pt x="50913" y="44074"/>
                  </a:moveTo>
                  <a:lnTo>
                    <a:pt x="25442" y="44074"/>
                  </a:lnTo>
                  <a:lnTo>
                    <a:pt x="25442" y="1"/>
                  </a:lnTo>
                  <a:lnTo>
                    <a:pt x="1" y="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6"/>
            <p:cNvSpPr/>
            <p:nvPr/>
          </p:nvSpPr>
          <p:spPr>
            <a:xfrm>
              <a:off x="6525475" y="148600"/>
              <a:ext cx="118575" cy="118550"/>
            </a:xfrm>
            <a:custGeom>
              <a:rect b="b" l="l" r="r" t="t"/>
              <a:pathLst>
                <a:path extrusionOk="0" fill="none" h="4742" w="4743">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56"/>
          <p:cNvSpPr txBox="1"/>
          <p:nvPr>
            <p:ph type="title"/>
          </p:nvPr>
        </p:nvSpPr>
        <p:spPr>
          <a:xfrm>
            <a:off x="766675" y="1421850"/>
            <a:ext cx="4616100" cy="22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0" Type="http://schemas.openxmlformats.org/officeDocument/2006/relationships/theme" Target="../theme/theme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713325" y="539700"/>
            <a:ext cx="77175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700"/>
              <a:buFont typeface="Montserrat"/>
              <a:buNone/>
              <a:defRPr b="1" i="0" sz="27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9pPr>
          </a:lstStyle>
          <a:p/>
        </p:txBody>
      </p:sp>
      <p:sp>
        <p:nvSpPr>
          <p:cNvPr id="7" name="Google Shape;7;p47"/>
          <p:cNvSpPr txBox="1"/>
          <p:nvPr>
            <p:ph idx="1" type="body"/>
          </p:nvPr>
        </p:nvSpPr>
        <p:spPr>
          <a:xfrm>
            <a:off x="713325" y="1152475"/>
            <a:ext cx="7717500" cy="34512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1pPr>
            <a:lvl2pPr indent="-317500" lvl="1" marL="9144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2pPr>
            <a:lvl3pPr indent="-317500" lvl="2" marL="13716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4pPr>
            <a:lvl5pPr indent="-317500" lvl="4" marL="22860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5pPr>
            <a:lvl6pPr indent="-317500" lvl="5" marL="27432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6pPr>
            <a:lvl7pPr indent="-317500" lvl="6" marL="32004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100000"/>
              </a:lnSpc>
              <a:spcBef>
                <a:spcPts val="1600"/>
              </a:spcBef>
              <a:spcAft>
                <a:spcPts val="16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856" name="Shape 856"/>
        <p:cNvGrpSpPr/>
        <p:nvPr/>
      </p:nvGrpSpPr>
      <p:grpSpPr>
        <a:xfrm>
          <a:off x="0" y="0"/>
          <a:ext cx="0" cy="0"/>
          <a:chOff x="0" y="0"/>
          <a:chExt cx="0" cy="0"/>
        </a:xfrm>
      </p:grpSpPr>
      <p:sp>
        <p:nvSpPr>
          <p:cNvPr id="857" name="Google Shape;857;g15d3788dc60_0_994"/>
          <p:cNvSpPr txBox="1"/>
          <p:nvPr>
            <p:ph type="title"/>
          </p:nvPr>
        </p:nvSpPr>
        <p:spPr>
          <a:xfrm>
            <a:off x="713325" y="539700"/>
            <a:ext cx="77175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700"/>
              <a:buFont typeface="Montserrat"/>
              <a:buNone/>
              <a:defRPr b="1" i="0" sz="27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500"/>
              <a:buFont typeface="Montserrat"/>
              <a:buNone/>
              <a:defRPr b="1" i="0" sz="2500" u="none" cap="none" strike="noStrike">
                <a:solidFill>
                  <a:schemeClr val="dk1"/>
                </a:solidFill>
                <a:latin typeface="Montserrat"/>
                <a:ea typeface="Montserrat"/>
                <a:cs typeface="Montserrat"/>
                <a:sym typeface="Montserrat"/>
              </a:defRPr>
            </a:lvl9pPr>
          </a:lstStyle>
          <a:p/>
        </p:txBody>
      </p:sp>
      <p:sp>
        <p:nvSpPr>
          <p:cNvPr id="858" name="Google Shape;858;g15d3788dc60_0_994"/>
          <p:cNvSpPr txBox="1"/>
          <p:nvPr>
            <p:ph idx="1" type="body"/>
          </p:nvPr>
        </p:nvSpPr>
        <p:spPr>
          <a:xfrm>
            <a:off x="713325" y="1152475"/>
            <a:ext cx="7717500" cy="34512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1pPr>
            <a:lvl2pPr indent="-317500" lvl="1" marL="9144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2pPr>
            <a:lvl3pPr indent="-317500" lvl="2" marL="13716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3pPr>
            <a:lvl4pPr indent="-317500" lvl="3" marL="18288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4pPr>
            <a:lvl5pPr indent="-317500" lvl="4" marL="22860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5pPr>
            <a:lvl6pPr indent="-317500" lvl="5" marL="27432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6pPr>
            <a:lvl7pPr indent="-317500" lvl="6" marL="32004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100000"/>
              </a:lnSpc>
              <a:spcBef>
                <a:spcPts val="16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100000"/>
              </a:lnSpc>
              <a:spcBef>
                <a:spcPts val="1600"/>
              </a:spcBef>
              <a:spcAft>
                <a:spcPts val="16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1"/>
          <p:cNvSpPr txBox="1"/>
          <p:nvPr>
            <p:ph type="ctrTitle"/>
          </p:nvPr>
        </p:nvSpPr>
        <p:spPr>
          <a:xfrm>
            <a:off x="921675" y="1639960"/>
            <a:ext cx="5411400" cy="186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3900"/>
              <a:t>Hệ Thống Hỗ Trợ Chăm Sóc Chậu Cây </a:t>
            </a:r>
            <a:endParaRPr sz="3900"/>
          </a:p>
        </p:txBody>
      </p:sp>
      <p:grpSp>
        <p:nvGrpSpPr>
          <p:cNvPr id="1712" name="Google Shape;1712;p1"/>
          <p:cNvGrpSpPr/>
          <p:nvPr/>
        </p:nvGrpSpPr>
        <p:grpSpPr>
          <a:xfrm>
            <a:off x="-85249" y="4056822"/>
            <a:ext cx="2074949" cy="962380"/>
            <a:chOff x="-85249" y="3960975"/>
            <a:chExt cx="2074949" cy="962380"/>
          </a:xfrm>
        </p:grpSpPr>
        <p:grpSp>
          <p:nvGrpSpPr>
            <p:cNvPr id="1713" name="Google Shape;1713;p1"/>
            <p:cNvGrpSpPr/>
            <p:nvPr/>
          </p:nvGrpSpPr>
          <p:grpSpPr>
            <a:xfrm>
              <a:off x="-44137" y="3960975"/>
              <a:ext cx="2033838" cy="459179"/>
              <a:chOff x="-101292" y="3971002"/>
              <a:chExt cx="2033838" cy="459179"/>
            </a:xfrm>
          </p:grpSpPr>
          <p:sp>
            <p:nvSpPr>
              <p:cNvPr id="1714" name="Google Shape;1714;p1"/>
              <p:cNvSpPr/>
              <p:nvPr/>
            </p:nvSpPr>
            <p:spPr>
              <a:xfrm rot="-5400000">
                <a:off x="646715" y="3256635"/>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1813971" y="397100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6" name="Google Shape;1716;p1"/>
            <p:cNvGrpSpPr/>
            <p:nvPr/>
          </p:nvGrpSpPr>
          <p:grpSpPr>
            <a:xfrm>
              <a:off x="-85248" y="4203623"/>
              <a:ext cx="2014792" cy="469196"/>
              <a:chOff x="-35118" y="4163517"/>
              <a:chExt cx="2014792" cy="469196"/>
            </a:xfrm>
          </p:grpSpPr>
          <p:sp>
            <p:nvSpPr>
              <p:cNvPr id="1717" name="Google Shape;1717;p1"/>
              <p:cNvSpPr/>
              <p:nvPr/>
            </p:nvSpPr>
            <p:spPr>
              <a:xfrm rot="-5400000">
                <a:off x="712889" y="3459167"/>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1861099" y="4163517"/>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9" name="Google Shape;1719;p1"/>
            <p:cNvGrpSpPr/>
            <p:nvPr/>
          </p:nvGrpSpPr>
          <p:grpSpPr>
            <a:xfrm>
              <a:off x="-85248" y="4454155"/>
              <a:ext cx="2014792" cy="469200"/>
              <a:chOff x="-35118" y="4345992"/>
              <a:chExt cx="2014792" cy="469200"/>
            </a:xfrm>
          </p:grpSpPr>
          <p:sp>
            <p:nvSpPr>
              <p:cNvPr id="1720" name="Google Shape;1720;p1"/>
              <p:cNvSpPr/>
              <p:nvPr/>
            </p:nvSpPr>
            <p:spPr>
              <a:xfrm rot="-5400000">
                <a:off x="712889" y="3641646"/>
                <a:ext cx="425539" cy="1921552"/>
              </a:xfrm>
              <a:custGeom>
                <a:rect b="b" l="l" r="r" t="t"/>
                <a:pathLst>
                  <a:path extrusionOk="0" h="51613" w="1143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1861099" y="4345992"/>
                <a:ext cx="118575" cy="118575"/>
              </a:xfrm>
              <a:custGeom>
                <a:rect b="b" l="l" r="r" t="t"/>
                <a:pathLst>
                  <a:path extrusionOk="0" fill="none" h="4743" w="4743">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22" name="Google Shape;1722;p1"/>
          <p:cNvGrpSpPr/>
          <p:nvPr/>
        </p:nvGrpSpPr>
        <p:grpSpPr>
          <a:xfrm>
            <a:off x="746475" y="-467301"/>
            <a:ext cx="2249325" cy="1657325"/>
            <a:chOff x="746475" y="-443725"/>
            <a:chExt cx="2249325" cy="1657325"/>
          </a:xfrm>
        </p:grpSpPr>
        <p:sp>
          <p:nvSpPr>
            <p:cNvPr id="1723" name="Google Shape;1723;p1"/>
            <p:cNvSpPr/>
            <p:nvPr/>
          </p:nvSpPr>
          <p:spPr>
            <a:xfrm>
              <a:off x="746475" y="-443725"/>
              <a:ext cx="2158875" cy="1560825"/>
            </a:xfrm>
            <a:custGeom>
              <a:rect b="b" l="l" r="r" t="t"/>
              <a:pathLst>
                <a:path extrusionOk="0" fill="none" h="62433" w="86355">
                  <a:moveTo>
                    <a:pt x="86355" y="62433"/>
                  </a:moveTo>
                  <a:lnTo>
                    <a:pt x="34621" y="14833"/>
                  </a:lnTo>
                  <a:lnTo>
                    <a:pt x="1" y="14833"/>
                  </a:lnTo>
                  <a:lnTo>
                    <a:pt x="1"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2877225" y="1095800"/>
              <a:ext cx="118575" cy="117800"/>
            </a:xfrm>
            <a:custGeom>
              <a:rect b="b" l="l" r="r" t="t"/>
              <a:pathLst>
                <a:path extrusionOk="0" fill="none" h="4712" w="4743">
                  <a:moveTo>
                    <a:pt x="4742" y="2007"/>
                  </a:moveTo>
                  <a:cubicBezTo>
                    <a:pt x="4742" y="3830"/>
                    <a:pt x="2554" y="4712"/>
                    <a:pt x="1277" y="3466"/>
                  </a:cubicBezTo>
                  <a:cubicBezTo>
                    <a:pt x="0" y="2189"/>
                    <a:pt x="912" y="0"/>
                    <a:pt x="2705" y="0"/>
                  </a:cubicBezTo>
                  <a:cubicBezTo>
                    <a:pt x="3830" y="0"/>
                    <a:pt x="4742" y="912"/>
                    <a:pt x="4742"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5" name="Google Shape;1725;p1"/>
          <p:cNvGrpSpPr/>
          <p:nvPr/>
        </p:nvGrpSpPr>
        <p:grpSpPr>
          <a:xfrm>
            <a:off x="4603700" y="-467301"/>
            <a:ext cx="2240950" cy="1657325"/>
            <a:chOff x="4603700" y="-443725"/>
            <a:chExt cx="2240950" cy="1657325"/>
          </a:xfrm>
        </p:grpSpPr>
        <p:sp>
          <p:nvSpPr>
            <p:cNvPr id="1726" name="Google Shape;1726;p1"/>
            <p:cNvSpPr/>
            <p:nvPr/>
          </p:nvSpPr>
          <p:spPr>
            <a:xfrm>
              <a:off x="4689575" y="-443725"/>
              <a:ext cx="2155075" cy="1560825"/>
            </a:xfrm>
            <a:custGeom>
              <a:rect b="b" l="l" r="r" t="t"/>
              <a:pathLst>
                <a:path extrusionOk="0" fill="none" h="62433" w="86203">
                  <a:moveTo>
                    <a:pt x="0" y="62433"/>
                  </a:moveTo>
                  <a:lnTo>
                    <a:pt x="51916" y="14833"/>
                  </a:lnTo>
                  <a:lnTo>
                    <a:pt x="86202" y="14833"/>
                  </a:lnTo>
                  <a:lnTo>
                    <a:pt x="86202"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603700" y="1095800"/>
              <a:ext cx="117800" cy="117800"/>
            </a:xfrm>
            <a:custGeom>
              <a:rect b="b" l="l" r="r" t="t"/>
              <a:pathLst>
                <a:path extrusionOk="0" fill="none" h="4712" w="4712">
                  <a:moveTo>
                    <a:pt x="0" y="2007"/>
                  </a:moveTo>
                  <a:cubicBezTo>
                    <a:pt x="0" y="3830"/>
                    <a:pt x="2158" y="4712"/>
                    <a:pt x="3435" y="3466"/>
                  </a:cubicBezTo>
                  <a:cubicBezTo>
                    <a:pt x="4712" y="2189"/>
                    <a:pt x="3800" y="0"/>
                    <a:pt x="2006" y="0"/>
                  </a:cubicBezTo>
                  <a:cubicBezTo>
                    <a:pt x="882" y="0"/>
                    <a:pt x="0" y="912"/>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8" name="Google Shape;1728;p1"/>
          <p:cNvGrpSpPr/>
          <p:nvPr/>
        </p:nvGrpSpPr>
        <p:grpSpPr>
          <a:xfrm rot="-2700000">
            <a:off x="6490736" y="438502"/>
            <a:ext cx="3288742" cy="3288676"/>
            <a:chOff x="7037775" y="2589850"/>
            <a:chExt cx="2493825" cy="2493775"/>
          </a:xfrm>
        </p:grpSpPr>
        <p:grpSp>
          <p:nvGrpSpPr>
            <p:cNvPr id="1729" name="Google Shape;1729;p1"/>
            <p:cNvGrpSpPr/>
            <p:nvPr/>
          </p:nvGrpSpPr>
          <p:grpSpPr>
            <a:xfrm>
              <a:off x="7037775" y="3117000"/>
              <a:ext cx="1966625" cy="1966625"/>
              <a:chOff x="7037775" y="3117000"/>
              <a:chExt cx="1966625" cy="1966625"/>
            </a:xfrm>
          </p:grpSpPr>
          <p:sp>
            <p:nvSpPr>
              <p:cNvPr id="1730" name="Google Shape;1730;p1"/>
              <p:cNvSpPr/>
              <p:nvPr/>
            </p:nvSpPr>
            <p:spPr>
              <a:xfrm>
                <a:off x="7268000" y="3348775"/>
                <a:ext cx="1504625" cy="752300"/>
              </a:xfrm>
              <a:custGeom>
                <a:rect b="b" l="l" r="r" t="t"/>
                <a:pathLst>
                  <a:path extrusionOk="0" fill="none" h="30092" w="60185">
                    <a:moveTo>
                      <a:pt x="1" y="9727"/>
                    </a:moveTo>
                    <a:lnTo>
                      <a:pt x="11673" y="21368"/>
                    </a:lnTo>
                    <a:lnTo>
                      <a:pt x="22159" y="21368"/>
                    </a:lnTo>
                    <a:lnTo>
                      <a:pt x="30093" y="13435"/>
                    </a:lnTo>
                    <a:lnTo>
                      <a:pt x="30093" y="30092"/>
                    </a:lnTo>
                    <a:lnTo>
                      <a:pt x="6018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7883525" y="3511375"/>
                <a:ext cx="299425" cy="284225"/>
              </a:xfrm>
              <a:custGeom>
                <a:rect b="b" l="l" r="r" t="t"/>
                <a:pathLst>
                  <a:path extrusionOk="0" fill="none" h="11369" w="11977">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7529425" y="3857575"/>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7791575" y="3857575"/>
                <a:ext cx="60525" cy="49600"/>
              </a:xfrm>
              <a:custGeom>
                <a:rect b="b" l="l" r="r" t="t"/>
                <a:pathLst>
                  <a:path extrusionOk="0" h="1984" w="2421">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7989150" y="4074925"/>
                <a:ext cx="59750" cy="50075"/>
              </a:xfrm>
              <a:custGeom>
                <a:rect b="b" l="l" r="r" t="t"/>
                <a:pathLst>
                  <a:path extrusionOk="0" h="2003" w="239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7037775" y="3117000"/>
                <a:ext cx="1966625" cy="1966625"/>
              </a:xfrm>
              <a:custGeom>
                <a:rect b="b" l="l" r="r" t="t"/>
                <a:pathLst>
                  <a:path extrusionOk="0" fill="none" h="78665" w="78665">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7333350" y="3412600"/>
                <a:ext cx="1375450" cy="1375425"/>
              </a:xfrm>
              <a:custGeom>
                <a:rect b="b" l="l" r="r" t="t"/>
                <a:pathLst>
                  <a:path extrusionOk="0" fill="none" h="55017" w="55018">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7240650" y="3319900"/>
                <a:ext cx="1560850" cy="1560825"/>
              </a:xfrm>
              <a:custGeom>
                <a:rect b="b" l="l" r="r" t="t"/>
                <a:pathLst>
                  <a:path extrusionOk="0" fill="none" h="62433" w="62434">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7898725" y="4005675"/>
                <a:ext cx="227200" cy="189100"/>
              </a:xfrm>
              <a:custGeom>
                <a:rect b="b" l="l" r="r" t="t"/>
                <a:pathLst>
                  <a:path extrusionOk="0" h="7564" w="9088">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7869075" y="3947550"/>
                <a:ext cx="304000" cy="304750"/>
              </a:xfrm>
              <a:custGeom>
                <a:rect b="b" l="l" r="r" t="t"/>
                <a:pathLst>
                  <a:path extrusionOk="0" fill="none" h="12190" w="1216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cap="flat" cmpd="sng" w="285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7992200" y="4076575"/>
                <a:ext cx="53200" cy="49750"/>
              </a:xfrm>
              <a:custGeom>
                <a:rect b="b" l="l" r="r" t="t"/>
                <a:pathLst>
                  <a:path extrusionOk="0" h="1990" w="2128">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7991200" y="3641863"/>
                <a:ext cx="59750" cy="49600"/>
              </a:xfrm>
              <a:custGeom>
                <a:rect b="b" l="l" r="r" t="t"/>
                <a:pathLst>
                  <a:path extrusionOk="0" h="1984" w="239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42" name="Google Shape;1742;p1"/>
            <p:cNvCxnSpPr/>
            <p:nvPr/>
          </p:nvCxnSpPr>
          <p:spPr>
            <a:xfrm flipH="1" rot="10800000">
              <a:off x="8619300" y="2589850"/>
              <a:ext cx="912300" cy="9123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g15c51612d23_0_887"/>
          <p:cNvSpPr txBox="1"/>
          <p:nvPr>
            <p:ph idx="1" type="body"/>
          </p:nvPr>
        </p:nvSpPr>
        <p:spPr>
          <a:xfrm>
            <a:off x="1197675" y="724000"/>
            <a:ext cx="6427200" cy="34122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Dữ liệu được gửi về khối điều khiển, thông qua kết nối wifi dữ liệu được đưa lên server </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Ứng dụng cung cấp giao diện hiển thị các chỉ số, giúp người dùng dễ dàng theo dõi</a:t>
            </a:r>
            <a:endParaRPr sz="16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pic>
        <p:nvPicPr>
          <p:cNvPr id="1992" name="Google Shape;1992;g15c51612d23_0_887"/>
          <p:cNvPicPr preferRelativeResize="0"/>
          <p:nvPr/>
        </p:nvPicPr>
        <p:blipFill>
          <a:blip r:embed="rId3">
            <a:alphaModFix/>
          </a:blip>
          <a:stretch>
            <a:fillRect/>
          </a:stretch>
        </p:blipFill>
        <p:spPr>
          <a:xfrm>
            <a:off x="1923750" y="3063500"/>
            <a:ext cx="5296476" cy="1662125"/>
          </a:xfrm>
          <a:prstGeom prst="rect">
            <a:avLst/>
          </a:prstGeom>
          <a:noFill/>
          <a:ln>
            <a:noFill/>
          </a:ln>
        </p:spPr>
      </p:pic>
      <p:sp>
        <p:nvSpPr>
          <p:cNvPr id="1993" name="Google Shape;1993;g15c51612d23_0_887"/>
          <p:cNvSpPr txBox="1"/>
          <p:nvPr>
            <p:ph type="title"/>
          </p:nvPr>
        </p:nvSpPr>
        <p:spPr>
          <a:xfrm>
            <a:off x="2396525" y="433275"/>
            <a:ext cx="50796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Hiển thị qua ứng dụng</a:t>
            </a:r>
            <a:endParaRPr/>
          </a:p>
        </p:txBody>
      </p:sp>
      <p:sp>
        <p:nvSpPr>
          <p:cNvPr id="1994" name="Google Shape;1994;g15c51612d23_0_887"/>
          <p:cNvSpPr txBox="1"/>
          <p:nvPr>
            <p:ph idx="4294967295" type="title"/>
          </p:nvPr>
        </p:nvSpPr>
        <p:spPr>
          <a:xfrm>
            <a:off x="1689300" y="495825"/>
            <a:ext cx="8403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1"/>
                </a:solidFill>
              </a:rPr>
              <a:t>1.2</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g163aecd4693_1_1"/>
          <p:cNvSpPr txBox="1"/>
          <p:nvPr>
            <p:ph idx="3" type="title"/>
          </p:nvPr>
        </p:nvSpPr>
        <p:spPr>
          <a:xfrm>
            <a:off x="2052775" y="944050"/>
            <a:ext cx="35943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Điều khiển tưới nước</a:t>
            </a:r>
            <a:endParaRPr/>
          </a:p>
        </p:txBody>
      </p:sp>
      <p:sp>
        <p:nvSpPr>
          <p:cNvPr id="2000" name="Google Shape;2000;g163aecd4693_1_1"/>
          <p:cNvSpPr txBox="1"/>
          <p:nvPr>
            <p:ph idx="4" type="title"/>
          </p:nvPr>
        </p:nvSpPr>
        <p:spPr>
          <a:xfrm>
            <a:off x="1281250" y="981700"/>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grpSp>
        <p:nvGrpSpPr>
          <p:cNvPr id="2001" name="Google Shape;2001;g163aecd4693_1_1"/>
          <p:cNvGrpSpPr/>
          <p:nvPr/>
        </p:nvGrpSpPr>
        <p:grpSpPr>
          <a:xfrm>
            <a:off x="6673825" y="1829350"/>
            <a:ext cx="2649775" cy="3476500"/>
            <a:chOff x="6528600" y="1774925"/>
            <a:chExt cx="2649775" cy="3476500"/>
          </a:xfrm>
        </p:grpSpPr>
        <p:sp>
          <p:nvSpPr>
            <p:cNvPr id="2002" name="Google Shape;2002;g163aecd4693_1_1"/>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g163aecd4693_1_1"/>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g163aecd4693_1_1"/>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163aecd4693_1_1"/>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163aecd4693_1_1"/>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163aecd4693_1_1"/>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163aecd4693_1_1"/>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g163aecd4693_1_1"/>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163aecd4693_1_1"/>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163aecd4693_1_1"/>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163aecd4693_1_1"/>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163aecd4693_1_1"/>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4" name="Google Shape;2014;g163aecd4693_1_1"/>
          <p:cNvGrpSpPr/>
          <p:nvPr/>
        </p:nvGrpSpPr>
        <p:grpSpPr>
          <a:xfrm>
            <a:off x="6521425" y="118391"/>
            <a:ext cx="2853985" cy="1525277"/>
            <a:chOff x="6521425" y="153500"/>
            <a:chExt cx="2853985" cy="1525277"/>
          </a:xfrm>
        </p:grpSpPr>
        <p:grpSp>
          <p:nvGrpSpPr>
            <p:cNvPr id="2015" name="Google Shape;2015;g163aecd4693_1_1"/>
            <p:cNvGrpSpPr/>
            <p:nvPr/>
          </p:nvGrpSpPr>
          <p:grpSpPr>
            <a:xfrm>
              <a:off x="6521425" y="153500"/>
              <a:ext cx="2257381" cy="391400"/>
              <a:chOff x="6521425" y="153500"/>
              <a:chExt cx="2257381" cy="391400"/>
            </a:xfrm>
          </p:grpSpPr>
          <p:sp>
            <p:nvSpPr>
              <p:cNvPr id="2016" name="Google Shape;2016;g163aecd4693_1_1"/>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163aecd4693_1_1"/>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8" name="Google Shape;2018;g163aecd4693_1_1"/>
            <p:cNvGrpSpPr/>
            <p:nvPr/>
          </p:nvGrpSpPr>
          <p:grpSpPr>
            <a:xfrm>
              <a:off x="6826225" y="326868"/>
              <a:ext cx="2547832" cy="405547"/>
              <a:chOff x="6826225" y="344423"/>
              <a:chExt cx="2547832" cy="405547"/>
            </a:xfrm>
          </p:grpSpPr>
          <p:sp>
            <p:nvSpPr>
              <p:cNvPr id="2019" name="Google Shape;2019;g163aecd4693_1_1"/>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163aecd4693_1_1"/>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1" name="Google Shape;2021;g163aecd4693_1_1"/>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163aecd4693_1_1"/>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3" name="Google Shape;2023;g163aecd4693_1_1"/>
            <p:cNvGrpSpPr/>
            <p:nvPr/>
          </p:nvGrpSpPr>
          <p:grpSpPr>
            <a:xfrm>
              <a:off x="6673825" y="951277"/>
              <a:ext cx="1810358" cy="117800"/>
              <a:chOff x="6673825" y="951277"/>
              <a:chExt cx="1810358" cy="117800"/>
            </a:xfrm>
          </p:grpSpPr>
          <p:sp>
            <p:nvSpPr>
              <p:cNvPr id="2024" name="Google Shape;2024;g163aecd4693_1_1"/>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163aecd4693_1_1"/>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6" name="Google Shape;2026;g163aecd4693_1_1"/>
            <p:cNvGrpSpPr/>
            <p:nvPr/>
          </p:nvGrpSpPr>
          <p:grpSpPr>
            <a:xfrm>
              <a:off x="6826225" y="1108284"/>
              <a:ext cx="2549185" cy="396428"/>
              <a:chOff x="6826225" y="1090729"/>
              <a:chExt cx="2549185" cy="396428"/>
            </a:xfrm>
          </p:grpSpPr>
          <p:sp>
            <p:nvSpPr>
              <p:cNvPr id="2027" name="Google Shape;2027;g163aecd4693_1_1"/>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163aecd4693_1_1"/>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9" name="Google Shape;2029;g163aecd4693_1_1"/>
            <p:cNvGrpSpPr/>
            <p:nvPr/>
          </p:nvGrpSpPr>
          <p:grpSpPr>
            <a:xfrm>
              <a:off x="6521425" y="1294500"/>
              <a:ext cx="2256028" cy="384277"/>
              <a:chOff x="6521425" y="1294500"/>
              <a:chExt cx="2256028" cy="384277"/>
            </a:xfrm>
          </p:grpSpPr>
          <p:sp>
            <p:nvSpPr>
              <p:cNvPr id="2030" name="Google Shape;2030;g163aecd4693_1_1"/>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163aecd4693_1_1"/>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32" name="Google Shape;2032;g163aecd4693_1_1"/>
          <p:cNvSpPr txBox="1"/>
          <p:nvPr>
            <p:ph idx="3" type="title"/>
          </p:nvPr>
        </p:nvSpPr>
        <p:spPr>
          <a:xfrm>
            <a:off x="2521825" y="1745225"/>
            <a:ext cx="4411200" cy="2037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a:t>Điều khiển tự động</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t>Người dùng điều khiển</a:t>
            </a:r>
            <a:endParaRPr/>
          </a:p>
        </p:txBody>
      </p:sp>
      <p:sp>
        <p:nvSpPr>
          <p:cNvPr id="2033" name="Google Shape;2033;g163aecd4693_1_1"/>
          <p:cNvSpPr txBox="1"/>
          <p:nvPr>
            <p:ph idx="4" type="title"/>
          </p:nvPr>
        </p:nvSpPr>
        <p:spPr>
          <a:xfrm>
            <a:off x="1875375" y="2010150"/>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2.1</a:t>
            </a:r>
            <a:endParaRPr/>
          </a:p>
        </p:txBody>
      </p:sp>
      <p:sp>
        <p:nvSpPr>
          <p:cNvPr id="2034" name="Google Shape;2034;g163aecd4693_1_1"/>
          <p:cNvSpPr txBox="1"/>
          <p:nvPr>
            <p:ph idx="4" type="title"/>
          </p:nvPr>
        </p:nvSpPr>
        <p:spPr>
          <a:xfrm>
            <a:off x="1875375" y="3000975"/>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g15d3788dc60_0_955"/>
          <p:cNvSpPr txBox="1"/>
          <p:nvPr>
            <p:ph type="title"/>
          </p:nvPr>
        </p:nvSpPr>
        <p:spPr>
          <a:xfrm>
            <a:off x="1704750" y="539700"/>
            <a:ext cx="5734500" cy="477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200"/>
              <a:t>Điều khiển tự động</a:t>
            </a:r>
            <a:endParaRPr sz="3300"/>
          </a:p>
        </p:txBody>
      </p:sp>
      <p:sp>
        <p:nvSpPr>
          <p:cNvPr id="2040" name="Google Shape;2040;g15d3788dc60_0_955"/>
          <p:cNvSpPr txBox="1"/>
          <p:nvPr/>
        </p:nvSpPr>
        <p:spPr>
          <a:xfrm>
            <a:off x="782250" y="932250"/>
            <a:ext cx="7565100" cy="39648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Chế độ tự động tưới hoạt động dựa vào 3 yếu tố:</a:t>
            </a:r>
            <a:endParaRPr sz="1800">
              <a:solidFill>
                <a:schemeClr val="dk1"/>
              </a:solidFill>
            </a:endParaRPr>
          </a:p>
          <a:p>
            <a:pPr indent="-342900" lvl="0" marL="914400" rtl="0" algn="l">
              <a:lnSpc>
                <a:spcPct val="150000"/>
              </a:lnSpc>
              <a:spcBef>
                <a:spcPts val="0"/>
              </a:spcBef>
              <a:spcAft>
                <a:spcPts val="0"/>
              </a:spcAft>
              <a:buClr>
                <a:schemeClr val="dk1"/>
              </a:buClr>
              <a:buSzPts val="1800"/>
              <a:buChar char="●"/>
            </a:pPr>
            <a:r>
              <a:rPr lang="en" sz="1800">
                <a:solidFill>
                  <a:schemeClr val="dk1"/>
                </a:solidFill>
              </a:rPr>
              <a:t>Mức độ ẩm đất mong muốn duy trì được người dùng thiết lập thông qua ứng dụng</a:t>
            </a:r>
            <a:endParaRPr sz="1800">
              <a:solidFill>
                <a:schemeClr val="dk1"/>
              </a:solidFill>
            </a:endParaRPr>
          </a:p>
          <a:p>
            <a:pPr indent="-342900" lvl="0" marL="914400" rtl="0" algn="l">
              <a:lnSpc>
                <a:spcPct val="150000"/>
              </a:lnSpc>
              <a:spcBef>
                <a:spcPts val="0"/>
              </a:spcBef>
              <a:spcAft>
                <a:spcPts val="0"/>
              </a:spcAft>
              <a:buClr>
                <a:schemeClr val="dk1"/>
              </a:buClr>
              <a:buSzPts val="1800"/>
              <a:buChar char="●"/>
            </a:pPr>
            <a:r>
              <a:rPr lang="en" sz="1800">
                <a:solidFill>
                  <a:schemeClr val="dk1"/>
                </a:solidFill>
              </a:rPr>
              <a:t>Dựa vào thời điểm hiện tại tránh tưới vào khung giờ có nhiệt độ cao trong ngày (11h-15h), và nhiệt độ tại thời điểm hiện tại (không vượt quá 35 độ)</a:t>
            </a:r>
            <a:endParaRPr sz="1800">
              <a:solidFill>
                <a:schemeClr val="dk1"/>
              </a:solidFill>
            </a:endParaRPr>
          </a:p>
          <a:p>
            <a:pPr indent="-342900" lvl="0" marL="914400" rtl="0" algn="l">
              <a:lnSpc>
                <a:spcPct val="150000"/>
              </a:lnSpc>
              <a:spcBef>
                <a:spcPts val="0"/>
              </a:spcBef>
              <a:spcAft>
                <a:spcPts val="0"/>
              </a:spcAft>
              <a:buClr>
                <a:schemeClr val="dk1"/>
              </a:buClr>
              <a:buSzPts val="1800"/>
              <a:buChar char="●"/>
            </a:pPr>
            <a:r>
              <a:rPr lang="en" sz="1800">
                <a:solidFill>
                  <a:schemeClr val="dk1"/>
                </a:solidFill>
              </a:rPr>
              <a:t>Thông tin từ dự báo thời tiết, nếu trong vòng 24h tới có mưa thì sẽ không tự động tưới</a:t>
            </a:r>
            <a:endParaRPr sz="1800">
              <a:solidFill>
                <a:schemeClr val="dk1"/>
              </a:solidFill>
            </a:endParaRPr>
          </a:p>
        </p:txBody>
      </p:sp>
      <p:sp>
        <p:nvSpPr>
          <p:cNvPr id="2041" name="Google Shape;2041;g15d3788dc60_0_955"/>
          <p:cNvSpPr txBox="1"/>
          <p:nvPr>
            <p:ph idx="4294967295" type="title"/>
          </p:nvPr>
        </p:nvSpPr>
        <p:spPr>
          <a:xfrm>
            <a:off x="2411175" y="514800"/>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1"/>
                </a:solidFill>
              </a:rPr>
              <a:t>2.1</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g15d3788dc60_3_30"/>
          <p:cNvSpPr txBox="1"/>
          <p:nvPr>
            <p:ph type="title"/>
          </p:nvPr>
        </p:nvSpPr>
        <p:spPr>
          <a:xfrm>
            <a:off x="1704750" y="539700"/>
            <a:ext cx="5734500" cy="477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200"/>
              <a:t>Người dùng điều khiển</a:t>
            </a:r>
            <a:endParaRPr sz="3300"/>
          </a:p>
        </p:txBody>
      </p:sp>
      <p:sp>
        <p:nvSpPr>
          <p:cNvPr id="2047" name="Google Shape;2047;g15d3788dc60_3_30"/>
          <p:cNvSpPr txBox="1"/>
          <p:nvPr/>
        </p:nvSpPr>
        <p:spPr>
          <a:xfrm>
            <a:off x="994700" y="1276800"/>
            <a:ext cx="7427700" cy="28917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Có 2 chế độ do người dùng điều khiển</a:t>
            </a:r>
            <a:endParaRPr sz="2000">
              <a:solidFill>
                <a:schemeClr val="dk1"/>
              </a:solidFill>
            </a:endParaRPr>
          </a:p>
          <a:p>
            <a:pPr indent="-355600" lvl="0" marL="914400" rtl="0" algn="l">
              <a:lnSpc>
                <a:spcPct val="150000"/>
              </a:lnSpc>
              <a:spcBef>
                <a:spcPts val="0"/>
              </a:spcBef>
              <a:spcAft>
                <a:spcPts val="0"/>
              </a:spcAft>
              <a:buClr>
                <a:schemeClr val="dk1"/>
              </a:buClr>
              <a:buSzPts val="2000"/>
              <a:buChar char="●"/>
            </a:pPr>
            <a:r>
              <a:rPr lang="en" sz="2000">
                <a:solidFill>
                  <a:schemeClr val="dk1"/>
                </a:solidFill>
              </a:rPr>
              <a:t>Ứng dụng cung cấp giao diện công tắc cho phép người dùng điều khiển từ xa</a:t>
            </a:r>
            <a:endParaRPr sz="2000">
              <a:solidFill>
                <a:schemeClr val="dk1"/>
              </a:solidFill>
            </a:endParaRPr>
          </a:p>
          <a:p>
            <a:pPr indent="-355600" lvl="0" marL="914400" rtl="0" algn="l">
              <a:lnSpc>
                <a:spcPct val="150000"/>
              </a:lnSpc>
              <a:spcBef>
                <a:spcPts val="0"/>
              </a:spcBef>
              <a:spcAft>
                <a:spcPts val="0"/>
              </a:spcAft>
              <a:buClr>
                <a:schemeClr val="dk1"/>
              </a:buClr>
              <a:buSzPts val="2000"/>
              <a:buChar char="●"/>
            </a:pPr>
            <a:r>
              <a:rPr lang="en" sz="2000">
                <a:solidFill>
                  <a:schemeClr val="dk1"/>
                </a:solidFill>
              </a:rPr>
              <a:t>Điều khiển bằng công tắc vật lý</a:t>
            </a:r>
            <a:endParaRPr sz="2000">
              <a:solidFill>
                <a:schemeClr val="dk1"/>
              </a:solidFill>
            </a:endParaRPr>
          </a:p>
          <a:p>
            <a:pPr indent="0" lvl="0" marL="0" rtl="0" algn="l">
              <a:lnSpc>
                <a:spcPct val="150000"/>
              </a:lnSpc>
              <a:spcBef>
                <a:spcPts val="0"/>
              </a:spcBef>
              <a:spcAft>
                <a:spcPts val="0"/>
              </a:spcAft>
              <a:buNone/>
            </a:pPr>
            <a:r>
              <a:rPr lang="en" sz="2000">
                <a:solidFill>
                  <a:schemeClr val="dk1"/>
                </a:solidFill>
              </a:rPr>
              <a:t>Các chế độ tưới sẽ được đồng bộ với nhau, và hiển thị trạng thái của máy bơm qua LED trong ứng dụng, giúp dễ dàng quản lý</a:t>
            </a:r>
            <a:endParaRPr sz="2000">
              <a:solidFill>
                <a:schemeClr val="dk1"/>
              </a:solidFill>
            </a:endParaRPr>
          </a:p>
        </p:txBody>
      </p:sp>
      <p:sp>
        <p:nvSpPr>
          <p:cNvPr id="2048" name="Google Shape;2048;g15d3788dc60_3_30"/>
          <p:cNvSpPr txBox="1"/>
          <p:nvPr>
            <p:ph idx="4294967295" type="title"/>
          </p:nvPr>
        </p:nvSpPr>
        <p:spPr>
          <a:xfrm>
            <a:off x="2097000" y="539700"/>
            <a:ext cx="8034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1"/>
                </a:solidFill>
              </a:rPr>
              <a:t>2.2</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2" name="Shape 2052"/>
        <p:cNvGrpSpPr/>
        <p:nvPr/>
      </p:nvGrpSpPr>
      <p:grpSpPr>
        <a:xfrm>
          <a:off x="0" y="0"/>
          <a:ext cx="0" cy="0"/>
          <a:chOff x="0" y="0"/>
          <a:chExt cx="0" cy="0"/>
        </a:xfrm>
      </p:grpSpPr>
      <p:sp>
        <p:nvSpPr>
          <p:cNvPr id="2053" name="Google Shape;2053;g163aecd4693_1_47"/>
          <p:cNvSpPr txBox="1"/>
          <p:nvPr>
            <p:ph idx="7" type="title"/>
          </p:nvPr>
        </p:nvSpPr>
        <p:spPr>
          <a:xfrm>
            <a:off x="1817025" y="1215900"/>
            <a:ext cx="4944600" cy="67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Gửi cảnh báo</a:t>
            </a:r>
            <a:endParaRPr/>
          </a:p>
        </p:txBody>
      </p:sp>
      <p:sp>
        <p:nvSpPr>
          <p:cNvPr id="2054" name="Google Shape;2054;g163aecd4693_1_47"/>
          <p:cNvSpPr txBox="1"/>
          <p:nvPr>
            <p:ph idx="8" type="title"/>
          </p:nvPr>
        </p:nvSpPr>
        <p:spPr>
          <a:xfrm>
            <a:off x="1095050" y="1289249"/>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grpSp>
        <p:nvGrpSpPr>
          <p:cNvPr id="2055" name="Google Shape;2055;g163aecd4693_1_47"/>
          <p:cNvGrpSpPr/>
          <p:nvPr/>
        </p:nvGrpSpPr>
        <p:grpSpPr>
          <a:xfrm>
            <a:off x="6673825" y="1829350"/>
            <a:ext cx="2649775" cy="3476500"/>
            <a:chOff x="6528600" y="1774925"/>
            <a:chExt cx="2649775" cy="3476500"/>
          </a:xfrm>
        </p:grpSpPr>
        <p:sp>
          <p:nvSpPr>
            <p:cNvPr id="2056" name="Google Shape;2056;g163aecd4693_1_47"/>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163aecd4693_1_47"/>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163aecd4693_1_47"/>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163aecd4693_1_47"/>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163aecd4693_1_47"/>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163aecd4693_1_47"/>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163aecd4693_1_47"/>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163aecd4693_1_47"/>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163aecd4693_1_47"/>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163aecd4693_1_47"/>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163aecd4693_1_47"/>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163aecd4693_1_47"/>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8" name="Google Shape;2068;g163aecd4693_1_47"/>
          <p:cNvGrpSpPr/>
          <p:nvPr/>
        </p:nvGrpSpPr>
        <p:grpSpPr>
          <a:xfrm>
            <a:off x="6521425" y="118391"/>
            <a:ext cx="2853985" cy="1525277"/>
            <a:chOff x="6521425" y="153500"/>
            <a:chExt cx="2853985" cy="1525277"/>
          </a:xfrm>
        </p:grpSpPr>
        <p:grpSp>
          <p:nvGrpSpPr>
            <p:cNvPr id="2069" name="Google Shape;2069;g163aecd4693_1_47"/>
            <p:cNvGrpSpPr/>
            <p:nvPr/>
          </p:nvGrpSpPr>
          <p:grpSpPr>
            <a:xfrm>
              <a:off x="6521425" y="153500"/>
              <a:ext cx="2257381" cy="391400"/>
              <a:chOff x="6521425" y="153500"/>
              <a:chExt cx="2257381" cy="391400"/>
            </a:xfrm>
          </p:grpSpPr>
          <p:sp>
            <p:nvSpPr>
              <p:cNvPr id="2070" name="Google Shape;2070;g163aecd4693_1_47"/>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163aecd4693_1_47"/>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2" name="Google Shape;2072;g163aecd4693_1_47"/>
            <p:cNvGrpSpPr/>
            <p:nvPr/>
          </p:nvGrpSpPr>
          <p:grpSpPr>
            <a:xfrm>
              <a:off x="6826225" y="326868"/>
              <a:ext cx="2547832" cy="405547"/>
              <a:chOff x="6826225" y="344423"/>
              <a:chExt cx="2547832" cy="405547"/>
            </a:xfrm>
          </p:grpSpPr>
          <p:sp>
            <p:nvSpPr>
              <p:cNvPr id="2073" name="Google Shape;2073;g163aecd4693_1_47"/>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163aecd4693_1_47"/>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5" name="Google Shape;2075;g163aecd4693_1_47"/>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163aecd4693_1_47"/>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7" name="Google Shape;2077;g163aecd4693_1_47"/>
            <p:cNvGrpSpPr/>
            <p:nvPr/>
          </p:nvGrpSpPr>
          <p:grpSpPr>
            <a:xfrm>
              <a:off x="6673825" y="951277"/>
              <a:ext cx="1810358" cy="117800"/>
              <a:chOff x="6673825" y="951277"/>
              <a:chExt cx="1810358" cy="117800"/>
            </a:xfrm>
          </p:grpSpPr>
          <p:sp>
            <p:nvSpPr>
              <p:cNvPr id="2078" name="Google Shape;2078;g163aecd4693_1_47"/>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163aecd4693_1_47"/>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0" name="Google Shape;2080;g163aecd4693_1_47"/>
            <p:cNvGrpSpPr/>
            <p:nvPr/>
          </p:nvGrpSpPr>
          <p:grpSpPr>
            <a:xfrm>
              <a:off x="6826225" y="1108284"/>
              <a:ext cx="2549185" cy="396428"/>
              <a:chOff x="6826225" y="1090729"/>
              <a:chExt cx="2549185" cy="396428"/>
            </a:xfrm>
          </p:grpSpPr>
          <p:sp>
            <p:nvSpPr>
              <p:cNvPr id="2081" name="Google Shape;2081;g163aecd4693_1_47"/>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163aecd4693_1_47"/>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3" name="Google Shape;2083;g163aecd4693_1_47"/>
            <p:cNvGrpSpPr/>
            <p:nvPr/>
          </p:nvGrpSpPr>
          <p:grpSpPr>
            <a:xfrm>
              <a:off x="6521425" y="1294500"/>
              <a:ext cx="2256028" cy="384277"/>
              <a:chOff x="6521425" y="1294500"/>
              <a:chExt cx="2256028" cy="384277"/>
            </a:xfrm>
          </p:grpSpPr>
          <p:sp>
            <p:nvSpPr>
              <p:cNvPr id="2084" name="Google Shape;2084;g163aecd4693_1_47"/>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163aecd4693_1_47"/>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86" name="Google Shape;2086;g163aecd4693_1_47"/>
          <p:cNvSpPr txBox="1"/>
          <p:nvPr>
            <p:ph idx="3" type="title"/>
          </p:nvPr>
        </p:nvSpPr>
        <p:spPr>
          <a:xfrm>
            <a:off x="2463475" y="1890300"/>
            <a:ext cx="4411200" cy="2037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a:t>Gửi cảnh báo về nhiệt độ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t>Gửi cảnh báo về độ ẩm đất</a:t>
            </a:r>
            <a:endParaRPr/>
          </a:p>
        </p:txBody>
      </p:sp>
      <p:sp>
        <p:nvSpPr>
          <p:cNvPr id="2087" name="Google Shape;2087;g163aecd4693_1_47"/>
          <p:cNvSpPr txBox="1"/>
          <p:nvPr>
            <p:ph idx="4" type="title"/>
          </p:nvPr>
        </p:nvSpPr>
        <p:spPr>
          <a:xfrm>
            <a:off x="1817025" y="2155225"/>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3</a:t>
            </a:r>
            <a:r>
              <a:rPr lang="en"/>
              <a:t>.1</a:t>
            </a:r>
            <a:endParaRPr/>
          </a:p>
        </p:txBody>
      </p:sp>
      <p:sp>
        <p:nvSpPr>
          <p:cNvPr id="2088" name="Google Shape;2088;g163aecd4693_1_47"/>
          <p:cNvSpPr txBox="1"/>
          <p:nvPr>
            <p:ph idx="4" type="title"/>
          </p:nvPr>
        </p:nvSpPr>
        <p:spPr>
          <a:xfrm>
            <a:off x="1817025" y="3146050"/>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3</a:t>
            </a:r>
            <a:r>
              <a:rPr lang="en"/>
              <a:t>.2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g15ff73b63bc_1_2"/>
          <p:cNvSpPr txBox="1"/>
          <p:nvPr>
            <p:ph type="title"/>
          </p:nvPr>
        </p:nvSpPr>
        <p:spPr>
          <a:xfrm>
            <a:off x="1704750" y="539700"/>
            <a:ext cx="5734500" cy="477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200"/>
              <a:t>Tính năng cảnh báo</a:t>
            </a:r>
            <a:endParaRPr sz="3300"/>
          </a:p>
        </p:txBody>
      </p:sp>
      <p:sp>
        <p:nvSpPr>
          <p:cNvPr id="2094" name="Google Shape;2094;g15ff73b63bc_1_2"/>
          <p:cNvSpPr txBox="1"/>
          <p:nvPr/>
        </p:nvSpPr>
        <p:spPr>
          <a:xfrm>
            <a:off x="1051050" y="1264075"/>
            <a:ext cx="7041900" cy="30543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Người dùng sẽ thiết lập 2 mức nhiệt độ tối thiểu và tối đa nguy hiểm cho cây, ứng dụng sẽ gửi cảnh báo nếu nhiệt độ vượt ngoài ngưỡng trên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Người dùng sẽ thiết lập mức độ ẩm đất tối đa, ứng dụng sẽ gửi cảnh báo nếu độ ẩm cao hơn mức trên và kéo dài trong vòng 30p, giúp người dùng xử lý kịp thời tránh gây ngập úng cho cây</a:t>
            </a:r>
            <a:endParaRPr sz="18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sp>
        <p:nvSpPr>
          <p:cNvPr id="2099" name="Google Shape;2099;g15dde90c07f_0_140"/>
          <p:cNvSpPr txBox="1"/>
          <p:nvPr>
            <p:ph idx="1" type="body"/>
          </p:nvPr>
        </p:nvSpPr>
        <p:spPr>
          <a:xfrm>
            <a:off x="1375125" y="1093600"/>
            <a:ext cx="6426000" cy="3074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rgbClr val="273D40"/>
              </a:buClr>
              <a:buSzPts val="600"/>
              <a:buFont typeface="Arial"/>
              <a:buNone/>
            </a:pPr>
            <a:r>
              <a:t/>
            </a:r>
            <a:endParaRPr sz="1800">
              <a:solidFill>
                <a:schemeClr val="dk1"/>
              </a:solidFill>
            </a:endParaRPr>
          </a:p>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Dữ liệu sẽ được đọc mỗi 5p một lần, giao diện đơn giản</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Có thể điều khiển giám sát ở bất kỳ nơi nào có internet</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Phạm vi cảm biến độ ẩm đất: 0-100% RH, sai số ±3%RH</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Phạm vi độ ẩm không khí: 20% - 90% RH, sai số ±5%RH</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Phạm vi nhiệt độ: 0°C ~ 50°C, sai số ±2°C</a:t>
            </a:r>
            <a:endParaRPr sz="18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
        <p:nvSpPr>
          <p:cNvPr id="2100" name="Google Shape;2100;g15dde90c07f_0_140"/>
          <p:cNvSpPr txBox="1"/>
          <p:nvPr>
            <p:ph type="title"/>
          </p:nvPr>
        </p:nvSpPr>
        <p:spPr>
          <a:xfrm>
            <a:off x="1630950" y="539700"/>
            <a:ext cx="5882100" cy="47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a:t>Phi tính năng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99"/>
                                        </p:tgtEl>
                                        <p:attrNameLst>
                                          <p:attrName>style.visibility</p:attrName>
                                        </p:attrNameLst>
                                      </p:cBhvr>
                                      <p:to>
                                        <p:strVal val="visible"/>
                                      </p:to>
                                    </p:set>
                                    <p:anim calcmode="lin" valueType="num">
                                      <p:cBhvr additive="base">
                                        <p:cTn dur="1000"/>
                                        <p:tgtEl>
                                          <p:spTgt spid="20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g15dde90c07f_0_169"/>
          <p:cNvSpPr txBox="1"/>
          <p:nvPr>
            <p:ph type="title"/>
          </p:nvPr>
        </p:nvSpPr>
        <p:spPr>
          <a:xfrm>
            <a:off x="2450700" y="3072854"/>
            <a:ext cx="42426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Thử nghiệm</a:t>
            </a:r>
            <a:endParaRPr/>
          </a:p>
        </p:txBody>
      </p:sp>
      <p:sp>
        <p:nvSpPr>
          <p:cNvPr id="2106" name="Google Shape;2106;g15dde90c07f_0_169"/>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3</a:t>
            </a:r>
            <a:endParaRPr/>
          </a:p>
        </p:txBody>
      </p:sp>
      <p:cxnSp>
        <p:nvCxnSpPr>
          <p:cNvPr id="2107" name="Google Shape;2107;g15dde90c07f_0_169"/>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2108" name="Google Shape;2108;g15dde90c07f_0_169"/>
          <p:cNvGrpSpPr/>
          <p:nvPr/>
        </p:nvGrpSpPr>
        <p:grpSpPr>
          <a:xfrm>
            <a:off x="3518490" y="1380274"/>
            <a:ext cx="289868" cy="852000"/>
            <a:chOff x="456616" y="2161477"/>
            <a:chExt cx="289868" cy="852000"/>
          </a:xfrm>
        </p:grpSpPr>
        <p:sp>
          <p:nvSpPr>
            <p:cNvPr id="2109" name="Google Shape;2109;g15dde90c07f_0_16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15dde90c07f_0_16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15dde90c07f_0_16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15dde90c07f_0_16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15dde90c07f_0_16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4" name="Google Shape;2114;g15dde90c07f_0_169"/>
          <p:cNvGrpSpPr/>
          <p:nvPr/>
        </p:nvGrpSpPr>
        <p:grpSpPr>
          <a:xfrm>
            <a:off x="5325572" y="1380274"/>
            <a:ext cx="289868" cy="852000"/>
            <a:chOff x="456616" y="2161477"/>
            <a:chExt cx="289868" cy="852000"/>
          </a:xfrm>
        </p:grpSpPr>
        <p:sp>
          <p:nvSpPr>
            <p:cNvPr id="2115" name="Google Shape;2115;g15dde90c07f_0_16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15dde90c07f_0_16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15dde90c07f_0_16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15dde90c07f_0_16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15dde90c07f_0_16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0" name="Google Shape;2120;g15dde90c07f_0_169"/>
          <p:cNvGrpSpPr/>
          <p:nvPr/>
        </p:nvGrpSpPr>
        <p:grpSpPr>
          <a:xfrm rot="5400000">
            <a:off x="4427066" y="498842"/>
            <a:ext cx="289868" cy="852000"/>
            <a:chOff x="456616" y="2161477"/>
            <a:chExt cx="289868" cy="852000"/>
          </a:xfrm>
        </p:grpSpPr>
        <p:sp>
          <p:nvSpPr>
            <p:cNvPr id="2121" name="Google Shape;2121;g15dde90c07f_0_16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15dde90c07f_0_16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15dde90c07f_0_16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15dde90c07f_0_16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15dde90c07f_0_16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6" name="Google Shape;2126;g15dde90c07f_0_169"/>
          <p:cNvGrpSpPr/>
          <p:nvPr/>
        </p:nvGrpSpPr>
        <p:grpSpPr>
          <a:xfrm rot="5400000">
            <a:off x="4427066" y="2261724"/>
            <a:ext cx="289868" cy="852000"/>
            <a:chOff x="456616" y="2161477"/>
            <a:chExt cx="289868" cy="852000"/>
          </a:xfrm>
        </p:grpSpPr>
        <p:sp>
          <p:nvSpPr>
            <p:cNvPr id="2127" name="Google Shape;2127;g15dde90c07f_0_169"/>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15dde90c07f_0_169"/>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15dde90c07f_0_169"/>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15dde90c07f_0_169"/>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15dde90c07f_0_169"/>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g15dde90c07f_0_199"/>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a:t>Kịch bản và phương pháp kiểm thử</a:t>
            </a:r>
            <a:endParaRPr/>
          </a:p>
        </p:txBody>
      </p:sp>
      <p:sp>
        <p:nvSpPr>
          <p:cNvPr id="2137" name="Google Shape;2137;g15dde90c07f_0_199"/>
          <p:cNvSpPr txBox="1"/>
          <p:nvPr>
            <p:ph type="title"/>
          </p:nvPr>
        </p:nvSpPr>
        <p:spPr>
          <a:xfrm>
            <a:off x="908575" y="1774375"/>
            <a:ext cx="7717500" cy="2479800"/>
          </a:xfrm>
          <a:prstGeom prst="rect">
            <a:avLst/>
          </a:prstGeom>
          <a:noFill/>
          <a:ln>
            <a:noFill/>
          </a:ln>
        </p:spPr>
        <p:txBody>
          <a:bodyPr anchorCtr="0" anchor="ctr" bIns="91425" lIns="91425" spcFirstLastPara="1" rIns="91425" wrap="square" tIns="91425">
            <a:noAutofit/>
          </a:bodyPr>
          <a:lstStyle/>
          <a:p>
            <a:pPr indent="-330200" lvl="0" marL="457200" rtl="0" algn="l">
              <a:lnSpc>
                <a:spcPct val="200000"/>
              </a:lnSpc>
              <a:spcBef>
                <a:spcPts val="0"/>
              </a:spcBef>
              <a:spcAft>
                <a:spcPts val="0"/>
              </a:spcAft>
              <a:buSzPts val="1600"/>
              <a:buFont typeface="Arial"/>
              <a:buChar char="●"/>
            </a:pPr>
            <a:r>
              <a:rPr b="0" lang="en" sz="1600">
                <a:latin typeface="Arial"/>
                <a:ea typeface="Arial"/>
                <a:cs typeface="Arial"/>
                <a:sym typeface="Arial"/>
              </a:rPr>
              <a:t>Kiểm thử lần lượt từng chức năng: các cảm biến, tương tác giữa phần cứng và ứng dụng, kiểm tra tính năng điều khiển, tính năng cảnh báo</a:t>
            </a:r>
            <a:endParaRPr b="0" sz="1600">
              <a:latin typeface="Arial"/>
              <a:ea typeface="Arial"/>
              <a:cs typeface="Arial"/>
              <a:sym typeface="Arial"/>
            </a:endParaRPr>
          </a:p>
          <a:p>
            <a:pPr indent="-330200" lvl="0" marL="457200" rtl="0" algn="l">
              <a:lnSpc>
                <a:spcPct val="200000"/>
              </a:lnSpc>
              <a:spcBef>
                <a:spcPts val="0"/>
              </a:spcBef>
              <a:spcAft>
                <a:spcPts val="0"/>
              </a:spcAft>
              <a:buSzPts val="1600"/>
              <a:buFont typeface="Arial"/>
              <a:buChar char="●"/>
            </a:pPr>
            <a:r>
              <a:rPr b="0" lang="en" sz="1600">
                <a:latin typeface="Arial"/>
                <a:ea typeface="Arial"/>
                <a:cs typeface="Arial"/>
                <a:sym typeface="Arial"/>
              </a:rPr>
              <a:t>Tổng hợp và kiểm thử toàn bộ sản phẩm</a:t>
            </a:r>
            <a:endParaRPr b="0" sz="1600">
              <a:latin typeface="Arial"/>
              <a:ea typeface="Arial"/>
              <a:cs typeface="Arial"/>
              <a:sym typeface="Arial"/>
            </a:endParaRPr>
          </a:p>
          <a:p>
            <a:pPr indent="0" lvl="0" marL="914400" rtl="0" algn="l">
              <a:lnSpc>
                <a:spcPct val="100000"/>
              </a:lnSpc>
              <a:spcBef>
                <a:spcPts val="0"/>
              </a:spcBef>
              <a:spcAft>
                <a:spcPts val="0"/>
              </a:spcAft>
              <a:buNone/>
            </a:pPr>
            <a:r>
              <a:t/>
            </a:r>
            <a:endParaRPr sz="1800"/>
          </a:p>
          <a:p>
            <a:pPr indent="0" lvl="0" marL="914400" rtl="0" algn="ctr">
              <a:lnSpc>
                <a:spcPct val="10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g15f1bba5a80_0_40"/>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a:t>Cảm biến và ứng dụng</a:t>
            </a:r>
            <a:endParaRPr/>
          </a:p>
        </p:txBody>
      </p:sp>
      <p:sp>
        <p:nvSpPr>
          <p:cNvPr id="2143" name="Google Shape;2143;g15f1bba5a80_0_40"/>
          <p:cNvSpPr txBox="1"/>
          <p:nvPr>
            <p:ph type="title"/>
          </p:nvPr>
        </p:nvSpPr>
        <p:spPr>
          <a:xfrm>
            <a:off x="458525" y="1260000"/>
            <a:ext cx="8039100" cy="32619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Font typeface="Arial"/>
              <a:buChar char="●"/>
            </a:pPr>
            <a:r>
              <a:rPr b="0" lang="en" sz="1600">
                <a:latin typeface="Arial"/>
                <a:ea typeface="Arial"/>
                <a:cs typeface="Arial"/>
                <a:sym typeface="Arial"/>
              </a:rPr>
              <a:t>Kiểm tra giá trị của cảm biến nhiệt độ và độ ẩm không khí ở 2 buổi trong ngày là: vào sáng sớm và buổi trưa. Riêng cảm biến về độ ẩm đất, ta so sánh sự thay đổi </a:t>
            </a:r>
            <a:endParaRPr b="0" sz="1600">
              <a:latin typeface="Arial"/>
              <a:ea typeface="Arial"/>
              <a:cs typeface="Arial"/>
              <a:sym typeface="Arial"/>
            </a:endParaRPr>
          </a:p>
          <a:p>
            <a:pPr indent="0" lvl="0" marL="457200" rtl="0" algn="l">
              <a:lnSpc>
                <a:spcPct val="150000"/>
              </a:lnSpc>
              <a:spcBef>
                <a:spcPts val="0"/>
              </a:spcBef>
              <a:spcAft>
                <a:spcPts val="0"/>
              </a:spcAft>
              <a:buNone/>
            </a:pPr>
            <a:r>
              <a:rPr b="0" lang="en" sz="1600">
                <a:latin typeface="Arial"/>
                <a:ea typeface="Arial"/>
                <a:cs typeface="Arial"/>
                <a:sym typeface="Arial"/>
              </a:rPr>
              <a:t>giá trị trong 2 chậu đất khô và ướt.</a:t>
            </a:r>
            <a:endParaRPr b="0"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b="0" lang="en" sz="1600">
                <a:latin typeface="Arial"/>
                <a:ea typeface="Arial"/>
                <a:cs typeface="Arial"/>
                <a:sym typeface="Arial"/>
              </a:rPr>
              <a:t>In giá trị thông qua serial port của phần mềm Arduino IDE, và quan sát sự khác biệt</a:t>
            </a:r>
            <a:endParaRPr b="0"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b="0" lang="en" sz="1600">
                <a:latin typeface="Arial"/>
                <a:ea typeface="Arial"/>
                <a:cs typeface="Arial"/>
                <a:sym typeface="Arial"/>
              </a:rPr>
              <a:t>Đồng thời dùng dữ liệu thu được gửi lên server, mở ứng dụng kiểm tra các giá trị so sánh với giá trị được in trên serial port</a:t>
            </a:r>
            <a:endParaRPr b="0"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3"/>
          <p:cNvSpPr txBox="1"/>
          <p:nvPr>
            <p:ph type="title"/>
          </p:nvPr>
        </p:nvSpPr>
        <p:spPr>
          <a:xfrm>
            <a:off x="713325" y="1958100"/>
            <a:ext cx="23835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700"/>
              <a:t>Vấn đề - Mục tiêu</a:t>
            </a:r>
            <a:endParaRPr sz="1700"/>
          </a:p>
        </p:txBody>
      </p:sp>
      <p:sp>
        <p:nvSpPr>
          <p:cNvPr id="1748" name="Google Shape;1748;p3"/>
          <p:cNvSpPr txBox="1"/>
          <p:nvPr>
            <p:ph idx="2" type="title"/>
          </p:nvPr>
        </p:nvSpPr>
        <p:spPr>
          <a:xfrm>
            <a:off x="713325" y="1425075"/>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1749" name="Google Shape;1749;p3"/>
          <p:cNvSpPr txBox="1"/>
          <p:nvPr>
            <p:ph idx="1" type="subTitle"/>
          </p:nvPr>
        </p:nvSpPr>
        <p:spPr>
          <a:xfrm>
            <a:off x="713325" y="2405953"/>
            <a:ext cx="2200800" cy="68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Vấn đề cần giải quyết và mục tiêu của sản phẩm</a:t>
            </a:r>
            <a:endParaRPr/>
          </a:p>
        </p:txBody>
      </p:sp>
      <p:sp>
        <p:nvSpPr>
          <p:cNvPr id="1750" name="Google Shape;1750;p3"/>
          <p:cNvSpPr txBox="1"/>
          <p:nvPr>
            <p:ph idx="3" type="title"/>
          </p:nvPr>
        </p:nvSpPr>
        <p:spPr>
          <a:xfrm>
            <a:off x="4874950" y="1958098"/>
            <a:ext cx="22008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Tính năng</a:t>
            </a:r>
            <a:endParaRPr/>
          </a:p>
        </p:txBody>
      </p:sp>
      <p:sp>
        <p:nvSpPr>
          <p:cNvPr id="1751" name="Google Shape;1751;p3"/>
          <p:cNvSpPr txBox="1"/>
          <p:nvPr>
            <p:ph idx="4" type="title"/>
          </p:nvPr>
        </p:nvSpPr>
        <p:spPr>
          <a:xfrm>
            <a:off x="4874950" y="1425075"/>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1752" name="Google Shape;1752;p3"/>
          <p:cNvSpPr txBox="1"/>
          <p:nvPr>
            <p:ph idx="5" type="subTitle"/>
          </p:nvPr>
        </p:nvSpPr>
        <p:spPr>
          <a:xfrm>
            <a:off x="4874938" y="2405941"/>
            <a:ext cx="22008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Khả năng và giới hạn của sản phẩm</a:t>
            </a:r>
            <a:endParaRPr/>
          </a:p>
        </p:txBody>
      </p:sp>
      <p:sp>
        <p:nvSpPr>
          <p:cNvPr id="1753" name="Google Shape;1753;p3"/>
          <p:cNvSpPr txBox="1"/>
          <p:nvPr>
            <p:ph idx="6" type="title"/>
          </p:nvPr>
        </p:nvSpPr>
        <p:spPr>
          <a:xfrm>
            <a:off x="720000" y="539700"/>
            <a:ext cx="53658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Mục Lục</a:t>
            </a:r>
            <a:endParaRPr/>
          </a:p>
        </p:txBody>
      </p:sp>
      <p:sp>
        <p:nvSpPr>
          <p:cNvPr id="1754" name="Google Shape;1754;p3"/>
          <p:cNvSpPr txBox="1"/>
          <p:nvPr>
            <p:ph idx="7" type="title"/>
          </p:nvPr>
        </p:nvSpPr>
        <p:spPr>
          <a:xfrm>
            <a:off x="720000" y="3622629"/>
            <a:ext cx="22008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Thử nghiệm</a:t>
            </a:r>
            <a:endParaRPr/>
          </a:p>
        </p:txBody>
      </p:sp>
      <p:sp>
        <p:nvSpPr>
          <p:cNvPr id="1755" name="Google Shape;1755;p3"/>
          <p:cNvSpPr txBox="1"/>
          <p:nvPr>
            <p:ph idx="8" type="title"/>
          </p:nvPr>
        </p:nvSpPr>
        <p:spPr>
          <a:xfrm>
            <a:off x="720000" y="3089624"/>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1756" name="Google Shape;1756;p3"/>
          <p:cNvSpPr txBox="1"/>
          <p:nvPr>
            <p:ph idx="9" type="subTitle"/>
          </p:nvPr>
        </p:nvSpPr>
        <p:spPr>
          <a:xfrm>
            <a:off x="719988" y="4070479"/>
            <a:ext cx="22008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Kịch bản và phương pháp kiểm thử sản phẩm</a:t>
            </a:r>
            <a:endParaRPr/>
          </a:p>
        </p:txBody>
      </p:sp>
      <p:sp>
        <p:nvSpPr>
          <p:cNvPr id="1757" name="Google Shape;1757;p3"/>
          <p:cNvSpPr txBox="1"/>
          <p:nvPr>
            <p:ph idx="13" type="title"/>
          </p:nvPr>
        </p:nvSpPr>
        <p:spPr>
          <a:xfrm>
            <a:off x="4881625" y="3622629"/>
            <a:ext cx="22008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Kế hoạch</a:t>
            </a:r>
            <a:endParaRPr/>
          </a:p>
        </p:txBody>
      </p:sp>
      <p:sp>
        <p:nvSpPr>
          <p:cNvPr id="1758" name="Google Shape;1758;p3"/>
          <p:cNvSpPr txBox="1"/>
          <p:nvPr>
            <p:ph idx="14" type="title"/>
          </p:nvPr>
        </p:nvSpPr>
        <p:spPr>
          <a:xfrm>
            <a:off x="4881625" y="3089624"/>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1759" name="Google Shape;1759;p3"/>
          <p:cNvSpPr txBox="1"/>
          <p:nvPr>
            <p:ph idx="15" type="subTitle"/>
          </p:nvPr>
        </p:nvSpPr>
        <p:spPr>
          <a:xfrm>
            <a:off x="4881613" y="4070479"/>
            <a:ext cx="22008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Kế hoạch làm việc dự kiến và nguồn lực dự trữ</a:t>
            </a:r>
            <a:endParaRPr/>
          </a:p>
        </p:txBody>
      </p:sp>
      <p:grpSp>
        <p:nvGrpSpPr>
          <p:cNvPr id="1760" name="Google Shape;1760;p3"/>
          <p:cNvGrpSpPr/>
          <p:nvPr/>
        </p:nvGrpSpPr>
        <p:grpSpPr>
          <a:xfrm>
            <a:off x="6673825" y="1829350"/>
            <a:ext cx="2649775" cy="3476500"/>
            <a:chOff x="6528600" y="1774925"/>
            <a:chExt cx="2649775" cy="3476500"/>
          </a:xfrm>
        </p:grpSpPr>
        <p:sp>
          <p:nvSpPr>
            <p:cNvPr id="1761" name="Google Shape;1761;p3"/>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3" name="Google Shape;1773;p3"/>
          <p:cNvGrpSpPr/>
          <p:nvPr/>
        </p:nvGrpSpPr>
        <p:grpSpPr>
          <a:xfrm>
            <a:off x="6521425" y="118391"/>
            <a:ext cx="2853985" cy="1525277"/>
            <a:chOff x="6521425" y="153500"/>
            <a:chExt cx="2853985" cy="1525277"/>
          </a:xfrm>
        </p:grpSpPr>
        <p:grpSp>
          <p:nvGrpSpPr>
            <p:cNvPr id="1774" name="Google Shape;1774;p3"/>
            <p:cNvGrpSpPr/>
            <p:nvPr/>
          </p:nvGrpSpPr>
          <p:grpSpPr>
            <a:xfrm>
              <a:off x="6521425" y="153500"/>
              <a:ext cx="2257381" cy="391400"/>
              <a:chOff x="6521425" y="153500"/>
              <a:chExt cx="2257381" cy="391400"/>
            </a:xfrm>
          </p:grpSpPr>
          <p:sp>
            <p:nvSpPr>
              <p:cNvPr id="1775" name="Google Shape;1775;p3"/>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7" name="Google Shape;1777;p3"/>
            <p:cNvGrpSpPr/>
            <p:nvPr/>
          </p:nvGrpSpPr>
          <p:grpSpPr>
            <a:xfrm>
              <a:off x="6826225" y="326868"/>
              <a:ext cx="2547832" cy="405547"/>
              <a:chOff x="6826225" y="344423"/>
              <a:chExt cx="2547832" cy="405547"/>
            </a:xfrm>
          </p:grpSpPr>
          <p:sp>
            <p:nvSpPr>
              <p:cNvPr id="1778" name="Google Shape;1778;p3"/>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0" name="Google Shape;1780;p3"/>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2" name="Google Shape;1782;p3"/>
            <p:cNvGrpSpPr/>
            <p:nvPr/>
          </p:nvGrpSpPr>
          <p:grpSpPr>
            <a:xfrm>
              <a:off x="6673825" y="951277"/>
              <a:ext cx="1810358" cy="117800"/>
              <a:chOff x="6673825" y="951277"/>
              <a:chExt cx="1810358" cy="117800"/>
            </a:xfrm>
          </p:grpSpPr>
          <p:sp>
            <p:nvSpPr>
              <p:cNvPr id="1783" name="Google Shape;1783;p3"/>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5" name="Google Shape;1785;p3"/>
            <p:cNvGrpSpPr/>
            <p:nvPr/>
          </p:nvGrpSpPr>
          <p:grpSpPr>
            <a:xfrm>
              <a:off x="6826225" y="1108284"/>
              <a:ext cx="2549185" cy="396428"/>
              <a:chOff x="6826225" y="1090729"/>
              <a:chExt cx="2549185" cy="396428"/>
            </a:xfrm>
          </p:grpSpPr>
          <p:sp>
            <p:nvSpPr>
              <p:cNvPr id="1786" name="Google Shape;1786;p3"/>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8" name="Google Shape;1788;p3"/>
            <p:cNvGrpSpPr/>
            <p:nvPr/>
          </p:nvGrpSpPr>
          <p:grpSpPr>
            <a:xfrm>
              <a:off x="6521425" y="1294500"/>
              <a:ext cx="2256028" cy="384277"/>
              <a:chOff x="6521425" y="1294500"/>
              <a:chExt cx="2256028" cy="384277"/>
            </a:xfrm>
          </p:grpSpPr>
          <p:sp>
            <p:nvSpPr>
              <p:cNvPr id="1789" name="Google Shape;1789;p3"/>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791" name="Google Shape;1791;p3"/>
          <p:cNvCxnSpPr>
            <a:stCxn id="1748" idx="3"/>
            <a:endCxn id="1751" idx="1"/>
          </p:cNvCxnSpPr>
          <p:nvPr/>
        </p:nvCxnSpPr>
        <p:spPr>
          <a:xfrm>
            <a:off x="1621725" y="1688925"/>
            <a:ext cx="3253200" cy="0"/>
          </a:xfrm>
          <a:prstGeom prst="straightConnector1">
            <a:avLst/>
          </a:prstGeom>
          <a:noFill/>
          <a:ln cap="flat" cmpd="sng" w="28575">
            <a:solidFill>
              <a:schemeClr val="accent2"/>
            </a:solidFill>
            <a:prstDash val="solid"/>
            <a:round/>
            <a:headEnd len="med" w="med" type="oval"/>
            <a:tailEnd len="med" w="med" type="oval"/>
          </a:ln>
        </p:spPr>
      </p:cxnSp>
      <p:cxnSp>
        <p:nvCxnSpPr>
          <p:cNvPr id="1792" name="Google Shape;1792;p3"/>
          <p:cNvCxnSpPr/>
          <p:nvPr/>
        </p:nvCxnSpPr>
        <p:spPr>
          <a:xfrm>
            <a:off x="2618425" y="3353475"/>
            <a:ext cx="2256600" cy="0"/>
          </a:xfrm>
          <a:prstGeom prst="straightConnector1">
            <a:avLst/>
          </a:prstGeom>
          <a:noFill/>
          <a:ln cap="flat" cmpd="sng" w="28575">
            <a:solidFill>
              <a:schemeClr val="accent2"/>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g15d3788dc60_3_44"/>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a:t>Chế độ tự động tưới</a:t>
            </a:r>
            <a:endParaRPr/>
          </a:p>
        </p:txBody>
      </p:sp>
      <p:sp>
        <p:nvSpPr>
          <p:cNvPr id="2149" name="Google Shape;2149;g15d3788dc60_3_44"/>
          <p:cNvSpPr txBox="1"/>
          <p:nvPr>
            <p:ph type="title"/>
          </p:nvPr>
        </p:nvSpPr>
        <p:spPr>
          <a:xfrm>
            <a:off x="1222275" y="1067125"/>
            <a:ext cx="6867900" cy="31977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Font typeface="Arial"/>
              <a:buChar char="●"/>
            </a:pPr>
            <a:r>
              <a:rPr b="0" lang="en" sz="1600">
                <a:latin typeface="Arial"/>
                <a:ea typeface="Arial"/>
                <a:cs typeface="Arial"/>
                <a:sym typeface="Arial"/>
              </a:rPr>
              <a:t>Đưa cảm biến vào đất khô có độ ẩm thấp:</a:t>
            </a:r>
            <a:endParaRPr b="0"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b="0" lang="en" sz="1600">
                <a:latin typeface="Arial"/>
                <a:ea typeface="Arial"/>
                <a:cs typeface="Arial"/>
                <a:sym typeface="Arial"/>
              </a:rPr>
              <a:t>Đặt trong môi trường có nhiệt độ thấp (vào buổi sáng sớm hoặc tối), giả định sẽ không có mưa trong 24h tới. Sau đó thay đổi giả định sẽ có mưa</a:t>
            </a:r>
            <a:endParaRPr b="0"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b="0" lang="en" sz="1600">
                <a:latin typeface="Arial"/>
                <a:ea typeface="Arial"/>
                <a:cs typeface="Arial"/>
                <a:sym typeface="Arial"/>
              </a:rPr>
              <a:t>Đặt cảm biến trong môi trường nhiệt độ cao vào buổi trưa</a:t>
            </a:r>
            <a:endParaRPr b="0"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b="0" lang="en" sz="1600">
                <a:latin typeface="Arial"/>
                <a:ea typeface="Arial"/>
                <a:cs typeface="Arial"/>
                <a:sym typeface="Arial"/>
              </a:rPr>
              <a:t>Đưa cảm biến vào đất ẩm, và kiểm tra</a:t>
            </a:r>
            <a:endParaRPr b="0" sz="16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g15ff73b63bc_1_8"/>
          <p:cNvSpPr txBox="1"/>
          <p:nvPr>
            <p:ph type="title"/>
          </p:nvPr>
        </p:nvSpPr>
        <p:spPr>
          <a:xfrm>
            <a:off x="713325" y="539700"/>
            <a:ext cx="7717500" cy="47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a:t>Tính năng cảnh báo</a:t>
            </a:r>
            <a:endParaRPr/>
          </a:p>
        </p:txBody>
      </p:sp>
      <p:sp>
        <p:nvSpPr>
          <p:cNvPr id="2155" name="Google Shape;2155;g15ff73b63bc_1_8"/>
          <p:cNvSpPr txBox="1"/>
          <p:nvPr>
            <p:ph type="title"/>
          </p:nvPr>
        </p:nvSpPr>
        <p:spPr>
          <a:xfrm>
            <a:off x="1211550" y="1249275"/>
            <a:ext cx="6720900" cy="27906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t/>
            </a:r>
            <a:endParaRPr b="0"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b="0" lang="en" sz="1800">
                <a:latin typeface="Arial"/>
                <a:ea typeface="Arial"/>
                <a:cs typeface="Arial"/>
                <a:sym typeface="Arial"/>
              </a:rPr>
              <a:t>Thực hiện lần lượt và kiểm tra thông báo trên ứng dụng:</a:t>
            </a:r>
            <a:endParaRPr b="0"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b="0" lang="en" sz="1800">
                <a:latin typeface="Arial"/>
                <a:ea typeface="Arial"/>
                <a:cs typeface="Arial"/>
                <a:sym typeface="Arial"/>
              </a:rPr>
              <a:t>Làm cho nhiệt độ tăng cao vượt mức tối đa bằng cách hơ nóng </a:t>
            </a:r>
            <a:endParaRPr b="0"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b="0" lang="en" sz="1800">
                <a:latin typeface="Arial"/>
                <a:ea typeface="Arial"/>
                <a:cs typeface="Arial"/>
                <a:sym typeface="Arial"/>
              </a:rPr>
              <a:t>Giảm nhiệt độ xuống thấp hơn mức tối thiểu bằng nước đá </a:t>
            </a:r>
            <a:endParaRPr b="0"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b="0" lang="en" sz="1800">
                <a:latin typeface="Arial"/>
                <a:ea typeface="Arial"/>
                <a:cs typeface="Arial"/>
                <a:sym typeface="Arial"/>
              </a:rPr>
              <a:t>Đưa cảm biến độ ẩm đất vào đất ngập nước trong hơn 30p và kiểm tra thông báo trên ứng dụng</a:t>
            </a:r>
            <a:endParaRPr b="0"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g15dde90c07f_0_283"/>
          <p:cNvSpPr txBox="1"/>
          <p:nvPr>
            <p:ph type="title"/>
          </p:nvPr>
        </p:nvSpPr>
        <p:spPr>
          <a:xfrm>
            <a:off x="2450700" y="3094279"/>
            <a:ext cx="42426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Kế hoạch</a:t>
            </a:r>
            <a:endParaRPr/>
          </a:p>
        </p:txBody>
      </p:sp>
      <p:sp>
        <p:nvSpPr>
          <p:cNvPr id="2161" name="Google Shape;2161;g15dde90c07f_0_283"/>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4</a:t>
            </a:r>
            <a:endParaRPr/>
          </a:p>
        </p:txBody>
      </p:sp>
      <p:cxnSp>
        <p:nvCxnSpPr>
          <p:cNvPr id="2162" name="Google Shape;2162;g15dde90c07f_0_283"/>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2163" name="Google Shape;2163;g15dde90c07f_0_283"/>
          <p:cNvGrpSpPr/>
          <p:nvPr/>
        </p:nvGrpSpPr>
        <p:grpSpPr>
          <a:xfrm>
            <a:off x="3518490" y="1380274"/>
            <a:ext cx="289868" cy="852000"/>
            <a:chOff x="456616" y="2161477"/>
            <a:chExt cx="289868" cy="852000"/>
          </a:xfrm>
        </p:grpSpPr>
        <p:sp>
          <p:nvSpPr>
            <p:cNvPr id="2164" name="Google Shape;2164;g15dde90c07f_0_283"/>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g15dde90c07f_0_283"/>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g15dde90c07f_0_283"/>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g15dde90c07f_0_283"/>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g15dde90c07f_0_283"/>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9" name="Google Shape;2169;g15dde90c07f_0_283"/>
          <p:cNvGrpSpPr/>
          <p:nvPr/>
        </p:nvGrpSpPr>
        <p:grpSpPr>
          <a:xfrm>
            <a:off x="5325572" y="1380274"/>
            <a:ext cx="289868" cy="852000"/>
            <a:chOff x="456616" y="2161477"/>
            <a:chExt cx="289868" cy="852000"/>
          </a:xfrm>
        </p:grpSpPr>
        <p:sp>
          <p:nvSpPr>
            <p:cNvPr id="2170" name="Google Shape;2170;g15dde90c07f_0_283"/>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g15dde90c07f_0_283"/>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g15dde90c07f_0_283"/>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g15dde90c07f_0_283"/>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15dde90c07f_0_283"/>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5" name="Google Shape;2175;g15dde90c07f_0_283"/>
          <p:cNvGrpSpPr/>
          <p:nvPr/>
        </p:nvGrpSpPr>
        <p:grpSpPr>
          <a:xfrm rot="5400000">
            <a:off x="4427066" y="498842"/>
            <a:ext cx="289868" cy="852000"/>
            <a:chOff x="456616" y="2161477"/>
            <a:chExt cx="289868" cy="852000"/>
          </a:xfrm>
        </p:grpSpPr>
        <p:sp>
          <p:nvSpPr>
            <p:cNvPr id="2176" name="Google Shape;2176;g15dde90c07f_0_283"/>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15dde90c07f_0_283"/>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15dde90c07f_0_283"/>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15dde90c07f_0_283"/>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15dde90c07f_0_283"/>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1" name="Google Shape;2181;g15dde90c07f_0_283"/>
          <p:cNvGrpSpPr/>
          <p:nvPr/>
        </p:nvGrpSpPr>
        <p:grpSpPr>
          <a:xfrm rot="5400000">
            <a:off x="4427066" y="2261724"/>
            <a:ext cx="289868" cy="852000"/>
            <a:chOff x="456616" y="2161477"/>
            <a:chExt cx="289868" cy="852000"/>
          </a:xfrm>
        </p:grpSpPr>
        <p:sp>
          <p:nvSpPr>
            <p:cNvPr id="2182" name="Google Shape;2182;g15dde90c07f_0_283"/>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15dde90c07f_0_283"/>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15dde90c07f_0_283"/>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15dde90c07f_0_283"/>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15dde90c07f_0_283"/>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g15c51612d23_0_896"/>
          <p:cNvSpPr txBox="1"/>
          <p:nvPr>
            <p:ph type="title"/>
          </p:nvPr>
        </p:nvSpPr>
        <p:spPr>
          <a:xfrm>
            <a:off x="1788000" y="359625"/>
            <a:ext cx="55680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a:t>Nguồn lực dự trù</a:t>
            </a:r>
            <a:endParaRPr/>
          </a:p>
        </p:txBody>
      </p:sp>
      <p:sp>
        <p:nvSpPr>
          <p:cNvPr id="2192" name="Google Shape;2192;g15c51612d23_0_896"/>
          <p:cNvSpPr txBox="1"/>
          <p:nvPr>
            <p:ph idx="1" type="body"/>
          </p:nvPr>
        </p:nvSpPr>
        <p:spPr>
          <a:xfrm>
            <a:off x="531150" y="1360875"/>
            <a:ext cx="6176700" cy="295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273D40"/>
              </a:buClr>
              <a:buSzPts val="600"/>
              <a:buFont typeface="Arial"/>
              <a:buNone/>
            </a:pPr>
            <a:r>
              <a:t/>
            </a:r>
            <a:endParaRPr/>
          </a:p>
          <a:p>
            <a:pPr indent="-228600" lvl="0" marL="241300" rtl="0" algn="l">
              <a:lnSpc>
                <a:spcPct val="150000"/>
              </a:lnSpc>
              <a:spcBef>
                <a:spcPts val="1600"/>
              </a:spcBef>
              <a:spcAft>
                <a:spcPts val="0"/>
              </a:spcAft>
              <a:buClr>
                <a:schemeClr val="dk2"/>
              </a:buClr>
              <a:buSzPts val="1600"/>
              <a:buFont typeface="Arial"/>
              <a:buChar char="●"/>
            </a:pPr>
            <a:r>
              <a:rPr lang="en" sz="1600">
                <a:latin typeface="Arial"/>
                <a:ea typeface="Arial"/>
                <a:cs typeface="Arial"/>
                <a:sym typeface="Arial"/>
              </a:rPr>
              <a:t>Linh kiện chính: Board Arduino Uno R3, Module ESP8266, Cảm biến DHT11, SOIL MOISTURE, Relay, Button, Led, breadboard, dây nối...</a:t>
            </a:r>
            <a:endParaRPr sz="1600">
              <a:latin typeface="Arial"/>
              <a:ea typeface="Arial"/>
              <a:cs typeface="Arial"/>
              <a:sym typeface="Arial"/>
            </a:endParaRPr>
          </a:p>
          <a:p>
            <a:pPr indent="-228600" lvl="0" marL="241300" rtl="0" algn="l">
              <a:lnSpc>
                <a:spcPct val="150000"/>
              </a:lnSpc>
              <a:spcBef>
                <a:spcPts val="0"/>
              </a:spcBef>
              <a:spcAft>
                <a:spcPts val="0"/>
              </a:spcAft>
              <a:buClr>
                <a:schemeClr val="dk2"/>
              </a:buClr>
              <a:buSzPts val="1600"/>
              <a:buFont typeface="Arial"/>
              <a:buChar char="●"/>
            </a:pPr>
            <a:r>
              <a:rPr lang="en" sz="1600">
                <a:latin typeface="Arial"/>
                <a:ea typeface="Arial"/>
                <a:cs typeface="Arial"/>
                <a:sym typeface="Arial"/>
              </a:rPr>
              <a:t>Ngoài ra, phần mềm nhóm cần dùng bao gồm: Fritzing, Arduino IDE, Blynk, Proteus</a:t>
            </a:r>
            <a:endParaRPr sz="1600">
              <a:latin typeface="Arial"/>
              <a:ea typeface="Arial"/>
              <a:cs typeface="Arial"/>
              <a:sym typeface="Arial"/>
            </a:endParaRPr>
          </a:p>
          <a:p>
            <a:pPr indent="-228600" lvl="0" marL="241300" rtl="0" algn="l">
              <a:lnSpc>
                <a:spcPct val="150000"/>
              </a:lnSpc>
              <a:spcBef>
                <a:spcPts val="0"/>
              </a:spcBef>
              <a:spcAft>
                <a:spcPts val="0"/>
              </a:spcAft>
              <a:buSzPts val="1600"/>
              <a:buFont typeface="Arial"/>
              <a:buChar char="●"/>
            </a:pPr>
            <a:r>
              <a:rPr lang="en" sz="1600">
                <a:latin typeface="Arial"/>
                <a:ea typeface="Arial"/>
                <a:cs typeface="Arial"/>
                <a:sym typeface="Arial"/>
              </a:rPr>
              <a:t>Chi phí dự kiến 500k</a:t>
            </a:r>
            <a:endParaRPr sz="1600">
              <a:latin typeface="Arial"/>
              <a:ea typeface="Arial"/>
              <a:cs typeface="Arial"/>
              <a:sym typeface="Arial"/>
            </a:endParaRPr>
          </a:p>
          <a:p>
            <a:pPr indent="-228600" lvl="0" marL="241300" rtl="0" algn="l">
              <a:lnSpc>
                <a:spcPct val="150000"/>
              </a:lnSpc>
              <a:spcBef>
                <a:spcPts val="0"/>
              </a:spcBef>
              <a:spcAft>
                <a:spcPts val="0"/>
              </a:spcAft>
              <a:buClr>
                <a:schemeClr val="dk2"/>
              </a:buClr>
              <a:buSzPts val="1600"/>
              <a:buFont typeface="Arial"/>
              <a:buChar char="●"/>
            </a:pPr>
            <a:r>
              <a:rPr lang="en" sz="1600">
                <a:latin typeface="Arial"/>
                <a:ea typeface="Arial"/>
                <a:cs typeface="Arial"/>
                <a:sym typeface="Arial"/>
              </a:rPr>
              <a:t>Mỗi thành viên cần tối thiểu 10 giờ mỗi tuần trong vòng 10 tuần để đạt được 300h work team như dự kiến</a:t>
            </a:r>
            <a:endParaRPr sz="1600">
              <a:latin typeface="Arial"/>
              <a:ea typeface="Arial"/>
              <a:cs typeface="Arial"/>
              <a:sym typeface="Arial"/>
            </a:endParaRPr>
          </a:p>
          <a:p>
            <a:pPr indent="0" lvl="0" marL="0" rtl="0" algn="l">
              <a:lnSpc>
                <a:spcPct val="100000"/>
              </a:lnSpc>
              <a:spcBef>
                <a:spcPts val="1600"/>
              </a:spcBef>
              <a:spcAft>
                <a:spcPts val="0"/>
              </a:spcAft>
              <a:buClr>
                <a:srgbClr val="273D40"/>
              </a:buClr>
              <a:buSzPts val="600"/>
              <a:buFont typeface="Arial"/>
              <a:buNone/>
            </a:pPr>
            <a:r>
              <a:t/>
            </a:r>
            <a:endParaRPr/>
          </a:p>
        </p:txBody>
      </p:sp>
      <p:grpSp>
        <p:nvGrpSpPr>
          <p:cNvPr id="2193" name="Google Shape;2193;g15c51612d23_0_896"/>
          <p:cNvGrpSpPr/>
          <p:nvPr/>
        </p:nvGrpSpPr>
        <p:grpSpPr>
          <a:xfrm rot="-2700000">
            <a:off x="7932834" y="411217"/>
            <a:ext cx="1851811" cy="4777163"/>
            <a:chOff x="7613132" y="1646511"/>
            <a:chExt cx="1402258" cy="3617439"/>
          </a:xfrm>
        </p:grpSpPr>
        <p:grpSp>
          <p:nvGrpSpPr>
            <p:cNvPr id="2194" name="Google Shape;2194;g15c51612d23_0_896"/>
            <p:cNvGrpSpPr/>
            <p:nvPr/>
          </p:nvGrpSpPr>
          <p:grpSpPr>
            <a:xfrm rot="5400000">
              <a:off x="6742622" y="2517022"/>
              <a:ext cx="3143280" cy="1402258"/>
              <a:chOff x="5761175" y="3597075"/>
              <a:chExt cx="2824912" cy="1260230"/>
            </a:xfrm>
          </p:grpSpPr>
          <p:sp>
            <p:nvSpPr>
              <p:cNvPr id="2195" name="Google Shape;2195;g15c51612d23_0_896"/>
              <p:cNvSpPr/>
              <p:nvPr/>
            </p:nvSpPr>
            <p:spPr>
              <a:xfrm flipH="1">
                <a:off x="6100216" y="4192618"/>
                <a:ext cx="328989" cy="329022"/>
              </a:xfrm>
              <a:custGeom>
                <a:rect b="b" l="l" r="r" t="t"/>
                <a:pathLst>
                  <a:path extrusionOk="0" fill="none" h="9941" w="994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15c51612d23_0_896"/>
              <p:cNvSpPr/>
              <p:nvPr/>
            </p:nvSpPr>
            <p:spPr>
              <a:xfrm flipH="1">
                <a:off x="6163600" y="4257024"/>
                <a:ext cx="201233" cy="201233"/>
              </a:xfrm>
              <a:custGeom>
                <a:rect b="b" l="l" r="r" t="t"/>
                <a:pathLst>
                  <a:path extrusionOk="0" fill="none" h="6080" w="6080">
                    <a:moveTo>
                      <a:pt x="1" y="0"/>
                    </a:moveTo>
                    <a:lnTo>
                      <a:pt x="6080" y="0"/>
                    </a:lnTo>
                    <a:lnTo>
                      <a:pt x="6080" y="6079"/>
                    </a:lnTo>
                    <a:lnTo>
                      <a:pt x="1" y="6079"/>
                    </a:ln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15c51612d23_0_896"/>
              <p:cNvSpPr/>
              <p:nvPr/>
            </p:nvSpPr>
            <p:spPr>
              <a:xfrm flipH="1">
                <a:off x="5886887" y="4117190"/>
                <a:ext cx="2699200" cy="621737"/>
              </a:xfrm>
              <a:custGeom>
                <a:rect b="b" l="l" r="r" t="t"/>
                <a:pathLst>
                  <a:path extrusionOk="0" fill="none" h="18785" w="81553">
                    <a:moveTo>
                      <a:pt x="81553" y="18785"/>
                    </a:moveTo>
                    <a:lnTo>
                      <a:pt x="62768" y="0"/>
                    </a:lnTo>
                    <a:lnTo>
                      <a:pt x="47084" y="0"/>
                    </a:lnTo>
                    <a:lnTo>
                      <a:pt x="47084" y="10791"/>
                    </a:lnTo>
                    <a:lnTo>
                      <a:pt x="1" y="1079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15c51612d23_0_896"/>
              <p:cNvSpPr/>
              <p:nvPr/>
            </p:nvSpPr>
            <p:spPr>
              <a:xfrm flipH="1">
                <a:off x="6489540" y="4099087"/>
                <a:ext cx="40280" cy="40280"/>
              </a:xfrm>
              <a:custGeom>
                <a:rect b="b" l="l" r="r" t="t"/>
                <a:pathLst>
                  <a:path extrusionOk="0" h="1217"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15c51612d23_0_896"/>
              <p:cNvSpPr/>
              <p:nvPr/>
            </p:nvSpPr>
            <p:spPr>
              <a:xfrm flipH="1">
                <a:off x="7010648" y="4454182"/>
                <a:ext cx="40280" cy="40280"/>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15c51612d23_0_896"/>
              <p:cNvSpPr/>
              <p:nvPr/>
            </p:nvSpPr>
            <p:spPr>
              <a:xfrm flipH="1">
                <a:off x="5761175" y="4621750"/>
                <a:ext cx="253560" cy="235555"/>
              </a:xfrm>
              <a:custGeom>
                <a:rect b="b" l="l" r="r" t="t"/>
                <a:pathLst>
                  <a:path extrusionOk="0" h="7117" w="7661">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15c51612d23_0_896"/>
              <p:cNvSpPr/>
              <p:nvPr/>
            </p:nvSpPr>
            <p:spPr>
              <a:xfrm flipH="1">
                <a:off x="5841670" y="4693107"/>
                <a:ext cx="106673" cy="91084"/>
              </a:xfrm>
              <a:custGeom>
                <a:rect b="b" l="l" r="r" t="t"/>
                <a:pathLst>
                  <a:path extrusionOk="0" h="2752" w="3223">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15c51612d23_0_896"/>
              <p:cNvSpPr/>
              <p:nvPr/>
            </p:nvSpPr>
            <p:spPr>
              <a:xfrm flipH="1">
                <a:off x="6807425" y="3896865"/>
                <a:ext cx="441686" cy="441686"/>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15c51612d23_0_896"/>
              <p:cNvSpPr/>
              <p:nvPr/>
            </p:nvSpPr>
            <p:spPr>
              <a:xfrm flipH="1">
                <a:off x="6508614" y="3597075"/>
                <a:ext cx="1040288" cy="1040254"/>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15c51612d23_0_896"/>
              <p:cNvSpPr/>
              <p:nvPr/>
            </p:nvSpPr>
            <p:spPr>
              <a:xfrm flipH="1">
                <a:off x="6876831" y="3915995"/>
                <a:ext cx="353150" cy="353150"/>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15c51612d23_0_896"/>
              <p:cNvSpPr/>
              <p:nvPr/>
            </p:nvSpPr>
            <p:spPr>
              <a:xfrm flipH="1">
                <a:off x="7463333" y="4427042"/>
                <a:ext cx="592578" cy="92574"/>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06" name="Google Shape;2206;g15c51612d23_0_896"/>
            <p:cNvCxnSpPr/>
            <p:nvPr/>
          </p:nvCxnSpPr>
          <p:spPr>
            <a:xfrm>
              <a:off x="8038592" y="4511850"/>
              <a:ext cx="0" cy="7521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1"/>
                                        </p:tgtEl>
                                        <p:attrNameLst>
                                          <p:attrName>style.visibility</p:attrName>
                                        </p:attrNameLst>
                                      </p:cBhvr>
                                      <p:to>
                                        <p:strVal val="visible"/>
                                      </p:to>
                                    </p:set>
                                    <p:anim calcmode="lin" valueType="num">
                                      <p:cBhvr additive="base">
                                        <p:cTn dur="1000"/>
                                        <p:tgtEl>
                                          <p:spTgt spid="21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2"/>
                                        </p:tgtEl>
                                        <p:attrNameLst>
                                          <p:attrName>style.visibility</p:attrName>
                                        </p:attrNameLst>
                                      </p:cBhvr>
                                      <p:to>
                                        <p:strVal val="visible"/>
                                      </p:to>
                                    </p:set>
                                    <p:anim calcmode="lin" valueType="num">
                                      <p:cBhvr additive="base">
                                        <p:cTn dur="1000"/>
                                        <p:tgtEl>
                                          <p:spTgt spid="21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g15dde90c07f_0_240"/>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1</a:t>
            </a:r>
            <a:endParaRPr b="1" i="0" sz="3000" u="none" cap="none" strike="noStrike">
              <a:solidFill>
                <a:schemeClr val="dk1"/>
              </a:solidFill>
              <a:latin typeface="Montserrat"/>
              <a:ea typeface="Montserrat"/>
              <a:cs typeface="Montserrat"/>
              <a:sym typeface="Montserrat"/>
            </a:endParaRPr>
          </a:p>
        </p:txBody>
      </p:sp>
      <p:grpSp>
        <p:nvGrpSpPr>
          <p:cNvPr id="2212" name="Google Shape;2212;g15dde90c07f_0_240"/>
          <p:cNvGrpSpPr/>
          <p:nvPr/>
        </p:nvGrpSpPr>
        <p:grpSpPr>
          <a:xfrm>
            <a:off x="2596042" y="1523373"/>
            <a:ext cx="289868" cy="852000"/>
            <a:chOff x="456616" y="2161477"/>
            <a:chExt cx="289868" cy="852000"/>
          </a:xfrm>
        </p:grpSpPr>
        <p:sp>
          <p:nvSpPr>
            <p:cNvPr id="2213" name="Google Shape;2213;g15dde90c07f_0_24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15dde90c07f_0_24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15dde90c07f_0_24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15dde90c07f_0_24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15dde90c07f_0_24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8" name="Google Shape;2218;g15dde90c07f_0_240"/>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12/09-2/10</a:t>
            </a:r>
            <a:endParaRPr sz="2000"/>
          </a:p>
        </p:txBody>
      </p:sp>
      <p:sp>
        <p:nvSpPr>
          <p:cNvPr id="2219" name="Google Shape;2219;g15dde90c07f_0_240"/>
          <p:cNvSpPr txBox="1"/>
          <p:nvPr>
            <p:ph idx="4294967295" type="subTitle"/>
          </p:nvPr>
        </p:nvSpPr>
        <p:spPr>
          <a:xfrm>
            <a:off x="867975" y="2269775"/>
            <a:ext cx="7275900" cy="20964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Thiết lập các quy tắc, quy trình làm việc nhóm</a:t>
            </a:r>
            <a:endParaRPr sz="2000">
              <a:solidFill>
                <a:schemeClr val="dk1"/>
              </a:solidFill>
              <a:latin typeface="Arial"/>
              <a:ea typeface="Arial"/>
              <a:cs typeface="Arial"/>
              <a:sym typeface="Arial"/>
            </a:endParaRPr>
          </a:p>
          <a:p>
            <a:pPr indent="-355600" lvl="0" marL="4572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Từ thành viên nghiên cứu đưa ra đề tài</a:t>
            </a:r>
            <a:endParaRPr sz="2000">
              <a:solidFill>
                <a:schemeClr val="dk1"/>
              </a:solidFill>
              <a:latin typeface="Arial"/>
              <a:ea typeface="Arial"/>
              <a:cs typeface="Arial"/>
              <a:sym typeface="Arial"/>
            </a:endParaRPr>
          </a:p>
          <a:p>
            <a:pPr indent="-355600" lvl="0" marL="4572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Thống nhất và phân chia để hoàn thành phần thuyết minh</a:t>
            </a:r>
            <a:endParaRPr sz="2000">
              <a:solidFill>
                <a:schemeClr val="dk1"/>
              </a:solidFill>
            </a:endParaRPr>
          </a:p>
        </p:txBody>
      </p:sp>
      <p:sp>
        <p:nvSpPr>
          <p:cNvPr id="2220" name="Google Shape;2220;g15dde90c07f_0_240"/>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1"/>
                                        </p:tgtEl>
                                        <p:attrNameLst>
                                          <p:attrName>style.visibility</p:attrName>
                                        </p:attrNameLst>
                                      </p:cBhvr>
                                      <p:to>
                                        <p:strVal val="visible"/>
                                      </p:to>
                                    </p:set>
                                    <p:anim calcmode="lin" valueType="num">
                                      <p:cBhvr additive="base">
                                        <p:cTn dur="1000"/>
                                        <p:tgtEl>
                                          <p:spTgt spid="22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18"/>
                                        </p:tgtEl>
                                        <p:attrNameLst>
                                          <p:attrName>style.visibility</p:attrName>
                                        </p:attrNameLst>
                                      </p:cBhvr>
                                      <p:to>
                                        <p:strVal val="visible"/>
                                      </p:to>
                                    </p:set>
                                    <p:anim calcmode="lin" valueType="num">
                                      <p:cBhvr additive="base">
                                        <p:cTn dur="1000"/>
                                        <p:tgtEl>
                                          <p:spTgt spid="22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19"/>
                                        </p:tgtEl>
                                        <p:attrNameLst>
                                          <p:attrName>style.visibility</p:attrName>
                                        </p:attrNameLst>
                                      </p:cBhvr>
                                      <p:to>
                                        <p:strVal val="visible"/>
                                      </p:to>
                                    </p:set>
                                    <p:anim calcmode="lin" valueType="num">
                                      <p:cBhvr additive="base">
                                        <p:cTn dur="1000"/>
                                        <p:tgtEl>
                                          <p:spTgt spid="22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12"/>
                                        </p:tgtEl>
                                        <p:attrNameLst>
                                          <p:attrName>style.visibility</p:attrName>
                                        </p:attrNameLst>
                                      </p:cBhvr>
                                      <p:to>
                                        <p:strVal val="visible"/>
                                      </p:to>
                                    </p:set>
                                    <p:anim calcmode="lin" valueType="num">
                                      <p:cBhvr additive="base">
                                        <p:cTn dur="1000"/>
                                        <p:tgtEl>
                                          <p:spTgt spid="22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g15d3788dc60_3_178"/>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2</a:t>
            </a:r>
            <a:endParaRPr b="1" i="0" sz="3000" u="none" cap="none" strike="noStrike">
              <a:solidFill>
                <a:schemeClr val="dk1"/>
              </a:solidFill>
              <a:latin typeface="Montserrat"/>
              <a:ea typeface="Montserrat"/>
              <a:cs typeface="Montserrat"/>
              <a:sym typeface="Montserrat"/>
            </a:endParaRPr>
          </a:p>
        </p:txBody>
      </p:sp>
      <p:grpSp>
        <p:nvGrpSpPr>
          <p:cNvPr id="2226" name="Google Shape;2226;g15d3788dc60_3_178"/>
          <p:cNvGrpSpPr/>
          <p:nvPr/>
        </p:nvGrpSpPr>
        <p:grpSpPr>
          <a:xfrm>
            <a:off x="2596042" y="1523373"/>
            <a:ext cx="289868" cy="852000"/>
            <a:chOff x="456616" y="2161477"/>
            <a:chExt cx="289868" cy="852000"/>
          </a:xfrm>
        </p:grpSpPr>
        <p:sp>
          <p:nvSpPr>
            <p:cNvPr id="2227" name="Google Shape;2227;g15d3788dc60_3_17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15d3788dc60_3_17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15d3788dc60_3_17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15d3788dc60_3_17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15d3788dc60_3_17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2" name="Google Shape;2232;g15d3788dc60_3_178"/>
          <p:cNvSpPr txBox="1"/>
          <p:nvPr>
            <p:ph idx="4294967295" type="title"/>
          </p:nvPr>
        </p:nvSpPr>
        <p:spPr>
          <a:xfrm>
            <a:off x="4446179" y="1740125"/>
            <a:ext cx="25833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600"/>
              <a:t>2/10-09/10</a:t>
            </a:r>
            <a:endParaRPr sz="2600"/>
          </a:p>
        </p:txBody>
      </p:sp>
      <p:sp>
        <p:nvSpPr>
          <p:cNvPr id="2233" name="Google Shape;2233;g15d3788dc60_3_178"/>
          <p:cNvSpPr txBox="1"/>
          <p:nvPr>
            <p:ph idx="4294967295" type="subTitle"/>
          </p:nvPr>
        </p:nvSpPr>
        <p:spPr>
          <a:xfrm>
            <a:off x="819175" y="2514675"/>
            <a:ext cx="74199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Trình bày thuyết minh sản phẩm với GVHD</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Chuẩn bị linh kiện cần thiết</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Phân công công việc</a:t>
            </a:r>
            <a:endParaRPr sz="2000">
              <a:solidFill>
                <a:schemeClr val="dk1"/>
              </a:solidFill>
              <a:latin typeface="Arial"/>
              <a:ea typeface="Arial"/>
              <a:cs typeface="Arial"/>
              <a:sym typeface="Arial"/>
            </a:endParaRPr>
          </a:p>
        </p:txBody>
      </p:sp>
      <p:sp>
        <p:nvSpPr>
          <p:cNvPr id="2234" name="Google Shape;2234;g15d3788dc60_3_178"/>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25"/>
                                        </p:tgtEl>
                                        <p:attrNameLst>
                                          <p:attrName>style.visibility</p:attrName>
                                        </p:attrNameLst>
                                      </p:cBhvr>
                                      <p:to>
                                        <p:strVal val="visible"/>
                                      </p:to>
                                    </p:set>
                                    <p:anim calcmode="lin" valueType="num">
                                      <p:cBhvr additive="base">
                                        <p:cTn dur="1000"/>
                                        <p:tgtEl>
                                          <p:spTgt spid="22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32"/>
                                        </p:tgtEl>
                                        <p:attrNameLst>
                                          <p:attrName>style.visibility</p:attrName>
                                        </p:attrNameLst>
                                      </p:cBhvr>
                                      <p:to>
                                        <p:strVal val="visible"/>
                                      </p:to>
                                    </p:set>
                                    <p:anim calcmode="lin" valueType="num">
                                      <p:cBhvr additive="base">
                                        <p:cTn dur="1000"/>
                                        <p:tgtEl>
                                          <p:spTgt spid="22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33"/>
                                        </p:tgtEl>
                                        <p:attrNameLst>
                                          <p:attrName>style.visibility</p:attrName>
                                        </p:attrNameLst>
                                      </p:cBhvr>
                                      <p:to>
                                        <p:strVal val="visible"/>
                                      </p:to>
                                    </p:set>
                                    <p:anim calcmode="lin" valueType="num">
                                      <p:cBhvr additive="base">
                                        <p:cTn dur="1000"/>
                                        <p:tgtEl>
                                          <p:spTgt spid="22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26"/>
                                        </p:tgtEl>
                                        <p:attrNameLst>
                                          <p:attrName>style.visibility</p:attrName>
                                        </p:attrNameLst>
                                      </p:cBhvr>
                                      <p:to>
                                        <p:strVal val="visible"/>
                                      </p:to>
                                    </p:set>
                                    <p:anim calcmode="lin" valueType="num">
                                      <p:cBhvr additive="base">
                                        <p:cTn dur="1000"/>
                                        <p:tgtEl>
                                          <p:spTgt spid="22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g15d3788dc60_3_191"/>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3</a:t>
            </a:r>
            <a:endParaRPr b="1" i="0" sz="3000" u="none" cap="none" strike="noStrike">
              <a:solidFill>
                <a:schemeClr val="dk1"/>
              </a:solidFill>
              <a:latin typeface="Montserrat"/>
              <a:ea typeface="Montserrat"/>
              <a:cs typeface="Montserrat"/>
              <a:sym typeface="Montserrat"/>
            </a:endParaRPr>
          </a:p>
        </p:txBody>
      </p:sp>
      <p:grpSp>
        <p:nvGrpSpPr>
          <p:cNvPr id="2240" name="Google Shape;2240;g15d3788dc60_3_191"/>
          <p:cNvGrpSpPr/>
          <p:nvPr/>
        </p:nvGrpSpPr>
        <p:grpSpPr>
          <a:xfrm>
            <a:off x="2596042" y="1523373"/>
            <a:ext cx="289868" cy="852000"/>
            <a:chOff x="456616" y="2161477"/>
            <a:chExt cx="289868" cy="852000"/>
          </a:xfrm>
        </p:grpSpPr>
        <p:sp>
          <p:nvSpPr>
            <p:cNvPr id="2241" name="Google Shape;2241;g15d3788dc60_3_191"/>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15d3788dc60_3_191"/>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15d3788dc60_3_191"/>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15d3788dc60_3_191"/>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15d3788dc60_3_191"/>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6" name="Google Shape;2246;g15d3788dc60_3_191"/>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10</a:t>
            </a:r>
            <a:r>
              <a:rPr lang="en" sz="2000"/>
              <a:t>/10 - 27/11</a:t>
            </a:r>
            <a:endParaRPr sz="2000"/>
          </a:p>
        </p:txBody>
      </p:sp>
      <p:sp>
        <p:nvSpPr>
          <p:cNvPr id="2247" name="Google Shape;2247;g15d3788dc60_3_191"/>
          <p:cNvSpPr txBox="1"/>
          <p:nvPr>
            <p:ph idx="4294967295" type="subTitle"/>
          </p:nvPr>
        </p:nvSpPr>
        <p:spPr>
          <a:xfrm>
            <a:off x="85750" y="2484100"/>
            <a:ext cx="83688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Các thành viên thực hiện và kiểm thử từng chức năng đã phân công</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Tổng hợp và kiểm thử toàn bộ sản phẩm</a:t>
            </a:r>
            <a:endParaRPr sz="2000">
              <a:solidFill>
                <a:schemeClr val="dk1"/>
              </a:solidFill>
              <a:latin typeface="Arial"/>
              <a:ea typeface="Arial"/>
              <a:cs typeface="Arial"/>
              <a:sym typeface="Arial"/>
            </a:endParaRPr>
          </a:p>
        </p:txBody>
      </p:sp>
      <p:sp>
        <p:nvSpPr>
          <p:cNvPr id="2248" name="Google Shape;2248;g15d3788dc60_3_191"/>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9"/>
                                        </p:tgtEl>
                                        <p:attrNameLst>
                                          <p:attrName>style.visibility</p:attrName>
                                        </p:attrNameLst>
                                      </p:cBhvr>
                                      <p:to>
                                        <p:strVal val="visible"/>
                                      </p:to>
                                    </p:set>
                                    <p:anim calcmode="lin" valueType="num">
                                      <p:cBhvr additive="base">
                                        <p:cTn dur="1000"/>
                                        <p:tgtEl>
                                          <p:spTgt spid="22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46"/>
                                        </p:tgtEl>
                                        <p:attrNameLst>
                                          <p:attrName>style.visibility</p:attrName>
                                        </p:attrNameLst>
                                      </p:cBhvr>
                                      <p:to>
                                        <p:strVal val="visible"/>
                                      </p:to>
                                    </p:set>
                                    <p:anim calcmode="lin" valueType="num">
                                      <p:cBhvr additive="base">
                                        <p:cTn dur="1000"/>
                                        <p:tgtEl>
                                          <p:spTgt spid="22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47"/>
                                        </p:tgtEl>
                                        <p:attrNameLst>
                                          <p:attrName>style.visibility</p:attrName>
                                        </p:attrNameLst>
                                      </p:cBhvr>
                                      <p:to>
                                        <p:strVal val="visible"/>
                                      </p:to>
                                    </p:set>
                                    <p:anim calcmode="lin" valueType="num">
                                      <p:cBhvr additive="base">
                                        <p:cTn dur="1000"/>
                                        <p:tgtEl>
                                          <p:spTgt spid="22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40"/>
                                        </p:tgtEl>
                                        <p:attrNameLst>
                                          <p:attrName>style.visibility</p:attrName>
                                        </p:attrNameLst>
                                      </p:cBhvr>
                                      <p:to>
                                        <p:strVal val="visible"/>
                                      </p:to>
                                    </p:set>
                                    <p:anim calcmode="lin" valueType="num">
                                      <p:cBhvr additive="base">
                                        <p:cTn dur="1000"/>
                                        <p:tgtEl>
                                          <p:spTgt spid="2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g1694c2730b1_0_4"/>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3.1</a:t>
            </a:r>
            <a:endParaRPr b="1" i="0" sz="3000" u="none" cap="none" strike="noStrike">
              <a:solidFill>
                <a:schemeClr val="dk1"/>
              </a:solidFill>
              <a:latin typeface="Montserrat"/>
              <a:ea typeface="Montserrat"/>
              <a:cs typeface="Montserrat"/>
              <a:sym typeface="Montserrat"/>
            </a:endParaRPr>
          </a:p>
        </p:txBody>
      </p:sp>
      <p:grpSp>
        <p:nvGrpSpPr>
          <p:cNvPr id="2254" name="Google Shape;2254;g1694c2730b1_0_4"/>
          <p:cNvGrpSpPr/>
          <p:nvPr/>
        </p:nvGrpSpPr>
        <p:grpSpPr>
          <a:xfrm>
            <a:off x="2596042" y="1523373"/>
            <a:ext cx="289868" cy="852000"/>
            <a:chOff x="456616" y="2161477"/>
            <a:chExt cx="289868" cy="852000"/>
          </a:xfrm>
        </p:grpSpPr>
        <p:sp>
          <p:nvSpPr>
            <p:cNvPr id="2255" name="Google Shape;2255;g1694c2730b1_0_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1694c2730b1_0_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1694c2730b1_0_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1694c2730b1_0_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1694c2730b1_0_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0" name="Google Shape;2260;g1694c2730b1_0_4"/>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10/10 - 16/10</a:t>
            </a:r>
            <a:endParaRPr sz="2000"/>
          </a:p>
        </p:txBody>
      </p:sp>
      <p:sp>
        <p:nvSpPr>
          <p:cNvPr id="2261" name="Google Shape;2261;g1694c2730b1_0_4"/>
          <p:cNvSpPr txBox="1"/>
          <p:nvPr>
            <p:ph idx="4294967295" type="subTitle"/>
          </p:nvPr>
        </p:nvSpPr>
        <p:spPr>
          <a:xfrm>
            <a:off x="85750" y="2484100"/>
            <a:ext cx="83688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Hoàn thiện chức năng thu thập dữ liệu</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Kiểm thử</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Viết báo cáo cho chặng 3.1</a:t>
            </a:r>
            <a:endParaRPr sz="2000">
              <a:solidFill>
                <a:schemeClr val="dk1"/>
              </a:solidFill>
              <a:latin typeface="Arial"/>
              <a:ea typeface="Arial"/>
              <a:cs typeface="Arial"/>
              <a:sym typeface="Arial"/>
            </a:endParaRPr>
          </a:p>
        </p:txBody>
      </p:sp>
      <p:sp>
        <p:nvSpPr>
          <p:cNvPr id="2262" name="Google Shape;2262;g1694c2730b1_0_4"/>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3"/>
                                        </p:tgtEl>
                                        <p:attrNameLst>
                                          <p:attrName>style.visibility</p:attrName>
                                        </p:attrNameLst>
                                      </p:cBhvr>
                                      <p:to>
                                        <p:strVal val="visible"/>
                                      </p:to>
                                    </p:set>
                                    <p:anim calcmode="lin" valueType="num">
                                      <p:cBhvr additive="base">
                                        <p:cTn dur="1000"/>
                                        <p:tgtEl>
                                          <p:spTgt spid="22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0"/>
                                        </p:tgtEl>
                                        <p:attrNameLst>
                                          <p:attrName>style.visibility</p:attrName>
                                        </p:attrNameLst>
                                      </p:cBhvr>
                                      <p:to>
                                        <p:strVal val="visible"/>
                                      </p:to>
                                    </p:set>
                                    <p:anim calcmode="lin" valueType="num">
                                      <p:cBhvr additive="base">
                                        <p:cTn dur="1000"/>
                                        <p:tgtEl>
                                          <p:spTgt spid="22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1"/>
                                        </p:tgtEl>
                                        <p:attrNameLst>
                                          <p:attrName>style.visibility</p:attrName>
                                        </p:attrNameLst>
                                      </p:cBhvr>
                                      <p:to>
                                        <p:strVal val="visible"/>
                                      </p:to>
                                    </p:set>
                                    <p:anim calcmode="lin" valueType="num">
                                      <p:cBhvr additive="base">
                                        <p:cTn dur="1000"/>
                                        <p:tgtEl>
                                          <p:spTgt spid="2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54"/>
                                        </p:tgtEl>
                                        <p:attrNameLst>
                                          <p:attrName>style.visibility</p:attrName>
                                        </p:attrNameLst>
                                      </p:cBhvr>
                                      <p:to>
                                        <p:strVal val="visible"/>
                                      </p:to>
                                    </p:set>
                                    <p:anim calcmode="lin" valueType="num">
                                      <p:cBhvr additive="base">
                                        <p:cTn dur="1000"/>
                                        <p:tgtEl>
                                          <p:spTgt spid="22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g1694c2730b1_0_18"/>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3.2</a:t>
            </a:r>
            <a:endParaRPr b="1" i="0" sz="3000" u="none" cap="none" strike="noStrike">
              <a:solidFill>
                <a:schemeClr val="dk1"/>
              </a:solidFill>
              <a:latin typeface="Montserrat"/>
              <a:ea typeface="Montserrat"/>
              <a:cs typeface="Montserrat"/>
              <a:sym typeface="Montserrat"/>
            </a:endParaRPr>
          </a:p>
        </p:txBody>
      </p:sp>
      <p:grpSp>
        <p:nvGrpSpPr>
          <p:cNvPr id="2268" name="Google Shape;2268;g1694c2730b1_0_18"/>
          <p:cNvGrpSpPr/>
          <p:nvPr/>
        </p:nvGrpSpPr>
        <p:grpSpPr>
          <a:xfrm>
            <a:off x="2596042" y="1523373"/>
            <a:ext cx="289868" cy="852000"/>
            <a:chOff x="456616" y="2161477"/>
            <a:chExt cx="289868" cy="852000"/>
          </a:xfrm>
        </p:grpSpPr>
        <p:sp>
          <p:nvSpPr>
            <p:cNvPr id="2269" name="Google Shape;2269;g1694c2730b1_0_18"/>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1694c2730b1_0_18"/>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1694c2730b1_0_18"/>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1694c2730b1_0_18"/>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1694c2730b1_0_18"/>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4" name="Google Shape;2274;g1694c2730b1_0_18"/>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16/10 - 25/10</a:t>
            </a:r>
            <a:endParaRPr sz="2000"/>
          </a:p>
        </p:txBody>
      </p:sp>
      <p:sp>
        <p:nvSpPr>
          <p:cNvPr id="2275" name="Google Shape;2275;g1694c2730b1_0_18"/>
          <p:cNvSpPr txBox="1"/>
          <p:nvPr>
            <p:ph idx="4294967295" type="subTitle"/>
          </p:nvPr>
        </p:nvSpPr>
        <p:spPr>
          <a:xfrm>
            <a:off x="85750" y="2484100"/>
            <a:ext cx="83688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Hoàn thiện việc hiển thị trên ứng dụng Blynk </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Kiểm thử</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Viết báo cáo cho chặng 3.2</a:t>
            </a:r>
            <a:endParaRPr sz="2000">
              <a:solidFill>
                <a:schemeClr val="dk1"/>
              </a:solidFill>
              <a:latin typeface="Arial"/>
              <a:ea typeface="Arial"/>
              <a:cs typeface="Arial"/>
              <a:sym typeface="Arial"/>
            </a:endParaRPr>
          </a:p>
        </p:txBody>
      </p:sp>
      <p:sp>
        <p:nvSpPr>
          <p:cNvPr id="2276" name="Google Shape;2276;g1694c2730b1_0_18"/>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67"/>
                                        </p:tgtEl>
                                        <p:attrNameLst>
                                          <p:attrName>style.visibility</p:attrName>
                                        </p:attrNameLst>
                                      </p:cBhvr>
                                      <p:to>
                                        <p:strVal val="visible"/>
                                      </p:to>
                                    </p:set>
                                    <p:anim calcmode="lin" valueType="num">
                                      <p:cBhvr additive="base">
                                        <p:cTn dur="1000"/>
                                        <p:tgtEl>
                                          <p:spTgt spid="22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74"/>
                                        </p:tgtEl>
                                        <p:attrNameLst>
                                          <p:attrName>style.visibility</p:attrName>
                                        </p:attrNameLst>
                                      </p:cBhvr>
                                      <p:to>
                                        <p:strVal val="visible"/>
                                      </p:to>
                                    </p:set>
                                    <p:anim calcmode="lin" valueType="num">
                                      <p:cBhvr additive="base">
                                        <p:cTn dur="1000"/>
                                        <p:tgtEl>
                                          <p:spTgt spid="22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75"/>
                                        </p:tgtEl>
                                        <p:attrNameLst>
                                          <p:attrName>style.visibility</p:attrName>
                                        </p:attrNameLst>
                                      </p:cBhvr>
                                      <p:to>
                                        <p:strVal val="visible"/>
                                      </p:to>
                                    </p:set>
                                    <p:anim calcmode="lin" valueType="num">
                                      <p:cBhvr additive="base">
                                        <p:cTn dur="1000"/>
                                        <p:tgtEl>
                                          <p:spTgt spid="22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68"/>
                                        </p:tgtEl>
                                        <p:attrNameLst>
                                          <p:attrName>style.visibility</p:attrName>
                                        </p:attrNameLst>
                                      </p:cBhvr>
                                      <p:to>
                                        <p:strVal val="visible"/>
                                      </p:to>
                                    </p:set>
                                    <p:anim calcmode="lin" valueType="num">
                                      <p:cBhvr additive="base">
                                        <p:cTn dur="1000"/>
                                        <p:tgtEl>
                                          <p:spTgt spid="22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g1694c2730b1_0_32"/>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3.3</a:t>
            </a:r>
            <a:endParaRPr b="1" i="0" sz="3000" u="none" cap="none" strike="noStrike">
              <a:solidFill>
                <a:schemeClr val="dk1"/>
              </a:solidFill>
              <a:latin typeface="Montserrat"/>
              <a:ea typeface="Montserrat"/>
              <a:cs typeface="Montserrat"/>
              <a:sym typeface="Montserrat"/>
            </a:endParaRPr>
          </a:p>
        </p:txBody>
      </p:sp>
      <p:grpSp>
        <p:nvGrpSpPr>
          <p:cNvPr id="2282" name="Google Shape;2282;g1694c2730b1_0_32"/>
          <p:cNvGrpSpPr/>
          <p:nvPr/>
        </p:nvGrpSpPr>
        <p:grpSpPr>
          <a:xfrm>
            <a:off x="2596042" y="1523373"/>
            <a:ext cx="289868" cy="852000"/>
            <a:chOff x="456616" y="2161477"/>
            <a:chExt cx="289868" cy="852000"/>
          </a:xfrm>
        </p:grpSpPr>
        <p:sp>
          <p:nvSpPr>
            <p:cNvPr id="2283" name="Google Shape;2283;g1694c2730b1_0_32"/>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1694c2730b1_0_32"/>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1694c2730b1_0_32"/>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1694c2730b1_0_32"/>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1694c2730b1_0_32"/>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8" name="Google Shape;2288;g1694c2730b1_0_32"/>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25/10 - 20/11</a:t>
            </a:r>
            <a:endParaRPr sz="2000"/>
          </a:p>
        </p:txBody>
      </p:sp>
      <p:sp>
        <p:nvSpPr>
          <p:cNvPr id="2289" name="Google Shape;2289;g1694c2730b1_0_32"/>
          <p:cNvSpPr txBox="1"/>
          <p:nvPr>
            <p:ph idx="4294967295" type="subTitle"/>
          </p:nvPr>
        </p:nvSpPr>
        <p:spPr>
          <a:xfrm>
            <a:off x="85750" y="2484100"/>
            <a:ext cx="83688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Hoàn thiện chức năng tự động tưới của sản phẩm</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Hoàn thiện chức năng tưới điều khiển từ người dùng</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Viết báo cáo cho chặng 3.3</a:t>
            </a:r>
            <a:endParaRPr sz="2000">
              <a:solidFill>
                <a:schemeClr val="dk1"/>
              </a:solidFill>
              <a:latin typeface="Arial"/>
              <a:ea typeface="Arial"/>
              <a:cs typeface="Arial"/>
              <a:sym typeface="Arial"/>
            </a:endParaRPr>
          </a:p>
        </p:txBody>
      </p:sp>
      <p:sp>
        <p:nvSpPr>
          <p:cNvPr id="2290" name="Google Shape;2290;g1694c2730b1_0_32"/>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1"/>
                                        </p:tgtEl>
                                        <p:attrNameLst>
                                          <p:attrName>style.visibility</p:attrName>
                                        </p:attrNameLst>
                                      </p:cBhvr>
                                      <p:to>
                                        <p:strVal val="visible"/>
                                      </p:to>
                                    </p:set>
                                    <p:anim calcmode="lin" valueType="num">
                                      <p:cBhvr additive="base">
                                        <p:cTn dur="1000"/>
                                        <p:tgtEl>
                                          <p:spTgt spid="22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88"/>
                                        </p:tgtEl>
                                        <p:attrNameLst>
                                          <p:attrName>style.visibility</p:attrName>
                                        </p:attrNameLst>
                                      </p:cBhvr>
                                      <p:to>
                                        <p:strVal val="visible"/>
                                      </p:to>
                                    </p:set>
                                    <p:anim calcmode="lin" valueType="num">
                                      <p:cBhvr additive="base">
                                        <p:cTn dur="1000"/>
                                        <p:tgtEl>
                                          <p:spTgt spid="22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89"/>
                                        </p:tgtEl>
                                        <p:attrNameLst>
                                          <p:attrName>style.visibility</p:attrName>
                                        </p:attrNameLst>
                                      </p:cBhvr>
                                      <p:to>
                                        <p:strVal val="visible"/>
                                      </p:to>
                                    </p:set>
                                    <p:anim calcmode="lin" valueType="num">
                                      <p:cBhvr additive="base">
                                        <p:cTn dur="1000"/>
                                        <p:tgtEl>
                                          <p:spTgt spid="2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82"/>
                                        </p:tgtEl>
                                        <p:attrNameLst>
                                          <p:attrName>style.visibility</p:attrName>
                                        </p:attrNameLst>
                                      </p:cBhvr>
                                      <p:to>
                                        <p:strVal val="visible"/>
                                      </p:to>
                                    </p:set>
                                    <p:anim calcmode="lin" valueType="num">
                                      <p:cBhvr additive="base">
                                        <p:cTn dur="1000"/>
                                        <p:tgtEl>
                                          <p:spTgt spid="22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6"/>
          <p:cNvSpPr txBox="1"/>
          <p:nvPr>
            <p:ph type="title"/>
          </p:nvPr>
        </p:nvSpPr>
        <p:spPr>
          <a:xfrm>
            <a:off x="2252275" y="3039188"/>
            <a:ext cx="46431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Vấn đề - Mục tiêu</a:t>
            </a:r>
            <a:endParaRPr/>
          </a:p>
        </p:txBody>
      </p:sp>
      <p:sp>
        <p:nvSpPr>
          <p:cNvPr id="1798" name="Google Shape;1798;p6"/>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1</a:t>
            </a:r>
            <a:endParaRPr/>
          </a:p>
        </p:txBody>
      </p:sp>
      <p:cxnSp>
        <p:nvCxnSpPr>
          <p:cNvPr id="1799" name="Google Shape;1799;p6"/>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800" name="Google Shape;1800;p6"/>
          <p:cNvGrpSpPr/>
          <p:nvPr/>
        </p:nvGrpSpPr>
        <p:grpSpPr>
          <a:xfrm>
            <a:off x="3518490" y="1380274"/>
            <a:ext cx="289868" cy="852000"/>
            <a:chOff x="456616" y="2161477"/>
            <a:chExt cx="289868" cy="852000"/>
          </a:xfrm>
        </p:grpSpPr>
        <p:sp>
          <p:nvSpPr>
            <p:cNvPr id="1801" name="Google Shape;1801;p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6" name="Google Shape;1806;p6"/>
          <p:cNvGrpSpPr/>
          <p:nvPr/>
        </p:nvGrpSpPr>
        <p:grpSpPr>
          <a:xfrm>
            <a:off x="5325572" y="1380274"/>
            <a:ext cx="289868" cy="852000"/>
            <a:chOff x="456616" y="2161477"/>
            <a:chExt cx="289868" cy="852000"/>
          </a:xfrm>
        </p:grpSpPr>
        <p:sp>
          <p:nvSpPr>
            <p:cNvPr id="1807" name="Google Shape;1807;p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2" name="Google Shape;1812;p6"/>
          <p:cNvGrpSpPr/>
          <p:nvPr/>
        </p:nvGrpSpPr>
        <p:grpSpPr>
          <a:xfrm rot="5400000">
            <a:off x="4427066" y="498842"/>
            <a:ext cx="289868" cy="852000"/>
            <a:chOff x="456616" y="2161477"/>
            <a:chExt cx="289868" cy="852000"/>
          </a:xfrm>
        </p:grpSpPr>
        <p:sp>
          <p:nvSpPr>
            <p:cNvPr id="1813" name="Google Shape;1813;p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8" name="Google Shape;1818;p6"/>
          <p:cNvGrpSpPr/>
          <p:nvPr/>
        </p:nvGrpSpPr>
        <p:grpSpPr>
          <a:xfrm rot="5400000">
            <a:off x="4427066" y="2261724"/>
            <a:ext cx="289868" cy="852000"/>
            <a:chOff x="456616" y="2161477"/>
            <a:chExt cx="289868" cy="852000"/>
          </a:xfrm>
        </p:grpSpPr>
        <p:sp>
          <p:nvSpPr>
            <p:cNvPr id="1819" name="Google Shape;1819;p6"/>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sp>
        <p:nvSpPr>
          <p:cNvPr id="2295" name="Google Shape;2295;g1694c2730b1_0_45"/>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3.4</a:t>
            </a:r>
            <a:endParaRPr b="1" i="0" sz="3000" u="none" cap="none" strike="noStrike">
              <a:solidFill>
                <a:schemeClr val="dk1"/>
              </a:solidFill>
              <a:latin typeface="Montserrat"/>
              <a:ea typeface="Montserrat"/>
              <a:cs typeface="Montserrat"/>
              <a:sym typeface="Montserrat"/>
            </a:endParaRPr>
          </a:p>
        </p:txBody>
      </p:sp>
      <p:grpSp>
        <p:nvGrpSpPr>
          <p:cNvPr id="2296" name="Google Shape;2296;g1694c2730b1_0_45"/>
          <p:cNvGrpSpPr/>
          <p:nvPr/>
        </p:nvGrpSpPr>
        <p:grpSpPr>
          <a:xfrm>
            <a:off x="2596042" y="1523373"/>
            <a:ext cx="289868" cy="852000"/>
            <a:chOff x="456616" y="2161477"/>
            <a:chExt cx="289868" cy="852000"/>
          </a:xfrm>
        </p:grpSpPr>
        <p:sp>
          <p:nvSpPr>
            <p:cNvPr id="2297" name="Google Shape;2297;g1694c2730b1_0_45"/>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1694c2730b1_0_45"/>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1694c2730b1_0_45"/>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1694c2730b1_0_45"/>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1694c2730b1_0_45"/>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2" name="Google Shape;2302;g1694c2730b1_0_45"/>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21/11 - 27/11</a:t>
            </a:r>
            <a:endParaRPr sz="2000"/>
          </a:p>
        </p:txBody>
      </p:sp>
      <p:sp>
        <p:nvSpPr>
          <p:cNvPr id="2303" name="Google Shape;2303;g1694c2730b1_0_45"/>
          <p:cNvSpPr txBox="1"/>
          <p:nvPr>
            <p:ph idx="4294967295" type="subTitle"/>
          </p:nvPr>
        </p:nvSpPr>
        <p:spPr>
          <a:xfrm>
            <a:off x="85750" y="2484100"/>
            <a:ext cx="83688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Hoàn thiện chức năng gửi cảnh báo đến người dùng</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Viết báo cáo cho chặng 3.3</a:t>
            </a:r>
            <a:endParaRPr sz="2000">
              <a:solidFill>
                <a:schemeClr val="dk1"/>
              </a:solidFill>
              <a:latin typeface="Arial"/>
              <a:ea typeface="Arial"/>
              <a:cs typeface="Arial"/>
              <a:sym typeface="Arial"/>
            </a:endParaRPr>
          </a:p>
        </p:txBody>
      </p:sp>
      <p:sp>
        <p:nvSpPr>
          <p:cNvPr id="2304" name="Google Shape;2304;g1694c2730b1_0_45"/>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5"/>
                                        </p:tgtEl>
                                        <p:attrNameLst>
                                          <p:attrName>style.visibility</p:attrName>
                                        </p:attrNameLst>
                                      </p:cBhvr>
                                      <p:to>
                                        <p:strVal val="visible"/>
                                      </p:to>
                                    </p:set>
                                    <p:anim calcmode="lin" valueType="num">
                                      <p:cBhvr additive="base">
                                        <p:cTn dur="1000"/>
                                        <p:tgtEl>
                                          <p:spTgt spid="22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02"/>
                                        </p:tgtEl>
                                        <p:attrNameLst>
                                          <p:attrName>style.visibility</p:attrName>
                                        </p:attrNameLst>
                                      </p:cBhvr>
                                      <p:to>
                                        <p:strVal val="visible"/>
                                      </p:to>
                                    </p:set>
                                    <p:anim calcmode="lin" valueType="num">
                                      <p:cBhvr additive="base">
                                        <p:cTn dur="1000"/>
                                        <p:tgtEl>
                                          <p:spTgt spid="23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03"/>
                                        </p:tgtEl>
                                        <p:attrNameLst>
                                          <p:attrName>style.visibility</p:attrName>
                                        </p:attrNameLst>
                                      </p:cBhvr>
                                      <p:to>
                                        <p:strVal val="visible"/>
                                      </p:to>
                                    </p:set>
                                    <p:anim calcmode="lin" valueType="num">
                                      <p:cBhvr additive="base">
                                        <p:cTn dur="1000"/>
                                        <p:tgtEl>
                                          <p:spTgt spid="23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96"/>
                                        </p:tgtEl>
                                        <p:attrNameLst>
                                          <p:attrName>style.visibility</p:attrName>
                                        </p:attrNameLst>
                                      </p:cBhvr>
                                      <p:to>
                                        <p:strVal val="visible"/>
                                      </p:to>
                                    </p:set>
                                    <p:anim calcmode="lin" valueType="num">
                                      <p:cBhvr additive="base">
                                        <p:cTn dur="1000"/>
                                        <p:tgtEl>
                                          <p:spTgt spid="22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sp>
        <p:nvSpPr>
          <p:cNvPr id="2309" name="Google Shape;2309;g15d3788dc60_3_204"/>
          <p:cNvSpPr/>
          <p:nvPr/>
        </p:nvSpPr>
        <p:spPr>
          <a:xfrm>
            <a:off x="3153913" y="1470419"/>
            <a:ext cx="970800" cy="9708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chemeClr val="dk1"/>
                </a:solidFill>
                <a:latin typeface="Montserrat"/>
                <a:ea typeface="Montserrat"/>
                <a:cs typeface="Montserrat"/>
                <a:sym typeface="Montserrat"/>
              </a:rPr>
              <a:t>4</a:t>
            </a:r>
            <a:endParaRPr b="1" i="0" sz="3000" u="none" cap="none" strike="noStrike">
              <a:solidFill>
                <a:schemeClr val="dk1"/>
              </a:solidFill>
              <a:latin typeface="Montserrat"/>
              <a:ea typeface="Montserrat"/>
              <a:cs typeface="Montserrat"/>
              <a:sym typeface="Montserrat"/>
            </a:endParaRPr>
          </a:p>
        </p:txBody>
      </p:sp>
      <p:grpSp>
        <p:nvGrpSpPr>
          <p:cNvPr id="2310" name="Google Shape;2310;g15d3788dc60_3_204"/>
          <p:cNvGrpSpPr/>
          <p:nvPr/>
        </p:nvGrpSpPr>
        <p:grpSpPr>
          <a:xfrm>
            <a:off x="2596042" y="1523373"/>
            <a:ext cx="289868" cy="852000"/>
            <a:chOff x="456616" y="2161477"/>
            <a:chExt cx="289868" cy="852000"/>
          </a:xfrm>
        </p:grpSpPr>
        <p:sp>
          <p:nvSpPr>
            <p:cNvPr id="2311" name="Google Shape;2311;g15d3788dc60_3_204"/>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15d3788dc60_3_204"/>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15d3788dc60_3_204"/>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15d3788dc60_3_204"/>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15d3788dc60_3_204"/>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6" name="Google Shape;2316;g15d3788dc60_3_204"/>
          <p:cNvSpPr txBox="1"/>
          <p:nvPr>
            <p:ph idx="4294967295" type="title"/>
          </p:nvPr>
        </p:nvSpPr>
        <p:spPr>
          <a:xfrm>
            <a:off x="4124713" y="1733678"/>
            <a:ext cx="2002500" cy="43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700"/>
              <a:buNone/>
            </a:pPr>
            <a:r>
              <a:rPr lang="en" sz="2000"/>
              <a:t>28/11 - 11/12</a:t>
            </a:r>
            <a:endParaRPr sz="2000"/>
          </a:p>
        </p:txBody>
      </p:sp>
      <p:sp>
        <p:nvSpPr>
          <p:cNvPr id="2317" name="Google Shape;2317;g15d3788dc60_3_204"/>
          <p:cNvSpPr txBox="1"/>
          <p:nvPr>
            <p:ph idx="4294967295" type="subTitle"/>
          </p:nvPr>
        </p:nvSpPr>
        <p:spPr>
          <a:xfrm>
            <a:off x="349300" y="2316475"/>
            <a:ext cx="7972500" cy="2096400"/>
          </a:xfrm>
          <a:prstGeom prst="rect">
            <a:avLst/>
          </a:prstGeom>
          <a:noFill/>
          <a:ln>
            <a:noFill/>
          </a:ln>
        </p:spPr>
        <p:txBody>
          <a:bodyPr anchorCtr="0" anchor="ctr" bIns="91425" lIns="91425" spcFirstLastPara="1" rIns="91425" wrap="square" tIns="91425">
            <a:noAutofit/>
          </a:bodyPr>
          <a:lstStyle/>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Kiểm tra tổng thể sản phẩm; hành văn của file thuyết minh và lỗi chính tả (nếu có) của file báo cáo</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Soạn slide thuyết trình</a:t>
            </a:r>
            <a:endParaRPr sz="2000">
              <a:solidFill>
                <a:schemeClr val="dk1"/>
              </a:solidFill>
              <a:latin typeface="Arial"/>
              <a:ea typeface="Arial"/>
              <a:cs typeface="Arial"/>
              <a:sym typeface="Arial"/>
            </a:endParaRPr>
          </a:p>
          <a:p>
            <a:pPr indent="-355600" lvl="0" marL="1828800" rtl="0" algn="l">
              <a:lnSpc>
                <a:spcPct val="150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Trình bày và demo sản phẩm với giáo viên</a:t>
            </a:r>
            <a:endParaRPr sz="2000">
              <a:solidFill>
                <a:schemeClr val="dk1"/>
              </a:solidFill>
              <a:latin typeface="Arial"/>
              <a:ea typeface="Arial"/>
              <a:cs typeface="Arial"/>
              <a:sym typeface="Arial"/>
            </a:endParaRPr>
          </a:p>
        </p:txBody>
      </p:sp>
      <p:sp>
        <p:nvSpPr>
          <p:cNvPr id="2318" name="Google Shape;2318;g15d3788dc60_3_204"/>
          <p:cNvSpPr txBox="1"/>
          <p:nvPr>
            <p:ph type="title"/>
          </p:nvPr>
        </p:nvSpPr>
        <p:spPr>
          <a:xfrm>
            <a:off x="2599275" y="520675"/>
            <a:ext cx="35247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Kế hoạch chi tiết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9"/>
                                        </p:tgtEl>
                                        <p:attrNameLst>
                                          <p:attrName>style.visibility</p:attrName>
                                        </p:attrNameLst>
                                      </p:cBhvr>
                                      <p:to>
                                        <p:strVal val="visible"/>
                                      </p:to>
                                    </p:set>
                                    <p:anim calcmode="lin" valueType="num">
                                      <p:cBhvr additive="base">
                                        <p:cTn dur="1000"/>
                                        <p:tgtEl>
                                          <p:spTgt spid="23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16"/>
                                        </p:tgtEl>
                                        <p:attrNameLst>
                                          <p:attrName>style.visibility</p:attrName>
                                        </p:attrNameLst>
                                      </p:cBhvr>
                                      <p:to>
                                        <p:strVal val="visible"/>
                                      </p:to>
                                    </p:set>
                                    <p:anim calcmode="lin" valueType="num">
                                      <p:cBhvr additive="base">
                                        <p:cTn dur="1000"/>
                                        <p:tgtEl>
                                          <p:spTgt spid="23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17"/>
                                        </p:tgtEl>
                                        <p:attrNameLst>
                                          <p:attrName>style.visibility</p:attrName>
                                        </p:attrNameLst>
                                      </p:cBhvr>
                                      <p:to>
                                        <p:strVal val="visible"/>
                                      </p:to>
                                    </p:set>
                                    <p:anim calcmode="lin" valueType="num">
                                      <p:cBhvr additive="base">
                                        <p:cTn dur="1000"/>
                                        <p:tgtEl>
                                          <p:spTgt spid="23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10"/>
                                        </p:tgtEl>
                                        <p:attrNameLst>
                                          <p:attrName>style.visibility</p:attrName>
                                        </p:attrNameLst>
                                      </p:cBhvr>
                                      <p:to>
                                        <p:strVal val="visible"/>
                                      </p:to>
                                    </p:set>
                                    <p:anim calcmode="lin" valueType="num">
                                      <p:cBhvr additive="base">
                                        <p:cTn dur="1000"/>
                                        <p:tgtEl>
                                          <p:spTgt spid="2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g15dde90c07f_0_313"/>
          <p:cNvSpPr txBox="1"/>
          <p:nvPr>
            <p:ph type="title"/>
          </p:nvPr>
        </p:nvSpPr>
        <p:spPr>
          <a:xfrm>
            <a:off x="766675" y="1421850"/>
            <a:ext cx="4616100" cy="229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THANK</a:t>
            </a:r>
            <a:endParaRPr/>
          </a:p>
          <a:p>
            <a:pPr indent="0" lvl="0" marL="0" rtl="0" algn="l">
              <a:lnSpc>
                <a:spcPct val="100000"/>
              </a:lnSpc>
              <a:spcBef>
                <a:spcPts val="0"/>
              </a:spcBef>
              <a:spcAft>
                <a:spcPts val="0"/>
              </a:spcAft>
              <a:buSzPts val="6000"/>
              <a:buNone/>
            </a:pPr>
            <a:r>
              <a:rPr lang="en"/>
              <a:t>					YOU	</a:t>
            </a:r>
            <a:endParaRPr/>
          </a:p>
        </p:txBody>
      </p:sp>
      <p:grpSp>
        <p:nvGrpSpPr>
          <p:cNvPr id="2324" name="Google Shape;2324;g15dde90c07f_0_313"/>
          <p:cNvGrpSpPr/>
          <p:nvPr/>
        </p:nvGrpSpPr>
        <p:grpSpPr>
          <a:xfrm>
            <a:off x="2300426" y="112222"/>
            <a:ext cx="6969337" cy="4919052"/>
            <a:chOff x="2300426" y="112222"/>
            <a:chExt cx="6969337" cy="4919052"/>
          </a:xfrm>
        </p:grpSpPr>
        <p:grpSp>
          <p:nvGrpSpPr>
            <p:cNvPr id="2325" name="Google Shape;2325;g15dde90c07f_0_313"/>
            <p:cNvGrpSpPr/>
            <p:nvPr/>
          </p:nvGrpSpPr>
          <p:grpSpPr>
            <a:xfrm flipH="1" rot="-2700000">
              <a:off x="3277564" y="987829"/>
              <a:ext cx="3211454" cy="3167835"/>
              <a:chOff x="2632375" y="3610525"/>
              <a:chExt cx="1063875" cy="1049425"/>
            </a:xfrm>
          </p:grpSpPr>
          <p:sp>
            <p:nvSpPr>
              <p:cNvPr id="2326" name="Google Shape;2326;g15dde90c07f_0_313"/>
              <p:cNvSpPr/>
              <p:nvPr/>
            </p:nvSpPr>
            <p:spPr>
              <a:xfrm>
                <a:off x="3678750" y="4093825"/>
                <a:ext cx="17500" cy="129950"/>
              </a:xfrm>
              <a:custGeom>
                <a:rect b="b" l="l" r="r" t="t"/>
                <a:pathLst>
                  <a:path extrusionOk="0" fill="none" h="5198" w="700">
                    <a:moveTo>
                      <a:pt x="699" y="0"/>
                    </a:moveTo>
                    <a:cubicBezTo>
                      <a:pt x="699" y="1763"/>
                      <a:pt x="456" y="3496"/>
                      <a:pt x="0" y="5198"/>
                    </a:cubicBezTo>
                  </a:path>
                </a:pathLst>
              </a:custGeom>
              <a:solidFill>
                <a:schemeClr val="dk1"/>
              </a:solidFill>
              <a:ln cap="flat" cmpd="sng" w="1231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15dde90c07f_0_313"/>
              <p:cNvSpPr/>
              <p:nvPr/>
            </p:nvSpPr>
            <p:spPr>
              <a:xfrm>
                <a:off x="2632375" y="3649275"/>
                <a:ext cx="997000" cy="1010675"/>
              </a:xfrm>
              <a:custGeom>
                <a:rect b="b" l="l" r="r" t="t"/>
                <a:pathLst>
                  <a:path extrusionOk="0" fill="none" h="40427" w="39880">
                    <a:moveTo>
                      <a:pt x="39880" y="27600"/>
                    </a:moveTo>
                    <a:cubicBezTo>
                      <a:pt x="33193" y="38937"/>
                      <a:pt x="17387" y="40427"/>
                      <a:pt x="8694" y="30548"/>
                    </a:cubicBezTo>
                    <a:cubicBezTo>
                      <a:pt x="0" y="20639"/>
                      <a:pt x="3526" y="5137"/>
                      <a:pt x="15654" y="1"/>
                    </a:cubicBezTo>
                  </a:path>
                </a:pathLst>
              </a:custGeom>
              <a:solidFill>
                <a:schemeClr val="dk1"/>
              </a:solidFill>
              <a:ln cap="flat" cmpd="sng" w="1231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15dde90c07f_0_313"/>
              <p:cNvSpPr/>
              <p:nvPr/>
            </p:nvSpPr>
            <p:spPr>
              <a:xfrm>
                <a:off x="3083000" y="3610525"/>
                <a:ext cx="129950" cy="17500"/>
              </a:xfrm>
              <a:custGeom>
                <a:rect b="b" l="l" r="r" t="t"/>
                <a:pathLst>
                  <a:path extrusionOk="0" fill="none" h="700" w="5198">
                    <a:moveTo>
                      <a:pt x="0" y="700"/>
                    </a:moveTo>
                    <a:cubicBezTo>
                      <a:pt x="1702" y="244"/>
                      <a:pt x="3435" y="0"/>
                      <a:pt x="5198" y="0"/>
                    </a:cubicBezTo>
                  </a:path>
                </a:pathLst>
              </a:custGeom>
              <a:solidFill>
                <a:schemeClr val="dk1"/>
              </a:solidFill>
              <a:ln cap="flat" cmpd="sng" w="12310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9" name="Google Shape;2329;g15dde90c07f_0_313"/>
            <p:cNvGrpSpPr/>
            <p:nvPr/>
          </p:nvGrpSpPr>
          <p:grpSpPr>
            <a:xfrm rot="-2090361">
              <a:off x="2998104" y="798847"/>
              <a:ext cx="3516348" cy="3545802"/>
              <a:chOff x="6711775" y="1299325"/>
              <a:chExt cx="3277015" cy="3304464"/>
            </a:xfrm>
          </p:grpSpPr>
          <p:sp>
            <p:nvSpPr>
              <p:cNvPr id="2330" name="Google Shape;2330;g15dde90c07f_0_313"/>
              <p:cNvSpPr/>
              <p:nvPr/>
            </p:nvSpPr>
            <p:spPr>
              <a:xfrm>
                <a:off x="6711775" y="1327877"/>
                <a:ext cx="3277015" cy="3275912"/>
              </a:xfrm>
              <a:custGeom>
                <a:rect b="b" l="l" r="r" t="t"/>
                <a:pathLst>
                  <a:path extrusionOk="0" fill="none" h="92130" w="92161">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15dde90c07f_0_313"/>
              <p:cNvSpPr/>
              <p:nvPr/>
            </p:nvSpPr>
            <p:spPr>
              <a:xfrm>
                <a:off x="9627695" y="2121819"/>
                <a:ext cx="85800" cy="71222"/>
              </a:xfrm>
              <a:custGeom>
                <a:rect b="b" l="l" r="r" t="t"/>
                <a:pathLst>
                  <a:path extrusionOk="0" h="2003" w="2413">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15dde90c07f_0_313"/>
              <p:cNvSpPr/>
              <p:nvPr/>
            </p:nvSpPr>
            <p:spPr>
              <a:xfrm>
                <a:off x="8409670" y="1299325"/>
                <a:ext cx="84982" cy="70546"/>
              </a:xfrm>
              <a:custGeom>
                <a:rect b="b" l="l" r="r" t="t"/>
                <a:pathLst>
                  <a:path extrusionOk="0" h="1984" w="239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15dde90c07f_0_313"/>
              <p:cNvSpPr/>
              <p:nvPr/>
            </p:nvSpPr>
            <p:spPr>
              <a:xfrm>
                <a:off x="8374007" y="4442202"/>
                <a:ext cx="86049" cy="70511"/>
              </a:xfrm>
              <a:custGeom>
                <a:rect b="b" l="l" r="r" t="t"/>
                <a:pathLst>
                  <a:path extrusionOk="0" h="1983" w="242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15dde90c07f_0_313"/>
              <p:cNvSpPr/>
              <p:nvPr/>
            </p:nvSpPr>
            <p:spPr>
              <a:xfrm>
                <a:off x="7136035" y="3984554"/>
                <a:ext cx="79755" cy="70511"/>
              </a:xfrm>
              <a:custGeom>
                <a:rect b="b" l="l" r="r" t="t"/>
                <a:pathLst>
                  <a:path extrusionOk="0" h="1983" w="2243">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5" name="Google Shape;2335;g15dde90c07f_0_313"/>
            <p:cNvSpPr/>
            <p:nvPr/>
          </p:nvSpPr>
          <p:spPr>
            <a:xfrm>
              <a:off x="6615621" y="2219307"/>
              <a:ext cx="2654142" cy="611358"/>
            </a:xfrm>
            <a:custGeom>
              <a:rect b="b" l="l" r="r" t="t"/>
              <a:pathLst>
                <a:path extrusionOk="0" fill="none" h="18785" w="81553">
                  <a:moveTo>
                    <a:pt x="81553" y="18785"/>
                  </a:moveTo>
                  <a:lnTo>
                    <a:pt x="62768" y="0"/>
                  </a:lnTo>
                  <a:lnTo>
                    <a:pt x="47084" y="0"/>
                  </a:lnTo>
                  <a:lnTo>
                    <a:pt x="47084" y="10791"/>
                  </a:lnTo>
                  <a:lnTo>
                    <a:pt x="1" y="10791"/>
                  </a:lnTo>
                </a:path>
              </a:pathLst>
            </a:custGeom>
            <a:solidFill>
              <a:schemeClr val="dk1"/>
            </a:solid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15dde90c07f_0_313"/>
            <p:cNvSpPr/>
            <p:nvPr/>
          </p:nvSpPr>
          <p:spPr>
            <a:xfrm>
              <a:off x="8125138" y="2550672"/>
              <a:ext cx="39607" cy="39607"/>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15dde90c07f_0_313"/>
            <p:cNvSpPr/>
            <p:nvPr/>
          </p:nvSpPr>
          <p:spPr>
            <a:xfrm>
              <a:off x="7635482" y="1707875"/>
              <a:ext cx="1022922" cy="1022889"/>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15dde90c07f_0_313"/>
            <p:cNvSpPr/>
            <p:nvPr/>
          </p:nvSpPr>
          <p:spPr>
            <a:xfrm>
              <a:off x="7949075" y="2021471"/>
              <a:ext cx="347255" cy="347255"/>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326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15dde90c07f_0_313"/>
            <p:cNvSpPr/>
            <p:nvPr/>
          </p:nvSpPr>
          <p:spPr>
            <a:xfrm>
              <a:off x="6371009" y="2406273"/>
              <a:ext cx="327468" cy="328444"/>
            </a:xfrm>
            <a:custGeom>
              <a:rect b="b" l="l" r="r" t="t"/>
              <a:pathLst>
                <a:path extrusionOk="0" h="10092" w="10062">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15dde90c07f_0_313"/>
            <p:cNvSpPr/>
            <p:nvPr/>
          </p:nvSpPr>
          <p:spPr>
            <a:xfrm>
              <a:off x="6403651" y="2439892"/>
              <a:ext cx="262183" cy="261174"/>
            </a:xfrm>
            <a:custGeom>
              <a:rect b="b" l="l" r="r" t="t"/>
              <a:pathLst>
                <a:path extrusionOk="0" h="8025" w="8056">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15dde90c07f_0_313"/>
            <p:cNvSpPr/>
            <p:nvPr/>
          </p:nvSpPr>
          <p:spPr>
            <a:xfrm>
              <a:off x="6440263" y="2476504"/>
              <a:ext cx="188956" cy="187980"/>
            </a:xfrm>
            <a:custGeom>
              <a:rect b="b" l="l" r="r" t="t"/>
              <a:pathLst>
                <a:path extrusionOk="0" h="5776" w="5806">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15dde90c07f_0_313"/>
            <p:cNvSpPr/>
            <p:nvPr/>
          </p:nvSpPr>
          <p:spPr>
            <a:xfrm>
              <a:off x="7136942" y="2523986"/>
              <a:ext cx="582686" cy="91028"/>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3" name="Google Shape;2343;g15dde90c07f_0_313"/>
          <p:cNvGrpSpPr/>
          <p:nvPr/>
        </p:nvGrpSpPr>
        <p:grpSpPr>
          <a:xfrm flipH="1" rot="10800000">
            <a:off x="7154325" y="3924763"/>
            <a:ext cx="474200" cy="1505350"/>
            <a:chOff x="3995775" y="-443725"/>
            <a:chExt cx="474200" cy="1505350"/>
          </a:xfrm>
        </p:grpSpPr>
        <p:sp>
          <p:nvSpPr>
            <p:cNvPr id="2344" name="Google Shape;2344;g15dde90c07f_0_313"/>
            <p:cNvSpPr/>
            <p:nvPr/>
          </p:nvSpPr>
          <p:spPr>
            <a:xfrm>
              <a:off x="4042125" y="-443725"/>
              <a:ext cx="427850" cy="1386800"/>
            </a:xfrm>
            <a:custGeom>
              <a:rect b="b" l="l" r="r" t="t"/>
              <a:pathLst>
                <a:path extrusionOk="0" fill="none" h="55472" w="17114">
                  <a:moveTo>
                    <a:pt x="1" y="55472"/>
                  </a:moveTo>
                  <a:lnTo>
                    <a:pt x="1" y="40669"/>
                  </a:lnTo>
                  <a:lnTo>
                    <a:pt x="17114" y="40669"/>
                  </a:lnTo>
                  <a:lnTo>
                    <a:pt x="17114"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15dde90c07f_0_313"/>
            <p:cNvSpPr/>
            <p:nvPr/>
          </p:nvSpPr>
          <p:spPr>
            <a:xfrm>
              <a:off x="3995775" y="943825"/>
              <a:ext cx="117825" cy="117800"/>
            </a:xfrm>
            <a:custGeom>
              <a:rect b="b" l="l" r="r" t="t"/>
              <a:pathLst>
                <a:path extrusionOk="0" fill="none" h="4712" w="4713">
                  <a:moveTo>
                    <a:pt x="1" y="2006"/>
                  </a:moveTo>
                  <a:cubicBezTo>
                    <a:pt x="1" y="3830"/>
                    <a:pt x="2159" y="4712"/>
                    <a:pt x="3435" y="3465"/>
                  </a:cubicBezTo>
                  <a:cubicBezTo>
                    <a:pt x="4712" y="2189"/>
                    <a:pt x="3800" y="0"/>
                    <a:pt x="2007" y="0"/>
                  </a:cubicBezTo>
                  <a:cubicBezTo>
                    <a:pt x="882" y="0"/>
                    <a:pt x="1" y="912"/>
                    <a:pt x="1" y="20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7"/>
          <p:cNvSpPr txBox="1"/>
          <p:nvPr>
            <p:ph type="title"/>
          </p:nvPr>
        </p:nvSpPr>
        <p:spPr>
          <a:xfrm>
            <a:off x="3477950" y="262450"/>
            <a:ext cx="5568000" cy="86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Vấn đề </a:t>
            </a:r>
            <a:endParaRPr/>
          </a:p>
        </p:txBody>
      </p:sp>
      <p:sp>
        <p:nvSpPr>
          <p:cNvPr id="1829" name="Google Shape;1829;p7"/>
          <p:cNvSpPr txBox="1"/>
          <p:nvPr>
            <p:ph idx="1" type="body"/>
          </p:nvPr>
        </p:nvSpPr>
        <p:spPr>
          <a:xfrm>
            <a:off x="846525" y="1470575"/>
            <a:ext cx="6033000" cy="24687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Để chăm sóc chậu cây và đảm bảo có thể sinh trưởng tốt, người trồng phải thường xuyên theo dõi và duy trì các chỉ số quan trọng như nhiệt độ, độ ẩm không khí, độ ẩm đất phù hợp cho cây </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Tuy nhiên, việc đo lường chính xác, theo dõi thường xuyên và duy trì được các chỉ số trên tốn nhiều thời gian, công sức và thiếu hiệu quả</a:t>
            </a:r>
            <a:endParaRPr sz="1800">
              <a:solidFill>
                <a:schemeClr val="dk1"/>
              </a:solidFill>
              <a:latin typeface="Arial"/>
              <a:ea typeface="Arial"/>
              <a:cs typeface="Arial"/>
              <a:sym typeface="Arial"/>
            </a:endParaRPr>
          </a:p>
        </p:txBody>
      </p:sp>
      <p:grpSp>
        <p:nvGrpSpPr>
          <p:cNvPr id="1830" name="Google Shape;1830;p7"/>
          <p:cNvGrpSpPr/>
          <p:nvPr/>
        </p:nvGrpSpPr>
        <p:grpSpPr>
          <a:xfrm rot="-2700000">
            <a:off x="8583508" y="624516"/>
            <a:ext cx="1851812" cy="4777165"/>
            <a:chOff x="7613132" y="1646510"/>
            <a:chExt cx="1402258" cy="3617440"/>
          </a:xfrm>
        </p:grpSpPr>
        <p:grpSp>
          <p:nvGrpSpPr>
            <p:cNvPr id="1831" name="Google Shape;1831;p7"/>
            <p:cNvGrpSpPr/>
            <p:nvPr/>
          </p:nvGrpSpPr>
          <p:grpSpPr>
            <a:xfrm rot="5400000">
              <a:off x="6742622" y="2517020"/>
              <a:ext cx="3143279" cy="1402258"/>
              <a:chOff x="5761175" y="3597075"/>
              <a:chExt cx="2824912" cy="1260230"/>
            </a:xfrm>
          </p:grpSpPr>
          <p:sp>
            <p:nvSpPr>
              <p:cNvPr id="1832" name="Google Shape;1832;p7"/>
              <p:cNvSpPr/>
              <p:nvPr/>
            </p:nvSpPr>
            <p:spPr>
              <a:xfrm flipH="1">
                <a:off x="6100216" y="4192618"/>
                <a:ext cx="328989" cy="329022"/>
              </a:xfrm>
              <a:custGeom>
                <a:rect b="b" l="l" r="r" t="t"/>
                <a:pathLst>
                  <a:path extrusionOk="0" fill="none" h="9941" w="994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7"/>
              <p:cNvSpPr/>
              <p:nvPr/>
            </p:nvSpPr>
            <p:spPr>
              <a:xfrm flipH="1">
                <a:off x="6163600" y="4257024"/>
                <a:ext cx="201233" cy="201233"/>
              </a:xfrm>
              <a:custGeom>
                <a:rect b="b" l="l" r="r" t="t"/>
                <a:pathLst>
                  <a:path extrusionOk="0" fill="none" h="6080" w="6080">
                    <a:moveTo>
                      <a:pt x="1" y="0"/>
                    </a:moveTo>
                    <a:lnTo>
                      <a:pt x="6080" y="0"/>
                    </a:lnTo>
                    <a:lnTo>
                      <a:pt x="6080" y="6079"/>
                    </a:lnTo>
                    <a:lnTo>
                      <a:pt x="1" y="6079"/>
                    </a:ln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7"/>
              <p:cNvSpPr/>
              <p:nvPr/>
            </p:nvSpPr>
            <p:spPr>
              <a:xfrm flipH="1">
                <a:off x="5886887" y="4117190"/>
                <a:ext cx="2699200" cy="621737"/>
              </a:xfrm>
              <a:custGeom>
                <a:rect b="b" l="l" r="r" t="t"/>
                <a:pathLst>
                  <a:path extrusionOk="0" fill="none" h="18785" w="81553">
                    <a:moveTo>
                      <a:pt x="81553" y="18785"/>
                    </a:moveTo>
                    <a:lnTo>
                      <a:pt x="62768" y="0"/>
                    </a:lnTo>
                    <a:lnTo>
                      <a:pt x="47084" y="0"/>
                    </a:lnTo>
                    <a:lnTo>
                      <a:pt x="47084" y="10791"/>
                    </a:lnTo>
                    <a:lnTo>
                      <a:pt x="1" y="1079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7"/>
              <p:cNvSpPr/>
              <p:nvPr/>
            </p:nvSpPr>
            <p:spPr>
              <a:xfrm flipH="1">
                <a:off x="6489540" y="4099087"/>
                <a:ext cx="40280" cy="40280"/>
              </a:xfrm>
              <a:custGeom>
                <a:rect b="b" l="l" r="r" t="t"/>
                <a:pathLst>
                  <a:path extrusionOk="0" h="1217"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7"/>
              <p:cNvSpPr/>
              <p:nvPr/>
            </p:nvSpPr>
            <p:spPr>
              <a:xfrm flipH="1">
                <a:off x="7010648" y="4454182"/>
                <a:ext cx="40280" cy="40280"/>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7"/>
              <p:cNvSpPr/>
              <p:nvPr/>
            </p:nvSpPr>
            <p:spPr>
              <a:xfrm flipH="1">
                <a:off x="5761175" y="4621750"/>
                <a:ext cx="253560" cy="235555"/>
              </a:xfrm>
              <a:custGeom>
                <a:rect b="b" l="l" r="r" t="t"/>
                <a:pathLst>
                  <a:path extrusionOk="0" h="7117" w="7661">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7"/>
              <p:cNvSpPr/>
              <p:nvPr/>
            </p:nvSpPr>
            <p:spPr>
              <a:xfrm flipH="1">
                <a:off x="5841670" y="4693107"/>
                <a:ext cx="106673" cy="91084"/>
              </a:xfrm>
              <a:custGeom>
                <a:rect b="b" l="l" r="r" t="t"/>
                <a:pathLst>
                  <a:path extrusionOk="0" h="2752" w="3223">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7"/>
              <p:cNvSpPr/>
              <p:nvPr/>
            </p:nvSpPr>
            <p:spPr>
              <a:xfrm flipH="1">
                <a:off x="6807425" y="3896865"/>
                <a:ext cx="441686" cy="441686"/>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7"/>
              <p:cNvSpPr/>
              <p:nvPr/>
            </p:nvSpPr>
            <p:spPr>
              <a:xfrm flipH="1">
                <a:off x="6508614" y="3597075"/>
                <a:ext cx="1040288" cy="1040254"/>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7"/>
              <p:cNvSpPr/>
              <p:nvPr/>
            </p:nvSpPr>
            <p:spPr>
              <a:xfrm flipH="1">
                <a:off x="6876831" y="3915995"/>
                <a:ext cx="353150" cy="353150"/>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7"/>
              <p:cNvSpPr/>
              <p:nvPr/>
            </p:nvSpPr>
            <p:spPr>
              <a:xfrm flipH="1">
                <a:off x="7463333" y="4427042"/>
                <a:ext cx="592578" cy="92574"/>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43" name="Google Shape;1843;p7"/>
            <p:cNvCxnSpPr/>
            <p:nvPr/>
          </p:nvCxnSpPr>
          <p:spPr>
            <a:xfrm>
              <a:off x="8038592" y="4511850"/>
              <a:ext cx="0" cy="7521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g15dde90c07f_0_71"/>
          <p:cNvSpPr txBox="1"/>
          <p:nvPr>
            <p:ph type="title"/>
          </p:nvPr>
        </p:nvSpPr>
        <p:spPr>
          <a:xfrm>
            <a:off x="1677750" y="444625"/>
            <a:ext cx="5568000" cy="86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Mục tiêu</a:t>
            </a:r>
            <a:r>
              <a:rPr lang="en"/>
              <a:t> của sản phẩm</a:t>
            </a:r>
            <a:endParaRPr/>
          </a:p>
        </p:txBody>
      </p:sp>
      <p:sp>
        <p:nvSpPr>
          <p:cNvPr id="1849" name="Google Shape;1849;g15dde90c07f_0_71"/>
          <p:cNvSpPr txBox="1"/>
          <p:nvPr>
            <p:ph idx="1" type="body"/>
          </p:nvPr>
        </p:nvSpPr>
        <p:spPr>
          <a:xfrm>
            <a:off x="1299700" y="1253700"/>
            <a:ext cx="5383800" cy="38898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Đo lường các chỉ số của môi trường như nhiệt độ, độ ẩm không khí, độ ẩm đất từ các cảm biến </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Cung cấp cho người dùng giao diện thông qua ứng dụng trên điện thoại, máy tính giúp dễ dàng theo dõi các chỉ số</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Hệ thống hỗ trợ tưới tự động, nhằm duy trì được độ ẩm thích hợp cho cây. Hỗ trợ tưới cây từ xa thông qua ứng dụng giúp giảm thiểu công sức, thời gian chăm sóc</a:t>
            </a:r>
            <a:endParaRPr sz="1600">
              <a:solidFill>
                <a:schemeClr val="dk1"/>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chemeClr val="dk1"/>
              </a:solidFill>
              <a:latin typeface="Arial"/>
              <a:ea typeface="Arial"/>
              <a:cs typeface="Arial"/>
              <a:sym typeface="Arial"/>
            </a:endParaRPr>
          </a:p>
        </p:txBody>
      </p:sp>
      <p:grpSp>
        <p:nvGrpSpPr>
          <p:cNvPr id="1850" name="Google Shape;1850;g15dde90c07f_0_71"/>
          <p:cNvGrpSpPr/>
          <p:nvPr/>
        </p:nvGrpSpPr>
        <p:grpSpPr>
          <a:xfrm rot="-2700000">
            <a:off x="8144159" y="678092"/>
            <a:ext cx="1851811" cy="4777163"/>
            <a:chOff x="7613132" y="1646511"/>
            <a:chExt cx="1402258" cy="3617439"/>
          </a:xfrm>
        </p:grpSpPr>
        <p:grpSp>
          <p:nvGrpSpPr>
            <p:cNvPr id="1851" name="Google Shape;1851;g15dde90c07f_0_71"/>
            <p:cNvGrpSpPr/>
            <p:nvPr/>
          </p:nvGrpSpPr>
          <p:grpSpPr>
            <a:xfrm rot="5400000">
              <a:off x="6742622" y="2517022"/>
              <a:ext cx="3143280" cy="1402258"/>
              <a:chOff x="5761175" y="3597075"/>
              <a:chExt cx="2824912" cy="1260230"/>
            </a:xfrm>
          </p:grpSpPr>
          <p:sp>
            <p:nvSpPr>
              <p:cNvPr id="1852" name="Google Shape;1852;g15dde90c07f_0_71"/>
              <p:cNvSpPr/>
              <p:nvPr/>
            </p:nvSpPr>
            <p:spPr>
              <a:xfrm flipH="1">
                <a:off x="6100216" y="4192618"/>
                <a:ext cx="328989" cy="329022"/>
              </a:xfrm>
              <a:custGeom>
                <a:rect b="b" l="l" r="r" t="t"/>
                <a:pathLst>
                  <a:path extrusionOk="0" fill="none" h="9941" w="994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15dde90c07f_0_71"/>
              <p:cNvSpPr/>
              <p:nvPr/>
            </p:nvSpPr>
            <p:spPr>
              <a:xfrm flipH="1">
                <a:off x="6163600" y="4257024"/>
                <a:ext cx="201233" cy="201233"/>
              </a:xfrm>
              <a:custGeom>
                <a:rect b="b" l="l" r="r" t="t"/>
                <a:pathLst>
                  <a:path extrusionOk="0" fill="none" h="6080" w="6080">
                    <a:moveTo>
                      <a:pt x="1" y="0"/>
                    </a:moveTo>
                    <a:lnTo>
                      <a:pt x="6080" y="0"/>
                    </a:lnTo>
                    <a:lnTo>
                      <a:pt x="6080" y="6079"/>
                    </a:lnTo>
                    <a:lnTo>
                      <a:pt x="1" y="6079"/>
                    </a:ln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15dde90c07f_0_71"/>
              <p:cNvSpPr/>
              <p:nvPr/>
            </p:nvSpPr>
            <p:spPr>
              <a:xfrm flipH="1">
                <a:off x="5886887" y="4117190"/>
                <a:ext cx="2699200" cy="621737"/>
              </a:xfrm>
              <a:custGeom>
                <a:rect b="b" l="l" r="r" t="t"/>
                <a:pathLst>
                  <a:path extrusionOk="0" fill="none" h="18785" w="81553">
                    <a:moveTo>
                      <a:pt x="81553" y="18785"/>
                    </a:moveTo>
                    <a:lnTo>
                      <a:pt x="62768" y="0"/>
                    </a:lnTo>
                    <a:lnTo>
                      <a:pt x="47084" y="0"/>
                    </a:lnTo>
                    <a:lnTo>
                      <a:pt x="47084" y="10791"/>
                    </a:lnTo>
                    <a:lnTo>
                      <a:pt x="1" y="1079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15dde90c07f_0_71"/>
              <p:cNvSpPr/>
              <p:nvPr/>
            </p:nvSpPr>
            <p:spPr>
              <a:xfrm flipH="1">
                <a:off x="6489540" y="4099087"/>
                <a:ext cx="40280" cy="40280"/>
              </a:xfrm>
              <a:custGeom>
                <a:rect b="b" l="l" r="r" t="t"/>
                <a:pathLst>
                  <a:path extrusionOk="0" h="1217"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15dde90c07f_0_71"/>
              <p:cNvSpPr/>
              <p:nvPr/>
            </p:nvSpPr>
            <p:spPr>
              <a:xfrm flipH="1">
                <a:off x="7010648" y="4454182"/>
                <a:ext cx="40280" cy="40280"/>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15dde90c07f_0_71"/>
              <p:cNvSpPr/>
              <p:nvPr/>
            </p:nvSpPr>
            <p:spPr>
              <a:xfrm flipH="1">
                <a:off x="5761175" y="4621750"/>
                <a:ext cx="253560" cy="235555"/>
              </a:xfrm>
              <a:custGeom>
                <a:rect b="b" l="l" r="r" t="t"/>
                <a:pathLst>
                  <a:path extrusionOk="0" h="7117" w="7661">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15dde90c07f_0_71"/>
              <p:cNvSpPr/>
              <p:nvPr/>
            </p:nvSpPr>
            <p:spPr>
              <a:xfrm flipH="1">
                <a:off x="5841670" y="4693107"/>
                <a:ext cx="106673" cy="91084"/>
              </a:xfrm>
              <a:custGeom>
                <a:rect b="b" l="l" r="r" t="t"/>
                <a:pathLst>
                  <a:path extrusionOk="0" h="2752" w="3223">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15dde90c07f_0_71"/>
              <p:cNvSpPr/>
              <p:nvPr/>
            </p:nvSpPr>
            <p:spPr>
              <a:xfrm flipH="1">
                <a:off x="6807425" y="3896865"/>
                <a:ext cx="441686" cy="441686"/>
              </a:xfrm>
              <a:custGeom>
                <a:rect b="b" l="l" r="r" t="t"/>
                <a:pathLst>
                  <a:path extrusionOk="0" h="13345" w="13345">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15dde90c07f_0_71"/>
              <p:cNvSpPr/>
              <p:nvPr/>
            </p:nvSpPr>
            <p:spPr>
              <a:xfrm flipH="1">
                <a:off x="6508614" y="3597075"/>
                <a:ext cx="1040288" cy="1040254"/>
              </a:xfrm>
              <a:custGeom>
                <a:rect b="b" l="l" r="r" t="t"/>
                <a:pathLst>
                  <a:path extrusionOk="0" fill="none" h="31430" w="31431">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15dde90c07f_0_71"/>
              <p:cNvSpPr/>
              <p:nvPr/>
            </p:nvSpPr>
            <p:spPr>
              <a:xfrm flipH="1">
                <a:off x="6876831" y="3915995"/>
                <a:ext cx="353150" cy="353150"/>
              </a:xfrm>
              <a:custGeom>
                <a:rect b="b" l="l" r="r" t="t"/>
                <a:pathLst>
                  <a:path extrusionOk="0" fill="none" h="10670" w="1067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15dde90c07f_0_71"/>
              <p:cNvSpPr/>
              <p:nvPr/>
            </p:nvSpPr>
            <p:spPr>
              <a:xfrm flipH="1">
                <a:off x="7463333" y="4427042"/>
                <a:ext cx="592578" cy="92574"/>
              </a:xfrm>
              <a:custGeom>
                <a:rect b="b" l="l" r="r" t="t"/>
                <a:pathLst>
                  <a:path extrusionOk="0" h="2797" w="17904">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63" name="Google Shape;1863;g15dde90c07f_0_71"/>
            <p:cNvCxnSpPr/>
            <p:nvPr/>
          </p:nvCxnSpPr>
          <p:spPr>
            <a:xfrm>
              <a:off x="8038592" y="4511850"/>
              <a:ext cx="0" cy="7521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g15dde90c07f_0_90"/>
          <p:cNvSpPr txBox="1"/>
          <p:nvPr>
            <p:ph type="title"/>
          </p:nvPr>
        </p:nvSpPr>
        <p:spPr>
          <a:xfrm>
            <a:off x="2450700" y="3072854"/>
            <a:ext cx="4242600" cy="61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Tính năng</a:t>
            </a:r>
            <a:endParaRPr/>
          </a:p>
        </p:txBody>
      </p:sp>
      <p:sp>
        <p:nvSpPr>
          <p:cNvPr id="1869" name="Google Shape;1869;g15dde90c07f_0_90"/>
          <p:cNvSpPr txBox="1"/>
          <p:nvPr>
            <p:ph idx="2" type="title"/>
          </p:nvPr>
        </p:nvSpPr>
        <p:spPr>
          <a:xfrm>
            <a:off x="3995121" y="1227576"/>
            <a:ext cx="1157400" cy="1157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2</a:t>
            </a:r>
            <a:endParaRPr/>
          </a:p>
        </p:txBody>
      </p:sp>
      <p:cxnSp>
        <p:nvCxnSpPr>
          <p:cNvPr id="1870" name="Google Shape;1870;g15dde90c07f_0_90"/>
          <p:cNvCxnSpPr/>
          <p:nvPr/>
        </p:nvCxnSpPr>
        <p:spPr>
          <a:xfrm>
            <a:off x="3443700" y="4310199"/>
            <a:ext cx="2256600" cy="0"/>
          </a:xfrm>
          <a:prstGeom prst="straightConnector1">
            <a:avLst/>
          </a:prstGeom>
          <a:noFill/>
          <a:ln cap="flat" cmpd="sng" w="28575">
            <a:solidFill>
              <a:schemeClr val="accent2"/>
            </a:solidFill>
            <a:prstDash val="solid"/>
            <a:round/>
            <a:headEnd len="med" w="med" type="oval"/>
            <a:tailEnd len="med" w="med" type="oval"/>
          </a:ln>
        </p:spPr>
      </p:cxnSp>
      <p:grpSp>
        <p:nvGrpSpPr>
          <p:cNvPr id="1871" name="Google Shape;1871;g15dde90c07f_0_90"/>
          <p:cNvGrpSpPr/>
          <p:nvPr/>
        </p:nvGrpSpPr>
        <p:grpSpPr>
          <a:xfrm>
            <a:off x="3518490" y="1380274"/>
            <a:ext cx="289868" cy="852000"/>
            <a:chOff x="456616" y="2161477"/>
            <a:chExt cx="289868" cy="852000"/>
          </a:xfrm>
        </p:grpSpPr>
        <p:sp>
          <p:nvSpPr>
            <p:cNvPr id="1872" name="Google Shape;1872;g15dde90c07f_0_9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15dde90c07f_0_9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15dde90c07f_0_9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15dde90c07f_0_9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15dde90c07f_0_9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7" name="Google Shape;1877;g15dde90c07f_0_90"/>
          <p:cNvGrpSpPr/>
          <p:nvPr/>
        </p:nvGrpSpPr>
        <p:grpSpPr>
          <a:xfrm>
            <a:off x="5325572" y="1380274"/>
            <a:ext cx="289868" cy="852000"/>
            <a:chOff x="456616" y="2161477"/>
            <a:chExt cx="289868" cy="852000"/>
          </a:xfrm>
        </p:grpSpPr>
        <p:sp>
          <p:nvSpPr>
            <p:cNvPr id="1878" name="Google Shape;1878;g15dde90c07f_0_9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15dde90c07f_0_9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15dde90c07f_0_9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15dde90c07f_0_9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15dde90c07f_0_9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3" name="Google Shape;1883;g15dde90c07f_0_90"/>
          <p:cNvGrpSpPr/>
          <p:nvPr/>
        </p:nvGrpSpPr>
        <p:grpSpPr>
          <a:xfrm rot="5400000">
            <a:off x="4427066" y="498842"/>
            <a:ext cx="289868" cy="852000"/>
            <a:chOff x="456616" y="2161477"/>
            <a:chExt cx="289868" cy="852000"/>
          </a:xfrm>
        </p:grpSpPr>
        <p:sp>
          <p:nvSpPr>
            <p:cNvPr id="1884" name="Google Shape;1884;g15dde90c07f_0_9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15dde90c07f_0_9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15dde90c07f_0_9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15dde90c07f_0_9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15dde90c07f_0_9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9" name="Google Shape;1889;g15dde90c07f_0_90"/>
          <p:cNvGrpSpPr/>
          <p:nvPr/>
        </p:nvGrpSpPr>
        <p:grpSpPr>
          <a:xfrm rot="5400000">
            <a:off x="4427066" y="2261724"/>
            <a:ext cx="289868" cy="852000"/>
            <a:chOff x="456616" y="2161477"/>
            <a:chExt cx="289868" cy="852000"/>
          </a:xfrm>
        </p:grpSpPr>
        <p:sp>
          <p:nvSpPr>
            <p:cNvPr id="1890" name="Google Shape;1890;g15dde90c07f_0_90"/>
            <p:cNvSpPr/>
            <p:nvPr/>
          </p:nvSpPr>
          <p:spPr>
            <a:xfrm rot="-5400000">
              <a:off x="588942" y="2649556"/>
              <a:ext cx="25484" cy="289600"/>
            </a:xfrm>
            <a:custGeom>
              <a:rect b="b" l="l" r="r" t="t"/>
              <a:pathLst>
                <a:path extrusionOk="0" h="8648" w="761">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15dde90c07f_0_90"/>
            <p:cNvSpPr/>
            <p:nvPr/>
          </p:nvSpPr>
          <p:spPr>
            <a:xfrm rot="-5400000">
              <a:off x="588808" y="2235662"/>
              <a:ext cx="25484" cy="289868"/>
            </a:xfrm>
            <a:custGeom>
              <a:rect b="b" l="l" r="r" t="t"/>
              <a:pathLst>
                <a:path extrusionOk="0" h="8656" w="761">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15dde90c07f_0_90"/>
            <p:cNvSpPr/>
            <p:nvPr/>
          </p:nvSpPr>
          <p:spPr>
            <a:xfrm rot="-5400000">
              <a:off x="576234" y="2902231"/>
              <a:ext cx="25484" cy="197007"/>
            </a:xfrm>
            <a:custGeom>
              <a:rect b="b" l="l" r="r" t="t"/>
              <a:pathLst>
                <a:path extrusionOk="0" h="5883" w="761">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15dde90c07f_0_90"/>
            <p:cNvSpPr/>
            <p:nvPr/>
          </p:nvSpPr>
          <p:spPr>
            <a:xfrm rot="-5400000">
              <a:off x="575849" y="2488856"/>
              <a:ext cx="26489" cy="197241"/>
            </a:xfrm>
            <a:custGeom>
              <a:rect b="b" l="l" r="r" t="t"/>
              <a:pathLst>
                <a:path extrusionOk="0" h="5890" w="791">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15dde90c07f_0_90"/>
            <p:cNvSpPr/>
            <p:nvPr/>
          </p:nvSpPr>
          <p:spPr>
            <a:xfrm rot="-5400000">
              <a:off x="576619" y="2076100"/>
              <a:ext cx="25484" cy="196237"/>
            </a:xfrm>
            <a:custGeom>
              <a:rect b="b" l="l" r="r" t="t"/>
              <a:pathLst>
                <a:path extrusionOk="0" h="5860" w="761">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g15ff73b63bc_3_30"/>
          <p:cNvSpPr txBox="1"/>
          <p:nvPr>
            <p:ph type="title"/>
          </p:nvPr>
        </p:nvSpPr>
        <p:spPr>
          <a:xfrm>
            <a:off x="1441975" y="1425075"/>
            <a:ext cx="50796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Thu thập và hiển thị các chỉ số</a:t>
            </a:r>
            <a:endParaRPr/>
          </a:p>
        </p:txBody>
      </p:sp>
      <p:sp>
        <p:nvSpPr>
          <p:cNvPr id="1900" name="Google Shape;1900;g15ff73b63bc_3_30"/>
          <p:cNvSpPr txBox="1"/>
          <p:nvPr>
            <p:ph idx="2" type="title"/>
          </p:nvPr>
        </p:nvSpPr>
        <p:spPr>
          <a:xfrm>
            <a:off x="713325" y="1425075"/>
            <a:ext cx="6582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1901" name="Google Shape;1901;g15ff73b63bc_3_30"/>
          <p:cNvSpPr txBox="1"/>
          <p:nvPr>
            <p:ph idx="3" type="title"/>
          </p:nvPr>
        </p:nvSpPr>
        <p:spPr>
          <a:xfrm>
            <a:off x="1484850" y="2272800"/>
            <a:ext cx="35943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Điều khiển tưới nước</a:t>
            </a:r>
            <a:endParaRPr/>
          </a:p>
        </p:txBody>
      </p:sp>
      <p:sp>
        <p:nvSpPr>
          <p:cNvPr id="1902" name="Google Shape;1902;g15ff73b63bc_3_30"/>
          <p:cNvSpPr txBox="1"/>
          <p:nvPr>
            <p:ph idx="4" type="title"/>
          </p:nvPr>
        </p:nvSpPr>
        <p:spPr>
          <a:xfrm>
            <a:off x="713325" y="2310450"/>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1903" name="Google Shape;1903;g15ff73b63bc_3_30"/>
          <p:cNvSpPr txBox="1"/>
          <p:nvPr>
            <p:ph idx="6" type="title"/>
          </p:nvPr>
        </p:nvSpPr>
        <p:spPr>
          <a:xfrm>
            <a:off x="720000" y="539700"/>
            <a:ext cx="53658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700"/>
              <a:buNone/>
            </a:pPr>
            <a:r>
              <a:rPr lang="en"/>
              <a:t>Tính năng</a:t>
            </a:r>
            <a:endParaRPr/>
          </a:p>
        </p:txBody>
      </p:sp>
      <p:sp>
        <p:nvSpPr>
          <p:cNvPr id="1904" name="Google Shape;1904;g15ff73b63bc_3_30"/>
          <p:cNvSpPr txBox="1"/>
          <p:nvPr>
            <p:ph idx="7" type="title"/>
          </p:nvPr>
        </p:nvSpPr>
        <p:spPr>
          <a:xfrm>
            <a:off x="1441975" y="3120525"/>
            <a:ext cx="4944600" cy="67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Gửi cảnh báo </a:t>
            </a:r>
            <a:endParaRPr/>
          </a:p>
        </p:txBody>
      </p:sp>
      <p:sp>
        <p:nvSpPr>
          <p:cNvPr id="1905" name="Google Shape;1905;g15ff73b63bc_3_30"/>
          <p:cNvSpPr txBox="1"/>
          <p:nvPr>
            <p:ph idx="8" type="title"/>
          </p:nvPr>
        </p:nvSpPr>
        <p:spPr>
          <a:xfrm>
            <a:off x="720000" y="3120524"/>
            <a:ext cx="908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grpSp>
        <p:nvGrpSpPr>
          <p:cNvPr id="1906" name="Google Shape;1906;g15ff73b63bc_3_30"/>
          <p:cNvGrpSpPr/>
          <p:nvPr/>
        </p:nvGrpSpPr>
        <p:grpSpPr>
          <a:xfrm>
            <a:off x="6673825" y="1829350"/>
            <a:ext cx="2649775" cy="3476500"/>
            <a:chOff x="6528600" y="1774925"/>
            <a:chExt cx="2649775" cy="3476500"/>
          </a:xfrm>
        </p:grpSpPr>
        <p:sp>
          <p:nvSpPr>
            <p:cNvPr id="1907" name="Google Shape;1907;g15ff73b63bc_3_30"/>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15ff73b63bc_3_30"/>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15ff73b63bc_3_30"/>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15ff73b63bc_3_30"/>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15ff73b63bc_3_30"/>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15ff73b63bc_3_30"/>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15ff73b63bc_3_30"/>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15ff73b63bc_3_30"/>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15ff73b63bc_3_30"/>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15ff73b63bc_3_30"/>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15ff73b63bc_3_30"/>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15ff73b63bc_3_30"/>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9" name="Google Shape;1919;g15ff73b63bc_3_30"/>
          <p:cNvGrpSpPr/>
          <p:nvPr/>
        </p:nvGrpSpPr>
        <p:grpSpPr>
          <a:xfrm>
            <a:off x="6521425" y="118391"/>
            <a:ext cx="2853985" cy="1525277"/>
            <a:chOff x="6521425" y="153500"/>
            <a:chExt cx="2853985" cy="1525277"/>
          </a:xfrm>
        </p:grpSpPr>
        <p:grpSp>
          <p:nvGrpSpPr>
            <p:cNvPr id="1920" name="Google Shape;1920;g15ff73b63bc_3_30"/>
            <p:cNvGrpSpPr/>
            <p:nvPr/>
          </p:nvGrpSpPr>
          <p:grpSpPr>
            <a:xfrm>
              <a:off x="6521425" y="153500"/>
              <a:ext cx="2257381" cy="391400"/>
              <a:chOff x="6521425" y="153500"/>
              <a:chExt cx="2257381" cy="391400"/>
            </a:xfrm>
          </p:grpSpPr>
          <p:sp>
            <p:nvSpPr>
              <p:cNvPr id="1921" name="Google Shape;1921;g15ff73b63bc_3_30"/>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15ff73b63bc_3_30"/>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3" name="Google Shape;1923;g15ff73b63bc_3_30"/>
            <p:cNvGrpSpPr/>
            <p:nvPr/>
          </p:nvGrpSpPr>
          <p:grpSpPr>
            <a:xfrm>
              <a:off x="6826225" y="326868"/>
              <a:ext cx="2547832" cy="405547"/>
              <a:chOff x="6826225" y="344423"/>
              <a:chExt cx="2547832" cy="405547"/>
            </a:xfrm>
          </p:grpSpPr>
          <p:sp>
            <p:nvSpPr>
              <p:cNvPr id="1924" name="Google Shape;1924;g15ff73b63bc_3_30"/>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15ff73b63bc_3_30"/>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6" name="Google Shape;1926;g15ff73b63bc_3_30"/>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15ff73b63bc_3_30"/>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8" name="Google Shape;1928;g15ff73b63bc_3_30"/>
            <p:cNvGrpSpPr/>
            <p:nvPr/>
          </p:nvGrpSpPr>
          <p:grpSpPr>
            <a:xfrm>
              <a:off x="6673825" y="951277"/>
              <a:ext cx="1810358" cy="117800"/>
              <a:chOff x="6673825" y="951277"/>
              <a:chExt cx="1810358" cy="117800"/>
            </a:xfrm>
          </p:grpSpPr>
          <p:sp>
            <p:nvSpPr>
              <p:cNvPr id="1929" name="Google Shape;1929;g15ff73b63bc_3_30"/>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15ff73b63bc_3_30"/>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1" name="Google Shape;1931;g15ff73b63bc_3_30"/>
            <p:cNvGrpSpPr/>
            <p:nvPr/>
          </p:nvGrpSpPr>
          <p:grpSpPr>
            <a:xfrm>
              <a:off x="6826225" y="1108284"/>
              <a:ext cx="2549185" cy="396428"/>
              <a:chOff x="6826225" y="1090729"/>
              <a:chExt cx="2549185" cy="396428"/>
            </a:xfrm>
          </p:grpSpPr>
          <p:sp>
            <p:nvSpPr>
              <p:cNvPr id="1932" name="Google Shape;1932;g15ff73b63bc_3_30"/>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15ff73b63bc_3_30"/>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4" name="Google Shape;1934;g15ff73b63bc_3_30"/>
            <p:cNvGrpSpPr/>
            <p:nvPr/>
          </p:nvGrpSpPr>
          <p:grpSpPr>
            <a:xfrm>
              <a:off x="6521425" y="1294500"/>
              <a:ext cx="2256028" cy="384277"/>
              <a:chOff x="6521425" y="1294500"/>
              <a:chExt cx="2256028" cy="384277"/>
            </a:xfrm>
          </p:grpSpPr>
          <p:sp>
            <p:nvSpPr>
              <p:cNvPr id="1935" name="Google Shape;1935;g15ff73b63bc_3_30"/>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15ff73b63bc_3_30"/>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g163b6d9765f_0_0"/>
          <p:cNvSpPr txBox="1"/>
          <p:nvPr>
            <p:ph type="title"/>
          </p:nvPr>
        </p:nvSpPr>
        <p:spPr>
          <a:xfrm>
            <a:off x="1388400" y="835725"/>
            <a:ext cx="50796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Thu thập và hiển thị các chỉ số</a:t>
            </a:r>
            <a:endParaRPr/>
          </a:p>
        </p:txBody>
      </p:sp>
      <p:sp>
        <p:nvSpPr>
          <p:cNvPr id="1942" name="Google Shape;1942;g163b6d9765f_0_0"/>
          <p:cNvSpPr txBox="1"/>
          <p:nvPr>
            <p:ph idx="2" type="title"/>
          </p:nvPr>
        </p:nvSpPr>
        <p:spPr>
          <a:xfrm>
            <a:off x="676775" y="898275"/>
            <a:ext cx="6582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grpSp>
        <p:nvGrpSpPr>
          <p:cNvPr id="1943" name="Google Shape;1943;g163b6d9765f_0_0"/>
          <p:cNvGrpSpPr/>
          <p:nvPr/>
        </p:nvGrpSpPr>
        <p:grpSpPr>
          <a:xfrm>
            <a:off x="6673825" y="1829350"/>
            <a:ext cx="2649775" cy="3476500"/>
            <a:chOff x="6528600" y="1774925"/>
            <a:chExt cx="2649775" cy="3476500"/>
          </a:xfrm>
        </p:grpSpPr>
        <p:sp>
          <p:nvSpPr>
            <p:cNvPr id="1944" name="Google Shape;1944;g163b6d9765f_0_0"/>
            <p:cNvSpPr/>
            <p:nvPr/>
          </p:nvSpPr>
          <p:spPr>
            <a:xfrm>
              <a:off x="6737575" y="3314450"/>
              <a:ext cx="118575" cy="117800"/>
            </a:xfrm>
            <a:custGeom>
              <a:rect b="b" l="l" r="r" t="t"/>
              <a:pathLst>
                <a:path extrusionOk="0" fill="none" h="4712" w="4743">
                  <a:moveTo>
                    <a:pt x="0" y="2007"/>
                  </a:moveTo>
                  <a:cubicBezTo>
                    <a:pt x="0" y="3831"/>
                    <a:pt x="2189" y="4712"/>
                    <a:pt x="3465" y="3466"/>
                  </a:cubicBezTo>
                  <a:cubicBezTo>
                    <a:pt x="4742" y="2189"/>
                    <a:pt x="3830" y="1"/>
                    <a:pt x="2037" y="1"/>
                  </a:cubicBezTo>
                  <a:cubicBezTo>
                    <a:pt x="912" y="1"/>
                    <a:pt x="0" y="913"/>
                    <a:pt x="0" y="2007"/>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163b6d9765f_0_0"/>
            <p:cNvSpPr/>
            <p:nvPr/>
          </p:nvSpPr>
          <p:spPr>
            <a:xfrm>
              <a:off x="6825725" y="2420825"/>
              <a:ext cx="2342775" cy="913400"/>
            </a:xfrm>
            <a:custGeom>
              <a:rect b="b" l="l" r="r" t="t"/>
              <a:pathLst>
                <a:path extrusionOk="0" fill="none" h="36536" w="93711">
                  <a:moveTo>
                    <a:pt x="0" y="36536"/>
                  </a:moveTo>
                  <a:lnTo>
                    <a:pt x="36262" y="0"/>
                  </a:lnTo>
                  <a:lnTo>
                    <a:pt x="93710" y="0"/>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163b6d9765f_0_0"/>
            <p:cNvSpPr/>
            <p:nvPr/>
          </p:nvSpPr>
          <p:spPr>
            <a:xfrm>
              <a:off x="6632700" y="1774925"/>
              <a:ext cx="2545675" cy="1481800"/>
            </a:xfrm>
            <a:custGeom>
              <a:rect b="b" l="l" r="r" t="t"/>
              <a:pathLst>
                <a:path extrusionOk="0" fill="none" h="59272" w="101827">
                  <a:moveTo>
                    <a:pt x="1" y="59272"/>
                  </a:moveTo>
                  <a:lnTo>
                    <a:pt x="25442" y="59272"/>
                  </a:lnTo>
                  <a:lnTo>
                    <a:pt x="25442" y="33435"/>
                  </a:lnTo>
                  <a:lnTo>
                    <a:pt x="66871" y="33435"/>
                  </a:lnTo>
                  <a:lnTo>
                    <a:pt x="66871" y="0"/>
                  </a:lnTo>
                  <a:lnTo>
                    <a:pt x="101826" y="0"/>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163b6d9765f_0_0"/>
            <p:cNvSpPr/>
            <p:nvPr/>
          </p:nvSpPr>
          <p:spPr>
            <a:xfrm>
              <a:off x="6528600" y="3209600"/>
              <a:ext cx="118575" cy="118550"/>
            </a:xfrm>
            <a:custGeom>
              <a:rect b="b" l="l" r="r" t="t"/>
              <a:pathLst>
                <a:path extrusionOk="0" fill="none" h="4742" w="4743">
                  <a:moveTo>
                    <a:pt x="1" y="2037"/>
                  </a:moveTo>
                  <a:cubicBezTo>
                    <a:pt x="1" y="3830"/>
                    <a:pt x="2189" y="4742"/>
                    <a:pt x="3466" y="3465"/>
                  </a:cubicBezTo>
                  <a:cubicBezTo>
                    <a:pt x="4742" y="2189"/>
                    <a:pt x="3830" y="0"/>
                    <a:pt x="2037" y="30"/>
                  </a:cubicBezTo>
                  <a:cubicBezTo>
                    <a:pt x="912" y="30"/>
                    <a:pt x="1" y="912"/>
                    <a:pt x="1" y="203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163b6d9765f_0_0"/>
            <p:cNvSpPr/>
            <p:nvPr/>
          </p:nvSpPr>
          <p:spPr>
            <a:xfrm>
              <a:off x="6789250" y="2050750"/>
              <a:ext cx="2389125" cy="955975"/>
            </a:xfrm>
            <a:custGeom>
              <a:rect b="b" l="l" r="r" t="t"/>
              <a:pathLst>
                <a:path extrusionOk="0" fill="none" h="38239" w="95565">
                  <a:moveTo>
                    <a:pt x="0" y="38238"/>
                  </a:moveTo>
                  <a:lnTo>
                    <a:pt x="37843" y="1"/>
                  </a:lnTo>
                  <a:lnTo>
                    <a:pt x="95564" y="1"/>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163b6d9765f_0_0"/>
            <p:cNvSpPr/>
            <p:nvPr/>
          </p:nvSpPr>
          <p:spPr>
            <a:xfrm>
              <a:off x="6699575" y="2991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163b6d9765f_0_0"/>
            <p:cNvSpPr/>
            <p:nvPr/>
          </p:nvSpPr>
          <p:spPr>
            <a:xfrm>
              <a:off x="6737575" y="3594850"/>
              <a:ext cx="118575" cy="118575"/>
            </a:xfrm>
            <a:custGeom>
              <a:rect b="b" l="l" r="r" t="t"/>
              <a:pathLst>
                <a:path extrusionOk="0" fill="none" h="4743" w="4743">
                  <a:moveTo>
                    <a:pt x="0" y="2706"/>
                  </a:moveTo>
                  <a:cubicBezTo>
                    <a:pt x="0" y="913"/>
                    <a:pt x="2189" y="1"/>
                    <a:pt x="3465" y="1277"/>
                  </a:cubicBezTo>
                  <a:cubicBezTo>
                    <a:pt x="4742" y="2554"/>
                    <a:pt x="3830" y="4742"/>
                    <a:pt x="2037" y="4742"/>
                  </a:cubicBezTo>
                  <a:cubicBezTo>
                    <a:pt x="912" y="4742"/>
                    <a:pt x="0" y="3830"/>
                    <a:pt x="0" y="2706"/>
                  </a:cubicBezTo>
                  <a:close/>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163b6d9765f_0_0"/>
            <p:cNvSpPr/>
            <p:nvPr/>
          </p:nvSpPr>
          <p:spPr>
            <a:xfrm>
              <a:off x="6825725" y="3692125"/>
              <a:ext cx="2342775" cy="913400"/>
            </a:xfrm>
            <a:custGeom>
              <a:rect b="b" l="l" r="r" t="t"/>
              <a:pathLst>
                <a:path extrusionOk="0" fill="none" h="36536" w="93711">
                  <a:moveTo>
                    <a:pt x="0" y="0"/>
                  </a:moveTo>
                  <a:lnTo>
                    <a:pt x="36262" y="36536"/>
                  </a:lnTo>
                  <a:lnTo>
                    <a:pt x="93710" y="36536"/>
                  </a:lnTo>
                </a:path>
              </a:pathLst>
            </a:custGeom>
            <a:noFill/>
            <a:ln cap="flat" cmpd="sng" w="285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163b6d9765f_0_0"/>
            <p:cNvSpPr/>
            <p:nvPr/>
          </p:nvSpPr>
          <p:spPr>
            <a:xfrm>
              <a:off x="6632700" y="3769625"/>
              <a:ext cx="2545675" cy="1481800"/>
            </a:xfrm>
            <a:custGeom>
              <a:rect b="b" l="l" r="r" t="t"/>
              <a:pathLst>
                <a:path extrusionOk="0" fill="none" h="59272" w="101827">
                  <a:moveTo>
                    <a:pt x="1" y="1"/>
                  </a:moveTo>
                  <a:lnTo>
                    <a:pt x="25442" y="1"/>
                  </a:lnTo>
                  <a:lnTo>
                    <a:pt x="25442" y="25837"/>
                  </a:lnTo>
                  <a:lnTo>
                    <a:pt x="66871" y="25837"/>
                  </a:lnTo>
                  <a:lnTo>
                    <a:pt x="66871" y="59272"/>
                  </a:lnTo>
                  <a:lnTo>
                    <a:pt x="101826" y="59272"/>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163b6d9765f_0_0"/>
            <p:cNvSpPr/>
            <p:nvPr/>
          </p:nvSpPr>
          <p:spPr>
            <a:xfrm>
              <a:off x="6528600" y="3699725"/>
              <a:ext cx="118575" cy="117800"/>
            </a:xfrm>
            <a:custGeom>
              <a:rect b="b" l="l" r="r" t="t"/>
              <a:pathLst>
                <a:path extrusionOk="0" fill="none" h="4712" w="4743">
                  <a:moveTo>
                    <a:pt x="1" y="2705"/>
                  </a:moveTo>
                  <a:cubicBezTo>
                    <a:pt x="1" y="912"/>
                    <a:pt x="2189" y="0"/>
                    <a:pt x="3466" y="1277"/>
                  </a:cubicBezTo>
                  <a:cubicBezTo>
                    <a:pt x="4742" y="2553"/>
                    <a:pt x="3830" y="4712"/>
                    <a:pt x="2037" y="4712"/>
                  </a:cubicBezTo>
                  <a:cubicBezTo>
                    <a:pt x="912" y="4712"/>
                    <a:pt x="1" y="3830"/>
                    <a:pt x="1" y="2705"/>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163b6d9765f_0_0"/>
            <p:cNvSpPr/>
            <p:nvPr/>
          </p:nvSpPr>
          <p:spPr>
            <a:xfrm>
              <a:off x="6789250" y="4019625"/>
              <a:ext cx="2389125" cy="956725"/>
            </a:xfrm>
            <a:custGeom>
              <a:rect b="b" l="l" r="r" t="t"/>
              <a:pathLst>
                <a:path extrusionOk="0" fill="none" h="38269" w="95565">
                  <a:moveTo>
                    <a:pt x="0" y="1"/>
                  </a:moveTo>
                  <a:lnTo>
                    <a:pt x="37843" y="38269"/>
                  </a:lnTo>
                  <a:lnTo>
                    <a:pt x="95564" y="38269"/>
                  </a:lnTo>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163b6d9765f_0_0"/>
            <p:cNvSpPr/>
            <p:nvPr/>
          </p:nvSpPr>
          <p:spPr>
            <a:xfrm>
              <a:off x="6699575" y="3917800"/>
              <a:ext cx="118575" cy="118575"/>
            </a:xfrm>
            <a:custGeom>
              <a:rect b="b" l="l" r="r" t="t"/>
              <a:pathLst>
                <a:path extrusionOk="0" fill="none" h="4743" w="4743">
                  <a:moveTo>
                    <a:pt x="1" y="2706"/>
                  </a:moveTo>
                  <a:cubicBezTo>
                    <a:pt x="1" y="913"/>
                    <a:pt x="2189" y="1"/>
                    <a:pt x="3466" y="1277"/>
                  </a:cubicBezTo>
                  <a:cubicBezTo>
                    <a:pt x="4742" y="2554"/>
                    <a:pt x="3830" y="4742"/>
                    <a:pt x="2037" y="4742"/>
                  </a:cubicBezTo>
                  <a:cubicBezTo>
                    <a:pt x="912" y="4742"/>
                    <a:pt x="1" y="3831"/>
                    <a:pt x="1" y="2706"/>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6" name="Google Shape;1956;g163b6d9765f_0_0"/>
          <p:cNvGrpSpPr/>
          <p:nvPr/>
        </p:nvGrpSpPr>
        <p:grpSpPr>
          <a:xfrm>
            <a:off x="6521425" y="118391"/>
            <a:ext cx="2853985" cy="1525277"/>
            <a:chOff x="6521425" y="153500"/>
            <a:chExt cx="2853985" cy="1525277"/>
          </a:xfrm>
        </p:grpSpPr>
        <p:grpSp>
          <p:nvGrpSpPr>
            <p:cNvPr id="1957" name="Google Shape;1957;g163b6d9765f_0_0"/>
            <p:cNvGrpSpPr/>
            <p:nvPr/>
          </p:nvGrpSpPr>
          <p:grpSpPr>
            <a:xfrm>
              <a:off x="6521425" y="153500"/>
              <a:ext cx="2257381" cy="391400"/>
              <a:chOff x="6521425" y="153500"/>
              <a:chExt cx="2257381" cy="391400"/>
            </a:xfrm>
          </p:grpSpPr>
          <p:sp>
            <p:nvSpPr>
              <p:cNvPr id="1958" name="Google Shape;1958;g163b6d9765f_0_0"/>
              <p:cNvSpPr/>
              <p:nvPr/>
            </p:nvSpPr>
            <p:spPr>
              <a:xfrm>
                <a:off x="6623375" y="153500"/>
                <a:ext cx="2155431" cy="342293"/>
              </a:xfrm>
              <a:custGeom>
                <a:rect b="b" l="l" r="r" t="t"/>
                <a:pathLst>
                  <a:path extrusionOk="0" h="7844" w="49394">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163b6d9765f_0_0"/>
              <p:cNvSpPr/>
              <p:nvPr/>
            </p:nvSpPr>
            <p:spPr>
              <a:xfrm>
                <a:off x="6521425" y="4271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0" name="Google Shape;1960;g163b6d9765f_0_0"/>
            <p:cNvGrpSpPr/>
            <p:nvPr/>
          </p:nvGrpSpPr>
          <p:grpSpPr>
            <a:xfrm>
              <a:off x="6826225" y="326868"/>
              <a:ext cx="2547832" cy="405547"/>
              <a:chOff x="6826225" y="344423"/>
              <a:chExt cx="2547832" cy="405547"/>
            </a:xfrm>
          </p:grpSpPr>
          <p:sp>
            <p:nvSpPr>
              <p:cNvPr id="1961" name="Google Shape;1961;g163b6d9765f_0_0"/>
              <p:cNvSpPr/>
              <p:nvPr/>
            </p:nvSpPr>
            <p:spPr>
              <a:xfrm>
                <a:off x="6928175" y="344423"/>
                <a:ext cx="2445882" cy="350889"/>
              </a:xfrm>
              <a:custGeom>
                <a:rect b="b" l="l" r="r" t="t"/>
                <a:pathLst>
                  <a:path extrusionOk="0" h="8041" w="5605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163b6d9765f_0_0"/>
              <p:cNvSpPr/>
              <p:nvPr/>
            </p:nvSpPr>
            <p:spPr>
              <a:xfrm>
                <a:off x="6826225" y="63217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3" name="Google Shape;1963;g163b6d9765f_0_0"/>
            <p:cNvSpPr/>
            <p:nvPr/>
          </p:nvSpPr>
          <p:spPr>
            <a:xfrm>
              <a:off x="6775775" y="828443"/>
              <a:ext cx="1708408" cy="26575"/>
            </a:xfrm>
            <a:custGeom>
              <a:rect b="b" l="l" r="r" t="t"/>
              <a:pathLst>
                <a:path extrusionOk="0" h="609" w="39150">
                  <a:moveTo>
                    <a:pt x="0" y="0"/>
                  </a:moveTo>
                  <a:lnTo>
                    <a:pt x="0" y="608"/>
                  </a:lnTo>
                  <a:lnTo>
                    <a:pt x="39150" y="60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163b6d9765f_0_0"/>
            <p:cNvSpPr/>
            <p:nvPr/>
          </p:nvSpPr>
          <p:spPr>
            <a:xfrm>
              <a:off x="6673825" y="791573"/>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5" name="Google Shape;1965;g163b6d9765f_0_0"/>
            <p:cNvGrpSpPr/>
            <p:nvPr/>
          </p:nvGrpSpPr>
          <p:grpSpPr>
            <a:xfrm>
              <a:off x="6673825" y="951277"/>
              <a:ext cx="1810358" cy="117800"/>
              <a:chOff x="6673825" y="951277"/>
              <a:chExt cx="1810358" cy="117800"/>
            </a:xfrm>
          </p:grpSpPr>
          <p:sp>
            <p:nvSpPr>
              <p:cNvPr id="1966" name="Google Shape;1966;g163b6d9765f_0_0"/>
              <p:cNvSpPr/>
              <p:nvPr/>
            </p:nvSpPr>
            <p:spPr>
              <a:xfrm>
                <a:off x="6775775" y="990814"/>
                <a:ext cx="1708408" cy="25222"/>
              </a:xfrm>
              <a:custGeom>
                <a:rect b="b" l="l" r="r" t="t"/>
                <a:pathLst>
                  <a:path extrusionOk="0" h="578" w="39150">
                    <a:moveTo>
                      <a:pt x="0" y="0"/>
                    </a:moveTo>
                    <a:lnTo>
                      <a:pt x="0" y="578"/>
                    </a:lnTo>
                    <a:lnTo>
                      <a:pt x="39150" y="578"/>
                    </a:lnTo>
                    <a:lnTo>
                      <a:pt x="391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163b6d9765f_0_0"/>
              <p:cNvSpPr/>
              <p:nvPr/>
            </p:nvSpPr>
            <p:spPr>
              <a:xfrm>
                <a:off x="6673825" y="951277"/>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8" name="Google Shape;1968;g163b6d9765f_0_0"/>
            <p:cNvGrpSpPr/>
            <p:nvPr/>
          </p:nvGrpSpPr>
          <p:grpSpPr>
            <a:xfrm>
              <a:off x="6826225" y="1108284"/>
              <a:ext cx="2549185" cy="396428"/>
              <a:chOff x="6826225" y="1090729"/>
              <a:chExt cx="2549185" cy="396428"/>
            </a:xfrm>
          </p:grpSpPr>
          <p:sp>
            <p:nvSpPr>
              <p:cNvPr id="1969" name="Google Shape;1969;g163b6d9765f_0_0"/>
              <p:cNvSpPr/>
              <p:nvPr/>
            </p:nvSpPr>
            <p:spPr>
              <a:xfrm>
                <a:off x="6928175" y="1136704"/>
                <a:ext cx="2447235" cy="350453"/>
              </a:xfrm>
              <a:custGeom>
                <a:rect b="b" l="l" r="r" t="t"/>
                <a:pathLst>
                  <a:path extrusionOk="0" h="8031" w="56081">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163b6d9765f_0_0"/>
              <p:cNvSpPr/>
              <p:nvPr/>
            </p:nvSpPr>
            <p:spPr>
              <a:xfrm>
                <a:off x="6826225" y="1090729"/>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1" name="Google Shape;1971;g163b6d9765f_0_0"/>
            <p:cNvGrpSpPr/>
            <p:nvPr/>
          </p:nvGrpSpPr>
          <p:grpSpPr>
            <a:xfrm>
              <a:off x="6521425" y="1294500"/>
              <a:ext cx="2256028" cy="384277"/>
              <a:chOff x="6521425" y="1294500"/>
              <a:chExt cx="2256028" cy="384277"/>
            </a:xfrm>
          </p:grpSpPr>
          <p:sp>
            <p:nvSpPr>
              <p:cNvPr id="1972" name="Google Shape;1972;g163b6d9765f_0_0"/>
              <p:cNvSpPr/>
              <p:nvPr/>
            </p:nvSpPr>
            <p:spPr>
              <a:xfrm>
                <a:off x="6623375" y="1336528"/>
                <a:ext cx="2154078" cy="342249"/>
              </a:xfrm>
              <a:custGeom>
                <a:rect b="b" l="l" r="r" t="t"/>
                <a:pathLst>
                  <a:path extrusionOk="0" h="7843" w="49363">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163b6d9765f_0_0"/>
              <p:cNvSpPr/>
              <p:nvPr/>
            </p:nvSpPr>
            <p:spPr>
              <a:xfrm>
                <a:off x="6521425" y="1294500"/>
                <a:ext cx="118575" cy="117800"/>
              </a:xfrm>
              <a:custGeom>
                <a:rect b="b" l="l" r="r" t="t"/>
                <a:pathLst>
                  <a:path extrusionOk="0" fill="none" h="4712" w="4743">
                    <a:moveTo>
                      <a:pt x="1" y="2007"/>
                    </a:moveTo>
                    <a:cubicBezTo>
                      <a:pt x="1" y="3830"/>
                      <a:pt x="2189" y="4712"/>
                      <a:pt x="3466" y="3466"/>
                    </a:cubicBezTo>
                    <a:cubicBezTo>
                      <a:pt x="4742" y="2189"/>
                      <a:pt x="3830" y="1"/>
                      <a:pt x="2037" y="1"/>
                    </a:cubicBezTo>
                    <a:cubicBezTo>
                      <a:pt x="912" y="1"/>
                      <a:pt x="1" y="912"/>
                      <a:pt x="1" y="2007"/>
                    </a:cubicBezTo>
                    <a:close/>
                  </a:path>
                </a:pathLst>
              </a:custGeom>
              <a:noFill/>
              <a:ln cap="flat" cmpd="sng" w="285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74" name="Google Shape;1974;g163b6d9765f_0_0"/>
          <p:cNvSpPr txBox="1"/>
          <p:nvPr>
            <p:ph type="title"/>
          </p:nvPr>
        </p:nvSpPr>
        <p:spPr>
          <a:xfrm>
            <a:off x="2117050" y="1931100"/>
            <a:ext cx="50796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Thu thập dữ liệu</a:t>
            </a:r>
            <a:endParaRPr/>
          </a:p>
        </p:txBody>
      </p:sp>
      <p:sp>
        <p:nvSpPr>
          <p:cNvPr id="1975" name="Google Shape;1975;g163b6d9765f_0_0"/>
          <p:cNvSpPr txBox="1"/>
          <p:nvPr>
            <p:ph idx="2" type="title"/>
          </p:nvPr>
        </p:nvSpPr>
        <p:spPr>
          <a:xfrm>
            <a:off x="1388400" y="1993650"/>
            <a:ext cx="6582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1.1</a:t>
            </a:r>
            <a:endParaRPr/>
          </a:p>
        </p:txBody>
      </p:sp>
      <p:sp>
        <p:nvSpPr>
          <p:cNvPr id="1976" name="Google Shape;1976;g163b6d9765f_0_0"/>
          <p:cNvSpPr txBox="1"/>
          <p:nvPr>
            <p:ph type="title"/>
          </p:nvPr>
        </p:nvSpPr>
        <p:spPr>
          <a:xfrm>
            <a:off x="2117050" y="3026475"/>
            <a:ext cx="50796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Hiển thị qua ứng dụng</a:t>
            </a:r>
            <a:endParaRPr/>
          </a:p>
        </p:txBody>
      </p:sp>
      <p:sp>
        <p:nvSpPr>
          <p:cNvPr id="1977" name="Google Shape;1977;g163b6d9765f_0_0"/>
          <p:cNvSpPr txBox="1"/>
          <p:nvPr>
            <p:ph idx="2" type="title"/>
          </p:nvPr>
        </p:nvSpPr>
        <p:spPr>
          <a:xfrm>
            <a:off x="1388400" y="3026475"/>
            <a:ext cx="8403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g15f1bba5a80_0_20"/>
          <p:cNvSpPr txBox="1"/>
          <p:nvPr>
            <p:ph idx="1" type="body"/>
          </p:nvPr>
        </p:nvSpPr>
        <p:spPr>
          <a:xfrm>
            <a:off x="435025" y="2033475"/>
            <a:ext cx="4571100" cy="2727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latin typeface="Arial"/>
                <a:ea typeface="Arial"/>
                <a:cs typeface="Arial"/>
                <a:sym typeface="Arial"/>
              </a:rPr>
              <a:t>Đo nhiệt độ, độ ẩm không khí thông qua 1 cảm biến được đặt bên trong nơi cần đo, tiếp xúc trực tiếp với không khí</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latin typeface="Arial"/>
                <a:ea typeface="Arial"/>
                <a:cs typeface="Arial"/>
                <a:sym typeface="Arial"/>
              </a:rPr>
              <a:t>Đo độ ẩm đất bằng 1 cảm biến được cắm xuống chậu cây</a:t>
            </a:r>
            <a:endParaRPr sz="1600">
              <a:solidFill>
                <a:schemeClr val="dk1"/>
              </a:solidFill>
            </a:endParaRPr>
          </a:p>
          <a:p>
            <a:pPr indent="0" lvl="0" marL="0" rtl="0" algn="l">
              <a:lnSpc>
                <a:spcPct val="150000"/>
              </a:lnSpc>
              <a:spcBef>
                <a:spcPts val="1600"/>
              </a:spcBef>
              <a:spcAft>
                <a:spcPts val="0"/>
              </a:spcAft>
              <a:buNone/>
            </a:pPr>
            <a:r>
              <a:t/>
            </a:r>
            <a:endParaRPr sz="1600">
              <a:solidFill>
                <a:schemeClr val="dk1"/>
              </a:solidFill>
            </a:endParaRPr>
          </a:p>
          <a:p>
            <a:pPr indent="0" lvl="0" marL="0" rtl="0" algn="l">
              <a:lnSpc>
                <a:spcPct val="150000"/>
              </a:lnSpc>
              <a:spcBef>
                <a:spcPts val="1600"/>
              </a:spcBef>
              <a:spcAft>
                <a:spcPts val="0"/>
              </a:spcAft>
              <a:buNone/>
            </a:pPr>
            <a:r>
              <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pic>
        <p:nvPicPr>
          <p:cNvPr id="1983" name="Google Shape;1983;g15f1bba5a80_0_20"/>
          <p:cNvPicPr preferRelativeResize="0"/>
          <p:nvPr/>
        </p:nvPicPr>
        <p:blipFill>
          <a:blip r:embed="rId3">
            <a:alphaModFix/>
          </a:blip>
          <a:stretch>
            <a:fillRect/>
          </a:stretch>
        </p:blipFill>
        <p:spPr>
          <a:xfrm>
            <a:off x="4826325" y="1812950"/>
            <a:ext cx="1978075" cy="1907600"/>
          </a:xfrm>
          <a:prstGeom prst="rect">
            <a:avLst/>
          </a:prstGeom>
          <a:noFill/>
          <a:ln>
            <a:noFill/>
          </a:ln>
        </p:spPr>
      </p:pic>
      <p:pic>
        <p:nvPicPr>
          <p:cNvPr id="1984" name="Google Shape;1984;g15f1bba5a80_0_20"/>
          <p:cNvPicPr preferRelativeResize="0"/>
          <p:nvPr/>
        </p:nvPicPr>
        <p:blipFill>
          <a:blip r:embed="rId4">
            <a:alphaModFix/>
          </a:blip>
          <a:stretch>
            <a:fillRect/>
          </a:stretch>
        </p:blipFill>
        <p:spPr>
          <a:xfrm>
            <a:off x="6924675" y="1812950"/>
            <a:ext cx="1978075" cy="1907600"/>
          </a:xfrm>
          <a:prstGeom prst="rect">
            <a:avLst/>
          </a:prstGeom>
          <a:noFill/>
          <a:ln>
            <a:noFill/>
          </a:ln>
        </p:spPr>
      </p:pic>
      <p:sp>
        <p:nvSpPr>
          <p:cNvPr id="1985" name="Google Shape;1985;g15f1bba5a80_0_20"/>
          <p:cNvSpPr txBox="1"/>
          <p:nvPr>
            <p:ph type="title"/>
          </p:nvPr>
        </p:nvSpPr>
        <p:spPr>
          <a:xfrm>
            <a:off x="2234925" y="730975"/>
            <a:ext cx="5079600" cy="60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Thu thập dữ liệu</a:t>
            </a:r>
            <a:endParaRPr/>
          </a:p>
        </p:txBody>
      </p:sp>
      <p:sp>
        <p:nvSpPr>
          <p:cNvPr id="1986" name="Google Shape;1986;g15f1bba5a80_0_20"/>
          <p:cNvSpPr txBox="1"/>
          <p:nvPr>
            <p:ph idx="4294967295" type="title"/>
          </p:nvPr>
        </p:nvSpPr>
        <p:spPr>
          <a:xfrm>
            <a:off x="1506275" y="793525"/>
            <a:ext cx="658200" cy="47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1"/>
                </a:solidFill>
              </a:rPr>
              <a:t>1.1</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