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7" r:id="rId9"/>
    <p:sldId id="269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61" r:id="rId18"/>
    <p:sldId id="272" r:id="rId19"/>
    <p:sldId id="271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4F51-F580-1847-A2EB-031743924A39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AF9E-FF48-8C43-95C8-C8E0764C72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49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AF9E-FF48-8C43-95C8-C8E0764C72A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09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2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0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9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44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9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98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98DF-94E3-7F4A-9D14-75BCDBA2C9B1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时不我贷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P2P</a:t>
            </a:r>
            <a:r>
              <a:rPr kumimoji="1" lang="zh-CN" altLang="en-US" dirty="0" smtClean="0"/>
              <a:t>小额贷平台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72013" y="470354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组长：戈峰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组员：许家乐、高转明、吴淦民、谷明政、钟宇轩、孙文、林钊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高转明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57546" y="1825624"/>
            <a:ext cx="10696254" cy="460599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参与</a:t>
            </a:r>
            <a:r>
              <a:rPr kumimoji="1" lang="zh-CN" altLang="en-US" dirty="0">
                <a:solidFill>
                  <a:srgbClr val="FF0000"/>
                </a:solidFill>
              </a:rPr>
              <a:t>需求分析</a:t>
            </a:r>
            <a:r>
              <a:rPr kumimoji="1" lang="zh-CN" altLang="en-US" dirty="0"/>
              <a:t>并编写需求文档相关</a:t>
            </a:r>
            <a:r>
              <a:rPr kumimoji="1" lang="zh-CN" altLang="en-US" dirty="0" smtClean="0"/>
              <a:t>部分；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负责</a:t>
            </a:r>
            <a:r>
              <a:rPr kumimoji="1" lang="zh-CN" altLang="en-US" dirty="0">
                <a:solidFill>
                  <a:srgbClr val="FF0000"/>
                </a:solidFill>
              </a:rPr>
              <a:t>概要设计</a:t>
            </a:r>
            <a:r>
              <a:rPr kumimoji="1" lang="zh-CN" altLang="en-US" dirty="0"/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详细设计</a:t>
            </a:r>
            <a:r>
              <a:rPr kumimoji="1" lang="zh-CN" altLang="en-US" dirty="0"/>
              <a:t>并编写概要设计文档、详细设计文档的的相关</a:t>
            </a:r>
            <a:r>
              <a:rPr kumimoji="1" lang="zh-CN" altLang="en-US" dirty="0" smtClean="0"/>
              <a:t>部分；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负责后端代码的</a:t>
            </a:r>
            <a:r>
              <a:rPr kumimoji="1" lang="zh-CN" altLang="en-US" dirty="0">
                <a:solidFill>
                  <a:srgbClr val="FF0000"/>
                </a:solidFill>
              </a:rPr>
              <a:t>账号模块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借款人模块</a:t>
            </a:r>
            <a:r>
              <a:rPr kumimoji="1" lang="zh-CN" altLang="en-US" dirty="0"/>
              <a:t>及</a:t>
            </a:r>
            <a:r>
              <a:rPr kumimoji="1" lang="zh-CN" altLang="en-US" dirty="0">
                <a:solidFill>
                  <a:srgbClr val="FF0000"/>
                </a:solidFill>
              </a:rPr>
              <a:t>用户资料</a:t>
            </a:r>
            <a:r>
              <a:rPr kumimoji="1" lang="zh-CN" altLang="en-US" dirty="0" smtClean="0">
                <a:solidFill>
                  <a:srgbClr val="FF0000"/>
                </a:solidFill>
              </a:rPr>
              <a:t>模块；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完成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服务器</a:t>
            </a:r>
            <a:r>
              <a:rPr kumimoji="1" lang="zh-CN" altLang="en-US" dirty="0">
                <a:solidFill>
                  <a:srgbClr val="FF0000"/>
                </a:solidFill>
              </a:rPr>
              <a:t>配置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协助前端编写</a:t>
            </a:r>
            <a:r>
              <a:rPr kumimoji="1" lang="zh-CN" altLang="en-US" dirty="0">
                <a:solidFill>
                  <a:srgbClr val="FF0000"/>
                </a:solidFill>
              </a:rPr>
              <a:t>消息页面</a:t>
            </a:r>
            <a:r>
              <a:rPr kumimoji="1" lang="zh-CN" altLang="en-US" dirty="0"/>
              <a:t>并调整</a:t>
            </a:r>
            <a:r>
              <a:rPr kumimoji="1" lang="zh-CN" altLang="en-US" dirty="0">
                <a:solidFill>
                  <a:srgbClr val="FF0000"/>
                </a:solidFill>
              </a:rPr>
              <a:t>页面样式</a:t>
            </a:r>
            <a:r>
              <a:rPr kumimoji="1"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许家乐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参与</a:t>
            </a:r>
            <a:r>
              <a:rPr kumimoji="1" lang="zh-CN" altLang="en-US" dirty="0">
                <a:solidFill>
                  <a:srgbClr val="FF0000"/>
                </a:solidFill>
              </a:rPr>
              <a:t>需求分析</a:t>
            </a:r>
            <a:r>
              <a:rPr kumimoji="1" lang="zh-CN" altLang="en-US" dirty="0"/>
              <a:t>并编写需求文档相关部分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负责</a:t>
            </a:r>
            <a:r>
              <a:rPr kumimoji="1" lang="zh-CN" altLang="en-US" dirty="0">
                <a:solidFill>
                  <a:srgbClr val="FF0000"/>
                </a:solidFill>
              </a:rPr>
              <a:t>详细设计</a:t>
            </a:r>
            <a:r>
              <a:rPr kumimoji="1" lang="zh-CN" altLang="en-US" dirty="0"/>
              <a:t>中的</a:t>
            </a:r>
            <a:r>
              <a:rPr kumimoji="1" lang="zh-CN" altLang="en-US" dirty="0">
                <a:solidFill>
                  <a:srgbClr val="FF0000"/>
                </a:solidFill>
              </a:rPr>
              <a:t>数据模型</a:t>
            </a:r>
            <a:r>
              <a:rPr kumimoji="1" lang="zh-CN" altLang="en-US" dirty="0"/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接口设计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负责</a:t>
            </a:r>
            <a:r>
              <a:rPr kumimoji="1" lang="zh-CN" altLang="en-US" dirty="0"/>
              <a:t>后端的</a:t>
            </a:r>
            <a:r>
              <a:rPr kumimoji="1" lang="zh-CN" altLang="en-US" dirty="0">
                <a:solidFill>
                  <a:srgbClr val="FF0000"/>
                </a:solidFill>
              </a:rPr>
              <a:t>征信审核模块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消息模块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平台模块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负责</a:t>
            </a:r>
            <a:r>
              <a:rPr kumimoji="1" lang="zh-CN" altLang="en-US" dirty="0"/>
              <a:t>前端的样式调整。</a:t>
            </a:r>
          </a:p>
        </p:txBody>
      </p:sp>
    </p:spTree>
    <p:extLst>
      <p:ext uri="{BB962C8B-B14F-4D97-AF65-F5344CB8AC3E}">
        <p14:creationId xmlns:p14="http://schemas.microsoft.com/office/powerpoint/2010/main" val="411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谷明政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/>
              <a:t>并编写需求文档相关部分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主要负责</a:t>
            </a:r>
            <a:r>
              <a:rPr lang="zh-CN" altLang="en-US" dirty="0" smtClean="0">
                <a:solidFill>
                  <a:srgbClr val="FF0000"/>
                </a:solidFill>
              </a:rPr>
              <a:t>前后</a:t>
            </a:r>
            <a:r>
              <a:rPr lang="zh-CN" altLang="en-US" dirty="0">
                <a:solidFill>
                  <a:srgbClr val="FF0000"/>
                </a:solidFill>
              </a:rPr>
              <a:t>端接口联调</a:t>
            </a:r>
            <a:r>
              <a:rPr lang="zh-CN" altLang="en-US" dirty="0"/>
              <a:t>，包含联调所需的</a:t>
            </a:r>
            <a:r>
              <a:rPr lang="zh-CN" altLang="en-US" dirty="0">
                <a:solidFill>
                  <a:srgbClr val="FF0000"/>
                </a:solidFill>
              </a:rPr>
              <a:t>配置</a:t>
            </a:r>
            <a:r>
              <a:rPr lang="zh-CN" altLang="en-US" dirty="0" smtClean="0">
                <a:solidFill>
                  <a:srgbClr val="FF0000"/>
                </a:solidFill>
              </a:rPr>
              <a:t>工作</a:t>
            </a:r>
            <a:r>
              <a:rPr lang="zh-CN" altLang="en-US" dirty="0" smtClean="0"/>
              <a:t>以及各页面的</a:t>
            </a:r>
            <a:r>
              <a:rPr lang="zh-CN" altLang="en-US" dirty="0" smtClean="0">
                <a:solidFill>
                  <a:srgbClr val="FF0000"/>
                </a:solidFill>
              </a:rPr>
              <a:t>联调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负责前端的</a:t>
            </a:r>
            <a:r>
              <a:rPr lang="zh-CN" altLang="en-US" dirty="0">
                <a:solidFill>
                  <a:srgbClr val="FF0000"/>
                </a:solidFill>
              </a:rPr>
              <a:t>基础样式和功能的设计</a:t>
            </a:r>
            <a:r>
              <a:rPr lang="zh-CN" altLang="en-US" dirty="0"/>
              <a:t>，包含</a:t>
            </a:r>
            <a:r>
              <a:rPr lang="zh-CN" altLang="en-US" dirty="0">
                <a:solidFill>
                  <a:srgbClr val="FF0000"/>
                </a:solidFill>
              </a:rPr>
              <a:t>普通用户</a:t>
            </a:r>
            <a:r>
              <a:rPr lang="zh-CN" altLang="en-US" dirty="0"/>
              <a:t>的借款页面、产品页面、还款页面、资金流转记录界面、个人征信页面以及消息界面；</a:t>
            </a:r>
            <a:r>
              <a:rPr lang="zh-CN" altLang="en-US" dirty="0">
                <a:solidFill>
                  <a:srgbClr val="FF0000"/>
                </a:solidFill>
              </a:rPr>
              <a:t>担保人</a:t>
            </a:r>
            <a:r>
              <a:rPr lang="zh-CN" altLang="en-US" dirty="0"/>
              <a:t>的担保请求页面；</a:t>
            </a:r>
            <a:r>
              <a:rPr lang="zh-CN" altLang="en-US" dirty="0">
                <a:solidFill>
                  <a:srgbClr val="FF0000"/>
                </a:solidFill>
              </a:rPr>
              <a:t>审核员</a:t>
            </a:r>
            <a:r>
              <a:rPr lang="zh-CN" altLang="en-US" dirty="0"/>
              <a:t>的审核界面和所有审核信息界面；</a:t>
            </a:r>
            <a:r>
              <a:rPr lang="zh-CN" altLang="en-US" dirty="0">
                <a:solidFill>
                  <a:srgbClr val="FF0000"/>
                </a:solidFill>
              </a:rPr>
              <a:t>管理员</a:t>
            </a:r>
            <a:r>
              <a:rPr lang="zh-CN" altLang="en-US" dirty="0"/>
              <a:t>的用户页面、产品页面和操作日志界面。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6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钟宇轩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/>
              <a:t>讨论及文档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参与</a:t>
            </a:r>
            <a:r>
              <a:rPr lang="zh-CN" altLang="en-US" dirty="0">
                <a:solidFill>
                  <a:srgbClr val="FF0000"/>
                </a:solidFill>
              </a:rPr>
              <a:t>概要设计文档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负责</a:t>
            </a:r>
            <a:r>
              <a:rPr lang="zh-CN" altLang="en-US" dirty="0">
                <a:solidFill>
                  <a:srgbClr val="FF0000"/>
                </a:solidFill>
              </a:rPr>
              <a:t>详细设计文档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参与平台前端页面以及与后台交互的开发：</a:t>
            </a:r>
            <a:endParaRPr lang="en-US" altLang="zh-CN" dirty="0"/>
          </a:p>
          <a:p>
            <a:pPr lvl="1"/>
            <a:r>
              <a:rPr lang="zh-CN" altLang="en-US" dirty="0"/>
              <a:t>主要参与负责的页面：提现页面，充值页面，审核员页面，部分页面的调试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11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吴淦民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/>
              <a:t>并编写需求分析文档借款人提现和投资人充值</a:t>
            </a:r>
            <a:r>
              <a:rPr lang="zh-CN" altLang="en-US" dirty="0" smtClean="0"/>
              <a:t>部分；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负责编写概要设计文档中的</a:t>
            </a:r>
            <a:r>
              <a:rPr lang="zh-CN" altLang="en-US" dirty="0">
                <a:solidFill>
                  <a:srgbClr val="FF0000"/>
                </a:solidFill>
              </a:rPr>
              <a:t>模块划分</a:t>
            </a:r>
            <a:r>
              <a:rPr lang="zh-CN" altLang="en-US" dirty="0"/>
              <a:t>部分的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负责后端</a:t>
            </a:r>
            <a:r>
              <a:rPr lang="zh-CN" altLang="en-US" dirty="0">
                <a:solidFill>
                  <a:srgbClr val="FF0000"/>
                </a:solidFill>
              </a:rPr>
              <a:t>担保人</a:t>
            </a:r>
            <a:r>
              <a:rPr lang="zh-CN" altLang="en-US" dirty="0"/>
              <a:t>模块的部分</a:t>
            </a:r>
            <a:r>
              <a:rPr lang="zh-CN" altLang="en-US" dirty="0" smtClean="0"/>
              <a:t>编码；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负责文档管理。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孙文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/>
              <a:t>并编写需求文档部分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负责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文档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负责前端页面新建借款、支付界面等页面的编写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91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林钊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36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时不我贷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文档编写及分工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系统演示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功能清单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14" y="1448656"/>
            <a:ext cx="7090210" cy="51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用户认证模块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注册：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用户输入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工号</a:t>
            </a:r>
            <a:r>
              <a:rPr kumimoji="1" lang="zh-CN" altLang="en-US" dirty="0" smtClean="0"/>
              <a:t>等</a:t>
            </a:r>
            <a:r>
              <a:rPr kumimoji="1" lang="zh-CN" altLang="en-US" dirty="0"/>
              <a:t>信息进行注册，</a:t>
            </a:r>
            <a:r>
              <a:rPr kumimoji="1" lang="zh-CN" altLang="en-US" dirty="0" smtClean="0"/>
              <a:t>工号等用户信息可通过</a:t>
            </a:r>
            <a:r>
              <a:rPr kumimoji="1" lang="zh-CN" altLang="en-US" dirty="0"/>
              <a:t>平台提供的管理员</a:t>
            </a:r>
            <a:r>
              <a:rPr kumimoji="1" lang="zh-CN" altLang="en-US" dirty="0" smtClean="0"/>
              <a:t>账号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提前导入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平台只提供</a:t>
            </a:r>
            <a:r>
              <a:rPr kumimoji="1" lang="zh-CN" altLang="en-US" dirty="0" smtClean="0">
                <a:solidFill>
                  <a:srgbClr val="FF0000"/>
                </a:solidFill>
              </a:rPr>
              <a:t>普通用户</a:t>
            </a:r>
            <a:r>
              <a:rPr kumimoji="1" lang="zh-CN" altLang="en-US" dirty="0" smtClean="0"/>
              <a:t>的注册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用户选择普通用户、担保人、审核员、管理员四种用户类型中的一种。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忘记密码：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用户可以通过验证</a:t>
            </a:r>
            <a:r>
              <a:rPr kumimoji="1" lang="zh-CN" altLang="en-US" dirty="0" smtClean="0">
                <a:solidFill>
                  <a:srgbClr val="FF0000"/>
                </a:solidFill>
              </a:rPr>
              <a:t>身份证号</a:t>
            </a:r>
            <a:r>
              <a:rPr kumimoji="1" lang="zh-CN" altLang="en-US" dirty="0" smtClean="0"/>
              <a:t>修改密码。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123344" y="58076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i="1" dirty="0" smtClean="0">
                <a:solidFill>
                  <a:srgbClr val="FF0000"/>
                </a:solidFill>
              </a:rPr>
              <a:t>亮点功能：</a:t>
            </a:r>
            <a:r>
              <a:rPr kumimoji="1" lang="zh-CN" altLang="en-US" b="1" i="1" smtClean="0">
                <a:solidFill>
                  <a:srgbClr val="FF0000"/>
                </a:solidFill>
              </a:rPr>
              <a:t>注册账号时，手机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号码的验证</a:t>
            </a:r>
            <a:endParaRPr kumimoji="1"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02876" y="472611"/>
            <a:ext cx="3183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测试账号：</a:t>
            </a:r>
            <a:r>
              <a:rPr kumimoji="1" lang="en-US" altLang="zh-CN" dirty="0" smtClean="0"/>
              <a:t>222222</a:t>
            </a:r>
          </a:p>
          <a:p>
            <a:r>
              <a:rPr kumimoji="1" lang="zh-CN" altLang="en-US" dirty="0" smtClean="0"/>
              <a:t>测试账号密码：</a:t>
            </a:r>
            <a:r>
              <a:rPr kumimoji="1" lang="en-US" altLang="zh-CN" dirty="0" smtClean="0"/>
              <a:t>222222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可用于注册的工号：</a:t>
            </a:r>
            <a:r>
              <a:rPr kumimoji="1" lang="en-US" altLang="zh-CN" dirty="0" smtClean="0"/>
              <a:t>SCUT009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时不我贷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系统演示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借款人模块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征信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用户填写征信资料，由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dirty="0" smtClean="0"/>
              <a:t>审核。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借款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用户提出贷款请求，由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dirty="0" smtClean="0"/>
              <a:t>审核。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查询</a:t>
            </a:r>
            <a:r>
              <a:rPr kumimoji="1" lang="zh-CN" altLang="en-US" dirty="0"/>
              <a:t>借款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还款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用户在每个月指定的日期之前还款。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87282" y="2287962"/>
            <a:ext cx="4366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 smtClean="0">
                <a:solidFill>
                  <a:srgbClr val="FF0000"/>
                </a:solidFill>
              </a:rPr>
              <a:t>亮点：</a:t>
            </a:r>
            <a:r>
              <a:rPr kumimoji="1" lang="zh-CN" altLang="en-US" b="1" i="1" dirty="0" smtClean="0"/>
              <a:t>征信和借款这两个功能的逻辑十分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完备</a:t>
            </a:r>
            <a:r>
              <a:rPr kumimoji="1" lang="zh-CN" altLang="en-US" b="1" i="1" dirty="0" smtClean="0"/>
              <a:t>，用户在借款之前需要填写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征信资料</a:t>
            </a:r>
            <a:r>
              <a:rPr kumimoji="1" lang="zh-CN" altLang="en-US" b="1" i="1" dirty="0" smtClean="0"/>
              <a:t>，可上传附件，征信资料由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b="1" i="1" dirty="0" smtClean="0"/>
              <a:t>进行审核，并进行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信用评级</a:t>
            </a:r>
            <a:r>
              <a:rPr kumimoji="1" lang="zh-CN" altLang="en-US" b="1" i="1" dirty="0" smtClean="0"/>
              <a:t>，审核员打分和其它资料一起形成最终的信用评级，这一信用评级会影响用户的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贷款额度</a:t>
            </a:r>
            <a:r>
              <a:rPr kumimoji="1" lang="zh-CN" altLang="en-US" b="1" i="1" dirty="0" smtClean="0"/>
              <a:t>。</a:t>
            </a:r>
            <a:endParaRPr kumimoji="1" lang="en-US" altLang="zh-CN" b="1" i="1" dirty="0" smtClean="0"/>
          </a:p>
          <a:p>
            <a:endParaRPr kumimoji="1" lang="en-US" altLang="zh-CN" b="1" i="1" dirty="0" smtClean="0"/>
          </a:p>
          <a:p>
            <a:r>
              <a:rPr kumimoji="1" lang="zh-CN" altLang="en-US" b="1" i="1" dirty="0" smtClean="0"/>
              <a:t>同样的，用户在提出借款请求后会有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b="1" i="1" dirty="0" smtClean="0"/>
              <a:t>来决定是否担保此次借款，若确定担保，在借款人还款逾期后，由平台垫付。</a:t>
            </a:r>
            <a:endParaRPr kumimoji="1" lang="en-US" altLang="zh-CN" b="1" i="1" dirty="0" smtClean="0"/>
          </a:p>
        </p:txBody>
      </p:sp>
    </p:spTree>
    <p:extLst>
      <p:ext uri="{BB962C8B-B14F-4D97-AF65-F5344CB8AC3E}">
        <p14:creationId xmlns:p14="http://schemas.microsoft.com/office/powerpoint/2010/main" val="6814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担保人模块及审核员模块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74204" cy="4351338"/>
          </a:xfrm>
        </p:spPr>
        <p:txBody>
          <a:bodyPr/>
          <a:lstStyle/>
          <a:p>
            <a:r>
              <a:rPr kumimoji="1" lang="zh-CN" altLang="en-US" dirty="0" smtClean="0"/>
              <a:t>担保人：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/>
              <a:t>处理担保请求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处理逾期记录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冻结银行账号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解冻银行账号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1825625"/>
            <a:ext cx="3374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审核员：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处理审核资料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查询历史审核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54831" y="5934423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担保人账号：</a:t>
            </a:r>
            <a:r>
              <a:rPr kumimoji="1" lang="en-US" altLang="zh-CN" dirty="0" smtClean="0"/>
              <a:t>111111</a:t>
            </a:r>
          </a:p>
          <a:p>
            <a:r>
              <a:rPr kumimoji="1" lang="zh-CN" altLang="en-US" dirty="0" smtClean="0"/>
              <a:t>密码：</a:t>
            </a:r>
            <a:r>
              <a:rPr kumimoji="1" lang="en-US" altLang="zh-CN" dirty="0" smtClean="0"/>
              <a:t>111111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27861" y="5934423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审核员账号：</a:t>
            </a:r>
            <a:r>
              <a:rPr kumimoji="1" lang="en-US" altLang="zh-CN" dirty="0" smtClean="0"/>
              <a:t>333333</a:t>
            </a:r>
          </a:p>
          <a:p>
            <a:r>
              <a:rPr kumimoji="1" lang="zh-CN" altLang="en-US" dirty="0" smtClean="0"/>
              <a:t>密码：</a:t>
            </a:r>
            <a:r>
              <a:rPr kumimoji="1" lang="en-US" altLang="zh-CN" dirty="0" smtClean="0"/>
              <a:t>333333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6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账号模块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充值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修改支付密码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373384" y="2260315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i="1" dirty="0" smtClean="0"/>
              <a:t>亮点：</a:t>
            </a:r>
            <a:r>
              <a:rPr kumimoji="1" lang="zh-CN" altLang="en-US" b="1" i="1" dirty="0"/>
              <a:t>支付密码的设计符合互联网风格，简洁明了。</a:t>
            </a:r>
          </a:p>
          <a:p>
            <a:r>
              <a:rPr kumimoji="1" lang="zh-CN" altLang="en-US" b="1" i="1" dirty="0" smtClean="0"/>
              <a:t>支付密码和账号密码均经过加密。</a:t>
            </a:r>
            <a:endParaRPr kumimoji="1" lang="zh-CN" altLang="en-US" b="1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3729519" y="573297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账号</a:t>
            </a:r>
            <a:r>
              <a:rPr kumimoji="1" lang="en-US" altLang="zh-CN" dirty="0" smtClean="0"/>
              <a:t>111111</a:t>
            </a:r>
            <a:r>
              <a:rPr kumimoji="1" lang="zh-CN" altLang="en-US" dirty="0" smtClean="0"/>
              <a:t>的支付密码：</a:t>
            </a:r>
            <a:r>
              <a:rPr kumimoji="1" lang="en-US" altLang="zh-CN" dirty="0" smtClean="0"/>
              <a:t>111111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7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时不我贷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文档编写及分工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系统演示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55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时不我贷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系统演示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5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文档</a:t>
            </a:r>
            <a:r>
              <a:rPr kumimoji="1" lang="zh-CN" altLang="en-US" dirty="0" smtClean="0"/>
              <a:t>编写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重要文档：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需求文档（戈峰）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设计文档（高转明、钟宇轩、许家乐）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概要设计文档（高转明）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详细设计（钟宇轩）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接口设计（许家乐）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数据模型（许家乐）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71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需求文档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 smtClean="0"/>
              <a:t>里程碑：</a:t>
            </a:r>
            <a:endParaRPr kumimoji="1" lang="en-US" altLang="zh-CN" sz="2400" dirty="0" smtClean="0"/>
          </a:p>
          <a:p>
            <a:pPr lvl="1"/>
            <a:r>
              <a:rPr kumimoji="1" lang="en-US" altLang="zh-CN" sz="1800" dirty="0" smtClean="0"/>
              <a:t>2019.06.07	</a:t>
            </a:r>
            <a:r>
              <a:rPr kumimoji="1" lang="zh-CN" altLang="en-US" sz="1800" dirty="0" smtClean="0"/>
              <a:t>戈峰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分配</a:t>
            </a:r>
            <a:r>
              <a:rPr kumimoji="1" lang="zh-CN" altLang="en-US" sz="1800" dirty="0" smtClean="0"/>
              <a:t>需求文档编写任务，每人编写至少两个功能的事件流</a:t>
            </a:r>
            <a:endParaRPr kumimoji="1" lang="en-US" altLang="zh-CN" sz="1800" dirty="0" smtClean="0"/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 smtClean="0"/>
              <a:t>2019.06.09	</a:t>
            </a:r>
            <a:r>
              <a:rPr kumimoji="1" lang="zh-CN" altLang="en-US" sz="1800" dirty="0" smtClean="0"/>
              <a:t>对成员编写的事件流进行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汇总</a:t>
            </a:r>
            <a:r>
              <a:rPr kumimoji="1" lang="zh-CN" altLang="en-US" sz="1800" dirty="0" smtClean="0"/>
              <a:t>，完成初版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需求文档</a:t>
            </a:r>
            <a:r>
              <a:rPr kumimoji="1" lang="en-US" altLang="zh-CN" sz="1800" dirty="0" smtClean="0"/>
              <a:t>v1.0</a:t>
            </a:r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 smtClean="0"/>
              <a:t>2019.06.09	</a:t>
            </a:r>
            <a:r>
              <a:rPr kumimoji="1" lang="zh-CN" altLang="en-US" sz="1800" dirty="0" smtClean="0"/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需求文档评审会议</a:t>
            </a:r>
            <a:r>
              <a:rPr kumimoji="1" lang="zh-CN" altLang="en-US" sz="1800" dirty="0" smtClean="0"/>
              <a:t>，全部成员一起研读需求文档并提出意见，并确定后端和前端人员分工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会议记录员：戈峰</a:t>
            </a:r>
            <a:endParaRPr kumimoji="1" lang="en-US" altLang="zh-CN" sz="1800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0000" y="113586"/>
            <a:ext cx="5438575" cy="62514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89" y="6438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功能划分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5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设计文档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里程碑：</a:t>
            </a:r>
            <a:endParaRPr kumimoji="1" lang="en-US" altLang="zh-CN" sz="2400" dirty="0" smtClean="0"/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 smtClean="0"/>
              <a:t>2019.06.12	</a:t>
            </a:r>
            <a:r>
              <a:rPr kumimoji="1" lang="zh-CN" altLang="en-US" sz="1800" dirty="0" smtClean="0"/>
              <a:t>高转明完成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系统逻辑架构</a:t>
            </a:r>
            <a:r>
              <a:rPr kumimoji="1" lang="zh-CN" altLang="en-US" sz="1800" dirty="0" smtClean="0"/>
              <a:t>的设计，完成初版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概要设计</a:t>
            </a:r>
            <a:r>
              <a:rPr kumimoji="1" lang="zh-CN" altLang="en-US" sz="1800" dirty="0" smtClean="0"/>
              <a:t>文档</a:t>
            </a:r>
            <a:r>
              <a:rPr kumimoji="1" lang="en-US" altLang="zh-CN" sz="1800" dirty="0" smtClean="0"/>
              <a:t>v1.0</a:t>
            </a:r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 smtClean="0"/>
              <a:t>2019.06.13	</a:t>
            </a:r>
            <a:r>
              <a:rPr kumimoji="1" lang="zh-CN" altLang="en-US" sz="1800" dirty="0" smtClean="0"/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概要设计文档评审会议</a:t>
            </a:r>
            <a:r>
              <a:rPr kumimoji="1" lang="zh-CN" altLang="en-US" sz="1800" dirty="0" smtClean="0"/>
              <a:t>，全部成员一起研读文档，张老师给出意见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会议记录员：戈峰</a:t>
            </a:r>
            <a:endParaRPr kumimoji="1"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98" y="936696"/>
            <a:ext cx="4397339" cy="1120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65" y="2691425"/>
            <a:ext cx="7835757" cy="30214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40330" y="60472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系统逻辑架构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83661" y="215493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本</a:t>
            </a:r>
            <a:r>
              <a:rPr kumimoji="1" lang="zh-CN" altLang="en-US" smtClean="0"/>
              <a:t>阶段所包含的文档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9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设计文档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里程碑：</a:t>
            </a:r>
            <a:endParaRPr kumimoji="1" lang="en-US" altLang="zh-CN" sz="2400" dirty="0" smtClean="0"/>
          </a:p>
          <a:p>
            <a:pPr lvl="1"/>
            <a:r>
              <a:rPr kumimoji="1" lang="en-US" altLang="zh-CN" sz="1800" dirty="0" smtClean="0"/>
              <a:t>2019.06.14	</a:t>
            </a:r>
            <a:r>
              <a:rPr kumimoji="1" lang="zh-CN" altLang="en-US" sz="1800" dirty="0" smtClean="0"/>
              <a:t>高</a:t>
            </a:r>
            <a:r>
              <a:rPr kumimoji="1" lang="zh-CN" altLang="en-US" sz="1800" dirty="0"/>
              <a:t>转明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分配详细</a:t>
            </a:r>
            <a:r>
              <a:rPr kumimoji="1" lang="zh-CN" altLang="en-US" sz="1800" dirty="0" smtClean="0"/>
              <a:t>设计</a:t>
            </a:r>
            <a:r>
              <a:rPr kumimoji="1" lang="zh-CN" altLang="en-US" sz="1800" dirty="0"/>
              <a:t>文档编写任务，后端编码人员每人负责至少两个模块的设计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 smtClean="0"/>
              <a:t>2019.06.15	</a:t>
            </a:r>
            <a:r>
              <a:rPr kumimoji="1" lang="zh-CN" altLang="en-US" sz="1800" dirty="0" smtClean="0"/>
              <a:t>钟宇轩对所有模块设计进行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汇总</a:t>
            </a:r>
            <a:r>
              <a:rPr kumimoji="1" lang="zh-CN" altLang="en-US" sz="1800" dirty="0" smtClean="0"/>
              <a:t>，完成初版详细设计文档</a:t>
            </a:r>
            <a:r>
              <a:rPr kumimoji="1" lang="en-US" altLang="zh-CN" sz="1800" dirty="0" smtClean="0"/>
              <a:t>v1.0</a:t>
            </a:r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 smtClean="0"/>
              <a:t>2019.06.16	</a:t>
            </a:r>
            <a:r>
              <a:rPr kumimoji="1" lang="zh-CN" altLang="en-US" sz="1800" dirty="0" smtClean="0"/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详细设计文档评审会议</a:t>
            </a:r>
            <a:r>
              <a:rPr kumimoji="1" lang="zh-CN" altLang="en-US" sz="1800" dirty="0" smtClean="0"/>
              <a:t>，全部成员一起研读文档并提出意见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会议记录员：戈峰</a:t>
            </a:r>
            <a:endParaRPr kumimoji="1" lang="en-US" altLang="zh-CN" sz="18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285591" y="206993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本</a:t>
            </a:r>
            <a:r>
              <a:rPr kumimoji="1" lang="zh-CN" altLang="en-US" smtClean="0"/>
              <a:t>阶段所包含的文档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48765" y="644395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详细设计</a:t>
            </a:r>
            <a:r>
              <a:rPr kumimoji="1" lang="zh-CN" altLang="en-US" smtClean="0"/>
              <a:t>文档目录结构</a:t>
            </a:r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40" y="212188"/>
            <a:ext cx="4269902" cy="17797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72" y="2800790"/>
            <a:ext cx="4428061" cy="32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编码分工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39775" y="1256985"/>
            <a:ext cx="5157787" cy="823912"/>
          </a:xfrm>
        </p:spPr>
        <p:txBody>
          <a:bodyPr/>
          <a:lstStyle/>
          <a:p>
            <a:r>
              <a:rPr kumimoji="1" lang="zh-CN" altLang="en-US" dirty="0"/>
              <a:t>前端：谷明政、林钊、孙文、钟宇</a:t>
            </a:r>
            <a:r>
              <a:rPr kumimoji="1" lang="zh-CN" altLang="en-US" dirty="0" smtClean="0"/>
              <a:t>轩</a:t>
            </a:r>
            <a:endParaRPr kumimoji="1"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5997575" y="1261533"/>
            <a:ext cx="5622497" cy="823912"/>
          </a:xfrm>
        </p:spPr>
        <p:txBody>
          <a:bodyPr/>
          <a:lstStyle/>
          <a:p>
            <a:r>
              <a:rPr kumimoji="1" lang="zh-CN" altLang="en-US" dirty="0"/>
              <a:t>后端：许家乐、高转明、戈</a:t>
            </a:r>
            <a:r>
              <a:rPr kumimoji="1" lang="zh-CN" altLang="en-US"/>
              <a:t>峰</a:t>
            </a:r>
            <a:r>
              <a:rPr kumimoji="1" lang="zh-CN" altLang="en-US" smtClean="0"/>
              <a:t>、吴淦民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47" y="2370761"/>
            <a:ext cx="4819241" cy="44098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2933" y="11232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（以下按工作量大小排序）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8" y="2036710"/>
            <a:ext cx="4430855" cy="48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戈峰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负责</a:t>
            </a:r>
            <a:r>
              <a:rPr kumimoji="1" lang="zh-CN" altLang="en-US" dirty="0" smtClean="0">
                <a:solidFill>
                  <a:srgbClr val="FF0000"/>
                </a:solidFill>
              </a:rPr>
              <a:t>需求文档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统筹</a:t>
            </a:r>
            <a:r>
              <a:rPr kumimoji="1" lang="zh-CN" altLang="en-US" dirty="0" smtClean="0"/>
              <a:t>与编写；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参与</a:t>
            </a:r>
            <a:r>
              <a:rPr kumimoji="1" lang="zh-CN" altLang="en-US" dirty="0" smtClean="0">
                <a:solidFill>
                  <a:srgbClr val="FF0000"/>
                </a:solidFill>
              </a:rPr>
              <a:t>详细设计文档</a:t>
            </a:r>
            <a:r>
              <a:rPr kumimoji="1" lang="zh-CN" altLang="en-US" dirty="0" smtClean="0"/>
              <a:t>相关模块的编写；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负责后端代码的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用户认证模块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管理员模块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投资者模块；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负责项目整体的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统筹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4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890</Words>
  <Application>Microsoft Macintosh PowerPoint</Application>
  <PresentationFormat>宽屏</PresentationFormat>
  <Paragraphs>192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DengXian</vt:lpstr>
      <vt:lpstr>DengXian Light</vt:lpstr>
      <vt:lpstr>Arial</vt:lpstr>
      <vt:lpstr>Office 主题</vt:lpstr>
      <vt:lpstr>时不我贷</vt:lpstr>
      <vt:lpstr>时不我贷</vt:lpstr>
      <vt:lpstr>时不我贷</vt:lpstr>
      <vt:lpstr>文档编写</vt:lpstr>
      <vt:lpstr>需求文档</vt:lpstr>
      <vt:lpstr>设计文档</vt:lpstr>
      <vt:lpstr>设计文档</vt:lpstr>
      <vt:lpstr>编码分工</vt:lpstr>
      <vt:lpstr>戈峰</vt:lpstr>
      <vt:lpstr>高转明</vt:lpstr>
      <vt:lpstr>许家乐</vt:lpstr>
      <vt:lpstr>谷明政</vt:lpstr>
      <vt:lpstr>钟宇轩</vt:lpstr>
      <vt:lpstr>吴淦民</vt:lpstr>
      <vt:lpstr>孙文</vt:lpstr>
      <vt:lpstr>林钊</vt:lpstr>
      <vt:lpstr>时不我贷</vt:lpstr>
      <vt:lpstr>功能清单</vt:lpstr>
      <vt:lpstr>用户认证模块</vt:lpstr>
      <vt:lpstr>借款人模块</vt:lpstr>
      <vt:lpstr>担保人模块及审核员模块</vt:lpstr>
      <vt:lpstr>账号模块</vt:lpstr>
      <vt:lpstr>时不我贷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时不我贷</dc:title>
  <dc:creator>scut scut</dc:creator>
  <cp:lastModifiedBy>scut scut</cp:lastModifiedBy>
  <cp:revision>28</cp:revision>
  <dcterms:created xsi:type="dcterms:W3CDTF">2019-07-09T01:24:53Z</dcterms:created>
  <dcterms:modified xsi:type="dcterms:W3CDTF">2019-07-09T08:22:11Z</dcterms:modified>
</cp:coreProperties>
</file>