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1_9162B60E.xml" ContentType="application/vnd.ms-powerpoint.comments+xml"/>
  <Override PartName="/ppt/notesSlides/notesSlide2.xml" ContentType="application/vnd.openxmlformats-officedocument.presentationml.notesSlide+xml"/>
  <Override PartName="/ppt/comments/modernComment_102_61C82218.xml" ContentType="application/vnd.ms-powerpoint.comments+xml"/>
  <Override PartName="/ppt/notesSlides/notesSlide3.xml" ContentType="application/vnd.openxmlformats-officedocument.presentationml.notesSlide+xml"/>
  <Override PartName="/ppt/comments/modernComment_103_1C29331A.xml" ContentType="application/vnd.ms-powerpoint.comments+xml"/>
  <Override PartName="/ppt/notesSlides/notesSlide4.xml" ContentType="application/vnd.openxmlformats-officedocument.presentationml.notesSlide+xml"/>
  <Override PartName="/ppt/comments/modernComment_104_D2661257.xml" ContentType="application/vnd.ms-powerpoint.comments+xml"/>
  <Override PartName="/ppt/notesSlides/notesSlide5.xml" ContentType="application/vnd.openxmlformats-officedocument.presentationml.notesSlide+xml"/>
  <Override PartName="/ppt/comments/modernComment_105_F907F8A1.xml" ContentType="application/vnd.ms-powerpoint.comments+xml"/>
  <Override PartName="/ppt/notesSlides/notesSlide6.xml" ContentType="application/vnd.openxmlformats-officedocument.presentationml.notesSlide+xml"/>
  <Override PartName="/ppt/comments/modernComment_106_A349D710.xml" ContentType="application/vnd.ms-powerpoint.comments+xml"/>
  <Override PartName="/ppt/notesSlides/notesSlide7.xml" ContentType="application/vnd.openxmlformats-officedocument.presentationml.notesSlide+xml"/>
  <Override PartName="/ppt/comments/modernComment_107_F8E0A19B.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658F803-A6A2-382A-29D9-655943716D7D}" name="穎萱 陳" initials="穎陳" userId="58123ce7d1eec4d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26F33"/>
    <a:srgbClr val="D15E15"/>
    <a:srgbClr val="206D30"/>
    <a:srgbClr val="FFC408"/>
    <a:srgbClr val="0C4842"/>
    <a:srgbClr val="FEFA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9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modernComment_101_9162B60E.xml><?xml version="1.0" encoding="utf-8"?>
<p188:cmLst xmlns:a="http://schemas.openxmlformats.org/drawingml/2006/main" xmlns:r="http://schemas.openxmlformats.org/officeDocument/2006/relationships" xmlns:p188="http://schemas.microsoft.com/office/powerpoint/2018/8/main">
  <p188:cm id="{1E13B0B1-E807-4B5D-802F-0C2724DBC660}" authorId="{6658F803-A6A2-382A-29D9-655943716D7D}" created="2024-11-01T03:41:45.543">
    <pc:sldMkLst xmlns:pc="http://schemas.microsoft.com/office/powerpoint/2013/main/command">
      <pc:docMk/>
      <pc:sldMk cId="2439165454" sldId="257"/>
    </pc:sldMkLst>
    <p188:txBody>
      <a:bodyPr/>
      <a:lstStyle/>
      <a:p>
        <a:r>
          <a:rPr lang="zh-TW" altLang="en-US"/>
          <a:t>我是“那個什麼星”的一個普通居民柑橘，我們星球上的人主要為殖民母星生產零件。每天的生活就是在生產線上敲敲打打，日復一日。</a:t>
        </a:r>
      </a:p>
    </p188:txBody>
  </p188:cm>
</p188:cmLst>
</file>

<file path=ppt/comments/modernComment_102_61C82218.xml><?xml version="1.0" encoding="utf-8"?>
<p188:cmLst xmlns:a="http://schemas.openxmlformats.org/drawingml/2006/main" xmlns:r="http://schemas.openxmlformats.org/officeDocument/2006/relationships" xmlns:p188="http://schemas.microsoft.com/office/powerpoint/2018/8/main">
  <p188:cm id="{DB0A959C-A042-48C7-8665-764479A46266}" authorId="{6658F803-A6A2-382A-29D9-655943716D7D}" created="2024-11-01T03:41:58.244">
    <pc:sldMkLst xmlns:pc="http://schemas.microsoft.com/office/powerpoint/2013/main/command">
      <pc:docMk/>
      <pc:sldMk cId="1640505880" sldId="258"/>
    </pc:sldMkLst>
    <p188:txBody>
      <a:bodyPr/>
      <a:lstStyle/>
      <a:p>
        <a:r>
          <a:rPr lang="zh-TW" altLang="en-US"/>
          <a:t>有一天，因為實在太無聊，我敲著敲著居然睡著了，結果被監控機器人發現。警鈴突然響起，嚇得我趕緊逃跑。</a:t>
        </a:r>
      </a:p>
    </p188:txBody>
  </p188:cm>
</p188:cmLst>
</file>

<file path=ppt/comments/modernComment_103_1C29331A.xml><?xml version="1.0" encoding="utf-8"?>
<p188:cmLst xmlns:a="http://schemas.openxmlformats.org/drawingml/2006/main" xmlns:r="http://schemas.openxmlformats.org/officeDocument/2006/relationships" xmlns:p188="http://schemas.microsoft.com/office/powerpoint/2018/8/main">
  <p188:cm id="{7D63F71E-9C62-428C-BF0A-5D9095642343}" authorId="{6658F803-A6A2-382A-29D9-655943716D7D}" created="2024-11-01T03:42:23.297">
    <pc:sldMkLst xmlns:pc="http://schemas.microsoft.com/office/powerpoint/2013/main/command">
      <pc:docMk/>
      <pc:sldMk cId="472462106" sldId="259"/>
    </pc:sldMkLst>
    <p188:replyLst>
      <p188:reply id="{045ED88B-BD4D-4E36-B44D-6AE0A0EA6468}" authorId="{6658F803-A6A2-382A-29D9-655943716D7D}" created="2024-11-01T06:19:40.399">
        <p188:txBody>
          <a:bodyPr/>
          <a:lstStyle/>
          <a:p>
            <a:r>
              <a:rPr lang="zh-TW" altLang="en-US"/>
              <a:t>copilot好像不能一直生成相似主題的圖片，會顯示:很抱歉，我無法產生該影像。請再試一次。所以無法生成在工廠的圖片</a:t>
            </a:r>
          </a:p>
        </p188:txBody>
      </p188:reply>
    </p188:replyLst>
    <p188:txBody>
      <a:bodyPr/>
      <a:lstStyle/>
      <a:p>
        <a:r>
          <a:rPr lang="zh-TW" altLang="en-US"/>
          <a:t>我奮力往外衝，想躲開監控，沒想到一個腳滑，竟然滑進了運送貨品的時空隧道。</a:t>
        </a:r>
      </a:p>
    </p188:txBody>
  </p188:cm>
</p188:cmLst>
</file>

<file path=ppt/comments/modernComment_104_D2661257.xml><?xml version="1.0" encoding="utf-8"?>
<p188:cmLst xmlns:a="http://schemas.openxmlformats.org/drawingml/2006/main" xmlns:r="http://schemas.openxmlformats.org/officeDocument/2006/relationships" xmlns:p188="http://schemas.microsoft.com/office/powerpoint/2018/8/main">
  <p188:cm id="{6C870FBE-1610-4370-A7B5-3FDCCD4EFBE2}" authorId="{6658F803-A6A2-382A-29D9-655943716D7D}" created="2024-11-01T03:42:37.814">
    <pc:sldMkLst xmlns:pc="http://schemas.microsoft.com/office/powerpoint/2013/main/command">
      <pc:docMk/>
      <pc:sldMk cId="3529904727" sldId="260"/>
    </pc:sldMkLst>
    <p188:txBody>
      <a:bodyPr/>
      <a:lstStyle/>
      <a:p>
        <a:r>
          <a:rPr lang="zh-TW" altLang="en-US"/>
          <a:t>等我醒來時，發現自己已經到了地球。</a:t>
        </a:r>
      </a:p>
    </p188:txBody>
  </p188:cm>
</p188:cmLst>
</file>

<file path=ppt/comments/modernComment_105_F907F8A1.xml><?xml version="1.0" encoding="utf-8"?>
<p188:cmLst xmlns:a="http://schemas.openxmlformats.org/drawingml/2006/main" xmlns:r="http://schemas.openxmlformats.org/officeDocument/2006/relationships" xmlns:p188="http://schemas.microsoft.com/office/powerpoint/2018/8/main">
  <p188:cm id="{69B16803-4903-40A5-B6EC-AEB9DC4AD91A}" authorId="{6658F803-A6A2-382A-29D9-655943716D7D}" created="2024-11-01T03:42:51.454">
    <pc:sldMkLst xmlns:pc="http://schemas.microsoft.com/office/powerpoint/2013/main/command">
      <pc:docMk/>
      <pc:sldMk cId="4178049185" sldId="261"/>
    </pc:sldMkLst>
    <p188:replyLst>
      <p188:reply id="{A771F309-560C-4A92-8082-73289F8DBC91}" authorId="{6658F803-A6A2-382A-29D9-655943716D7D}" created="2024-11-01T07:07:28.995">
        <p188:txBody>
          <a:bodyPr/>
          <a:lstStyle/>
          <a:p>
            <a:r>
              <a:rPr lang="zh-TW" altLang="en-US"/>
              <a:t>因為copilot死活生不出來只好用pixai</a:t>
            </a:r>
          </a:p>
        </p188:txBody>
      </p188:reply>
    </p188:replyLst>
    <p188:txBody>
      <a:bodyPr/>
      <a:lstStyle/>
      <a:p>
        <a:r>
          <a:rPr lang="zh-TW" altLang="en-US"/>
          <a:t>還好我遇上了當地的宇宙人協會，他們理解我的情況，於是收留了我。</a:t>
        </a:r>
      </a:p>
    </p188:txBody>
  </p188:cm>
</p188:cmLst>
</file>

<file path=ppt/comments/modernComment_106_A349D710.xml><?xml version="1.0" encoding="utf-8"?>
<p188:cmLst xmlns:a="http://schemas.openxmlformats.org/drawingml/2006/main" xmlns:r="http://schemas.openxmlformats.org/officeDocument/2006/relationships" xmlns:p188="http://schemas.microsoft.com/office/powerpoint/2018/8/main">
  <p188:cm id="{844A5B2C-0924-4BDF-AB73-7FD88DF436F9}" authorId="{6658F803-A6A2-382A-29D9-655943716D7D}" created="2024-11-01T03:43:02.814">
    <pc:sldMkLst xmlns:pc="http://schemas.microsoft.com/office/powerpoint/2013/main/command">
      <pc:docMk/>
      <pc:sldMk cId="2739525392" sldId="262"/>
    </pc:sldMkLst>
    <p188:txBody>
      <a:bodyPr/>
      <a:lstStyle/>
      <a:p>
        <a:r>
          <a:rPr lang="zh-TW" altLang="en-US"/>
          <a:t>原本只是基層員工的我，突然在地球展開了全新的人生，成為了一名外星訪客。
</a:t>
        </a:r>
      </a:p>
    </p188:txBody>
  </p188:cm>
</p188:cmLst>
</file>

<file path=ppt/comments/modernComment_107_F8E0A19B.xml><?xml version="1.0" encoding="utf-8"?>
<p188:cmLst xmlns:a="http://schemas.openxmlformats.org/drawingml/2006/main" xmlns:r="http://schemas.openxmlformats.org/officeDocument/2006/relationships" xmlns:p188="http://schemas.microsoft.com/office/powerpoint/2018/8/main">
  <p188:cm id="{C7A01ABA-C067-400C-A8C9-E1E42FB89207}" authorId="{6658F803-A6A2-382A-29D9-655943716D7D}" created="2024-11-01T03:43:15.583">
    <pc:sldMkLst xmlns:pc="http://schemas.microsoft.com/office/powerpoint/2013/main/command">
      <pc:docMk/>
      <pc:sldMk cId="4175471003" sldId="263"/>
    </pc:sldMkLst>
    <p188:txBody>
      <a:bodyPr/>
      <a:lstStyle/>
      <a:p>
        <a:r>
          <a:rPr lang="zh-TW" altLang="en-US"/>
          <a:t>於是，我開始適應這裡的生活，結束了在“那個什麼星”上枯燥的日子，踏上了地球的新旅程。</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A9430-25EE-4307-BA07-615444823A66}" type="datetimeFigureOut">
              <a:rPr lang="zh-TW" altLang="en-US" smtClean="0"/>
              <a:t>2024/11/1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1A7BE5-0309-4ABB-B2C2-440E8B0154FB}" type="slidenum">
              <a:rPr lang="zh-TW" altLang="en-US" smtClean="0"/>
              <a:t>‹#›</a:t>
            </a:fld>
            <a:endParaRPr lang="zh-TW" altLang="en-US"/>
          </a:p>
        </p:txBody>
      </p:sp>
    </p:spTree>
    <p:extLst>
      <p:ext uri="{BB962C8B-B14F-4D97-AF65-F5344CB8AC3E}">
        <p14:creationId xmlns:p14="http://schemas.microsoft.com/office/powerpoint/2010/main" val="2801181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282523"/>
                </a:solidFill>
                <a:effectLst/>
                <a:latin typeface="Ginto"/>
              </a:rPr>
              <a:t>日本動畫風格 黑色短髮黃瞳少女身穿紅色連帽長袖衣在工廠生產線上工作</a:t>
            </a:r>
            <a:endParaRPr lang="zh-TW" altLang="en-US" dirty="0"/>
          </a:p>
        </p:txBody>
      </p:sp>
      <p:sp>
        <p:nvSpPr>
          <p:cNvPr id="4" name="投影片編號版面配置區 3"/>
          <p:cNvSpPr>
            <a:spLocks noGrp="1"/>
          </p:cNvSpPr>
          <p:nvPr>
            <p:ph type="sldNum" sz="quarter" idx="5"/>
          </p:nvPr>
        </p:nvSpPr>
        <p:spPr/>
        <p:txBody>
          <a:bodyPr/>
          <a:lstStyle/>
          <a:p>
            <a:fld id="{EA1A7BE5-0309-4ABB-B2C2-440E8B0154FB}" type="slidenum">
              <a:rPr lang="zh-TW" altLang="en-US" smtClean="0"/>
              <a:t>2</a:t>
            </a:fld>
            <a:endParaRPr lang="zh-TW" altLang="en-US"/>
          </a:p>
        </p:txBody>
      </p:sp>
    </p:spTree>
    <p:extLst>
      <p:ext uri="{BB962C8B-B14F-4D97-AF65-F5344CB8AC3E}">
        <p14:creationId xmlns:p14="http://schemas.microsoft.com/office/powerpoint/2010/main" val="1031850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282523"/>
                </a:solidFill>
                <a:effectLst/>
                <a:latin typeface="Ginto"/>
              </a:rPr>
              <a:t>日本動畫風格 黑色短髮黃瞳少女身穿紅色連帽長袖衣在工廠中緊張地跑步</a:t>
            </a:r>
            <a:endParaRPr lang="zh-TW" altLang="en-US" dirty="0"/>
          </a:p>
        </p:txBody>
      </p:sp>
      <p:sp>
        <p:nvSpPr>
          <p:cNvPr id="4" name="投影片編號版面配置區 3"/>
          <p:cNvSpPr>
            <a:spLocks noGrp="1"/>
          </p:cNvSpPr>
          <p:nvPr>
            <p:ph type="sldNum" sz="quarter" idx="5"/>
          </p:nvPr>
        </p:nvSpPr>
        <p:spPr/>
        <p:txBody>
          <a:bodyPr/>
          <a:lstStyle/>
          <a:p>
            <a:fld id="{EA1A7BE5-0309-4ABB-B2C2-440E8B0154FB}" type="slidenum">
              <a:rPr lang="zh-TW" altLang="en-US" smtClean="0"/>
              <a:t>3</a:t>
            </a:fld>
            <a:endParaRPr lang="zh-TW" altLang="en-US"/>
          </a:p>
        </p:txBody>
      </p:sp>
    </p:spTree>
    <p:extLst>
      <p:ext uri="{BB962C8B-B14F-4D97-AF65-F5344CB8AC3E}">
        <p14:creationId xmlns:p14="http://schemas.microsoft.com/office/powerpoint/2010/main" val="1324268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282523"/>
                </a:solidFill>
                <a:effectLst/>
                <a:latin typeface="Ginto"/>
              </a:rPr>
              <a:t>日本動畫風格 黑色短髮黃瞳少女身穿紅色連帽長袖衣在宇宙中漂浮</a:t>
            </a:r>
            <a:endParaRPr lang="zh-TW" altLang="en-US" dirty="0"/>
          </a:p>
        </p:txBody>
      </p:sp>
      <p:sp>
        <p:nvSpPr>
          <p:cNvPr id="4" name="投影片編號版面配置區 3"/>
          <p:cNvSpPr>
            <a:spLocks noGrp="1"/>
          </p:cNvSpPr>
          <p:nvPr>
            <p:ph type="sldNum" sz="quarter" idx="5"/>
          </p:nvPr>
        </p:nvSpPr>
        <p:spPr/>
        <p:txBody>
          <a:bodyPr/>
          <a:lstStyle/>
          <a:p>
            <a:fld id="{EA1A7BE5-0309-4ABB-B2C2-440E8B0154FB}" type="slidenum">
              <a:rPr lang="zh-TW" altLang="en-US" smtClean="0"/>
              <a:t>4</a:t>
            </a:fld>
            <a:endParaRPr lang="zh-TW" altLang="en-US"/>
          </a:p>
        </p:txBody>
      </p:sp>
    </p:spTree>
    <p:extLst>
      <p:ext uri="{BB962C8B-B14F-4D97-AF65-F5344CB8AC3E}">
        <p14:creationId xmlns:p14="http://schemas.microsoft.com/office/powerpoint/2010/main" val="3229073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282523"/>
                </a:solidFill>
                <a:effectLst/>
                <a:latin typeface="Ginto"/>
              </a:rPr>
              <a:t>日本動畫風格 黑色短髮黃瞳少女身穿紅色連帽長袖衣跌坐在馬路邊</a:t>
            </a:r>
            <a:endParaRPr lang="zh-TW" altLang="en-US" dirty="0"/>
          </a:p>
        </p:txBody>
      </p:sp>
      <p:sp>
        <p:nvSpPr>
          <p:cNvPr id="4" name="投影片編號版面配置區 3"/>
          <p:cNvSpPr>
            <a:spLocks noGrp="1"/>
          </p:cNvSpPr>
          <p:nvPr>
            <p:ph type="sldNum" sz="quarter" idx="5"/>
          </p:nvPr>
        </p:nvSpPr>
        <p:spPr/>
        <p:txBody>
          <a:bodyPr/>
          <a:lstStyle/>
          <a:p>
            <a:fld id="{EA1A7BE5-0309-4ABB-B2C2-440E8B0154FB}" type="slidenum">
              <a:rPr lang="zh-TW" altLang="en-US" smtClean="0"/>
              <a:t>5</a:t>
            </a:fld>
            <a:endParaRPr lang="zh-TW" altLang="en-US"/>
          </a:p>
        </p:txBody>
      </p:sp>
    </p:spTree>
    <p:extLst>
      <p:ext uri="{BB962C8B-B14F-4D97-AF65-F5344CB8AC3E}">
        <p14:creationId xmlns:p14="http://schemas.microsoft.com/office/powerpoint/2010/main" val="2919746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000000"/>
                </a:solidFill>
                <a:effectLst/>
                <a:latin typeface="inherit"/>
              </a:rPr>
              <a:t>請幫我生成 日本動畫風格黑色短髮黃瞳少女身穿紅色連帽衣 和一群人聊天</a:t>
            </a:r>
          </a:p>
          <a:p>
            <a:endParaRPr lang="zh-TW" altLang="en-US" dirty="0"/>
          </a:p>
        </p:txBody>
      </p:sp>
      <p:sp>
        <p:nvSpPr>
          <p:cNvPr id="4" name="投影片編號版面配置區 3"/>
          <p:cNvSpPr>
            <a:spLocks noGrp="1"/>
          </p:cNvSpPr>
          <p:nvPr>
            <p:ph type="sldNum" sz="quarter" idx="5"/>
          </p:nvPr>
        </p:nvSpPr>
        <p:spPr/>
        <p:txBody>
          <a:bodyPr/>
          <a:lstStyle/>
          <a:p>
            <a:fld id="{EA1A7BE5-0309-4ABB-B2C2-440E8B0154FB}" type="slidenum">
              <a:rPr lang="zh-TW" altLang="en-US" smtClean="0"/>
              <a:t>6</a:t>
            </a:fld>
            <a:endParaRPr lang="zh-TW" altLang="en-US"/>
          </a:p>
        </p:txBody>
      </p:sp>
    </p:spTree>
    <p:extLst>
      <p:ext uri="{BB962C8B-B14F-4D97-AF65-F5344CB8AC3E}">
        <p14:creationId xmlns:p14="http://schemas.microsoft.com/office/powerpoint/2010/main" val="3376850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282523"/>
                </a:solidFill>
                <a:effectLst/>
                <a:latin typeface="Ginto"/>
              </a:rPr>
              <a:t>請幫我生成日本動畫風格身穿紅色連帽衣有黑色短髮黃色眼睛的少女在路上走</a:t>
            </a:r>
            <a:endParaRPr lang="zh-TW" altLang="en-US" dirty="0"/>
          </a:p>
        </p:txBody>
      </p:sp>
      <p:sp>
        <p:nvSpPr>
          <p:cNvPr id="4" name="投影片編號版面配置區 3"/>
          <p:cNvSpPr>
            <a:spLocks noGrp="1"/>
          </p:cNvSpPr>
          <p:nvPr>
            <p:ph type="sldNum" sz="quarter" idx="5"/>
          </p:nvPr>
        </p:nvSpPr>
        <p:spPr/>
        <p:txBody>
          <a:bodyPr/>
          <a:lstStyle/>
          <a:p>
            <a:fld id="{EA1A7BE5-0309-4ABB-B2C2-440E8B0154FB}" type="slidenum">
              <a:rPr lang="zh-TW" altLang="en-US" smtClean="0"/>
              <a:t>7</a:t>
            </a:fld>
            <a:endParaRPr lang="zh-TW" altLang="en-US"/>
          </a:p>
        </p:txBody>
      </p:sp>
    </p:spTree>
    <p:extLst>
      <p:ext uri="{BB962C8B-B14F-4D97-AF65-F5344CB8AC3E}">
        <p14:creationId xmlns:p14="http://schemas.microsoft.com/office/powerpoint/2010/main" val="2443895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282523"/>
                </a:solidFill>
                <a:effectLst/>
                <a:latin typeface="Ginto"/>
              </a:rPr>
              <a:t>請幫我生成日本動畫風格身穿紅色連帽衣有黑色短髮黃色眼睛的少女站在地球上</a:t>
            </a:r>
            <a:endParaRPr lang="zh-TW" altLang="en-US" dirty="0"/>
          </a:p>
        </p:txBody>
      </p:sp>
      <p:sp>
        <p:nvSpPr>
          <p:cNvPr id="4" name="投影片編號版面配置區 3"/>
          <p:cNvSpPr>
            <a:spLocks noGrp="1"/>
          </p:cNvSpPr>
          <p:nvPr>
            <p:ph type="sldNum" sz="quarter" idx="5"/>
          </p:nvPr>
        </p:nvSpPr>
        <p:spPr/>
        <p:txBody>
          <a:bodyPr/>
          <a:lstStyle/>
          <a:p>
            <a:fld id="{EA1A7BE5-0309-4ABB-B2C2-440E8B0154FB}" type="slidenum">
              <a:rPr lang="zh-TW" altLang="en-US" smtClean="0"/>
              <a:t>8</a:t>
            </a:fld>
            <a:endParaRPr lang="zh-TW" altLang="en-US"/>
          </a:p>
        </p:txBody>
      </p:sp>
    </p:spTree>
    <p:extLst>
      <p:ext uri="{BB962C8B-B14F-4D97-AF65-F5344CB8AC3E}">
        <p14:creationId xmlns:p14="http://schemas.microsoft.com/office/powerpoint/2010/main" val="248860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2A2F82-994A-AB3E-F956-EF93E643A7B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13BC7F2B-DE4B-8E7A-0FD3-B7210CCB32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20E52B6-CA71-F68F-9E34-CD5B037322B9}"/>
              </a:ext>
            </a:extLst>
          </p:cNvPr>
          <p:cNvSpPr>
            <a:spLocks noGrp="1"/>
          </p:cNvSpPr>
          <p:nvPr>
            <p:ph type="dt" sz="half" idx="10"/>
          </p:nvPr>
        </p:nvSpPr>
        <p:spPr/>
        <p:txBody>
          <a:bodyPr/>
          <a:lstStyle/>
          <a:p>
            <a:fld id="{A5A42BAC-EA54-449E-AC26-F9491E1FD411}" type="datetimeFigureOut">
              <a:rPr lang="zh-TW" altLang="en-US" smtClean="0"/>
              <a:t>2024/11/1</a:t>
            </a:fld>
            <a:endParaRPr lang="zh-TW" altLang="en-US"/>
          </a:p>
        </p:txBody>
      </p:sp>
      <p:sp>
        <p:nvSpPr>
          <p:cNvPr id="5" name="頁尾版面配置區 4">
            <a:extLst>
              <a:ext uri="{FF2B5EF4-FFF2-40B4-BE49-F238E27FC236}">
                <a16:creationId xmlns:a16="http://schemas.microsoft.com/office/drawing/2014/main" id="{1C862A7A-3CB3-88AC-375A-0D8EB6D80A0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93BD9FF-DDC9-5B90-F333-F607EF88A82E}"/>
              </a:ext>
            </a:extLst>
          </p:cNvPr>
          <p:cNvSpPr>
            <a:spLocks noGrp="1"/>
          </p:cNvSpPr>
          <p:nvPr>
            <p:ph type="sldNum" sz="quarter" idx="12"/>
          </p:nvPr>
        </p:nvSpPr>
        <p:spPr/>
        <p:txBody>
          <a:bodyPr/>
          <a:lstStyle/>
          <a:p>
            <a:fld id="{B8CCA854-3F1C-458D-8D43-4E1CF4B32B4F}" type="slidenum">
              <a:rPr lang="zh-TW" altLang="en-US" smtClean="0"/>
              <a:t>‹#›</a:t>
            </a:fld>
            <a:endParaRPr lang="zh-TW" altLang="en-US"/>
          </a:p>
        </p:txBody>
      </p:sp>
    </p:spTree>
    <p:extLst>
      <p:ext uri="{BB962C8B-B14F-4D97-AF65-F5344CB8AC3E}">
        <p14:creationId xmlns:p14="http://schemas.microsoft.com/office/powerpoint/2010/main" val="818363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D537D0-58B7-49CD-F21F-48871CA4FBC0}"/>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8C86E0F9-E717-E45D-06BE-77E29282B806}"/>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109BDEA-77F1-A7BB-5E7D-0A6E7FB745D5}"/>
              </a:ext>
            </a:extLst>
          </p:cNvPr>
          <p:cNvSpPr>
            <a:spLocks noGrp="1"/>
          </p:cNvSpPr>
          <p:nvPr>
            <p:ph type="dt" sz="half" idx="10"/>
          </p:nvPr>
        </p:nvSpPr>
        <p:spPr/>
        <p:txBody>
          <a:bodyPr/>
          <a:lstStyle/>
          <a:p>
            <a:fld id="{A5A42BAC-EA54-449E-AC26-F9491E1FD411}" type="datetimeFigureOut">
              <a:rPr lang="zh-TW" altLang="en-US" smtClean="0"/>
              <a:t>2024/11/1</a:t>
            </a:fld>
            <a:endParaRPr lang="zh-TW" altLang="en-US"/>
          </a:p>
        </p:txBody>
      </p:sp>
      <p:sp>
        <p:nvSpPr>
          <p:cNvPr id="5" name="頁尾版面配置區 4">
            <a:extLst>
              <a:ext uri="{FF2B5EF4-FFF2-40B4-BE49-F238E27FC236}">
                <a16:creationId xmlns:a16="http://schemas.microsoft.com/office/drawing/2014/main" id="{FC53314C-CBCA-9076-F31C-E0C61DD8A45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48A87C7-F54C-EC96-21A8-FCB6349B6AD1}"/>
              </a:ext>
            </a:extLst>
          </p:cNvPr>
          <p:cNvSpPr>
            <a:spLocks noGrp="1"/>
          </p:cNvSpPr>
          <p:nvPr>
            <p:ph type="sldNum" sz="quarter" idx="12"/>
          </p:nvPr>
        </p:nvSpPr>
        <p:spPr/>
        <p:txBody>
          <a:bodyPr/>
          <a:lstStyle/>
          <a:p>
            <a:fld id="{B8CCA854-3F1C-458D-8D43-4E1CF4B32B4F}" type="slidenum">
              <a:rPr lang="zh-TW" altLang="en-US" smtClean="0"/>
              <a:t>‹#›</a:t>
            </a:fld>
            <a:endParaRPr lang="zh-TW" altLang="en-US"/>
          </a:p>
        </p:txBody>
      </p:sp>
    </p:spTree>
    <p:extLst>
      <p:ext uri="{BB962C8B-B14F-4D97-AF65-F5344CB8AC3E}">
        <p14:creationId xmlns:p14="http://schemas.microsoft.com/office/powerpoint/2010/main" val="997787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97C0D09-EB46-2FCF-1452-20D478488D8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3F33340-CD24-A41B-126C-B529F4550F6D}"/>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3C3B22E-9EDE-6284-A1B3-1C276BA878A0}"/>
              </a:ext>
            </a:extLst>
          </p:cNvPr>
          <p:cNvSpPr>
            <a:spLocks noGrp="1"/>
          </p:cNvSpPr>
          <p:nvPr>
            <p:ph type="dt" sz="half" idx="10"/>
          </p:nvPr>
        </p:nvSpPr>
        <p:spPr/>
        <p:txBody>
          <a:bodyPr/>
          <a:lstStyle/>
          <a:p>
            <a:fld id="{A5A42BAC-EA54-449E-AC26-F9491E1FD411}" type="datetimeFigureOut">
              <a:rPr lang="zh-TW" altLang="en-US" smtClean="0"/>
              <a:t>2024/11/1</a:t>
            </a:fld>
            <a:endParaRPr lang="zh-TW" altLang="en-US"/>
          </a:p>
        </p:txBody>
      </p:sp>
      <p:sp>
        <p:nvSpPr>
          <p:cNvPr id="5" name="頁尾版面配置區 4">
            <a:extLst>
              <a:ext uri="{FF2B5EF4-FFF2-40B4-BE49-F238E27FC236}">
                <a16:creationId xmlns:a16="http://schemas.microsoft.com/office/drawing/2014/main" id="{06E23FFB-E2C4-F1F9-29CA-39F120F0F5E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BBA7DCF-E200-DF60-2E2C-9B04985B01AC}"/>
              </a:ext>
            </a:extLst>
          </p:cNvPr>
          <p:cNvSpPr>
            <a:spLocks noGrp="1"/>
          </p:cNvSpPr>
          <p:nvPr>
            <p:ph type="sldNum" sz="quarter" idx="12"/>
          </p:nvPr>
        </p:nvSpPr>
        <p:spPr/>
        <p:txBody>
          <a:bodyPr/>
          <a:lstStyle/>
          <a:p>
            <a:fld id="{B8CCA854-3F1C-458D-8D43-4E1CF4B32B4F}" type="slidenum">
              <a:rPr lang="zh-TW" altLang="en-US" smtClean="0"/>
              <a:t>‹#›</a:t>
            </a:fld>
            <a:endParaRPr lang="zh-TW" altLang="en-US"/>
          </a:p>
        </p:txBody>
      </p:sp>
    </p:spTree>
    <p:extLst>
      <p:ext uri="{BB962C8B-B14F-4D97-AF65-F5344CB8AC3E}">
        <p14:creationId xmlns:p14="http://schemas.microsoft.com/office/powerpoint/2010/main" val="192949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63924A-4412-23EE-FBED-ADABF1A986B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40B2DCE-2664-28E9-F4F4-A238BFFF5CEA}"/>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2398255-37AE-48A0-562B-8A4DDDD94E11}"/>
              </a:ext>
            </a:extLst>
          </p:cNvPr>
          <p:cNvSpPr>
            <a:spLocks noGrp="1"/>
          </p:cNvSpPr>
          <p:nvPr>
            <p:ph type="dt" sz="half" idx="10"/>
          </p:nvPr>
        </p:nvSpPr>
        <p:spPr/>
        <p:txBody>
          <a:bodyPr/>
          <a:lstStyle/>
          <a:p>
            <a:fld id="{A5A42BAC-EA54-449E-AC26-F9491E1FD411}" type="datetimeFigureOut">
              <a:rPr lang="zh-TW" altLang="en-US" smtClean="0"/>
              <a:t>2024/11/1</a:t>
            </a:fld>
            <a:endParaRPr lang="zh-TW" altLang="en-US"/>
          </a:p>
        </p:txBody>
      </p:sp>
      <p:sp>
        <p:nvSpPr>
          <p:cNvPr id="5" name="頁尾版面配置區 4">
            <a:extLst>
              <a:ext uri="{FF2B5EF4-FFF2-40B4-BE49-F238E27FC236}">
                <a16:creationId xmlns:a16="http://schemas.microsoft.com/office/drawing/2014/main" id="{CB636F86-E0DA-B244-BD4D-844A86FAB20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028A5FF-63E0-609A-3C5E-4EF60D8C2210}"/>
              </a:ext>
            </a:extLst>
          </p:cNvPr>
          <p:cNvSpPr>
            <a:spLocks noGrp="1"/>
          </p:cNvSpPr>
          <p:nvPr>
            <p:ph type="sldNum" sz="quarter" idx="12"/>
          </p:nvPr>
        </p:nvSpPr>
        <p:spPr/>
        <p:txBody>
          <a:bodyPr/>
          <a:lstStyle/>
          <a:p>
            <a:fld id="{B8CCA854-3F1C-458D-8D43-4E1CF4B32B4F}" type="slidenum">
              <a:rPr lang="zh-TW" altLang="en-US" smtClean="0"/>
              <a:t>‹#›</a:t>
            </a:fld>
            <a:endParaRPr lang="zh-TW" altLang="en-US"/>
          </a:p>
        </p:txBody>
      </p:sp>
    </p:spTree>
    <p:extLst>
      <p:ext uri="{BB962C8B-B14F-4D97-AF65-F5344CB8AC3E}">
        <p14:creationId xmlns:p14="http://schemas.microsoft.com/office/powerpoint/2010/main" val="27164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64A748-A4A6-286C-32DD-02C9BA36597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1CD995B-D6D7-F83D-91D0-E31E8E2E30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5F232871-D9E2-FCCC-63D6-539C0EAAAE8E}"/>
              </a:ext>
            </a:extLst>
          </p:cNvPr>
          <p:cNvSpPr>
            <a:spLocks noGrp="1"/>
          </p:cNvSpPr>
          <p:nvPr>
            <p:ph type="dt" sz="half" idx="10"/>
          </p:nvPr>
        </p:nvSpPr>
        <p:spPr/>
        <p:txBody>
          <a:bodyPr/>
          <a:lstStyle/>
          <a:p>
            <a:fld id="{A5A42BAC-EA54-449E-AC26-F9491E1FD411}" type="datetimeFigureOut">
              <a:rPr lang="zh-TW" altLang="en-US" smtClean="0"/>
              <a:t>2024/11/1</a:t>
            </a:fld>
            <a:endParaRPr lang="zh-TW" altLang="en-US"/>
          </a:p>
        </p:txBody>
      </p:sp>
      <p:sp>
        <p:nvSpPr>
          <p:cNvPr id="5" name="頁尾版面配置區 4">
            <a:extLst>
              <a:ext uri="{FF2B5EF4-FFF2-40B4-BE49-F238E27FC236}">
                <a16:creationId xmlns:a16="http://schemas.microsoft.com/office/drawing/2014/main" id="{DDEF1F51-552E-D621-DB5D-D820763605E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29A3E65-9881-E861-29E1-1EF1EAC2FF35}"/>
              </a:ext>
            </a:extLst>
          </p:cNvPr>
          <p:cNvSpPr>
            <a:spLocks noGrp="1"/>
          </p:cNvSpPr>
          <p:nvPr>
            <p:ph type="sldNum" sz="quarter" idx="12"/>
          </p:nvPr>
        </p:nvSpPr>
        <p:spPr/>
        <p:txBody>
          <a:bodyPr/>
          <a:lstStyle/>
          <a:p>
            <a:fld id="{B8CCA854-3F1C-458D-8D43-4E1CF4B32B4F}" type="slidenum">
              <a:rPr lang="zh-TW" altLang="en-US" smtClean="0"/>
              <a:t>‹#›</a:t>
            </a:fld>
            <a:endParaRPr lang="zh-TW" altLang="en-US"/>
          </a:p>
        </p:txBody>
      </p:sp>
    </p:spTree>
    <p:extLst>
      <p:ext uri="{BB962C8B-B14F-4D97-AF65-F5344CB8AC3E}">
        <p14:creationId xmlns:p14="http://schemas.microsoft.com/office/powerpoint/2010/main" val="3680080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AB4B01-88B1-12A3-6575-114C1010C4E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D7160F3-B4E4-A5F6-40A3-96EA57628BE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3A16541-A079-A85B-FA6A-2B5C50274C5B}"/>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77BC4C25-2F73-CEC4-9D78-9313413AB103}"/>
              </a:ext>
            </a:extLst>
          </p:cNvPr>
          <p:cNvSpPr>
            <a:spLocks noGrp="1"/>
          </p:cNvSpPr>
          <p:nvPr>
            <p:ph type="dt" sz="half" idx="10"/>
          </p:nvPr>
        </p:nvSpPr>
        <p:spPr/>
        <p:txBody>
          <a:bodyPr/>
          <a:lstStyle/>
          <a:p>
            <a:fld id="{A5A42BAC-EA54-449E-AC26-F9491E1FD411}" type="datetimeFigureOut">
              <a:rPr lang="zh-TW" altLang="en-US" smtClean="0"/>
              <a:t>2024/11/1</a:t>
            </a:fld>
            <a:endParaRPr lang="zh-TW" altLang="en-US"/>
          </a:p>
        </p:txBody>
      </p:sp>
      <p:sp>
        <p:nvSpPr>
          <p:cNvPr id="6" name="頁尾版面配置區 5">
            <a:extLst>
              <a:ext uri="{FF2B5EF4-FFF2-40B4-BE49-F238E27FC236}">
                <a16:creationId xmlns:a16="http://schemas.microsoft.com/office/drawing/2014/main" id="{659C097C-CF2F-5654-2AE0-44E9C831D6F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B269CCD-9E15-2F64-B053-E680A2131711}"/>
              </a:ext>
            </a:extLst>
          </p:cNvPr>
          <p:cNvSpPr>
            <a:spLocks noGrp="1"/>
          </p:cNvSpPr>
          <p:nvPr>
            <p:ph type="sldNum" sz="quarter" idx="12"/>
          </p:nvPr>
        </p:nvSpPr>
        <p:spPr/>
        <p:txBody>
          <a:bodyPr/>
          <a:lstStyle/>
          <a:p>
            <a:fld id="{B8CCA854-3F1C-458D-8D43-4E1CF4B32B4F}" type="slidenum">
              <a:rPr lang="zh-TW" altLang="en-US" smtClean="0"/>
              <a:t>‹#›</a:t>
            </a:fld>
            <a:endParaRPr lang="zh-TW" altLang="en-US"/>
          </a:p>
        </p:txBody>
      </p:sp>
    </p:spTree>
    <p:extLst>
      <p:ext uri="{BB962C8B-B14F-4D97-AF65-F5344CB8AC3E}">
        <p14:creationId xmlns:p14="http://schemas.microsoft.com/office/powerpoint/2010/main" val="269376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D85FD0-A734-B2B7-D06B-1D644F72766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5EE7D5E-66BA-9C89-6ACF-DC945F1766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BFC6CA1A-A6FF-EA96-935F-590153C9DD0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090C3B6C-09D0-EAD8-3F04-CE5C4D308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0D84CD43-A158-0D44-5B58-76193DA358E3}"/>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C6E08EE-1C38-522A-591E-1DD797BA9168}"/>
              </a:ext>
            </a:extLst>
          </p:cNvPr>
          <p:cNvSpPr>
            <a:spLocks noGrp="1"/>
          </p:cNvSpPr>
          <p:nvPr>
            <p:ph type="dt" sz="half" idx="10"/>
          </p:nvPr>
        </p:nvSpPr>
        <p:spPr/>
        <p:txBody>
          <a:bodyPr/>
          <a:lstStyle/>
          <a:p>
            <a:fld id="{A5A42BAC-EA54-449E-AC26-F9491E1FD411}" type="datetimeFigureOut">
              <a:rPr lang="zh-TW" altLang="en-US" smtClean="0"/>
              <a:t>2024/11/1</a:t>
            </a:fld>
            <a:endParaRPr lang="zh-TW" altLang="en-US"/>
          </a:p>
        </p:txBody>
      </p:sp>
      <p:sp>
        <p:nvSpPr>
          <p:cNvPr id="8" name="頁尾版面配置區 7">
            <a:extLst>
              <a:ext uri="{FF2B5EF4-FFF2-40B4-BE49-F238E27FC236}">
                <a16:creationId xmlns:a16="http://schemas.microsoft.com/office/drawing/2014/main" id="{78F060DB-24B8-BB9C-7524-B61C8C705982}"/>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2851EE0F-4F1E-D7AC-CF23-6A0DAD4E7461}"/>
              </a:ext>
            </a:extLst>
          </p:cNvPr>
          <p:cNvSpPr>
            <a:spLocks noGrp="1"/>
          </p:cNvSpPr>
          <p:nvPr>
            <p:ph type="sldNum" sz="quarter" idx="12"/>
          </p:nvPr>
        </p:nvSpPr>
        <p:spPr/>
        <p:txBody>
          <a:bodyPr/>
          <a:lstStyle/>
          <a:p>
            <a:fld id="{B8CCA854-3F1C-458D-8D43-4E1CF4B32B4F}" type="slidenum">
              <a:rPr lang="zh-TW" altLang="en-US" smtClean="0"/>
              <a:t>‹#›</a:t>
            </a:fld>
            <a:endParaRPr lang="zh-TW" altLang="en-US"/>
          </a:p>
        </p:txBody>
      </p:sp>
    </p:spTree>
    <p:extLst>
      <p:ext uri="{BB962C8B-B14F-4D97-AF65-F5344CB8AC3E}">
        <p14:creationId xmlns:p14="http://schemas.microsoft.com/office/powerpoint/2010/main" val="2950130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253B95-FECD-B114-ADB5-2FFB3B50C19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B000103B-DD4E-08E4-90B8-8F989AB8E8C1}"/>
              </a:ext>
            </a:extLst>
          </p:cNvPr>
          <p:cNvSpPr>
            <a:spLocks noGrp="1"/>
          </p:cNvSpPr>
          <p:nvPr>
            <p:ph type="dt" sz="half" idx="10"/>
          </p:nvPr>
        </p:nvSpPr>
        <p:spPr/>
        <p:txBody>
          <a:bodyPr/>
          <a:lstStyle/>
          <a:p>
            <a:fld id="{A5A42BAC-EA54-449E-AC26-F9491E1FD411}" type="datetimeFigureOut">
              <a:rPr lang="zh-TW" altLang="en-US" smtClean="0"/>
              <a:t>2024/11/1</a:t>
            </a:fld>
            <a:endParaRPr lang="zh-TW" altLang="en-US"/>
          </a:p>
        </p:txBody>
      </p:sp>
      <p:sp>
        <p:nvSpPr>
          <p:cNvPr id="4" name="頁尾版面配置區 3">
            <a:extLst>
              <a:ext uri="{FF2B5EF4-FFF2-40B4-BE49-F238E27FC236}">
                <a16:creationId xmlns:a16="http://schemas.microsoft.com/office/drawing/2014/main" id="{EF04DC0E-DAA2-DE1A-37FA-D28356AB8343}"/>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DE3DDF6-AAC0-1BCC-EF3F-DCE3FBFBAF04}"/>
              </a:ext>
            </a:extLst>
          </p:cNvPr>
          <p:cNvSpPr>
            <a:spLocks noGrp="1"/>
          </p:cNvSpPr>
          <p:nvPr>
            <p:ph type="sldNum" sz="quarter" idx="12"/>
          </p:nvPr>
        </p:nvSpPr>
        <p:spPr/>
        <p:txBody>
          <a:bodyPr/>
          <a:lstStyle/>
          <a:p>
            <a:fld id="{B8CCA854-3F1C-458D-8D43-4E1CF4B32B4F}" type="slidenum">
              <a:rPr lang="zh-TW" altLang="en-US" smtClean="0"/>
              <a:t>‹#›</a:t>
            </a:fld>
            <a:endParaRPr lang="zh-TW" altLang="en-US"/>
          </a:p>
        </p:txBody>
      </p:sp>
    </p:spTree>
    <p:extLst>
      <p:ext uri="{BB962C8B-B14F-4D97-AF65-F5344CB8AC3E}">
        <p14:creationId xmlns:p14="http://schemas.microsoft.com/office/powerpoint/2010/main" val="4033320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BE964996-093E-4005-37FC-8240E4B450FF}"/>
              </a:ext>
            </a:extLst>
          </p:cNvPr>
          <p:cNvSpPr>
            <a:spLocks noGrp="1"/>
          </p:cNvSpPr>
          <p:nvPr>
            <p:ph type="dt" sz="half" idx="10"/>
          </p:nvPr>
        </p:nvSpPr>
        <p:spPr/>
        <p:txBody>
          <a:bodyPr/>
          <a:lstStyle/>
          <a:p>
            <a:fld id="{A5A42BAC-EA54-449E-AC26-F9491E1FD411}" type="datetimeFigureOut">
              <a:rPr lang="zh-TW" altLang="en-US" smtClean="0"/>
              <a:t>2024/11/1</a:t>
            </a:fld>
            <a:endParaRPr lang="zh-TW" altLang="en-US"/>
          </a:p>
        </p:txBody>
      </p:sp>
      <p:sp>
        <p:nvSpPr>
          <p:cNvPr id="3" name="頁尾版面配置區 2">
            <a:extLst>
              <a:ext uri="{FF2B5EF4-FFF2-40B4-BE49-F238E27FC236}">
                <a16:creationId xmlns:a16="http://schemas.microsoft.com/office/drawing/2014/main" id="{E6646FA5-0E8E-BF11-89F1-AA8F284B684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7CC32C2-D945-C77E-E940-8EB2D60FAFFE}"/>
              </a:ext>
            </a:extLst>
          </p:cNvPr>
          <p:cNvSpPr>
            <a:spLocks noGrp="1"/>
          </p:cNvSpPr>
          <p:nvPr>
            <p:ph type="sldNum" sz="quarter" idx="12"/>
          </p:nvPr>
        </p:nvSpPr>
        <p:spPr/>
        <p:txBody>
          <a:bodyPr/>
          <a:lstStyle/>
          <a:p>
            <a:fld id="{B8CCA854-3F1C-458D-8D43-4E1CF4B32B4F}" type="slidenum">
              <a:rPr lang="zh-TW" altLang="en-US" smtClean="0"/>
              <a:t>‹#›</a:t>
            </a:fld>
            <a:endParaRPr lang="zh-TW" altLang="en-US"/>
          </a:p>
        </p:txBody>
      </p:sp>
    </p:spTree>
    <p:extLst>
      <p:ext uri="{BB962C8B-B14F-4D97-AF65-F5344CB8AC3E}">
        <p14:creationId xmlns:p14="http://schemas.microsoft.com/office/powerpoint/2010/main" val="3117787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AD3E43-80F5-F786-F2C6-6CD95CE44B4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8724A473-037B-71ED-765A-1B3FFD3E67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CCEC7B3-2CC2-D80D-7890-883BDCCD5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7716031-7E5B-D490-2041-A21CFAD4D593}"/>
              </a:ext>
            </a:extLst>
          </p:cNvPr>
          <p:cNvSpPr>
            <a:spLocks noGrp="1"/>
          </p:cNvSpPr>
          <p:nvPr>
            <p:ph type="dt" sz="half" idx="10"/>
          </p:nvPr>
        </p:nvSpPr>
        <p:spPr/>
        <p:txBody>
          <a:bodyPr/>
          <a:lstStyle/>
          <a:p>
            <a:fld id="{A5A42BAC-EA54-449E-AC26-F9491E1FD411}" type="datetimeFigureOut">
              <a:rPr lang="zh-TW" altLang="en-US" smtClean="0"/>
              <a:t>2024/11/1</a:t>
            </a:fld>
            <a:endParaRPr lang="zh-TW" altLang="en-US"/>
          </a:p>
        </p:txBody>
      </p:sp>
      <p:sp>
        <p:nvSpPr>
          <p:cNvPr id="6" name="頁尾版面配置區 5">
            <a:extLst>
              <a:ext uri="{FF2B5EF4-FFF2-40B4-BE49-F238E27FC236}">
                <a16:creationId xmlns:a16="http://schemas.microsoft.com/office/drawing/2014/main" id="{F1CF7663-49AC-58C8-52AD-A00291EE68A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7AD2C96-2F09-B944-5681-B1C2DA80047E}"/>
              </a:ext>
            </a:extLst>
          </p:cNvPr>
          <p:cNvSpPr>
            <a:spLocks noGrp="1"/>
          </p:cNvSpPr>
          <p:nvPr>
            <p:ph type="sldNum" sz="quarter" idx="12"/>
          </p:nvPr>
        </p:nvSpPr>
        <p:spPr/>
        <p:txBody>
          <a:bodyPr/>
          <a:lstStyle/>
          <a:p>
            <a:fld id="{B8CCA854-3F1C-458D-8D43-4E1CF4B32B4F}" type="slidenum">
              <a:rPr lang="zh-TW" altLang="en-US" smtClean="0"/>
              <a:t>‹#›</a:t>
            </a:fld>
            <a:endParaRPr lang="zh-TW" altLang="en-US"/>
          </a:p>
        </p:txBody>
      </p:sp>
    </p:spTree>
    <p:extLst>
      <p:ext uri="{BB962C8B-B14F-4D97-AF65-F5344CB8AC3E}">
        <p14:creationId xmlns:p14="http://schemas.microsoft.com/office/powerpoint/2010/main" val="1828637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32851C-61DE-D9EF-2413-2CB02224500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40B8B10-954C-0582-FA6E-EB1C7887B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E9BADCB-BFBC-5953-A471-C31EB13D7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A6B9722-977D-7666-BDD9-3C2BCDEB244D}"/>
              </a:ext>
            </a:extLst>
          </p:cNvPr>
          <p:cNvSpPr>
            <a:spLocks noGrp="1"/>
          </p:cNvSpPr>
          <p:nvPr>
            <p:ph type="dt" sz="half" idx="10"/>
          </p:nvPr>
        </p:nvSpPr>
        <p:spPr/>
        <p:txBody>
          <a:bodyPr/>
          <a:lstStyle/>
          <a:p>
            <a:fld id="{A5A42BAC-EA54-449E-AC26-F9491E1FD411}" type="datetimeFigureOut">
              <a:rPr lang="zh-TW" altLang="en-US" smtClean="0"/>
              <a:t>2024/11/1</a:t>
            </a:fld>
            <a:endParaRPr lang="zh-TW" altLang="en-US"/>
          </a:p>
        </p:txBody>
      </p:sp>
      <p:sp>
        <p:nvSpPr>
          <p:cNvPr id="6" name="頁尾版面配置區 5">
            <a:extLst>
              <a:ext uri="{FF2B5EF4-FFF2-40B4-BE49-F238E27FC236}">
                <a16:creationId xmlns:a16="http://schemas.microsoft.com/office/drawing/2014/main" id="{9F3B21E0-8182-1249-3252-23419B5B7FC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15EA4B3-233C-5514-C8A3-7D9A4200F7DA}"/>
              </a:ext>
            </a:extLst>
          </p:cNvPr>
          <p:cNvSpPr>
            <a:spLocks noGrp="1"/>
          </p:cNvSpPr>
          <p:nvPr>
            <p:ph type="sldNum" sz="quarter" idx="12"/>
          </p:nvPr>
        </p:nvSpPr>
        <p:spPr/>
        <p:txBody>
          <a:bodyPr/>
          <a:lstStyle/>
          <a:p>
            <a:fld id="{B8CCA854-3F1C-458D-8D43-4E1CF4B32B4F}" type="slidenum">
              <a:rPr lang="zh-TW" altLang="en-US" smtClean="0"/>
              <a:t>‹#›</a:t>
            </a:fld>
            <a:endParaRPr lang="zh-TW" altLang="en-US"/>
          </a:p>
        </p:txBody>
      </p:sp>
    </p:spTree>
    <p:extLst>
      <p:ext uri="{BB962C8B-B14F-4D97-AF65-F5344CB8AC3E}">
        <p14:creationId xmlns:p14="http://schemas.microsoft.com/office/powerpoint/2010/main" val="323202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tx2">
              <a:lumMod val="90000"/>
              <a:lumOff val="10000"/>
            </a:schemeClr>
          </a:fgClr>
          <a:bgClr>
            <a:schemeClr val="bg1"/>
          </a:bgClr>
        </a:patt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7B3216FD-B522-5D9A-4AC9-67E7531703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EE4FCE9-2388-219E-C944-82B768A564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00FB763-640B-B12A-C48E-475937627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A42BAC-EA54-449E-AC26-F9491E1FD411}" type="datetimeFigureOut">
              <a:rPr lang="zh-TW" altLang="en-US" smtClean="0"/>
              <a:t>2024/11/1</a:t>
            </a:fld>
            <a:endParaRPr lang="zh-TW" altLang="en-US"/>
          </a:p>
        </p:txBody>
      </p:sp>
      <p:sp>
        <p:nvSpPr>
          <p:cNvPr id="5" name="頁尾版面配置區 4">
            <a:extLst>
              <a:ext uri="{FF2B5EF4-FFF2-40B4-BE49-F238E27FC236}">
                <a16:creationId xmlns:a16="http://schemas.microsoft.com/office/drawing/2014/main" id="{973E3450-DB75-A17C-DA52-3F14768B51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C22A6FA-48C6-7C74-CF39-ACC9145B1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CCA854-3F1C-458D-8D43-4E1CF4B32B4F}" type="slidenum">
              <a:rPr lang="zh-TW" altLang="en-US" smtClean="0"/>
              <a:t>‹#›</a:t>
            </a:fld>
            <a:endParaRPr lang="zh-TW" altLang="en-US"/>
          </a:p>
        </p:txBody>
      </p:sp>
    </p:spTree>
    <p:extLst>
      <p:ext uri="{BB962C8B-B14F-4D97-AF65-F5344CB8AC3E}">
        <p14:creationId xmlns:p14="http://schemas.microsoft.com/office/powerpoint/2010/main" val="1930623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1_9162B60E.xm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microsoft.com/office/2018/10/relationships/comments" Target="../comments/modernComment_102_61C82218.xm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microsoft.com/office/2018/10/relationships/comments" Target="../comments/modernComment_103_1C29331A.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microsoft.com/office/2018/10/relationships/comments" Target="../comments/modernComment_104_D2661257.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microsoft.com/office/2018/10/relationships/comments" Target="../comments/modernComment_105_F907F8A1.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6_A349D710.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microsoft.com/office/2018/10/relationships/comments" Target="../comments/modernComment_107_F8E0A19B.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rgbClr val="0C4842"/>
          </a:fgClr>
          <a:bgClr>
            <a:schemeClr val="bg1"/>
          </a:bgClr>
        </a:patt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37D791-EFB0-D7A3-AEEF-FC8B6F779A5C}"/>
              </a:ext>
            </a:extLst>
          </p:cNvPr>
          <p:cNvSpPr>
            <a:spLocks noGrp="1"/>
          </p:cNvSpPr>
          <p:nvPr>
            <p:ph type="ctrTitle"/>
          </p:nvPr>
        </p:nvSpPr>
        <p:spPr>
          <a:xfrm>
            <a:off x="866775" y="2120901"/>
            <a:ext cx="4572000" cy="1655762"/>
          </a:xfrm>
        </p:spPr>
        <p:txBody>
          <a:bodyPr>
            <a:normAutofit/>
          </a:bodyPr>
          <a:lstStyle/>
          <a:p>
            <a:r>
              <a:rPr lang="zh-TW" altLang="en-US" sz="8000" dirty="0">
                <a:latin typeface="cjkFonts 全瀨體" panose="02000600000000000000" pitchFamily="2" charset="-120"/>
                <a:ea typeface="cjkFonts 全瀨體" panose="02000600000000000000" pitchFamily="2" charset="-120"/>
                <a:cs typeface="cjkFonts 全瀨體" panose="02000600000000000000" pitchFamily="2" charset="-120"/>
              </a:rPr>
              <a:t>自我介紹</a:t>
            </a:r>
          </a:p>
        </p:txBody>
      </p:sp>
      <p:pic>
        <p:nvPicPr>
          <p:cNvPr id="1026" name="Picture 2">
            <a:extLst>
              <a:ext uri="{FF2B5EF4-FFF2-40B4-BE49-F238E27FC236}">
                <a16:creationId xmlns:a16="http://schemas.microsoft.com/office/drawing/2014/main" id="{B0675456-0B68-F7CA-B58D-4A6E5854B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1188" y="3141353"/>
            <a:ext cx="635310" cy="6353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フルーツのマーク（みかん）">
            <a:extLst>
              <a:ext uri="{FF2B5EF4-FFF2-40B4-BE49-F238E27FC236}">
                <a16:creationId xmlns:a16="http://schemas.microsoft.com/office/drawing/2014/main" id="{170A6C4D-8F85-3F79-FDC2-E974877A4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881" y="2620830"/>
            <a:ext cx="1065830" cy="106583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CE8054D4-A991-CB69-A26E-8FD44BF34AC1}"/>
              </a:ext>
            </a:extLst>
          </p:cNvPr>
          <p:cNvSpPr/>
          <p:nvPr/>
        </p:nvSpPr>
        <p:spPr>
          <a:xfrm>
            <a:off x="1194318" y="3017487"/>
            <a:ext cx="811764" cy="111659"/>
          </a:xfrm>
          <a:prstGeom prst="rect">
            <a:avLst/>
          </a:prstGeom>
          <a:solidFill>
            <a:srgbClr val="D15E1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A87491A6-3D60-F381-1654-D245B50D8F5C}"/>
              </a:ext>
            </a:extLst>
          </p:cNvPr>
          <p:cNvSpPr/>
          <p:nvPr/>
        </p:nvSpPr>
        <p:spPr>
          <a:xfrm>
            <a:off x="1194318" y="3300755"/>
            <a:ext cx="811764" cy="111659"/>
          </a:xfrm>
          <a:prstGeom prst="rect">
            <a:avLst/>
          </a:prstGeom>
          <a:solidFill>
            <a:srgbClr val="D15E1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89639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ltVert">
          <a:fgClr>
            <a:srgbClr val="FFC408"/>
          </a:fgClr>
          <a:bgClr>
            <a:schemeClr val="bg1"/>
          </a:bgClr>
        </a:patt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08C17E-F981-2A7D-BAA9-A8141E7EF4D1}"/>
              </a:ext>
            </a:extLst>
          </p:cNvPr>
          <p:cNvSpPr>
            <a:spLocks noGrp="1"/>
          </p:cNvSpPr>
          <p:nvPr>
            <p:ph type="title"/>
          </p:nvPr>
        </p:nvSpPr>
        <p:spPr>
          <a:xfrm>
            <a:off x="530290" y="589060"/>
            <a:ext cx="3304592" cy="1325563"/>
          </a:xfrm>
        </p:spPr>
        <p:txBody>
          <a:bodyPr>
            <a:normAutofit/>
          </a:bodyPr>
          <a:lstStyle/>
          <a:p>
            <a:r>
              <a:rPr lang="en-US" altLang="zh-TW" sz="6000" dirty="0">
                <a:latin typeface="cjkFonts 全瀨體" panose="02000600000000000000" pitchFamily="2" charset="-120"/>
                <a:ea typeface="cjkFonts 全瀨體" panose="02000600000000000000" pitchFamily="2" charset="-120"/>
                <a:cs typeface="cjkFonts 全瀨體" panose="02000600000000000000" pitchFamily="2" charset="-120"/>
              </a:rPr>
              <a:t>1.</a:t>
            </a:r>
            <a:r>
              <a:rPr lang="zh-TW" altLang="en-US" sz="6000" dirty="0">
                <a:latin typeface="cjkFonts 全瀨體" panose="02000600000000000000" pitchFamily="2" charset="-120"/>
                <a:ea typeface="cjkFonts 全瀨體" panose="02000600000000000000" pitchFamily="2" charset="-120"/>
                <a:cs typeface="cjkFonts 全瀨體" panose="02000600000000000000" pitchFamily="2" charset="-120"/>
              </a:rPr>
              <a:t>目標</a:t>
            </a:r>
          </a:p>
        </p:txBody>
      </p:sp>
      <p:pic>
        <p:nvPicPr>
          <p:cNvPr id="1026" name="Picture 2" descr="日本動畫風格 黑色短髮黃瞳少女身穿紅色連帽長袖衣在工廠生產線上工作">
            <a:extLst>
              <a:ext uri="{FF2B5EF4-FFF2-40B4-BE49-F238E27FC236}">
                <a16:creationId xmlns:a16="http://schemas.microsoft.com/office/drawing/2014/main" id="{9908C850-9516-CBB3-756B-F6B35D9517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807" y="1954378"/>
            <a:ext cx="4628324" cy="4628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165454"/>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08C17E-F981-2A7D-BAA9-A8141E7EF4D1}"/>
              </a:ext>
            </a:extLst>
          </p:cNvPr>
          <p:cNvSpPr>
            <a:spLocks noGrp="1"/>
          </p:cNvSpPr>
          <p:nvPr>
            <p:ph type="title"/>
          </p:nvPr>
        </p:nvSpPr>
        <p:spPr>
          <a:xfrm>
            <a:off x="408992" y="570399"/>
            <a:ext cx="3304592" cy="1325563"/>
          </a:xfrm>
        </p:spPr>
        <p:txBody>
          <a:bodyPr>
            <a:normAutofit/>
          </a:bodyPr>
          <a:lstStyle/>
          <a:p>
            <a:r>
              <a:rPr lang="en-US" altLang="zh-TW" sz="6000" dirty="0">
                <a:latin typeface="cjkFonts 全瀨體" panose="02000600000000000000" pitchFamily="2" charset="-120"/>
                <a:ea typeface="cjkFonts 全瀨體" panose="02000600000000000000" pitchFamily="2" charset="-120"/>
                <a:cs typeface="cjkFonts 全瀨體" panose="02000600000000000000" pitchFamily="2" charset="-120"/>
              </a:rPr>
              <a:t>2.</a:t>
            </a:r>
            <a:r>
              <a:rPr lang="zh-TW" altLang="en-US" sz="6000" dirty="0">
                <a:latin typeface="cjkFonts 全瀨體" panose="02000600000000000000" pitchFamily="2" charset="-120"/>
                <a:ea typeface="cjkFonts 全瀨體" panose="02000600000000000000" pitchFamily="2" charset="-120"/>
                <a:cs typeface="cjkFonts 全瀨體" panose="02000600000000000000" pitchFamily="2" charset="-120"/>
              </a:rPr>
              <a:t>阻礙</a:t>
            </a:r>
          </a:p>
        </p:txBody>
      </p:sp>
      <p:pic>
        <p:nvPicPr>
          <p:cNvPr id="2050" name="Picture 2" descr="日本動畫風格 黑色短髮黃瞳少女身穿紅色連帽長袖衣在工廠中緊張地跑步">
            <a:extLst>
              <a:ext uri="{FF2B5EF4-FFF2-40B4-BE49-F238E27FC236}">
                <a16:creationId xmlns:a16="http://schemas.microsoft.com/office/drawing/2014/main" id="{F10200E5-C3DB-9232-867E-1AED4A7B1D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03" y="1895961"/>
            <a:ext cx="4564473" cy="4564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505880"/>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bg>
      <p:bgPr>
        <a:pattFill prst="ltVert">
          <a:fgClr>
            <a:srgbClr val="FFC408"/>
          </a:fgClr>
          <a:bgClr>
            <a:schemeClr val="bg1"/>
          </a:bgClr>
        </a:pattFill>
        <a:effectLst/>
      </p:bgPr>
    </p:bg>
    <p:spTree>
      <p:nvGrpSpPr>
        <p:cNvPr id="1" name=""/>
        <p:cNvGrpSpPr/>
        <p:nvPr/>
      </p:nvGrpSpPr>
      <p:grpSpPr>
        <a:xfrm>
          <a:off x="0" y="0"/>
          <a:ext cx="0" cy="0"/>
          <a:chOff x="0" y="0"/>
          <a:chExt cx="0" cy="0"/>
        </a:xfrm>
      </p:grpSpPr>
      <p:sp>
        <p:nvSpPr>
          <p:cNvPr id="3" name="標題 1">
            <a:extLst>
              <a:ext uri="{FF2B5EF4-FFF2-40B4-BE49-F238E27FC236}">
                <a16:creationId xmlns:a16="http://schemas.microsoft.com/office/drawing/2014/main" id="{E6E7AA89-EAED-7C77-0B9B-E54DE56AB964}"/>
              </a:ext>
            </a:extLst>
          </p:cNvPr>
          <p:cNvSpPr txBox="1">
            <a:spLocks/>
          </p:cNvSpPr>
          <p:nvPr/>
        </p:nvSpPr>
        <p:spPr>
          <a:xfrm>
            <a:off x="408992" y="570399"/>
            <a:ext cx="3304592"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000" dirty="0">
                <a:latin typeface="cjkFonts 全瀨體" panose="02000600000000000000" pitchFamily="2" charset="-120"/>
                <a:ea typeface="cjkFonts 全瀨體" panose="02000600000000000000" pitchFamily="2" charset="-120"/>
                <a:cs typeface="cjkFonts 全瀨體" panose="02000600000000000000" pitchFamily="2" charset="-120"/>
              </a:rPr>
              <a:t>3.</a:t>
            </a:r>
            <a:r>
              <a:rPr lang="zh-TW" altLang="en-US" sz="6000" dirty="0">
                <a:latin typeface="cjkFonts 全瀨體" panose="02000600000000000000" pitchFamily="2" charset="-120"/>
                <a:ea typeface="cjkFonts 全瀨體" panose="02000600000000000000" pitchFamily="2" charset="-120"/>
                <a:cs typeface="cjkFonts 全瀨體" panose="02000600000000000000" pitchFamily="2" charset="-120"/>
              </a:rPr>
              <a:t>努力</a:t>
            </a:r>
          </a:p>
        </p:txBody>
      </p:sp>
      <p:pic>
        <p:nvPicPr>
          <p:cNvPr id="1026" name="Picture 2" descr="日本動畫風格 黑色短髮黃瞳少女身穿紅色連帽長袖衣在宇宙中漂浮">
            <a:extLst>
              <a:ext uri="{FF2B5EF4-FFF2-40B4-BE49-F238E27FC236}">
                <a16:creationId xmlns:a16="http://schemas.microsoft.com/office/drawing/2014/main" id="{63895854-114F-4D38-6656-F001B06965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296" y="1917697"/>
            <a:ext cx="4369904" cy="4369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462106"/>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a:extLst>
              <a:ext uri="{FF2B5EF4-FFF2-40B4-BE49-F238E27FC236}">
                <a16:creationId xmlns:a16="http://schemas.microsoft.com/office/drawing/2014/main" id="{16376F19-9C55-BD89-7B54-DCB3194E3EEC}"/>
              </a:ext>
            </a:extLst>
          </p:cNvPr>
          <p:cNvSpPr txBox="1">
            <a:spLocks/>
          </p:cNvSpPr>
          <p:nvPr/>
        </p:nvSpPr>
        <p:spPr>
          <a:xfrm>
            <a:off x="408992" y="570399"/>
            <a:ext cx="3304592"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000" dirty="0">
                <a:latin typeface="cjkFonts 全瀨體" panose="02000600000000000000" pitchFamily="2" charset="-120"/>
                <a:ea typeface="cjkFonts 全瀨體" panose="02000600000000000000" pitchFamily="2" charset="-120"/>
                <a:cs typeface="cjkFonts 全瀨體" panose="02000600000000000000" pitchFamily="2" charset="-120"/>
              </a:rPr>
              <a:t>4.</a:t>
            </a:r>
            <a:r>
              <a:rPr lang="zh-TW" altLang="en-US" sz="6000" dirty="0">
                <a:latin typeface="cjkFonts 全瀨體" panose="02000600000000000000" pitchFamily="2" charset="-120"/>
                <a:ea typeface="cjkFonts 全瀨體" panose="02000600000000000000" pitchFamily="2" charset="-120"/>
                <a:cs typeface="cjkFonts 全瀨體" panose="02000600000000000000" pitchFamily="2" charset="-120"/>
              </a:rPr>
              <a:t>結果</a:t>
            </a:r>
          </a:p>
        </p:txBody>
      </p:sp>
      <p:pic>
        <p:nvPicPr>
          <p:cNvPr id="2050" name="Picture 2" descr="日本動畫風格 黑色短髮黃瞳少女身穿紅色連帽長袖衣蝶坐在馬路邊">
            <a:extLst>
              <a:ext uri="{FF2B5EF4-FFF2-40B4-BE49-F238E27FC236}">
                <a16:creationId xmlns:a16="http://schemas.microsoft.com/office/drawing/2014/main" id="{84BC136E-0D0C-6CBA-E332-2C83C3D08F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111" y="1895962"/>
            <a:ext cx="4391639" cy="4391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904727"/>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bg>
      <p:bgPr>
        <a:pattFill prst="ltVert">
          <a:fgClr>
            <a:srgbClr val="FFC408"/>
          </a:fgClr>
          <a:bgClr>
            <a:schemeClr val="bg1"/>
          </a:bgClr>
        </a:pattFill>
        <a:effectLst/>
      </p:bgPr>
    </p:bg>
    <p:spTree>
      <p:nvGrpSpPr>
        <p:cNvPr id="1" name=""/>
        <p:cNvGrpSpPr/>
        <p:nvPr/>
      </p:nvGrpSpPr>
      <p:grpSpPr>
        <a:xfrm>
          <a:off x="0" y="0"/>
          <a:ext cx="0" cy="0"/>
          <a:chOff x="0" y="0"/>
          <a:chExt cx="0" cy="0"/>
        </a:xfrm>
      </p:grpSpPr>
      <p:sp>
        <p:nvSpPr>
          <p:cNvPr id="3" name="標題 1">
            <a:extLst>
              <a:ext uri="{FF2B5EF4-FFF2-40B4-BE49-F238E27FC236}">
                <a16:creationId xmlns:a16="http://schemas.microsoft.com/office/drawing/2014/main" id="{4923A9B6-865F-AF7D-8345-4C1C4DA7A989}"/>
              </a:ext>
            </a:extLst>
          </p:cNvPr>
          <p:cNvSpPr txBox="1">
            <a:spLocks/>
          </p:cNvSpPr>
          <p:nvPr/>
        </p:nvSpPr>
        <p:spPr>
          <a:xfrm>
            <a:off x="408992" y="570399"/>
            <a:ext cx="3304592"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000" dirty="0">
                <a:latin typeface="cjkFonts 全瀨體" panose="02000600000000000000" pitchFamily="2" charset="-120"/>
                <a:ea typeface="cjkFonts 全瀨體" panose="02000600000000000000" pitchFamily="2" charset="-120"/>
                <a:cs typeface="cjkFonts 全瀨體" panose="02000600000000000000" pitchFamily="2" charset="-120"/>
              </a:rPr>
              <a:t>5.</a:t>
            </a:r>
            <a:r>
              <a:rPr lang="zh-TW" altLang="en-US" sz="6000" dirty="0">
                <a:latin typeface="cjkFonts 全瀨體" panose="02000600000000000000" pitchFamily="2" charset="-120"/>
                <a:ea typeface="cjkFonts 全瀨體" panose="02000600000000000000" pitchFamily="2" charset="-120"/>
                <a:cs typeface="cjkFonts 全瀨體" panose="02000600000000000000" pitchFamily="2" charset="-120"/>
              </a:rPr>
              <a:t>意外</a:t>
            </a:r>
          </a:p>
        </p:txBody>
      </p:sp>
      <p:pic>
        <p:nvPicPr>
          <p:cNvPr id="3074" name="Picture 2">
            <a:extLst>
              <a:ext uri="{FF2B5EF4-FFF2-40B4-BE49-F238E27FC236}">
                <a16:creationId xmlns:a16="http://schemas.microsoft.com/office/drawing/2014/main" id="{27A5377C-12F2-4C70-366B-CA35078E75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261" y="1709530"/>
            <a:ext cx="3306417" cy="495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049185"/>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a:extLst>
              <a:ext uri="{FF2B5EF4-FFF2-40B4-BE49-F238E27FC236}">
                <a16:creationId xmlns:a16="http://schemas.microsoft.com/office/drawing/2014/main" id="{66C6293F-5347-11FD-5320-2C23894ED15E}"/>
              </a:ext>
            </a:extLst>
          </p:cNvPr>
          <p:cNvSpPr txBox="1">
            <a:spLocks/>
          </p:cNvSpPr>
          <p:nvPr/>
        </p:nvSpPr>
        <p:spPr>
          <a:xfrm>
            <a:off x="408992" y="570399"/>
            <a:ext cx="3304592"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000" dirty="0">
                <a:latin typeface="cjkFonts 全瀨體" panose="02000600000000000000" pitchFamily="2" charset="-120"/>
                <a:ea typeface="cjkFonts 全瀨體" panose="02000600000000000000" pitchFamily="2" charset="-120"/>
                <a:cs typeface="cjkFonts 全瀨體" panose="02000600000000000000" pitchFamily="2" charset="-120"/>
              </a:rPr>
              <a:t>6.</a:t>
            </a:r>
            <a:r>
              <a:rPr lang="zh-TW" altLang="en-US" sz="6000" dirty="0">
                <a:latin typeface="cjkFonts 全瀨體" panose="02000600000000000000" pitchFamily="2" charset="-120"/>
                <a:ea typeface="cjkFonts 全瀨體" panose="02000600000000000000" pitchFamily="2" charset="-120"/>
                <a:cs typeface="cjkFonts 全瀨體" panose="02000600000000000000" pitchFamily="2" charset="-120"/>
              </a:rPr>
              <a:t>轉彎</a:t>
            </a:r>
          </a:p>
        </p:txBody>
      </p:sp>
      <p:pic>
        <p:nvPicPr>
          <p:cNvPr id="5122" name="Picture 2" descr="日本動畫風格身穿紅色連帽衣有黑色短髮黃色眼睛的少女在路上走">
            <a:extLst>
              <a:ext uri="{FF2B5EF4-FFF2-40B4-BE49-F238E27FC236}">
                <a16:creationId xmlns:a16="http://schemas.microsoft.com/office/drawing/2014/main" id="{D8F8234F-5683-5D10-517D-3C29379528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053" y="1779104"/>
            <a:ext cx="4691270" cy="4691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525392"/>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bg>
      <p:bgPr>
        <a:pattFill prst="ltVert">
          <a:fgClr>
            <a:srgbClr val="FFC408"/>
          </a:fgClr>
          <a:bgClr>
            <a:schemeClr val="bg1"/>
          </a:bgClr>
        </a:pattFill>
        <a:effectLst/>
      </p:bgPr>
    </p:bg>
    <p:spTree>
      <p:nvGrpSpPr>
        <p:cNvPr id="1" name=""/>
        <p:cNvGrpSpPr/>
        <p:nvPr/>
      </p:nvGrpSpPr>
      <p:grpSpPr>
        <a:xfrm>
          <a:off x="0" y="0"/>
          <a:ext cx="0" cy="0"/>
          <a:chOff x="0" y="0"/>
          <a:chExt cx="0" cy="0"/>
        </a:xfrm>
      </p:grpSpPr>
      <p:sp>
        <p:nvSpPr>
          <p:cNvPr id="3" name="標題 1">
            <a:extLst>
              <a:ext uri="{FF2B5EF4-FFF2-40B4-BE49-F238E27FC236}">
                <a16:creationId xmlns:a16="http://schemas.microsoft.com/office/drawing/2014/main" id="{CFF8FA41-7F10-EBA8-47EA-FA1B8C7779D0}"/>
              </a:ext>
            </a:extLst>
          </p:cNvPr>
          <p:cNvSpPr txBox="1">
            <a:spLocks/>
          </p:cNvSpPr>
          <p:nvPr/>
        </p:nvSpPr>
        <p:spPr>
          <a:xfrm>
            <a:off x="408992" y="570399"/>
            <a:ext cx="3304592"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000" dirty="0">
                <a:latin typeface="cjkFonts 全瀨體" panose="02000600000000000000" pitchFamily="2" charset="-120"/>
                <a:ea typeface="cjkFonts 全瀨體" panose="02000600000000000000" pitchFamily="2" charset="-120"/>
                <a:cs typeface="cjkFonts 全瀨體" panose="02000600000000000000" pitchFamily="2" charset="-120"/>
              </a:rPr>
              <a:t>7.</a:t>
            </a:r>
            <a:r>
              <a:rPr lang="zh-TW" altLang="en-US" sz="6000" dirty="0">
                <a:latin typeface="cjkFonts 全瀨體" panose="02000600000000000000" pitchFamily="2" charset="-120"/>
                <a:ea typeface="cjkFonts 全瀨體" panose="02000600000000000000" pitchFamily="2" charset="-120"/>
                <a:cs typeface="cjkFonts 全瀨體" panose="02000600000000000000" pitchFamily="2" charset="-120"/>
              </a:rPr>
              <a:t>結局</a:t>
            </a:r>
          </a:p>
        </p:txBody>
      </p:sp>
      <p:pic>
        <p:nvPicPr>
          <p:cNvPr id="4100" name="Picture 4" descr="日本動畫風格身穿紅色連帽衣有黑色短髮黃色眼睛的少女站在地球上">
            <a:extLst>
              <a:ext uri="{FF2B5EF4-FFF2-40B4-BE49-F238E27FC236}">
                <a16:creationId xmlns:a16="http://schemas.microsoft.com/office/drawing/2014/main" id="{8E4DAE48-66CF-6A4A-F414-D6D210D190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03512"/>
            <a:ext cx="4956313" cy="495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471003"/>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34595793-9F03-4CBE-D97A-EFC0C3A51C0A}"/>
              </a:ext>
            </a:extLst>
          </p:cNvPr>
          <p:cNvSpPr>
            <a:spLocks noGrp="1"/>
          </p:cNvSpPr>
          <p:nvPr>
            <p:ph type="title"/>
          </p:nvPr>
        </p:nvSpPr>
        <p:spPr>
          <a:xfrm>
            <a:off x="1138237" y="2766218"/>
            <a:ext cx="1000125" cy="1325563"/>
          </a:xfrm>
        </p:spPr>
        <p:txBody>
          <a:bodyPr>
            <a:normAutofit/>
          </a:bodyPr>
          <a:lstStyle/>
          <a:p>
            <a:r>
              <a:rPr lang="zh-TW" altLang="en-US" sz="8000" dirty="0">
                <a:latin typeface="cjkFonts 全瀨體" panose="02000600000000000000" pitchFamily="2" charset="-120"/>
                <a:ea typeface="cjkFonts 全瀨體" panose="02000600000000000000" pitchFamily="2" charset="-120"/>
                <a:cs typeface="cjkFonts 全瀨體" panose="02000600000000000000" pitchFamily="2" charset="-120"/>
              </a:rPr>
              <a:t>感</a:t>
            </a:r>
          </a:p>
        </p:txBody>
      </p:sp>
      <p:sp>
        <p:nvSpPr>
          <p:cNvPr id="4" name="文字方塊 3">
            <a:extLst>
              <a:ext uri="{FF2B5EF4-FFF2-40B4-BE49-F238E27FC236}">
                <a16:creationId xmlns:a16="http://schemas.microsoft.com/office/drawing/2014/main" id="{F50BCD7E-B962-4C7D-0D20-E1F40AD120DF}"/>
              </a:ext>
            </a:extLst>
          </p:cNvPr>
          <p:cNvSpPr txBox="1"/>
          <p:nvPr/>
        </p:nvSpPr>
        <p:spPr>
          <a:xfrm>
            <a:off x="2286000" y="2685018"/>
            <a:ext cx="1314450" cy="1200329"/>
          </a:xfrm>
          <a:prstGeom prst="rect">
            <a:avLst/>
          </a:prstGeom>
          <a:noFill/>
        </p:spPr>
        <p:txBody>
          <a:bodyPr wrap="square" rtlCol="0">
            <a:spAutoFit/>
          </a:bodyPr>
          <a:lstStyle/>
          <a:p>
            <a:pPr>
              <a:lnSpc>
                <a:spcPct val="90000"/>
              </a:lnSpc>
              <a:spcBef>
                <a:spcPct val="0"/>
              </a:spcBef>
            </a:pPr>
            <a:r>
              <a:rPr lang="zh-TW" altLang="en-US" sz="8000" dirty="0">
                <a:latin typeface="cjkFonts 全瀨體" panose="02000600000000000000" pitchFamily="2" charset="-120"/>
                <a:ea typeface="cjkFonts 全瀨體" panose="02000600000000000000" pitchFamily="2" charset="-120"/>
                <a:cs typeface="cjkFonts 全瀨體" panose="02000600000000000000" pitchFamily="2" charset="-120"/>
              </a:rPr>
              <a:t>謝</a:t>
            </a:r>
          </a:p>
        </p:txBody>
      </p:sp>
      <p:sp>
        <p:nvSpPr>
          <p:cNvPr id="5" name="文字方塊 4">
            <a:extLst>
              <a:ext uri="{FF2B5EF4-FFF2-40B4-BE49-F238E27FC236}">
                <a16:creationId xmlns:a16="http://schemas.microsoft.com/office/drawing/2014/main" id="{1AC92874-B894-BAD1-97B1-5B6347C20512}"/>
              </a:ext>
            </a:extLst>
          </p:cNvPr>
          <p:cNvSpPr txBox="1"/>
          <p:nvPr/>
        </p:nvSpPr>
        <p:spPr>
          <a:xfrm>
            <a:off x="3362325" y="2967335"/>
            <a:ext cx="857250" cy="1200329"/>
          </a:xfrm>
          <a:prstGeom prst="rect">
            <a:avLst/>
          </a:prstGeom>
          <a:noFill/>
        </p:spPr>
        <p:txBody>
          <a:bodyPr wrap="square" rtlCol="0">
            <a:spAutoFit/>
          </a:bodyPr>
          <a:lstStyle/>
          <a:p>
            <a:pPr>
              <a:lnSpc>
                <a:spcPct val="90000"/>
              </a:lnSpc>
              <a:spcBef>
                <a:spcPct val="0"/>
              </a:spcBef>
            </a:pPr>
            <a:r>
              <a:rPr lang="zh-TW" altLang="en-US" sz="8000" dirty="0">
                <a:latin typeface="cjkFonts 全瀨體" panose="02000600000000000000" pitchFamily="2" charset="-120"/>
                <a:ea typeface="cjkFonts 全瀨體" panose="02000600000000000000" pitchFamily="2" charset="-120"/>
                <a:cs typeface="cjkFonts 全瀨體" panose="02000600000000000000" pitchFamily="2" charset="-120"/>
              </a:rPr>
              <a:t>聆</a:t>
            </a:r>
          </a:p>
        </p:txBody>
      </p:sp>
      <p:sp>
        <p:nvSpPr>
          <p:cNvPr id="6" name="文字方塊 5">
            <a:extLst>
              <a:ext uri="{FF2B5EF4-FFF2-40B4-BE49-F238E27FC236}">
                <a16:creationId xmlns:a16="http://schemas.microsoft.com/office/drawing/2014/main" id="{774E3AB6-64FB-6C54-22F5-34916AFA988A}"/>
              </a:ext>
            </a:extLst>
          </p:cNvPr>
          <p:cNvSpPr txBox="1"/>
          <p:nvPr/>
        </p:nvSpPr>
        <p:spPr>
          <a:xfrm>
            <a:off x="4514850" y="2685018"/>
            <a:ext cx="752475" cy="1200329"/>
          </a:xfrm>
          <a:prstGeom prst="rect">
            <a:avLst/>
          </a:prstGeom>
          <a:noFill/>
        </p:spPr>
        <p:txBody>
          <a:bodyPr wrap="square" rtlCol="0">
            <a:spAutoFit/>
          </a:bodyPr>
          <a:lstStyle/>
          <a:p>
            <a:pPr>
              <a:lnSpc>
                <a:spcPct val="90000"/>
              </a:lnSpc>
              <a:spcBef>
                <a:spcPct val="0"/>
              </a:spcBef>
            </a:pPr>
            <a:r>
              <a:rPr lang="zh-TW" altLang="en-US" sz="8000" dirty="0">
                <a:latin typeface="cjkFonts 全瀨體" panose="02000600000000000000" pitchFamily="2" charset="-120"/>
                <a:ea typeface="cjkFonts 全瀨體" panose="02000600000000000000" pitchFamily="2" charset="-120"/>
                <a:cs typeface="cjkFonts 全瀨體" panose="02000600000000000000" pitchFamily="2" charset="-120"/>
              </a:rPr>
              <a:t>聽</a:t>
            </a:r>
          </a:p>
        </p:txBody>
      </p:sp>
    </p:spTree>
    <p:extLst>
      <p:ext uri="{BB962C8B-B14F-4D97-AF65-F5344CB8AC3E}">
        <p14:creationId xmlns:p14="http://schemas.microsoft.com/office/powerpoint/2010/main" val="52245756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104</TotalTime>
  <Words>175</Words>
  <Application>Microsoft Office PowerPoint</Application>
  <PresentationFormat>寬螢幕</PresentationFormat>
  <Paragraphs>26</Paragraphs>
  <Slides>9</Slides>
  <Notes>7</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9</vt:i4>
      </vt:variant>
    </vt:vector>
  </HeadingPairs>
  <TitlesOfParts>
    <vt:vector size="16" baseType="lpstr">
      <vt:lpstr>cjkFonts 全瀨體</vt:lpstr>
      <vt:lpstr>Ginto</vt:lpstr>
      <vt:lpstr>inherit</vt:lpstr>
      <vt:lpstr>Aptos</vt:lpstr>
      <vt:lpstr>Aptos Display</vt:lpstr>
      <vt:lpstr>Arial</vt:lpstr>
      <vt:lpstr>Office 佈景主題</vt:lpstr>
      <vt:lpstr>自我介紹</vt:lpstr>
      <vt:lpstr>1.目標</vt:lpstr>
      <vt:lpstr>2.阻礙</vt:lpstr>
      <vt:lpstr>PowerPoint 簡報</vt:lpstr>
      <vt:lpstr>PowerPoint 簡報</vt:lpstr>
      <vt:lpstr>PowerPoint 簡報</vt:lpstr>
      <vt:lpstr>PowerPoint 簡報</vt:lpstr>
      <vt:lpstr>PowerPoint 簡報</vt:lpstr>
      <vt:lpstr>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穎萱 陳</dc:creator>
  <cp:lastModifiedBy>穎萱 陳</cp:lastModifiedBy>
  <cp:revision>10</cp:revision>
  <dcterms:created xsi:type="dcterms:W3CDTF">2024-10-21T01:55:47Z</dcterms:created>
  <dcterms:modified xsi:type="dcterms:W3CDTF">2024-11-01T08:03:33Z</dcterms:modified>
</cp:coreProperties>
</file>