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1" y="4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104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95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7be7fc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7be7fc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74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7be7fcf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7be7fcf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371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47be7fcf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47be7fcf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62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7be7fcf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47be7fcf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59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7be7fcf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7be7fcf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51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Oran Nahum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/>
              <a:t>Problem defintion: where do the entities start and end in the image?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0"/>
            <a:ext cx="609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is an image to image problem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Input shape=(w, h, 3)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Output shape=(w, h, num_classes)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857500"/>
            <a:ext cx="609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Image-to-image models, it is important to manage layer dimensions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(Notice it is always &lt;= to original)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76" name="Google Shape;76;p16"/>
          <p:cNvSpPr txBox="1"/>
          <p:nvPr/>
        </p:nvSpPr>
        <p:spPr>
          <a:xfrm>
            <a:off x="504950" y="2854350"/>
            <a:ext cx="1074900" cy="112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Input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shape=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(W, H, c)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863950" y="2410650"/>
            <a:ext cx="2868600" cy="20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Conv2D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size=k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Stride=s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Filters=f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Padding=p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750225" y="2659050"/>
            <a:ext cx="1889100" cy="151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Output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shape=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+ (W - k + 2*p)/s,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 + (H - k + 2*p)/s,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f)</a:t>
            </a:r>
            <a:endParaRPr/>
          </a:p>
        </p:txBody>
      </p:sp>
      <p:cxnSp>
        <p:nvCxnSpPr>
          <p:cNvPr id="79" name="Google Shape;79;p16"/>
          <p:cNvCxnSpPr>
            <a:stCxn id="76" idx="3"/>
            <a:endCxn id="77" idx="1"/>
          </p:cNvCxnSpPr>
          <p:nvPr/>
        </p:nvCxnSpPr>
        <p:spPr>
          <a:xfrm>
            <a:off x="1579850" y="3416250"/>
            <a:ext cx="12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6"/>
          <p:cNvCxnSpPr>
            <a:stCxn id="77" idx="3"/>
            <a:endCxn id="78" idx="1"/>
          </p:cNvCxnSpPr>
          <p:nvPr/>
        </p:nvCxnSpPr>
        <p:spPr>
          <a:xfrm>
            <a:off x="5732550" y="3416250"/>
            <a:ext cx="10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Tensorflow, you can only pick padding=’same’ or padding=’valid’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padding=’same’: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W’ = W/s, H’ = H/s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padding=’valid’ (no padding):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W’ = 1 + (W - k)/s, H’ = 1 + (H - k)/s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Segmentation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are many ways to reverse convolution - Transpose convolution is one of them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1 Conv2DTranspose reverses 1 convolution layer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93" name="Google Shape;93;p18"/>
          <p:cNvSpPr txBox="1"/>
          <p:nvPr/>
        </p:nvSpPr>
        <p:spPr>
          <a:xfrm>
            <a:off x="504950" y="3159150"/>
            <a:ext cx="1074900" cy="112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Input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shape=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(W, H, c)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863950" y="2715450"/>
            <a:ext cx="2868600" cy="20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Conv2DTranspose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size=k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Stride=s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Filters=f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Padding=p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750225" y="2963850"/>
            <a:ext cx="2320500" cy="151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Output</a:t>
            </a:r>
            <a:r>
              <a:rPr lang="en"/>
              <a:t> (padding=’same’)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shape=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 * 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 * 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f)</a:t>
            </a:r>
            <a:endParaRPr/>
          </a:p>
        </p:txBody>
      </p:sp>
      <p:cxnSp>
        <p:nvCxnSpPr>
          <p:cNvPr id="96" name="Google Shape;96;p18"/>
          <p:cNvCxnSpPr>
            <a:stCxn id="93" idx="3"/>
            <a:endCxn id="94" idx="1"/>
          </p:cNvCxnSpPr>
          <p:nvPr/>
        </p:nvCxnSpPr>
        <p:spPr>
          <a:xfrm>
            <a:off x="1579850" y="3721050"/>
            <a:ext cx="12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8"/>
          <p:cNvCxnSpPr>
            <a:stCxn id="94" idx="3"/>
            <a:endCxn id="95" idx="1"/>
          </p:cNvCxnSpPr>
          <p:nvPr/>
        </p:nvCxnSpPr>
        <p:spPr>
          <a:xfrm>
            <a:off x="5732550" y="3721050"/>
            <a:ext cx="10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236</Words>
  <Application>Microsoft Office PowerPoint</Application>
  <PresentationFormat>‫הצגה על המסך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Image Segmentation</vt:lpstr>
      <vt:lpstr>Image Segmentation</vt:lpstr>
      <vt:lpstr>Image Segmentation</vt:lpstr>
      <vt:lpstr>Image Segmentation</vt:lpstr>
      <vt:lpstr>Image Segmentation</vt:lpstr>
      <vt:lpstr>Image Segmentation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אורן נחום</dc:creator>
  <cp:lastModifiedBy>oran nahum</cp:lastModifiedBy>
  <cp:revision>1</cp:revision>
  <dcterms:modified xsi:type="dcterms:W3CDTF">2021-11-08T17:36:46Z</dcterms:modified>
</cp:coreProperties>
</file>