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1" y="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9506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cf8fc21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cf8fc21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6710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7cf8fc2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7cf8fc2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4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cf8fc21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7cf8fc21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0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cf8fc21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cf8fc21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03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cf8fc2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cf8fc21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27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cf8fc21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cf8fc21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82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cf8fc21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cf8fc21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090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cf8fc21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cf8fc21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45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cf8fc21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cf8fc21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29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cf8fc21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cf8fc21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0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cf8fc21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cf8fc21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goose=אווז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Duck=ברווז</a:t>
            </a:r>
            <a:br>
              <a:rPr lang="en"/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Ducks have broad, flat bill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Geese have shorter, notched bill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embeddings/video-lec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Oran </a:t>
            </a:r>
            <a:r>
              <a:rPr lang="en-US" dirty="0" smtClean="0"/>
              <a:t>Nahum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Tensorflow Hub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central hub for tensorflow pretrained models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Gotchas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work on images of a specific size; yours won’t have the same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“keras resize layer”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 are large - there’s high chance of overfitting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 is your friend! Dropout in particular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model is getting low accuracy on training data!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have at least one hidden layer? Is it large enough?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loss curve is linear!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raising the 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loss curve is jaggy!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reducing the 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training accuracy is great, but validation/test accuracy isn’t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You’re overfit - try using regularization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Good labeled data is hard to get</a:t>
            </a:r>
            <a:endParaRPr sz="3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+</a:t>
            </a:r>
            <a:endParaRPr sz="3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Models require a lot of data</a:t>
            </a:r>
            <a:endParaRPr sz="3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=</a:t>
            </a:r>
            <a:endParaRPr sz="3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Biggest issue in 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humans learn over little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00" y="1656925"/>
            <a:ext cx="5124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humans learn over little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759925"/>
            <a:ext cx="6477000" cy="2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humans learn over little data?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</a:t>
            </a:r>
            <a:r>
              <a:rPr lang="en" b="1"/>
              <a:t>generalize</a:t>
            </a:r>
            <a:r>
              <a:rPr lang="en"/>
              <a:t> from other problems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discovering &amp; reusing </a:t>
            </a:r>
            <a:r>
              <a:rPr lang="en" b="1"/>
              <a:t>useful features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models do the same?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Embeddings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embedding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relatively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low-dimensional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space into which you can translate high-dimensional vectors.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Embeddings make it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easier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do machine learning on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inputs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like sparse vectors representing words.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Ideally, an embedding captures some of the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semantics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input by placing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semantically similar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inputs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 together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embedding space.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embedding can be learned and reused across models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create an embedding: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a model on a task with lots of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the top layer[s] of the model (usually softmax)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[Optional] Fine tune the embedding on more relevant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892175" y="2864325"/>
            <a:ext cx="321000" cy="1824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701825" y="4568875"/>
            <a:ext cx="7017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741375" y="2951175"/>
            <a:ext cx="321000" cy="16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439775" y="3119200"/>
            <a:ext cx="321000" cy="13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5138175" y="3439875"/>
            <a:ext cx="321000" cy="673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590575" y="2951175"/>
            <a:ext cx="321000" cy="16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288975" y="3110025"/>
            <a:ext cx="321000" cy="133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1213950" y="2865600"/>
            <a:ext cx="531600" cy="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 flipH="1">
            <a:off x="1214400" y="4604375"/>
            <a:ext cx="530100" cy="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9"/>
          <p:cNvCxnSpPr>
            <a:stCxn id="99" idx="2"/>
            <a:endCxn id="96" idx="2"/>
          </p:cNvCxnSpPr>
          <p:nvPr/>
        </p:nvCxnSpPr>
        <p:spPr>
          <a:xfrm rot="10800000">
            <a:off x="1901775" y="4602375"/>
            <a:ext cx="8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9"/>
          <p:cNvCxnSpPr>
            <a:stCxn id="99" idx="0"/>
            <a:endCxn id="96" idx="0"/>
          </p:cNvCxnSpPr>
          <p:nvPr/>
        </p:nvCxnSpPr>
        <p:spPr>
          <a:xfrm rot="10800000">
            <a:off x="1901775" y="2951175"/>
            <a:ext cx="8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9"/>
          <p:cNvCxnSpPr/>
          <p:nvPr/>
        </p:nvCxnSpPr>
        <p:spPr>
          <a:xfrm rot="10800000">
            <a:off x="2915175" y="2956450"/>
            <a:ext cx="52860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9"/>
          <p:cNvCxnSpPr/>
          <p:nvPr/>
        </p:nvCxnSpPr>
        <p:spPr>
          <a:xfrm flipH="1">
            <a:off x="2915200" y="4454375"/>
            <a:ext cx="523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9"/>
          <p:cNvCxnSpPr>
            <a:stCxn id="100" idx="2"/>
            <a:endCxn id="97" idx="2"/>
          </p:cNvCxnSpPr>
          <p:nvPr/>
        </p:nvCxnSpPr>
        <p:spPr>
          <a:xfrm flipH="1">
            <a:off x="3600175" y="4443525"/>
            <a:ext cx="8493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9"/>
          <p:cNvCxnSpPr>
            <a:stCxn id="100" idx="0"/>
            <a:endCxn id="97" idx="0"/>
          </p:cNvCxnSpPr>
          <p:nvPr/>
        </p:nvCxnSpPr>
        <p:spPr>
          <a:xfrm flipH="1">
            <a:off x="3600175" y="3110025"/>
            <a:ext cx="8493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9"/>
          <p:cNvCxnSpPr/>
          <p:nvPr/>
        </p:nvCxnSpPr>
        <p:spPr>
          <a:xfrm rot="10800000">
            <a:off x="4612525" y="3113875"/>
            <a:ext cx="528600" cy="3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4612500" y="4116225"/>
            <a:ext cx="531000" cy="3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9"/>
          <p:cNvSpPr txBox="1"/>
          <p:nvPr/>
        </p:nvSpPr>
        <p:spPr>
          <a:xfrm>
            <a:off x="3905575" y="4443525"/>
            <a:ext cx="10878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754775" y="4115975"/>
            <a:ext cx="10878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create an embedding: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a model on a task with lots of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the top layer[s] of the model (usually softmax)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[Optional] Fine tune the embedding on more relevant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892175" y="2864325"/>
            <a:ext cx="321000" cy="1824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701825" y="4568875"/>
            <a:ext cx="7017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741375" y="2951175"/>
            <a:ext cx="321000" cy="16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439775" y="3119200"/>
            <a:ext cx="321000" cy="13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138175" y="3439875"/>
            <a:ext cx="321000" cy="673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590575" y="2951175"/>
            <a:ext cx="321000" cy="16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288975" y="3110025"/>
            <a:ext cx="321000" cy="133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1213950" y="2865600"/>
            <a:ext cx="531600" cy="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0"/>
          <p:cNvCxnSpPr/>
          <p:nvPr/>
        </p:nvCxnSpPr>
        <p:spPr>
          <a:xfrm flipH="1">
            <a:off x="1214400" y="4604375"/>
            <a:ext cx="530100" cy="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0"/>
          <p:cNvCxnSpPr>
            <a:stCxn id="124" idx="2"/>
            <a:endCxn id="121" idx="2"/>
          </p:cNvCxnSpPr>
          <p:nvPr/>
        </p:nvCxnSpPr>
        <p:spPr>
          <a:xfrm rot="10800000">
            <a:off x="1901775" y="4602375"/>
            <a:ext cx="8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>
            <a:stCxn id="124" idx="0"/>
            <a:endCxn id="121" idx="0"/>
          </p:cNvCxnSpPr>
          <p:nvPr/>
        </p:nvCxnSpPr>
        <p:spPr>
          <a:xfrm rot="10800000">
            <a:off x="1901775" y="2951175"/>
            <a:ext cx="84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 rot="10800000">
            <a:off x="2915175" y="2956450"/>
            <a:ext cx="52860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2915200" y="4454375"/>
            <a:ext cx="523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0"/>
          <p:cNvCxnSpPr>
            <a:stCxn id="125" idx="2"/>
            <a:endCxn id="122" idx="2"/>
          </p:cNvCxnSpPr>
          <p:nvPr/>
        </p:nvCxnSpPr>
        <p:spPr>
          <a:xfrm flipH="1">
            <a:off x="3600175" y="4443525"/>
            <a:ext cx="8493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0"/>
          <p:cNvCxnSpPr>
            <a:stCxn id="125" idx="0"/>
            <a:endCxn id="122" idx="0"/>
          </p:cNvCxnSpPr>
          <p:nvPr/>
        </p:nvCxnSpPr>
        <p:spPr>
          <a:xfrm flipH="1">
            <a:off x="3600175" y="3110025"/>
            <a:ext cx="8493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0"/>
          <p:cNvCxnSpPr/>
          <p:nvPr/>
        </p:nvCxnSpPr>
        <p:spPr>
          <a:xfrm rot="10800000">
            <a:off x="4612525" y="3113875"/>
            <a:ext cx="528600" cy="3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4612500" y="4116225"/>
            <a:ext cx="531000" cy="3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0"/>
          <p:cNvSpPr txBox="1"/>
          <p:nvPr/>
        </p:nvSpPr>
        <p:spPr>
          <a:xfrm>
            <a:off x="3905575" y="4443525"/>
            <a:ext cx="10878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754775" y="4115975"/>
            <a:ext cx="10878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 flipH="1">
            <a:off x="4790925" y="3148975"/>
            <a:ext cx="971700" cy="13527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4838700" y="3148975"/>
            <a:ext cx="942900" cy="1390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0"/>
          <p:cNvSpPr/>
          <p:nvPr/>
        </p:nvSpPr>
        <p:spPr>
          <a:xfrm>
            <a:off x="7524872" y="3347801"/>
            <a:ext cx="321000" cy="8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8224025" y="4113675"/>
            <a:ext cx="942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Output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616775" y="4216725"/>
            <a:ext cx="2901300" cy="595450"/>
          </a:xfrm>
          <a:custGeom>
            <a:avLst/>
            <a:gdLst/>
            <a:ahLst/>
            <a:cxnLst/>
            <a:rect l="l" t="t" r="r" b="b"/>
            <a:pathLst>
              <a:path w="116052" h="23818" extrusionOk="0">
                <a:moveTo>
                  <a:pt x="0" y="9144"/>
                </a:moveTo>
                <a:cubicBezTo>
                  <a:pt x="7080" y="11297"/>
                  <a:pt x="29559" y="20034"/>
                  <a:pt x="42481" y="22060"/>
                </a:cubicBezTo>
                <a:cubicBezTo>
                  <a:pt x="55403" y="24086"/>
                  <a:pt x="65271" y="24975"/>
                  <a:pt x="77533" y="21298"/>
                </a:cubicBezTo>
                <a:cubicBezTo>
                  <a:pt x="89795" y="17621"/>
                  <a:pt x="109632" y="3550"/>
                  <a:pt x="11605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Google Shape;143;p20"/>
          <p:cNvSpPr/>
          <p:nvPr/>
        </p:nvSpPr>
        <p:spPr>
          <a:xfrm rot="10800000" flipH="1">
            <a:off x="4605875" y="2741375"/>
            <a:ext cx="2901300" cy="595450"/>
          </a:xfrm>
          <a:custGeom>
            <a:avLst/>
            <a:gdLst/>
            <a:ahLst/>
            <a:cxnLst/>
            <a:rect l="l" t="t" r="r" b="b"/>
            <a:pathLst>
              <a:path w="116052" h="23818" extrusionOk="0">
                <a:moveTo>
                  <a:pt x="0" y="9144"/>
                </a:moveTo>
                <a:cubicBezTo>
                  <a:pt x="7080" y="11297"/>
                  <a:pt x="29559" y="20034"/>
                  <a:pt x="42481" y="22060"/>
                </a:cubicBezTo>
                <a:cubicBezTo>
                  <a:pt x="55403" y="24086"/>
                  <a:pt x="65271" y="24975"/>
                  <a:pt x="77533" y="21298"/>
                </a:cubicBezTo>
                <a:cubicBezTo>
                  <a:pt x="89795" y="17621"/>
                  <a:pt x="109632" y="3550"/>
                  <a:pt x="11605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20"/>
          <p:cNvSpPr/>
          <p:nvPr/>
        </p:nvSpPr>
        <p:spPr>
          <a:xfrm>
            <a:off x="8027188" y="3347800"/>
            <a:ext cx="321000" cy="8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535000" y="3439875"/>
            <a:ext cx="321000" cy="673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7840025" y="3347075"/>
            <a:ext cx="200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7848700" y="4229775"/>
            <a:ext cx="18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8344000" y="3343950"/>
            <a:ext cx="209700" cy="1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0"/>
          <p:cNvCxnSpPr/>
          <p:nvPr/>
        </p:nvCxnSpPr>
        <p:spPr>
          <a:xfrm rot="10800000" flipH="1">
            <a:off x="8344000" y="4125000"/>
            <a:ext cx="180900" cy="1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create an embedding: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a model on a task with lots of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the top layer[s] of the model (usually softmax)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[Optional] Fine tune the embedding on more relevant data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training is expensive and time consuming, it is common to reuse famous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‫הצגה על המסך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Roboto</vt:lpstr>
      <vt:lpstr>Arial</vt:lpstr>
      <vt:lpstr>Simple Light</vt:lpstr>
      <vt:lpstr>Transfer Learning</vt:lpstr>
      <vt:lpstr>Transfer Learning</vt:lpstr>
      <vt:lpstr>Transfer Learning</vt:lpstr>
      <vt:lpstr>Transfer Learning</vt:lpstr>
      <vt:lpstr>Transfer Learning</vt:lpstr>
      <vt:lpstr>Embeddings</vt:lpstr>
      <vt:lpstr>Embeddings</vt:lpstr>
      <vt:lpstr>Embeddings</vt:lpstr>
      <vt:lpstr>Embeddings</vt:lpstr>
      <vt:lpstr>Tensorflow Hub</vt:lpstr>
      <vt:lpstr>Gotchas</vt:lpstr>
      <vt:lpstr>Troubleshooting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אורן נחום</dc:creator>
  <cp:lastModifiedBy>oran nahum</cp:lastModifiedBy>
  <cp:revision>2</cp:revision>
  <dcterms:modified xsi:type="dcterms:W3CDTF">2021-11-08T18:17:31Z</dcterms:modified>
</cp:coreProperties>
</file>