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8925-42A9-4E9B-9883-98F3E299B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New “New York”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C303C-B554-407F-8353-218A565B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OAW Big Boss</a:t>
            </a:r>
          </a:p>
        </p:txBody>
      </p:sp>
    </p:spTree>
    <p:extLst>
      <p:ext uri="{BB962C8B-B14F-4D97-AF65-F5344CB8AC3E}">
        <p14:creationId xmlns:p14="http://schemas.microsoft.com/office/powerpoint/2010/main" val="40835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218F-2360-47E9-9E8D-968710F2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0CD2-B7F7-4E52-B42A-5567B081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Dave Harper is the quintessential New Yorker; he loves his state.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knows the best places for the perfect occasions.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is faster than some platforms to recommend the same places to go and enjoy.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B017-A1D1-44EA-96D7-30088BE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3584-394C-4602-86A3-96C82B66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Mr. Harper finally managed to get the job of his dreams as a Data Scientist.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job has one bad side, he needs to relocate to one of the available offices distributed around the globe. The states with available openings are: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California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Florida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Harper decided to create a ML project to analyze all the states to determine which state is the most similar to NY.</a:t>
            </a:r>
          </a:p>
        </p:txBody>
      </p:sp>
    </p:spTree>
    <p:extLst>
      <p:ext uri="{BB962C8B-B14F-4D97-AF65-F5344CB8AC3E}">
        <p14:creationId xmlns:p14="http://schemas.microsoft.com/office/powerpoint/2010/main" val="203397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A089-A4CF-4B97-B872-5F498368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DE5117-536B-4D12-9C6F-8FADFE29F9B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5478" r="91309"/>
          <a:stretch/>
        </p:blipFill>
        <p:spPr>
          <a:xfrm>
            <a:off x="8757423" y="2951860"/>
            <a:ext cx="2139175" cy="217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99AAC-AF01-4363-ABD2-666B465830C0}"/>
              </a:ext>
            </a:extLst>
          </p:cNvPr>
          <p:cNvSpPr txBox="1"/>
          <p:nvPr/>
        </p:nvSpPr>
        <p:spPr>
          <a:xfrm>
            <a:off x="1541417" y="2767194"/>
            <a:ext cx="697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similar states that contained the most similar clusters were Florida and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Washington barely had one similar cluster to 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NV was cataloged as the least similar </a:t>
            </a:r>
          </a:p>
        </p:txBody>
      </p:sp>
    </p:spTree>
    <p:extLst>
      <p:ext uri="{BB962C8B-B14F-4D97-AF65-F5344CB8AC3E}">
        <p14:creationId xmlns:p14="http://schemas.microsoft.com/office/powerpoint/2010/main" val="41531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C93D-30F4-46E3-9098-8BE370BD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3754-CDF9-4860-A3F8-C63DD994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that had the most differences between the most similar clusters is FL.</a:t>
            </a:r>
          </a:p>
          <a:p>
            <a:r>
              <a:rPr lang="en-US" dirty="0"/>
              <a:t>California had the best numbers making it the most similar to 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071DA-7AB1-4284-84B4-48D0A11E3A61}"/>
              </a:ext>
            </a:extLst>
          </p:cNvPr>
          <p:cNvPicPr/>
          <p:nvPr/>
        </p:nvPicPr>
        <p:blipFill rotWithShape="1">
          <a:blip r:embed="rId2"/>
          <a:srcRect t="18399" r="85397"/>
          <a:stretch/>
        </p:blipFill>
        <p:spPr>
          <a:xfrm>
            <a:off x="8780043" y="3792254"/>
            <a:ext cx="2116554" cy="20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7424-EBC6-48D3-BA9B-6CB95595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284F-51B4-4067-B3B1-C4F2EC20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numbers obtain it is easy to claim California as the New “New York”.</a:t>
            </a:r>
          </a:p>
          <a:p>
            <a:r>
              <a:rPr lang="en-US" dirty="0"/>
              <a:t>There were several other variables that were not taken into consideration</a:t>
            </a:r>
          </a:p>
          <a:p>
            <a:r>
              <a:rPr lang="en-US" dirty="0"/>
              <a:t>For a more extensive analysis they must </a:t>
            </a:r>
            <a:r>
              <a:rPr lang="en-US"/>
              <a:t>be studied.</a:t>
            </a:r>
          </a:p>
        </p:txBody>
      </p:sp>
    </p:spTree>
    <p:extLst>
      <p:ext uri="{BB962C8B-B14F-4D97-AF65-F5344CB8AC3E}">
        <p14:creationId xmlns:p14="http://schemas.microsoft.com/office/powerpoint/2010/main" val="140535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226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The New “New York”</vt:lpstr>
      <vt:lpstr>Introduction</vt:lpstr>
      <vt:lpstr>Business Problem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“New York”</dc:title>
  <dc:creator>Mario Gerardo Orantes Landaverde</dc:creator>
  <cp:lastModifiedBy>Mario Gerardo Orantes Landaverde</cp:lastModifiedBy>
  <cp:revision>2</cp:revision>
  <dcterms:created xsi:type="dcterms:W3CDTF">2021-03-15T04:54:31Z</dcterms:created>
  <dcterms:modified xsi:type="dcterms:W3CDTF">2021-03-15T05:07:54Z</dcterms:modified>
</cp:coreProperties>
</file>