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62" r:id="rId11"/>
    <p:sldId id="267" r:id="rId12"/>
    <p:sldId id="263" r:id="rId13"/>
    <p:sldId id="264" r:id="rId14"/>
    <p:sldId id="268" r:id="rId15"/>
    <p:sldId id="272" r:id="rId16"/>
    <p:sldId id="27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" initials="S" lastIdx="2" clrIdx="0">
    <p:extLst>
      <p:ext uri="{19B8F6BF-5375-455C-9EA6-DF929625EA0E}">
        <p15:presenceInfo xmlns:p15="http://schemas.microsoft.com/office/powerpoint/2012/main" userId="Se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20T13:47:26.848" idx="1">
    <p:pos x="10" y="10"/>
    <p:text>original data 18% error rate</p:text>
    <p:extLst>
      <p:ext uri="{C676402C-5697-4E1C-873F-D02D1690AC5C}">
        <p15:threadingInfo xmlns:p15="http://schemas.microsoft.com/office/powerpoint/2012/main" timeZoneBias="360"/>
      </p:ext>
    </p:extLst>
  </p:cm>
  <p:cm authorId="1" dt="2016-04-20T13:48:15.679" idx="2">
    <p:pos x="10" y="106"/>
    <p:text>pca data 24% error rate</p:text>
    <p:extLst>
      <p:ext uri="{C676402C-5697-4E1C-873F-D02D1690AC5C}">
        <p15:threadingInfo xmlns:p15="http://schemas.microsoft.com/office/powerpoint/2012/main" timeZoneBias="36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35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37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64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2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8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04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7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0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4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7FB39E-DFB3-4294-9B81-E3BC113EB546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FC11473-C80A-49FC-A377-5BE05932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92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Stone Flakes: Analysis of Prehistoric tool use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Asaro</a:t>
            </a:r>
          </a:p>
          <a:p>
            <a:r>
              <a:rPr lang="en-US" dirty="0" smtClean="0"/>
              <a:t>21 APRIL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286" y="0"/>
            <a:ext cx="9905998" cy="1905000"/>
          </a:xfrm>
        </p:spPr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4" y="1905000"/>
            <a:ext cx="5835859" cy="3479321"/>
          </a:xfrm>
        </p:spPr>
      </p:pic>
      <p:sp>
        <p:nvSpPr>
          <p:cNvPr id="5" name="Rectangle 4"/>
          <p:cNvSpPr/>
          <p:nvPr/>
        </p:nvSpPr>
        <p:spPr>
          <a:xfrm>
            <a:off x="6673516" y="26670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PC1		PC2</a:t>
            </a:r>
          </a:p>
          <a:p>
            <a:r>
              <a:rPr lang="en-US" dirty="0" smtClean="0"/>
              <a:t>LBI	0.08353495	0.62934222</a:t>
            </a:r>
          </a:p>
          <a:p>
            <a:r>
              <a:rPr lang="en-US" dirty="0" smtClean="0"/>
              <a:t>RTI	0.40814766	0.09025955</a:t>
            </a:r>
          </a:p>
          <a:p>
            <a:r>
              <a:rPr lang="en-US" dirty="0" smtClean="0"/>
              <a:t>WDI	0.32520276	0.44596791</a:t>
            </a:r>
          </a:p>
          <a:p>
            <a:r>
              <a:rPr lang="en-US" dirty="0" smtClean="0"/>
              <a:t>FLA	0.27519939	0.48080250</a:t>
            </a:r>
          </a:p>
          <a:p>
            <a:r>
              <a:rPr lang="en-US" dirty="0" smtClean="0"/>
              <a:t>PSF	0.37225126	0.36452757</a:t>
            </a:r>
          </a:p>
          <a:p>
            <a:r>
              <a:rPr lang="en-US" dirty="0" smtClean="0"/>
              <a:t>FSF	0.33009028	0.12286919</a:t>
            </a:r>
          </a:p>
          <a:p>
            <a:r>
              <a:rPr lang="en-US" dirty="0" smtClean="0"/>
              <a:t>ZDF1	0.47592915	0.07252034</a:t>
            </a:r>
          </a:p>
          <a:p>
            <a:r>
              <a:rPr lang="en-US" dirty="0" smtClean="0"/>
              <a:t>PROZD	0.41340865	0.11174422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5917"/>
            <a:ext cx="9905998" cy="1905000"/>
          </a:xfrm>
        </p:spPr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33" y="1711670"/>
            <a:ext cx="8462512" cy="5045323"/>
          </a:xfrm>
        </p:spPr>
      </p:pic>
    </p:spTree>
    <p:extLst>
      <p:ext uri="{BB962C8B-B14F-4D97-AF65-F5344CB8AC3E}">
        <p14:creationId xmlns:p14="http://schemas.microsoft.com/office/powerpoint/2010/main" val="36685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83" y="1299410"/>
            <a:ext cx="9025458" cy="5380950"/>
          </a:xfrm>
        </p:spPr>
      </p:pic>
    </p:spTree>
    <p:extLst>
      <p:ext uri="{BB962C8B-B14F-4D97-AF65-F5344CB8AC3E}">
        <p14:creationId xmlns:p14="http://schemas.microsoft.com/office/powerpoint/2010/main" val="42190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the Group variable as a classifier made predictions with 8 original variables (not age)</a:t>
            </a:r>
          </a:p>
          <a:p>
            <a:r>
              <a:rPr lang="en-US" dirty="0" smtClean="0"/>
              <a:t>11.3% </a:t>
            </a:r>
            <a:r>
              <a:rPr lang="en-US" dirty="0" err="1" smtClean="0"/>
              <a:t>resubstitution</a:t>
            </a:r>
            <a:r>
              <a:rPr lang="en-US" dirty="0" smtClean="0"/>
              <a:t> and Leave one out </a:t>
            </a:r>
            <a:r>
              <a:rPr lang="en-US" dirty="0" smtClean="0"/>
              <a:t>CV error rates</a:t>
            </a:r>
          </a:p>
          <a:p>
            <a:r>
              <a:rPr lang="en-US" dirty="0" smtClean="0"/>
              <a:t>Also use Bagging and </a:t>
            </a:r>
            <a:r>
              <a:rPr lang="en-US" dirty="0" err="1" smtClean="0"/>
              <a:t>RandomForest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1274818"/>
            <a:ext cx="9364661" cy="5583182"/>
          </a:xfrm>
        </p:spPr>
      </p:pic>
    </p:spTree>
    <p:extLst>
      <p:ext uri="{BB962C8B-B14F-4D97-AF65-F5344CB8AC3E}">
        <p14:creationId xmlns:p14="http://schemas.microsoft.com/office/powerpoint/2010/main" val="4161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29" y="1276350"/>
            <a:ext cx="8802365" cy="5247942"/>
          </a:xfrm>
        </p:spPr>
      </p:pic>
    </p:spTree>
    <p:extLst>
      <p:ext uri="{BB962C8B-B14F-4D97-AF65-F5344CB8AC3E}">
        <p14:creationId xmlns:p14="http://schemas.microsoft.com/office/powerpoint/2010/main" val="24207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models show similar importance in ZDF1, FLA, and PROZD variables</a:t>
            </a:r>
          </a:p>
          <a:p>
            <a:r>
              <a:rPr lang="en-US" dirty="0" smtClean="0"/>
              <a:t>Error Rates</a:t>
            </a:r>
          </a:p>
          <a:p>
            <a:pPr lvl="1"/>
            <a:r>
              <a:rPr lang="en-US" dirty="0" smtClean="0"/>
              <a:t>16.9% Bagging</a:t>
            </a:r>
          </a:p>
          <a:p>
            <a:pPr lvl="1"/>
            <a:r>
              <a:rPr lang="en-US" dirty="0" smtClean="0"/>
              <a:t>19.7% 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shows good amount of variation between groups</a:t>
            </a:r>
          </a:p>
          <a:p>
            <a:r>
              <a:rPr lang="en-US" dirty="0" smtClean="0"/>
              <a:t>Classifier is fairly </a:t>
            </a:r>
            <a:r>
              <a:rPr lang="en-US" dirty="0" smtClean="0"/>
              <a:t>accurate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STONEFLAKES</a:t>
            </a:r>
            <a:r>
              <a:rPr lang="en-US" dirty="0" smtClean="0"/>
              <a:t> DATA SET RETREIVED FROM MACHINE LEARNING REPOSITORY AT UCI</a:t>
            </a:r>
          </a:p>
          <a:p>
            <a:r>
              <a:rPr lang="en-US" dirty="0" smtClean="0"/>
              <a:t>MEASURING AVERAGE OF STONE RESIDUE FROM A VARIETY OF SITES AROUND GERMANY AND CENTRAL EUROPE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FLAKES CREATED AS BYPRODUCTS OF STONE TOOL CREATION AND USE</a:t>
            </a:r>
          </a:p>
          <a:p>
            <a:r>
              <a:rPr lang="en-US" dirty="0" smtClean="0"/>
              <a:t>ARCHEOLOGISTS MEASURE VARIABLES ON  THESE FLAKES SUCH AS: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STRIKING ANGLE</a:t>
            </a:r>
          </a:p>
          <a:p>
            <a:pPr lvl="1"/>
            <a:r>
              <a:rPr lang="en-US" dirty="0" smtClean="0"/>
              <a:t>FREQUENCY OF FACETS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ALONG WITH THESE FLAKE MESUREMENTS IS A SERIES OF GEOGRAPHICAL AND DATING DATA</a:t>
            </a:r>
          </a:p>
          <a:p>
            <a:pPr lvl="1"/>
            <a:r>
              <a:rPr lang="en-US" dirty="0" smtClean="0"/>
              <a:t>SITE NUMBERS AND AGE OF STONE BASED ON DATING</a:t>
            </a:r>
          </a:p>
          <a:p>
            <a:r>
              <a:rPr lang="en-US" dirty="0" smtClean="0"/>
              <a:t>DATES RANGE FROM 40 -400 THOUSAND YEARS</a:t>
            </a:r>
          </a:p>
          <a:p>
            <a:pPr lvl="1"/>
            <a:r>
              <a:rPr lang="en-US" dirty="0" smtClean="0"/>
              <a:t>LATE LOWER PALEOLITHIC TO EARLY 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point is labeled by the site ID from the data set</a:t>
            </a:r>
          </a:p>
          <a:p>
            <a:r>
              <a:rPr lang="en-US" dirty="0" smtClean="0"/>
              <a:t>each is assigned a grouping based on factors such as age and hominid type by the archeologists</a:t>
            </a:r>
          </a:p>
          <a:p>
            <a:r>
              <a:rPr lang="en-US" dirty="0" smtClean="0"/>
              <a:t>Model consists of mostly age as a response to 8 variables from archeologists measurements</a:t>
            </a:r>
          </a:p>
          <a:p>
            <a:r>
              <a:rPr lang="en-US" dirty="0" smtClean="0"/>
              <a:t>Using complete cases and model clarification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22459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53" y="1107391"/>
            <a:ext cx="9182517" cy="5440595"/>
          </a:xfrm>
        </p:spPr>
      </p:pic>
    </p:spTree>
    <p:extLst>
      <p:ext uri="{BB962C8B-B14F-4D97-AF65-F5344CB8AC3E}">
        <p14:creationId xmlns:p14="http://schemas.microsoft.com/office/powerpoint/2010/main" val="21648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90469"/>
            <a:ext cx="9905998" cy="1905000"/>
          </a:xfrm>
        </p:spPr>
        <p:txBody>
          <a:bodyPr/>
          <a:lstStyle/>
          <a:p>
            <a:pPr algn="ctr"/>
            <a:r>
              <a:rPr lang="en-US" dirty="0" err="1" smtClean="0"/>
              <a:t>CLustering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11" y="1365957"/>
            <a:ext cx="8459402" cy="5043469"/>
          </a:xfrm>
        </p:spPr>
      </p:pic>
    </p:spTree>
    <p:extLst>
      <p:ext uri="{BB962C8B-B14F-4D97-AF65-F5344CB8AC3E}">
        <p14:creationId xmlns:p14="http://schemas.microsoft.com/office/powerpoint/2010/main" val="15141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 err="1" smtClean="0"/>
              <a:t>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70" y="1308689"/>
            <a:ext cx="9040483" cy="5389908"/>
          </a:xfrm>
        </p:spPr>
      </p:pic>
    </p:spTree>
    <p:extLst>
      <p:ext uri="{BB962C8B-B14F-4D97-AF65-F5344CB8AC3E}">
        <p14:creationId xmlns:p14="http://schemas.microsoft.com/office/powerpoint/2010/main" val="8985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 err="1" smtClean="0"/>
              <a:t>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82" y="1435605"/>
            <a:ext cx="8902460" cy="5307619"/>
          </a:xfrm>
        </p:spPr>
      </p:pic>
    </p:spTree>
    <p:extLst>
      <p:ext uri="{BB962C8B-B14F-4D97-AF65-F5344CB8AC3E}">
        <p14:creationId xmlns:p14="http://schemas.microsoft.com/office/powerpoint/2010/main" val="24190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270</TotalTime>
  <Words>231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Mesh</vt:lpstr>
      <vt:lpstr>Stone Flakes: Analysis of Prehistoric tool use </vt:lpstr>
      <vt:lpstr>Introduction</vt:lpstr>
      <vt:lpstr>INTRODUCTION</vt:lpstr>
      <vt:lpstr>INTRODUCTION</vt:lpstr>
      <vt:lpstr>Data</vt:lpstr>
      <vt:lpstr>Clustering</vt:lpstr>
      <vt:lpstr>CLustering</vt:lpstr>
      <vt:lpstr>CLustering</vt:lpstr>
      <vt:lpstr>CLustering</vt:lpstr>
      <vt:lpstr>PCA</vt:lpstr>
      <vt:lpstr>PCA</vt:lpstr>
      <vt:lpstr>Classification</vt:lpstr>
      <vt:lpstr>Classification</vt:lpstr>
      <vt:lpstr>Classification</vt:lpstr>
      <vt:lpstr>Classification</vt:lpstr>
      <vt:lpstr>Classification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 Flakes: Analysis of Prehistoric tool use</dc:title>
  <dc:creator>Sean</dc:creator>
  <cp:lastModifiedBy>Sean</cp:lastModifiedBy>
  <cp:revision>11</cp:revision>
  <dcterms:created xsi:type="dcterms:W3CDTF">2016-04-20T02:55:47Z</dcterms:created>
  <dcterms:modified xsi:type="dcterms:W3CDTF">2016-04-21T04:27:18Z</dcterms:modified>
</cp:coreProperties>
</file>