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67" r:id="rId7"/>
    <p:sldId id="259" r:id="rId8"/>
    <p:sldId id="268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11DB9-AD01-493B-89E5-8ED7C103AAE2}" v="5" dt="2024-02-21T17:21:3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59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Hasinová" userId="d705e7016d66bdb6" providerId="LiveId" clId="{64311DB9-AD01-493B-89E5-8ED7C103AAE2}"/>
    <pc:docChg chg="undo custSel modSld">
      <pc:chgData name="Diana Hasinová" userId="d705e7016d66bdb6" providerId="LiveId" clId="{64311DB9-AD01-493B-89E5-8ED7C103AAE2}" dt="2024-02-21T17:20:50.778" v="9" actId="478"/>
      <pc:docMkLst>
        <pc:docMk/>
      </pc:docMkLst>
      <pc:sldChg chg="addSp delSp modSp mod">
        <pc:chgData name="Diana Hasinová" userId="d705e7016d66bdb6" providerId="LiveId" clId="{64311DB9-AD01-493B-89E5-8ED7C103AAE2}" dt="2024-02-21T17:20:12.817" v="2" actId="478"/>
        <pc:sldMkLst>
          <pc:docMk/>
          <pc:sldMk cId="429182768" sldId="260"/>
        </pc:sldMkLst>
        <pc:spChg chg="mod">
          <ac:chgData name="Diana Hasinová" userId="d705e7016d66bdb6" providerId="LiveId" clId="{64311DB9-AD01-493B-89E5-8ED7C103AAE2}" dt="2024-02-21T17:20:04.540" v="1" actId="1076"/>
          <ac:spMkLst>
            <pc:docMk/>
            <pc:sldMk cId="429182768" sldId="260"/>
            <ac:spMk id="3" creationId="{258E379B-C67B-9B5A-924C-0E8CD0B6726C}"/>
          </ac:spMkLst>
        </pc:spChg>
        <pc:spChg chg="add del mod">
          <ac:chgData name="Diana Hasinová" userId="d705e7016d66bdb6" providerId="LiveId" clId="{64311DB9-AD01-493B-89E5-8ED7C103AAE2}" dt="2024-02-21T17:20:12.817" v="2" actId="478"/>
          <ac:spMkLst>
            <pc:docMk/>
            <pc:sldMk cId="429182768" sldId="260"/>
            <ac:spMk id="5" creationId="{5600AD7D-9F90-2CF6-0904-FA60A0CEDE99}"/>
          </ac:spMkLst>
        </pc:spChg>
      </pc:sldChg>
      <pc:sldChg chg="addSp delSp modSp mod">
        <pc:chgData name="Diana Hasinová" userId="d705e7016d66bdb6" providerId="LiveId" clId="{64311DB9-AD01-493B-89E5-8ED7C103AAE2}" dt="2024-02-21T17:20:50.778" v="9" actId="478"/>
        <pc:sldMkLst>
          <pc:docMk/>
          <pc:sldMk cId="1414026352" sldId="261"/>
        </pc:sldMkLst>
        <pc:spChg chg="mod">
          <ac:chgData name="Diana Hasinová" userId="d705e7016d66bdb6" providerId="LiveId" clId="{64311DB9-AD01-493B-89E5-8ED7C103AAE2}" dt="2024-02-21T17:20:44.955" v="8" actId="1076"/>
          <ac:spMkLst>
            <pc:docMk/>
            <pc:sldMk cId="1414026352" sldId="261"/>
            <ac:spMk id="3" creationId="{0799FC84-5D13-69F6-4E48-25591CDB9B24}"/>
          </ac:spMkLst>
        </pc:spChg>
        <pc:spChg chg="add mod">
          <ac:chgData name="Diana Hasinová" userId="d705e7016d66bdb6" providerId="LiveId" clId="{64311DB9-AD01-493B-89E5-8ED7C103AAE2}" dt="2024-02-21T17:20:33.071" v="6"/>
          <ac:spMkLst>
            <pc:docMk/>
            <pc:sldMk cId="1414026352" sldId="261"/>
            <ac:spMk id="5" creationId="{EECF301E-E993-EDCC-7787-4E24495F5E83}"/>
          </ac:spMkLst>
        </pc:spChg>
        <pc:spChg chg="add del mod">
          <ac:chgData name="Diana Hasinová" userId="d705e7016d66bdb6" providerId="LiveId" clId="{64311DB9-AD01-493B-89E5-8ED7C103AAE2}" dt="2024-02-21T17:20:50.778" v="9" actId="478"/>
          <ac:spMkLst>
            <pc:docMk/>
            <pc:sldMk cId="1414026352" sldId="261"/>
            <ac:spMk id="6" creationId="{83616CDF-D6ED-4CFC-1AF3-DB1A9F7EBB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4FD17-D74A-49CE-B261-DF812031E7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0F757-D97E-45DA-AB5C-DA3F95578A91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Collecting data</a:t>
          </a:r>
        </a:p>
        <a:p>
          <a:r>
            <a:rPr lang="en-US" sz="2400" dirty="0">
              <a:solidFill>
                <a:schemeClr val="tx1"/>
              </a:solidFill>
            </a:rPr>
            <a:t>Managing data</a:t>
          </a:r>
        </a:p>
      </dgm:t>
    </dgm:pt>
    <dgm:pt modelId="{BC2AD7E2-FDD5-4396-99FE-1AD18E6A04EB}" type="parTrans" cxnId="{B7C15BC9-0D55-4817-B055-494FE51C13C3}">
      <dgm:prSet/>
      <dgm:spPr/>
      <dgm:t>
        <a:bodyPr/>
        <a:lstStyle/>
        <a:p>
          <a:endParaRPr lang="en-US"/>
        </a:p>
      </dgm:t>
    </dgm:pt>
    <dgm:pt modelId="{A019CEA7-E82D-40FE-B76B-FDBCAE5C5B64}" type="sibTrans" cxnId="{B7C15BC9-0D55-4817-B055-494FE51C13C3}">
      <dgm:prSet/>
      <dgm:spPr/>
      <dgm:t>
        <a:bodyPr/>
        <a:lstStyle/>
        <a:p>
          <a:endParaRPr lang="en-US"/>
        </a:p>
      </dgm:t>
    </dgm:pt>
    <dgm:pt modelId="{009350FC-5650-4018-99EE-CC56449D5F80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Helping with managing data and programming</a:t>
          </a:r>
        </a:p>
        <a:p>
          <a:r>
            <a:rPr lang="en-US" sz="2400" dirty="0">
              <a:solidFill>
                <a:schemeClr val="tx1"/>
              </a:solidFill>
            </a:rPr>
            <a:t>Designing PID controller</a:t>
          </a:r>
        </a:p>
      </dgm:t>
    </dgm:pt>
    <dgm:pt modelId="{B8B32DF8-815B-43EC-B9FA-02D3B97C1E9E}" type="parTrans" cxnId="{06E642DE-E5E5-4264-91A6-BFB4E98BFDEE}">
      <dgm:prSet/>
      <dgm:spPr/>
      <dgm:t>
        <a:bodyPr/>
        <a:lstStyle/>
        <a:p>
          <a:endParaRPr lang="en-US"/>
        </a:p>
      </dgm:t>
    </dgm:pt>
    <dgm:pt modelId="{735B8210-7AD3-4156-A43D-1CE110453348}" type="sibTrans" cxnId="{06E642DE-E5E5-4264-91A6-BFB4E98BFDEE}">
      <dgm:prSet/>
      <dgm:spPr/>
      <dgm:t>
        <a:bodyPr/>
        <a:lstStyle/>
        <a:p>
          <a:endParaRPr lang="en-US"/>
        </a:p>
      </dgm:t>
    </dgm:pt>
    <dgm:pt modelId="{0BF40A2A-AF20-49E9-921E-33B68C4CC3FA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Collecting data</a:t>
          </a:r>
        </a:p>
        <a:p>
          <a:r>
            <a:rPr lang="en-US" sz="2400" dirty="0">
              <a:solidFill>
                <a:schemeClr val="tx1"/>
              </a:solidFill>
            </a:rPr>
            <a:t>Communication and cooperation</a:t>
          </a:r>
        </a:p>
      </dgm:t>
    </dgm:pt>
    <dgm:pt modelId="{90DCAEC3-85CE-4C84-BD48-12D383A2841C}" type="parTrans" cxnId="{8B96DFBA-2E38-40BD-AEF5-D27A31AD316D}">
      <dgm:prSet/>
      <dgm:spPr/>
      <dgm:t>
        <a:bodyPr/>
        <a:lstStyle/>
        <a:p>
          <a:endParaRPr lang="en-US"/>
        </a:p>
      </dgm:t>
    </dgm:pt>
    <dgm:pt modelId="{68C8B765-AA39-4131-8360-52723B7A9461}" type="sibTrans" cxnId="{8B96DFBA-2E38-40BD-AEF5-D27A31AD316D}">
      <dgm:prSet/>
      <dgm:spPr/>
      <dgm:t>
        <a:bodyPr/>
        <a:lstStyle/>
        <a:p>
          <a:endParaRPr lang="en-US"/>
        </a:p>
      </dgm:t>
    </dgm:pt>
    <dgm:pt modelId="{356CAB22-C4EC-40BD-9E79-54DFF9C244FA}" type="pres">
      <dgm:prSet presAssocID="{43D4FD17-D74A-49CE-B261-DF812031E794}" presName="Name0" presStyleCnt="0">
        <dgm:presLayoutVars>
          <dgm:chMax val="7"/>
          <dgm:chPref val="7"/>
          <dgm:dir/>
        </dgm:presLayoutVars>
      </dgm:prSet>
      <dgm:spPr/>
    </dgm:pt>
    <dgm:pt modelId="{72B33395-EFED-436F-9E61-A3564221B679}" type="pres">
      <dgm:prSet presAssocID="{43D4FD17-D74A-49CE-B261-DF812031E794}" presName="Name1" presStyleCnt="0"/>
      <dgm:spPr/>
    </dgm:pt>
    <dgm:pt modelId="{B64FAD0F-462C-4B5D-945B-D8E4104EBF77}" type="pres">
      <dgm:prSet presAssocID="{43D4FD17-D74A-49CE-B261-DF812031E794}" presName="cycle" presStyleCnt="0"/>
      <dgm:spPr/>
    </dgm:pt>
    <dgm:pt modelId="{2826FABE-5A65-4039-B003-4C51E2145FDE}" type="pres">
      <dgm:prSet presAssocID="{43D4FD17-D74A-49CE-B261-DF812031E794}" presName="srcNode" presStyleLbl="node1" presStyleIdx="0" presStyleCnt="3"/>
      <dgm:spPr/>
    </dgm:pt>
    <dgm:pt modelId="{8884E797-ECC6-4C21-8BA8-9E05ECA4CA4B}" type="pres">
      <dgm:prSet presAssocID="{43D4FD17-D74A-49CE-B261-DF812031E794}" presName="conn" presStyleLbl="parChTrans1D2" presStyleIdx="0" presStyleCnt="1"/>
      <dgm:spPr/>
    </dgm:pt>
    <dgm:pt modelId="{74EBCCA2-F5EA-492B-BF67-046930818324}" type="pres">
      <dgm:prSet presAssocID="{43D4FD17-D74A-49CE-B261-DF812031E794}" presName="extraNode" presStyleLbl="node1" presStyleIdx="0" presStyleCnt="3"/>
      <dgm:spPr/>
    </dgm:pt>
    <dgm:pt modelId="{5861588E-F673-433A-908E-184925EF2125}" type="pres">
      <dgm:prSet presAssocID="{43D4FD17-D74A-49CE-B261-DF812031E794}" presName="dstNode" presStyleLbl="node1" presStyleIdx="0" presStyleCnt="3"/>
      <dgm:spPr/>
    </dgm:pt>
    <dgm:pt modelId="{889A14E6-47F5-4F6C-A915-9DA725C8B173}" type="pres">
      <dgm:prSet presAssocID="{3B60F757-D97E-45DA-AB5C-DA3F95578A91}" presName="text_1" presStyleLbl="node1" presStyleIdx="0" presStyleCnt="3">
        <dgm:presLayoutVars>
          <dgm:bulletEnabled val="1"/>
        </dgm:presLayoutVars>
      </dgm:prSet>
      <dgm:spPr/>
    </dgm:pt>
    <dgm:pt modelId="{1B21B2A3-CBF9-487D-9194-04E93E969830}" type="pres">
      <dgm:prSet presAssocID="{3B60F757-D97E-45DA-AB5C-DA3F95578A91}" presName="accent_1" presStyleCnt="0"/>
      <dgm:spPr/>
    </dgm:pt>
    <dgm:pt modelId="{EE885A89-4C59-4AAD-83A5-0BA02F271FC8}" type="pres">
      <dgm:prSet presAssocID="{3B60F757-D97E-45DA-AB5C-DA3F95578A91}" presName="accentRepeatNode" presStyleLbl="solidFgAcc1" presStyleIdx="0" presStyleCnt="3"/>
      <dgm:spPr/>
    </dgm:pt>
    <dgm:pt modelId="{B4545CAE-B743-403F-AB1D-711D3DD155F7}" type="pres">
      <dgm:prSet presAssocID="{009350FC-5650-4018-99EE-CC56449D5F80}" presName="text_2" presStyleLbl="node1" presStyleIdx="1" presStyleCnt="3">
        <dgm:presLayoutVars>
          <dgm:bulletEnabled val="1"/>
        </dgm:presLayoutVars>
      </dgm:prSet>
      <dgm:spPr/>
    </dgm:pt>
    <dgm:pt modelId="{E74FAF22-1601-4361-88EF-DC26D6B3D9B6}" type="pres">
      <dgm:prSet presAssocID="{009350FC-5650-4018-99EE-CC56449D5F80}" presName="accent_2" presStyleCnt="0"/>
      <dgm:spPr/>
    </dgm:pt>
    <dgm:pt modelId="{9C54AAA5-3092-4F4E-9B29-3E435A17DB6D}" type="pres">
      <dgm:prSet presAssocID="{009350FC-5650-4018-99EE-CC56449D5F80}" presName="accentRepeatNode" presStyleLbl="solidFgAcc1" presStyleIdx="1" presStyleCnt="3"/>
      <dgm:spPr/>
    </dgm:pt>
    <dgm:pt modelId="{2FBEAB6D-D255-4DCD-847B-4988A25C2999}" type="pres">
      <dgm:prSet presAssocID="{0BF40A2A-AF20-49E9-921E-33B68C4CC3FA}" presName="text_3" presStyleLbl="node1" presStyleIdx="2" presStyleCnt="3">
        <dgm:presLayoutVars>
          <dgm:bulletEnabled val="1"/>
        </dgm:presLayoutVars>
      </dgm:prSet>
      <dgm:spPr/>
    </dgm:pt>
    <dgm:pt modelId="{9DDBB79E-7CA8-4AA7-8040-7999794029B6}" type="pres">
      <dgm:prSet presAssocID="{0BF40A2A-AF20-49E9-921E-33B68C4CC3FA}" presName="accent_3" presStyleCnt="0"/>
      <dgm:spPr/>
    </dgm:pt>
    <dgm:pt modelId="{8DD9BC94-6DE7-47B6-8173-53CE7B92AF95}" type="pres">
      <dgm:prSet presAssocID="{0BF40A2A-AF20-49E9-921E-33B68C4CC3FA}" presName="accentRepeatNode" presStyleLbl="solidFgAcc1" presStyleIdx="2" presStyleCnt="3"/>
      <dgm:spPr/>
    </dgm:pt>
  </dgm:ptLst>
  <dgm:cxnLst>
    <dgm:cxn modelId="{0FB3F479-F6A8-4700-BFD9-3930B0C33040}" type="presOf" srcId="{3B60F757-D97E-45DA-AB5C-DA3F95578A91}" destId="{889A14E6-47F5-4F6C-A915-9DA725C8B173}" srcOrd="0" destOrd="0" presId="urn:microsoft.com/office/officeart/2008/layout/VerticalCurvedList"/>
    <dgm:cxn modelId="{8B96DFBA-2E38-40BD-AEF5-D27A31AD316D}" srcId="{43D4FD17-D74A-49CE-B261-DF812031E794}" destId="{0BF40A2A-AF20-49E9-921E-33B68C4CC3FA}" srcOrd="2" destOrd="0" parTransId="{90DCAEC3-85CE-4C84-BD48-12D383A2841C}" sibTransId="{68C8B765-AA39-4131-8360-52723B7A9461}"/>
    <dgm:cxn modelId="{D73E45BE-9C20-4C89-8865-6D75CC580EC8}" type="presOf" srcId="{0BF40A2A-AF20-49E9-921E-33B68C4CC3FA}" destId="{2FBEAB6D-D255-4DCD-847B-4988A25C2999}" srcOrd="0" destOrd="0" presId="urn:microsoft.com/office/officeart/2008/layout/VerticalCurvedList"/>
    <dgm:cxn modelId="{B7C15BC9-0D55-4817-B055-494FE51C13C3}" srcId="{43D4FD17-D74A-49CE-B261-DF812031E794}" destId="{3B60F757-D97E-45DA-AB5C-DA3F95578A91}" srcOrd="0" destOrd="0" parTransId="{BC2AD7E2-FDD5-4396-99FE-1AD18E6A04EB}" sibTransId="{A019CEA7-E82D-40FE-B76B-FDBCAE5C5B64}"/>
    <dgm:cxn modelId="{CB27A0CA-8C03-4F7E-90F4-A9182C6A369B}" type="presOf" srcId="{A019CEA7-E82D-40FE-B76B-FDBCAE5C5B64}" destId="{8884E797-ECC6-4C21-8BA8-9E05ECA4CA4B}" srcOrd="0" destOrd="0" presId="urn:microsoft.com/office/officeart/2008/layout/VerticalCurvedList"/>
    <dgm:cxn modelId="{06E642DE-E5E5-4264-91A6-BFB4E98BFDEE}" srcId="{43D4FD17-D74A-49CE-B261-DF812031E794}" destId="{009350FC-5650-4018-99EE-CC56449D5F80}" srcOrd="1" destOrd="0" parTransId="{B8B32DF8-815B-43EC-B9FA-02D3B97C1E9E}" sibTransId="{735B8210-7AD3-4156-A43D-1CE110453348}"/>
    <dgm:cxn modelId="{6E64E0E2-D318-4F61-941E-C070D1AEC6D7}" type="presOf" srcId="{43D4FD17-D74A-49CE-B261-DF812031E794}" destId="{356CAB22-C4EC-40BD-9E79-54DFF9C244FA}" srcOrd="0" destOrd="0" presId="urn:microsoft.com/office/officeart/2008/layout/VerticalCurvedList"/>
    <dgm:cxn modelId="{A3A1CCF6-3257-4931-8FBE-6FF5B4EEBC8E}" type="presOf" srcId="{009350FC-5650-4018-99EE-CC56449D5F80}" destId="{B4545CAE-B743-403F-AB1D-711D3DD155F7}" srcOrd="0" destOrd="0" presId="urn:microsoft.com/office/officeart/2008/layout/VerticalCurvedList"/>
    <dgm:cxn modelId="{87DCAE8F-A698-4ABB-90CE-638C67B21E72}" type="presParOf" srcId="{356CAB22-C4EC-40BD-9E79-54DFF9C244FA}" destId="{72B33395-EFED-436F-9E61-A3564221B679}" srcOrd="0" destOrd="0" presId="urn:microsoft.com/office/officeart/2008/layout/VerticalCurvedList"/>
    <dgm:cxn modelId="{420E09AA-BB5B-4E13-88F3-DC1E9B8435C8}" type="presParOf" srcId="{72B33395-EFED-436F-9E61-A3564221B679}" destId="{B64FAD0F-462C-4B5D-945B-D8E4104EBF77}" srcOrd="0" destOrd="0" presId="urn:microsoft.com/office/officeart/2008/layout/VerticalCurvedList"/>
    <dgm:cxn modelId="{49A71944-B0F2-40C4-9AB8-E0733FE94410}" type="presParOf" srcId="{B64FAD0F-462C-4B5D-945B-D8E4104EBF77}" destId="{2826FABE-5A65-4039-B003-4C51E2145FDE}" srcOrd="0" destOrd="0" presId="urn:microsoft.com/office/officeart/2008/layout/VerticalCurvedList"/>
    <dgm:cxn modelId="{11A153F9-A87C-484F-831B-F653C30BACFC}" type="presParOf" srcId="{B64FAD0F-462C-4B5D-945B-D8E4104EBF77}" destId="{8884E797-ECC6-4C21-8BA8-9E05ECA4CA4B}" srcOrd="1" destOrd="0" presId="urn:microsoft.com/office/officeart/2008/layout/VerticalCurvedList"/>
    <dgm:cxn modelId="{106A71CB-F6F9-41C8-9C9F-F4F75C4B0107}" type="presParOf" srcId="{B64FAD0F-462C-4B5D-945B-D8E4104EBF77}" destId="{74EBCCA2-F5EA-492B-BF67-046930818324}" srcOrd="2" destOrd="0" presId="urn:microsoft.com/office/officeart/2008/layout/VerticalCurvedList"/>
    <dgm:cxn modelId="{49DC2234-8A27-4C52-A972-CE19890AF269}" type="presParOf" srcId="{B64FAD0F-462C-4B5D-945B-D8E4104EBF77}" destId="{5861588E-F673-433A-908E-184925EF2125}" srcOrd="3" destOrd="0" presId="urn:microsoft.com/office/officeart/2008/layout/VerticalCurvedList"/>
    <dgm:cxn modelId="{D24E4B87-E8D5-4031-AB2C-840548D5F5C5}" type="presParOf" srcId="{72B33395-EFED-436F-9E61-A3564221B679}" destId="{889A14E6-47F5-4F6C-A915-9DA725C8B173}" srcOrd="1" destOrd="0" presId="urn:microsoft.com/office/officeart/2008/layout/VerticalCurvedList"/>
    <dgm:cxn modelId="{326E7015-700F-46E1-B20D-D8E926850D09}" type="presParOf" srcId="{72B33395-EFED-436F-9E61-A3564221B679}" destId="{1B21B2A3-CBF9-487D-9194-04E93E969830}" srcOrd="2" destOrd="0" presId="urn:microsoft.com/office/officeart/2008/layout/VerticalCurvedList"/>
    <dgm:cxn modelId="{88E2FBDD-CBA1-4917-8AF6-7F7DADE359DB}" type="presParOf" srcId="{1B21B2A3-CBF9-487D-9194-04E93E969830}" destId="{EE885A89-4C59-4AAD-83A5-0BA02F271FC8}" srcOrd="0" destOrd="0" presId="urn:microsoft.com/office/officeart/2008/layout/VerticalCurvedList"/>
    <dgm:cxn modelId="{15F75189-EDC5-400C-BCAA-E3400992B626}" type="presParOf" srcId="{72B33395-EFED-436F-9E61-A3564221B679}" destId="{B4545CAE-B743-403F-AB1D-711D3DD155F7}" srcOrd="3" destOrd="0" presId="urn:microsoft.com/office/officeart/2008/layout/VerticalCurvedList"/>
    <dgm:cxn modelId="{FFD82C78-A108-425A-B6FA-4127FA2E519F}" type="presParOf" srcId="{72B33395-EFED-436F-9E61-A3564221B679}" destId="{E74FAF22-1601-4361-88EF-DC26D6B3D9B6}" srcOrd="4" destOrd="0" presId="urn:microsoft.com/office/officeart/2008/layout/VerticalCurvedList"/>
    <dgm:cxn modelId="{ED0F3ED7-4365-44E3-ACBD-A857C0EA83F1}" type="presParOf" srcId="{E74FAF22-1601-4361-88EF-DC26D6B3D9B6}" destId="{9C54AAA5-3092-4F4E-9B29-3E435A17DB6D}" srcOrd="0" destOrd="0" presId="urn:microsoft.com/office/officeart/2008/layout/VerticalCurvedList"/>
    <dgm:cxn modelId="{17C63F88-406C-4B32-98F4-4D1A58C71275}" type="presParOf" srcId="{72B33395-EFED-436F-9E61-A3564221B679}" destId="{2FBEAB6D-D255-4DCD-847B-4988A25C2999}" srcOrd="5" destOrd="0" presId="urn:microsoft.com/office/officeart/2008/layout/VerticalCurvedList"/>
    <dgm:cxn modelId="{D0F71EC9-4973-4376-B672-6D24283116D3}" type="presParOf" srcId="{72B33395-EFED-436F-9E61-A3564221B679}" destId="{9DDBB79E-7CA8-4AA7-8040-7999794029B6}" srcOrd="6" destOrd="0" presId="urn:microsoft.com/office/officeart/2008/layout/VerticalCurvedList"/>
    <dgm:cxn modelId="{B6993FB6-00A5-4CC8-A9B1-0085AB597458}" type="presParOf" srcId="{9DDBB79E-7CA8-4AA7-8040-7999794029B6}" destId="{8DD9BC94-6DE7-47B6-8173-53CE7B92AF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E797-ECC6-4C21-8BA8-9E05ECA4CA4B}">
      <dsp:nvSpPr>
        <dsp:cNvPr id="0" name=""/>
        <dsp:cNvSpPr/>
      </dsp:nvSpPr>
      <dsp:spPr>
        <a:xfrm>
          <a:off x="-5399647" y="-826916"/>
          <a:ext cx="6430090" cy="643009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14E6-47F5-4F6C-A915-9DA725C8B173}">
      <dsp:nvSpPr>
        <dsp:cNvPr id="0" name=""/>
        <dsp:cNvSpPr/>
      </dsp:nvSpPr>
      <dsp:spPr>
        <a:xfrm>
          <a:off x="662944" y="477625"/>
          <a:ext cx="7399143" cy="95525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2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Collecting data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Managing data</a:t>
          </a:r>
        </a:p>
      </dsp:txBody>
      <dsp:txXfrm>
        <a:off x="662944" y="477625"/>
        <a:ext cx="7399143" cy="955251"/>
      </dsp:txXfrm>
    </dsp:sp>
    <dsp:sp modelId="{EE885A89-4C59-4AAD-83A5-0BA02F271FC8}">
      <dsp:nvSpPr>
        <dsp:cNvPr id="0" name=""/>
        <dsp:cNvSpPr/>
      </dsp:nvSpPr>
      <dsp:spPr>
        <a:xfrm>
          <a:off x="65912" y="358219"/>
          <a:ext cx="1194064" cy="1194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45CAE-B743-403F-AB1D-711D3DD155F7}">
      <dsp:nvSpPr>
        <dsp:cNvPr id="0" name=""/>
        <dsp:cNvSpPr/>
      </dsp:nvSpPr>
      <dsp:spPr>
        <a:xfrm>
          <a:off x="1010178" y="1910503"/>
          <a:ext cx="7051909" cy="95525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2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Helping with managing data and programming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Designing PID controller</a:t>
          </a:r>
        </a:p>
      </dsp:txBody>
      <dsp:txXfrm>
        <a:off x="1010178" y="1910503"/>
        <a:ext cx="7051909" cy="955251"/>
      </dsp:txXfrm>
    </dsp:sp>
    <dsp:sp modelId="{9C54AAA5-3092-4F4E-9B29-3E435A17DB6D}">
      <dsp:nvSpPr>
        <dsp:cNvPr id="0" name=""/>
        <dsp:cNvSpPr/>
      </dsp:nvSpPr>
      <dsp:spPr>
        <a:xfrm>
          <a:off x="413146" y="1791096"/>
          <a:ext cx="1194064" cy="1194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EAB6D-D255-4DCD-847B-4988A25C2999}">
      <dsp:nvSpPr>
        <dsp:cNvPr id="0" name=""/>
        <dsp:cNvSpPr/>
      </dsp:nvSpPr>
      <dsp:spPr>
        <a:xfrm>
          <a:off x="662944" y="3343380"/>
          <a:ext cx="7399143" cy="95525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2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Collecting data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Communication and cooperation</a:t>
          </a:r>
        </a:p>
      </dsp:txBody>
      <dsp:txXfrm>
        <a:off x="662944" y="3343380"/>
        <a:ext cx="7399143" cy="955251"/>
      </dsp:txXfrm>
    </dsp:sp>
    <dsp:sp modelId="{8DD9BC94-6DE7-47B6-8173-53CE7B92AF95}">
      <dsp:nvSpPr>
        <dsp:cNvPr id="0" name=""/>
        <dsp:cNvSpPr/>
      </dsp:nvSpPr>
      <dsp:spPr>
        <a:xfrm>
          <a:off x="65912" y="3223974"/>
          <a:ext cx="1194064" cy="1194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12934-8DF8-4051-B006-5CE5F87CD744}" type="datetimeFigureOut">
              <a:rPr lang="sk-SK" smtClean="0"/>
              <a:t>3. 4. 2024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5510-96FE-4B8D-9B2F-AAF7350FD80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39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CC8AD-7933-2B34-9C5A-0310AB5C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76E7E2-4700-52BC-3EC1-F6C4AF7F7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A53A97-9B28-DC4B-9F19-AC664F8D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429-F623-4379-B265-ED86917D3FF9}" type="datetime1">
              <a:rPr lang="sk-SK" smtClean="0"/>
              <a:t>3. 4. 2024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3B32A8A-6776-483E-4F61-8BAE9178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9A459D-FCFE-EF0F-013F-7647B020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7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175287-F9C3-F4DF-B010-7B10FF0C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A4C2663-3CE2-9DAE-8723-EB192E50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94272D-F3B2-50A1-31F6-18CC8360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DAD-AE86-43D7-8335-20C49440107E}" type="datetime1">
              <a:rPr lang="sk-SK" smtClean="0"/>
              <a:t>3. 4. 2024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4164C29-CE43-8479-5088-EF1FC68F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4D0C1F-81A2-F35E-6015-09D9AD3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1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C575640-3F4E-FD23-DC6F-C86555B6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FFA7D74-F57D-CFBB-4DB3-1759A90A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B94DBD-7773-2F2F-C85F-95D5FF9E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ACFD-4AAD-464F-B5A6-097D75A8EAB4}" type="datetime1">
              <a:rPr lang="sk-SK" smtClean="0"/>
              <a:t>3. 4. 2024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C42A1A-7182-9829-5C94-BE2B8D55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8F7718-66BB-DA96-52F6-C2F40D0F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5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9DB14-39D2-9517-4B69-B912B98F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240E0-F099-0077-5209-168BDB01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46FB5A-1119-FBFB-0D35-F2A33212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C4FB-66E9-4E69-8F95-7BA0DB707F31}" type="datetime1">
              <a:rPr lang="sk-SK" smtClean="0"/>
              <a:t>3. 4. 2024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2AF7-27D7-F15A-99DE-A6838B8B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4BF77C1-DAB0-00D5-B11F-3611E9CE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18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75ED0-8431-03A7-8E30-DFB1940C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319E64-F68E-D7EF-EC40-C9BCD24B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73C15F-FE60-8ED7-CEB4-9921F8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CF13-F20A-4958-B5D1-A7A12723BDC8}" type="datetime1">
              <a:rPr lang="sk-SK" smtClean="0"/>
              <a:t>3. 4. 2024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75D400A-E44D-AFEB-5150-23F9971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FE85DD-837D-06B1-E297-600264F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2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14853-E066-CE1C-24B3-CB22A999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439052-C5DA-5390-EDB8-DD24D6A10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838BB6-B89F-6D3D-59CF-DCC799CA4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9519313-594E-7039-316C-28A0E2D1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8017-7402-48DF-8FF9-E2335F3690DA}" type="datetime1">
              <a:rPr lang="sk-SK" smtClean="0"/>
              <a:t>3. 4. 2024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96C503-BCDA-490D-00B2-BC3C548E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6C2B0E-4103-AD1F-A4F1-3BCD68E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688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39BC2-4246-BC0D-A3F6-2D388E8E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E09DC2-93CD-797D-04D9-ED88D012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29FC8E7-C495-D624-0E1A-7A4EAD4D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0997389-444B-63D5-CD25-F152B41B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E258E42-246C-E56C-BD91-37D7FF2EF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BB9D4D2-9C40-04A6-0D20-3D838A8F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F480-FE46-4A25-A5CC-BEF53D66E42B}" type="datetime1">
              <a:rPr lang="sk-SK" smtClean="0"/>
              <a:t>3. 4. 2024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78FBAFB-9FF5-3291-19F5-6AA2E5C6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68922A1-21AC-8E82-E16E-1541265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1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9740B4-0B06-09D9-9425-C212A9A1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E5720E-49DC-B1DF-60C5-3DF40C17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1022-49AB-44ED-986E-6136B2358A0E}" type="datetime1">
              <a:rPr lang="sk-SK" smtClean="0"/>
              <a:t>3. 4. 2024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1643311-691E-AA72-EFAB-0B5CED3D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8FC96AD-C1E2-88B1-38D3-23073ECE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8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B68756A-E46B-4EBA-8D23-15AC769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3FD2-8FA5-4ED3-8221-91CD31BADDFD}" type="datetime1">
              <a:rPr lang="sk-SK" smtClean="0"/>
              <a:t>3. 4. 2024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A7B01A6-85ED-83AB-0350-F1AA35B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8308D9E-4470-72A6-78F8-ACA3CCE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53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6525CC-FF6F-608A-89A9-2132E737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EC09C7-059B-3975-D84D-F8D370B0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EA4675-01BA-A028-C7C7-CD2E0C2C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86C2D6E-3577-0503-9408-B4873BD9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4E76-C06A-4849-B368-DBDFA4FCE20E}" type="datetime1">
              <a:rPr lang="sk-SK" smtClean="0"/>
              <a:t>3. 4. 2024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AA3EF20-598F-E861-5CD2-EBBF8FA2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454ED5D-9837-725D-10CD-1918A97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72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31D041-8ADA-7AD4-CB91-B06EBEB5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9F1F426-1FC9-8982-692D-86481207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ECD86A-EC98-E5EB-F375-85BABA4C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22D983-6733-9565-C5AA-BA6E665D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B157-F794-4D39-AF9A-8DF4A42592C3}" type="datetime1">
              <a:rPr lang="sk-SK" smtClean="0"/>
              <a:t>3. 4. 2024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AFED095-7569-9119-E26C-3A3B6F5C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7A62943-861E-FA93-9CDE-8B769CCE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6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EC12EE4-3C06-C5E9-29A4-CE7772BD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DFAF0E-DE80-DB40-AE57-77010145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EBBC446-0FCC-9F5E-F7B1-0E4C0464E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029DE-7678-47F5-AEAC-B55EA85E66E6}" type="datetime1">
              <a:rPr lang="sk-SK" smtClean="0"/>
              <a:t>3. 4. 2024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38AB13-2C74-5A2B-1D94-BF1850F5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E50E54-439F-4D51-0B28-805BD83F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321D0C-8273-E0A6-93E4-2493A258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3" y="2743200"/>
            <a:ext cx="5162236" cy="1888297"/>
          </a:xfrm>
        </p:spPr>
        <p:txBody>
          <a:bodyPr anchor="t">
            <a:normAutofit/>
          </a:bodyPr>
          <a:lstStyle/>
          <a:p>
            <a:pPr algn="l"/>
            <a:r>
              <a:rPr lang="sk-SK" sz="8000" dirty="0" err="1">
                <a:solidFill>
                  <a:schemeClr val="tx2"/>
                </a:solidFill>
              </a:rPr>
              <a:t>Smart</a:t>
            </a:r>
            <a:r>
              <a:rPr lang="sk-SK" sz="8000" dirty="0">
                <a:solidFill>
                  <a:schemeClr val="tx2"/>
                </a:solidFill>
              </a:rPr>
              <a:t> team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F516A5-D35A-C1A7-96CD-1C1DFB0F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3971925"/>
            <a:ext cx="5007813" cy="2486025"/>
          </a:xfrm>
        </p:spPr>
        <p:txBody>
          <a:bodyPr anchor="b">
            <a:noAutofit/>
          </a:bodyPr>
          <a:lstStyle/>
          <a:p>
            <a:pPr algn="l"/>
            <a:r>
              <a:rPr lang="sk-SK" dirty="0">
                <a:solidFill>
                  <a:schemeClr val="tx2"/>
                </a:solidFill>
              </a:rPr>
              <a:t>Michaela Belušková</a:t>
            </a:r>
          </a:p>
          <a:p>
            <a:pPr algn="l"/>
            <a:r>
              <a:rPr lang="sk-SK" dirty="0" err="1">
                <a:solidFill>
                  <a:schemeClr val="tx2"/>
                </a:solidFill>
              </a:rPr>
              <a:t>Bibiana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Dobrová</a:t>
            </a:r>
            <a:endParaRPr lang="sk-SK" dirty="0">
              <a:solidFill>
                <a:schemeClr val="tx2"/>
              </a:solidFill>
            </a:endParaRPr>
          </a:p>
          <a:p>
            <a:pPr algn="l"/>
            <a:r>
              <a:rPr lang="sk-SK" dirty="0">
                <a:solidFill>
                  <a:schemeClr val="tx2"/>
                </a:solidFill>
              </a:rPr>
              <a:t>Diana </a:t>
            </a:r>
            <a:r>
              <a:rPr lang="sk-SK" dirty="0" err="1">
                <a:solidFill>
                  <a:schemeClr val="tx2"/>
                </a:solidFill>
              </a:rPr>
              <a:t>Hasinová</a:t>
            </a:r>
            <a:endParaRPr lang="sk-SK" dirty="0">
              <a:solidFill>
                <a:schemeClr val="tx2"/>
              </a:solidFill>
            </a:endParaRPr>
          </a:p>
          <a:p>
            <a:pPr algn="l"/>
            <a:r>
              <a:rPr lang="sk-SK" dirty="0">
                <a:solidFill>
                  <a:schemeClr val="tx2"/>
                </a:solidFill>
              </a:rPr>
              <a:t>Patrik </a:t>
            </a:r>
            <a:r>
              <a:rPr lang="sk-SK" dirty="0" err="1">
                <a:solidFill>
                  <a:schemeClr val="tx2"/>
                </a:solidFill>
              </a:rPr>
              <a:t>Neštrák</a:t>
            </a:r>
            <a:endParaRPr lang="sk-SK" dirty="0">
              <a:solidFill>
                <a:schemeClr val="tx2"/>
              </a:solidFill>
            </a:endParaRPr>
          </a:p>
          <a:p>
            <a:pPr algn="l"/>
            <a:r>
              <a:rPr lang="sk-SK" dirty="0" err="1">
                <a:solidFill>
                  <a:schemeClr val="tx2"/>
                </a:solidFill>
              </a:rPr>
              <a:t>Glib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Zakharov</a:t>
            </a:r>
            <a:endParaRPr lang="sk-SK" dirty="0">
              <a:solidFill>
                <a:schemeClr val="tx2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A0D31DD-5A6E-6FB3-E723-FBC8C802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40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BC3439-5F81-97A6-9358-5BB7E08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10</a:t>
            </a:fld>
            <a:endParaRPr lang="sk-SK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D330C6D-1CA9-4DC3-E52A-9CFF8F7A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6CA40F35-F516-21C1-D710-5E65494B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372" y="2507063"/>
            <a:ext cx="5598795" cy="2222500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sk-SK" sz="2400" b="1" dirty="0">
                <a:solidFill>
                  <a:schemeClr val="tx2"/>
                </a:solidFill>
              </a:rPr>
              <a:t> 11-12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Eleminate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mistakes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Optimizing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Ensure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everything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works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A4A15D9-CE8C-5D16-E850-C9BFEE1B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11</a:t>
            </a:fld>
            <a:endParaRPr lang="sk-SK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4532627-86F3-B251-EA50-A8BF02ED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0C2377B4-10AE-AF7C-9A28-561EBB22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25" y="2505074"/>
            <a:ext cx="5589270" cy="3681413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sk-SK" sz="2400" b="1" dirty="0">
                <a:solidFill>
                  <a:schemeClr val="tx2"/>
                </a:solidFill>
              </a:rPr>
              <a:t> 13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Complete </a:t>
            </a:r>
            <a:r>
              <a:rPr lang="sk-SK" dirty="0" err="1">
                <a:solidFill>
                  <a:schemeClr val="tx2"/>
                </a:solidFill>
              </a:rPr>
              <a:t>documentation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Final</a:t>
            </a:r>
            <a:r>
              <a:rPr lang="sk-SK" dirty="0">
                <a:solidFill>
                  <a:schemeClr val="tx2"/>
                </a:solidFill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402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FC0D702-4A00-DC37-DAC5-851E4219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49" y="380440"/>
            <a:ext cx="7287195" cy="1837349"/>
          </a:xfrm>
        </p:spPr>
        <p:txBody>
          <a:bodyPr>
            <a:noAutofit/>
          </a:bodyPr>
          <a:lstStyle/>
          <a:p>
            <a:pPr algn="ctr"/>
            <a:r>
              <a:rPr lang="sk-SK" sz="8000" dirty="0" err="1">
                <a:solidFill>
                  <a:schemeClr val="tx2"/>
                </a:solidFill>
              </a:rPr>
              <a:t>Responsibilities</a:t>
            </a:r>
            <a:r>
              <a:rPr lang="sk-SK" sz="8000" dirty="0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F6BE952-1137-8B97-D594-3E5405E6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12</a:t>
            </a:fld>
            <a:endParaRPr lang="sk-SK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CF0E34C-4B51-AE7B-68F2-6F92FE4B3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481574"/>
              </p:ext>
            </p:extLst>
          </p:nvPr>
        </p:nvGraphicFramePr>
        <p:xfrm>
          <a:off x="1611444" y="2092872"/>
          <a:ext cx="8128000" cy="477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BlokTextu 23">
            <a:extLst>
              <a:ext uri="{FF2B5EF4-FFF2-40B4-BE49-F238E27FC236}">
                <a16:creationId xmlns:a16="http://schemas.microsoft.com/office/drawing/2014/main" id="{DFCE0B5B-6D92-1C07-F5A2-D3036D9F1FC2}"/>
              </a:ext>
            </a:extLst>
          </p:cNvPr>
          <p:cNvSpPr txBox="1"/>
          <p:nvPr/>
        </p:nvSpPr>
        <p:spPr>
          <a:xfrm>
            <a:off x="1822488" y="2703684"/>
            <a:ext cx="96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291</a:t>
            </a:r>
            <a:endParaRPr lang="en-US" sz="36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2A278F97-50CF-2BD6-0BA2-0CE754442218}"/>
              </a:ext>
            </a:extLst>
          </p:cNvPr>
          <p:cNvSpPr txBox="1"/>
          <p:nvPr/>
        </p:nvSpPr>
        <p:spPr>
          <a:xfrm>
            <a:off x="2165388" y="4154316"/>
            <a:ext cx="96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391</a:t>
            </a:r>
            <a:endParaRPr lang="en-US" sz="3600" b="1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43359017-15FB-32BE-BE87-AC3CBD22F023}"/>
              </a:ext>
            </a:extLst>
          </p:cNvPr>
          <p:cNvSpPr txBox="1"/>
          <p:nvPr/>
        </p:nvSpPr>
        <p:spPr>
          <a:xfrm>
            <a:off x="1941551" y="5604948"/>
            <a:ext cx="73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err="1"/>
              <a:t>all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5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C04C2C2-F016-E7FD-351A-AB2600CB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F8E0EE5-62BF-3E4A-106F-052E4A60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2</a:t>
            </a:fld>
            <a:endParaRPr lang="sk-SK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0EEC3328-FF2F-FECA-61D8-3B5E5BC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372" y="2501900"/>
            <a:ext cx="5589423" cy="3535414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sk-SK" sz="2400" b="1" dirty="0">
                <a:solidFill>
                  <a:schemeClr val="tx2"/>
                </a:solidFill>
              </a:rPr>
              <a:t>1-4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Choose</a:t>
            </a:r>
            <a:r>
              <a:rPr lang="sk-SK" dirty="0">
                <a:solidFill>
                  <a:schemeClr val="tx2"/>
                </a:solidFill>
              </a:rPr>
              <a:t>  </a:t>
            </a:r>
            <a:r>
              <a:rPr lang="sk-SK" dirty="0" err="1">
                <a:solidFill>
                  <a:schemeClr val="tx2"/>
                </a:solidFill>
              </a:rPr>
              <a:t>relevant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r>
              <a:rPr lang="sk-SK" dirty="0">
                <a:solidFill>
                  <a:schemeClr val="tx2"/>
                </a:solidFill>
              </a:rPr>
              <a:t>, </a:t>
            </a:r>
            <a:r>
              <a:rPr lang="sk-SK" dirty="0" err="1">
                <a:solidFill>
                  <a:schemeClr val="tx2"/>
                </a:solidFill>
              </a:rPr>
              <a:t>store</a:t>
            </a:r>
            <a:r>
              <a:rPr lang="sk-SK" dirty="0">
                <a:solidFill>
                  <a:schemeClr val="tx2"/>
                </a:solidFill>
              </a:rPr>
              <a:t> and </a:t>
            </a:r>
            <a:r>
              <a:rPr lang="sk-SK" dirty="0" err="1">
                <a:solidFill>
                  <a:schemeClr val="tx2"/>
                </a:solidFill>
              </a:rPr>
              <a:t>manage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collections</a:t>
            </a:r>
            <a:r>
              <a:rPr lang="sk-SK" dirty="0">
                <a:solidFill>
                  <a:schemeClr val="tx2"/>
                </a:solidFill>
              </a:rPr>
              <a:t> of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>
                <a:solidFill>
                  <a:schemeClr val="tx2"/>
                </a:solidFill>
              </a:rPr>
              <a:t>Design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structure</a:t>
            </a:r>
            <a:r>
              <a:rPr lang="sk-SK" dirty="0">
                <a:solidFill>
                  <a:schemeClr val="tx2"/>
                </a:solidFill>
              </a:rPr>
              <a:t> of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real-time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collection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Code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system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for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obtained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cký objekt 9" descr="Zapnuté svetlá obrys">
            <a:extLst>
              <a:ext uri="{FF2B5EF4-FFF2-40B4-BE49-F238E27FC236}">
                <a16:creationId xmlns:a16="http://schemas.microsoft.com/office/drawing/2014/main" id="{B340A70F-F2DD-C764-8BD2-BF0B9F2D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794" y="643467"/>
            <a:ext cx="2475653" cy="24756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cký objekt 11" descr="Veterné turbíny obrys">
            <a:extLst>
              <a:ext uri="{FF2B5EF4-FFF2-40B4-BE49-F238E27FC236}">
                <a16:creationId xmlns:a16="http://schemas.microsoft.com/office/drawing/2014/main" id="{5B48A048-8728-A867-B5ED-032DC0BD4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658" y="650497"/>
            <a:ext cx="2468623" cy="246862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cký objekt 7" descr="Voda obrys">
            <a:extLst>
              <a:ext uri="{FF2B5EF4-FFF2-40B4-BE49-F238E27FC236}">
                <a16:creationId xmlns:a16="http://schemas.microsoft.com/office/drawing/2014/main" id="{23956963-F886-D1F7-4237-14C8D9E9C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cký objekt 5" descr="Teplomer obrys">
            <a:extLst>
              <a:ext uri="{FF2B5EF4-FFF2-40B4-BE49-F238E27FC236}">
                <a16:creationId xmlns:a16="http://schemas.microsoft.com/office/drawing/2014/main" id="{6D276D19-BDC1-5EA0-8E1F-96A3D7567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1676" y="1809578"/>
            <a:ext cx="3252903" cy="325290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cký objekt 15" descr="Táborový oheň obrys">
            <a:extLst>
              <a:ext uri="{FF2B5EF4-FFF2-40B4-BE49-F238E27FC236}">
                <a16:creationId xmlns:a16="http://schemas.microsoft.com/office/drawing/2014/main" id="{BBA7DA36-0861-4BB5-8F39-FFBCC59011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7669" y="3755224"/>
            <a:ext cx="2464601" cy="2464601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FD24BDF-8EDC-64F5-F47C-F6E41D9C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1446" y="6356350"/>
            <a:ext cx="66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704825-CF77-4909-9281-D1BD4DF1744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8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5F985E87-E2BF-4A1A-0429-0973EC77FD98}"/>
              </a:ext>
            </a:extLst>
          </p:cNvPr>
          <p:cNvSpPr txBox="1">
            <a:spLocks/>
          </p:cNvSpPr>
          <p:nvPr/>
        </p:nvSpPr>
        <p:spPr>
          <a:xfrm>
            <a:off x="6330696" y="1243013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sk-SK" sz="1800" dirty="0">
              <a:solidFill>
                <a:schemeClr val="tx2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A6EB0FE-37FB-91C2-1366-B3DD8126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4</a:t>
            </a:fld>
            <a:endParaRPr lang="sk-SK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72BC8593-C965-9B80-544E-588F145C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7" name="Zástupný objekt pre obsah 16">
            <a:extLst>
              <a:ext uri="{FF2B5EF4-FFF2-40B4-BE49-F238E27FC236}">
                <a16:creationId xmlns:a16="http://schemas.microsoft.com/office/drawing/2014/main" id="{F65D1522-2A8E-4451-0696-03827170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786" y="2506663"/>
            <a:ext cx="5589009" cy="2951162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en-US" sz="2400" b="1" dirty="0">
                <a:solidFill>
                  <a:schemeClr val="tx2"/>
                </a:solidFill>
              </a:rPr>
              <a:t> 5</a:t>
            </a:r>
            <a:endParaRPr lang="sk-SK" sz="2400" b="1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Find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relevant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relations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between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system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outputs</a:t>
            </a:r>
            <a:r>
              <a:rPr lang="sk-SK" dirty="0">
                <a:solidFill>
                  <a:schemeClr val="tx2"/>
                </a:solidFill>
              </a:rPr>
              <a:t> and </a:t>
            </a:r>
            <a:r>
              <a:rPr lang="sk-SK" dirty="0" err="1">
                <a:solidFill>
                  <a:schemeClr val="tx2"/>
                </a:solidFill>
              </a:rPr>
              <a:t>inputs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Measure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step </a:t>
            </a:r>
            <a:r>
              <a:rPr lang="sk-SK" dirty="0" err="1">
                <a:solidFill>
                  <a:schemeClr val="tx2"/>
                </a:solidFill>
              </a:rPr>
              <a:t>responses</a:t>
            </a:r>
            <a:r>
              <a:rPr lang="sk-SK" dirty="0">
                <a:solidFill>
                  <a:schemeClr val="tx2"/>
                </a:solidFill>
              </a:rPr>
              <a:t> of </a:t>
            </a:r>
            <a:r>
              <a:rPr lang="sk-SK" dirty="0" err="1">
                <a:solidFill>
                  <a:schemeClr val="tx2"/>
                </a:solidFill>
              </a:rPr>
              <a:t>different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variables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Evaluate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system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models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represented</a:t>
            </a:r>
            <a:r>
              <a:rPr lang="sk-SK" dirty="0">
                <a:solidFill>
                  <a:schemeClr val="tx2"/>
                </a:solidFill>
              </a:rPr>
              <a:t> as transfer </a:t>
            </a:r>
            <a:r>
              <a:rPr lang="sk-SK" dirty="0" err="1">
                <a:solidFill>
                  <a:schemeClr val="tx2"/>
                </a:solidFill>
              </a:rPr>
              <a:t>functions</a:t>
            </a:r>
            <a:endParaRPr lang="sk-SK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4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fický objekt 8" descr="Hore schodmi obrys">
            <a:extLst>
              <a:ext uri="{FF2B5EF4-FFF2-40B4-BE49-F238E27FC236}">
                <a16:creationId xmlns:a16="http://schemas.microsoft.com/office/drawing/2014/main" id="{7839CF91-1DA5-20BC-CCE9-F6DFB269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792" y="268595"/>
            <a:ext cx="1723494" cy="1723494"/>
          </a:xfrm>
          <a:prstGeom prst="rect">
            <a:avLst/>
          </a:prstGeom>
        </p:spPr>
      </p:pic>
      <p:sp>
        <p:nvSpPr>
          <p:cNvPr id="5" name="Zástupný objekt pre obsah 16">
            <a:extLst>
              <a:ext uri="{FF2B5EF4-FFF2-40B4-BE49-F238E27FC236}">
                <a16:creationId xmlns:a16="http://schemas.microsoft.com/office/drawing/2014/main" id="{F2C0905E-21E7-4CA7-E5AA-0CB85D24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94" y="1628919"/>
            <a:ext cx="5358581" cy="4822480"/>
          </a:xfrm>
        </p:spPr>
        <p:txBody>
          <a:bodyPr anchor="ctr">
            <a:normAutofit/>
          </a:bodyPr>
          <a:lstStyle/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400" b="1" dirty="0">
                <a:solidFill>
                  <a:schemeClr val="tx2"/>
                </a:solidFill>
              </a:rPr>
              <a:t>STEP CHANGES: 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0 → 25 → 50 → 75 → 100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0 → 33 → 66 → 100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0 → 50 → 100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0 → 100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b="1" dirty="0">
              <a:solidFill>
                <a:schemeClr val="tx2"/>
              </a:solidFill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100 → 75 → 50 → 25 → 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100 → 66 → 33 → 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100 → 50 → 0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b="1" dirty="0">
                <a:solidFill>
                  <a:schemeClr val="tx2"/>
                </a:solidFill>
              </a:rPr>
              <a:t> 100 → 0</a:t>
            </a:r>
            <a:endParaRPr lang="sk-SK" b="1" dirty="0">
              <a:solidFill>
                <a:schemeClr val="tx2"/>
              </a:solidFill>
            </a:endParaRPr>
          </a:p>
        </p:txBody>
      </p:sp>
      <p:pic>
        <p:nvPicPr>
          <p:cNvPr id="7" name="Grafický objekt 6" descr="Dole schodmi obrys">
            <a:extLst>
              <a:ext uri="{FF2B5EF4-FFF2-40B4-BE49-F238E27FC236}">
                <a16:creationId xmlns:a16="http://schemas.microsoft.com/office/drawing/2014/main" id="{58BD9DE8-C179-0BB1-569E-60B1ABA57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3727" y="3863170"/>
            <a:ext cx="1996361" cy="1996361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B1356A1-BDDF-5F66-C4F2-F6C5E1A2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704825-CF77-4909-9281-D1BD4DF17440}" type="slidenum">
              <a:rPr lang="sk-SK" smtClean="0"/>
              <a:pPr>
                <a:spcAft>
                  <a:spcPts val="600"/>
                </a:spcAft>
              </a:pPr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58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ok 19" descr="Obrázok, na ktorom je text, vývoj, rad, diagram&#10;&#10;Automaticky generovaný popis">
            <a:extLst>
              <a:ext uri="{FF2B5EF4-FFF2-40B4-BE49-F238E27FC236}">
                <a16:creationId xmlns:a16="http://schemas.microsoft.com/office/drawing/2014/main" id="{82603176-4971-B7D3-DE8A-E5F2E1E1C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9"/>
          <a:stretch/>
        </p:blipFill>
        <p:spPr>
          <a:xfrm>
            <a:off x="614824" y="321734"/>
            <a:ext cx="4826540" cy="2743200"/>
          </a:xfrm>
          <a:prstGeom prst="rect">
            <a:avLst/>
          </a:prstGeom>
        </p:spPr>
      </p:pic>
      <p:sp>
        <p:nvSpPr>
          <p:cNvPr id="43" name="Rectangle 3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ázok 17" descr="Obrázok, na ktorom je text, rad, vývoj, diagram&#10;&#10;Automaticky generovaný popis">
            <a:extLst>
              <a:ext uri="{FF2B5EF4-FFF2-40B4-BE49-F238E27FC236}">
                <a16:creationId xmlns:a16="http://schemas.microsoft.com/office/drawing/2014/main" id="{C5933549-12C2-F70F-8F44-5F9F89AE4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5"/>
          <a:stretch/>
        </p:blipFill>
        <p:spPr>
          <a:xfrm>
            <a:off x="7004750" y="321734"/>
            <a:ext cx="4903928" cy="2743200"/>
          </a:xfrm>
          <a:prstGeom prst="rect">
            <a:avLst/>
          </a:prstGeom>
        </p:spPr>
      </p:pic>
      <p:sp>
        <p:nvSpPr>
          <p:cNvPr id="44" name="Rectangle 3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ok 22" descr="Obrázok, na ktorom je text, rad, vývoj, diagram&#10;&#10;Automaticky generovaný popis">
            <a:extLst>
              <a:ext uri="{FF2B5EF4-FFF2-40B4-BE49-F238E27FC236}">
                <a16:creationId xmlns:a16="http://schemas.microsoft.com/office/drawing/2014/main" id="{6816EBE2-9E2A-3555-740C-DB76536695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2"/>
          <a:stretch/>
        </p:blipFill>
        <p:spPr>
          <a:xfrm>
            <a:off x="334519" y="3793066"/>
            <a:ext cx="5387149" cy="2743200"/>
          </a:xfrm>
          <a:prstGeom prst="rect">
            <a:avLst/>
          </a:prstGeom>
        </p:spPr>
      </p:pic>
      <p:pic>
        <p:nvPicPr>
          <p:cNvPr id="16" name="Obrázok 15" descr="Obrázok, na ktorom je text, diagram, rad, vývoj&#10;&#10;Automaticky generovaný popis">
            <a:extLst>
              <a:ext uri="{FF2B5EF4-FFF2-40B4-BE49-F238E27FC236}">
                <a16:creationId xmlns:a16="http://schemas.microsoft.com/office/drawing/2014/main" id="{40ACDEE1-5FE6-442A-9414-0E74467066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6"/>
          <a:stretch/>
        </p:blipFill>
        <p:spPr>
          <a:xfrm>
            <a:off x="7023958" y="3793066"/>
            <a:ext cx="4865511" cy="2743200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16B87B6-94C3-1368-94E9-1BEACBCA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704825-CF77-4909-9281-D1BD4DF17440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360E64B-92BE-882D-2F99-61BA1FA9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7</a:t>
            </a:fld>
            <a:endParaRPr lang="sk-SK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988F81EA-02F4-2813-01EC-ACF41874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84D74921-4EC1-2E33-F7E3-D5255456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24" y="2501900"/>
            <a:ext cx="5598795" cy="4351338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sk-SK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6</a:t>
            </a:r>
            <a:r>
              <a:rPr lang="sk-SK" sz="2400" b="1" dirty="0">
                <a:solidFill>
                  <a:schemeClr val="tx2"/>
                </a:solidFill>
              </a:rPr>
              <a:t>-10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Mid-term 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Choose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right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controller</a:t>
            </a:r>
            <a:r>
              <a:rPr lang="sk-SK" dirty="0">
                <a:solidFill>
                  <a:schemeClr val="tx2"/>
                </a:solidFill>
              </a:rPr>
              <a:t> and </a:t>
            </a:r>
            <a:r>
              <a:rPr lang="sk-SK" dirty="0" err="1">
                <a:solidFill>
                  <a:schemeClr val="tx2"/>
                </a:solidFill>
              </a:rPr>
              <a:t>select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variables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Code</a:t>
            </a:r>
            <a:r>
              <a:rPr lang="sk-SK" dirty="0">
                <a:solidFill>
                  <a:schemeClr val="tx2"/>
                </a:solidFill>
              </a:rPr>
              <a:t> feedback </a:t>
            </a:r>
            <a:r>
              <a:rPr lang="sk-SK" dirty="0" err="1">
                <a:solidFill>
                  <a:schemeClr val="tx2"/>
                </a:solidFill>
              </a:rPr>
              <a:t>control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for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selected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variables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Adjust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PID </a:t>
            </a:r>
            <a:r>
              <a:rPr lang="sk-SK" dirty="0" err="1">
                <a:solidFill>
                  <a:schemeClr val="tx2"/>
                </a:solidFill>
              </a:rPr>
              <a:t>controllers</a:t>
            </a:r>
            <a:r>
              <a:rPr lang="sk-SK" dirty="0">
                <a:solidFill>
                  <a:schemeClr val="tx2"/>
                </a:solidFill>
              </a:rPr>
              <a:t> in </a:t>
            </a:r>
            <a:r>
              <a:rPr lang="sk-SK" dirty="0" err="1">
                <a:solidFill>
                  <a:schemeClr val="tx2"/>
                </a:solidFill>
              </a:rPr>
              <a:t>Matlab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2924AE0-23C5-E32C-B6D6-5B6F091E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8</a:t>
            </a:fld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F212BB0-B455-75B9-B176-E38ECB4A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"/>
          <a:stretch/>
        </p:blipFill>
        <p:spPr>
          <a:xfrm>
            <a:off x="5428526" y="599578"/>
            <a:ext cx="5104435" cy="565884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A49F00B-1963-9BF3-A866-60DBF1D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88" y="4490182"/>
            <a:ext cx="3233988" cy="118799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D898AB31-CD16-BE22-315B-7AAD62AFEDC3}"/>
              </a:ext>
            </a:extLst>
          </p:cNvPr>
          <p:cNvSpPr txBox="1"/>
          <p:nvPr/>
        </p:nvSpPr>
        <p:spPr>
          <a:xfrm>
            <a:off x="367497" y="127321"/>
            <a:ext cx="49047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ptos Display (Nadpisy)"/>
              </a:rPr>
              <a:t>Identification of the system by the </a:t>
            </a:r>
            <a:r>
              <a:rPr lang="en-US" sz="6000" dirty="0" err="1">
                <a:solidFill>
                  <a:schemeClr val="tx2"/>
                </a:solidFill>
                <a:latin typeface="Aptos Display (Nadpisy)"/>
              </a:rPr>
              <a:t>Strejc</a:t>
            </a:r>
            <a:r>
              <a:rPr lang="en-US" sz="6000" dirty="0">
                <a:solidFill>
                  <a:schemeClr val="tx2"/>
                </a:solidFill>
                <a:latin typeface="Aptos Display (Nadpisy)"/>
              </a:rPr>
              <a:t> method</a:t>
            </a:r>
            <a:endParaRPr lang="sk-SK" sz="6000" dirty="0">
              <a:solidFill>
                <a:schemeClr val="tx2"/>
              </a:solidFill>
              <a:latin typeface="Aptos Display (Nadpisy)"/>
            </a:endParaRPr>
          </a:p>
        </p:txBody>
      </p:sp>
    </p:spTree>
    <p:extLst>
      <p:ext uri="{BB962C8B-B14F-4D97-AF65-F5344CB8AC3E}">
        <p14:creationId xmlns:p14="http://schemas.microsoft.com/office/powerpoint/2010/main" val="303939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B1356A1-BDDF-5F66-C4F2-F6C5E1A2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704825-CF77-4909-9281-D1BD4DF17440}" type="slidenum">
              <a:rPr lang="sk-SK" smtClean="0"/>
              <a:pPr>
                <a:spcAft>
                  <a:spcPts val="600"/>
                </a:spcAft>
              </a:pPr>
              <a:t>9</a:t>
            </a:fld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92ABC45-3796-E6DC-8D73-590FC6CA6E77}"/>
              </a:ext>
            </a:extLst>
          </p:cNvPr>
          <p:cNvSpPr txBox="1"/>
          <p:nvPr/>
        </p:nvSpPr>
        <p:spPr>
          <a:xfrm>
            <a:off x="6921661" y="605752"/>
            <a:ext cx="152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PI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FE0559AE-3F70-41D4-EF25-B4955BAC133A}"/>
              </a:ext>
            </a:extLst>
          </p:cNvPr>
          <p:cNvSpPr txBox="1"/>
          <p:nvPr/>
        </p:nvSpPr>
        <p:spPr>
          <a:xfrm>
            <a:off x="9780324" y="4398489"/>
            <a:ext cx="152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PID</a:t>
            </a:r>
          </a:p>
        </p:txBody>
      </p:sp>
      <p:pic>
        <p:nvPicPr>
          <p:cNvPr id="10" name="Obrázok 9" descr="Obrázok, na ktorom je text, diagram, snímka obrazovky, rad&#10;&#10;Automaticky generovaný popis">
            <a:extLst>
              <a:ext uri="{FF2B5EF4-FFF2-40B4-BE49-F238E27FC236}">
                <a16:creationId xmlns:a16="http://schemas.microsoft.com/office/drawing/2014/main" id="{D7DD8997-055D-66CF-D512-92BEF4C7E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3"/>
          <a:stretch/>
        </p:blipFill>
        <p:spPr>
          <a:xfrm>
            <a:off x="639681" y="2227166"/>
            <a:ext cx="8504853" cy="365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0493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208</Words>
  <Application>Microsoft Office PowerPoint</Application>
  <PresentationFormat>Širokouhlá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Display (Nadpisy)</vt:lpstr>
      <vt:lpstr>Arial</vt:lpstr>
      <vt:lpstr>Courier New</vt:lpstr>
      <vt:lpstr>Motív Office</vt:lpstr>
      <vt:lpstr>Smart team</vt:lpstr>
      <vt:lpstr>Timeline</vt:lpstr>
      <vt:lpstr>Prezentácia programu PowerPoint</vt:lpstr>
      <vt:lpstr>Timeline</vt:lpstr>
      <vt:lpstr>Prezentácia programu PowerPoint</vt:lpstr>
      <vt:lpstr>Prezentácia programu PowerPoint</vt:lpstr>
      <vt:lpstr>Timeline</vt:lpstr>
      <vt:lpstr>Prezentácia programu PowerPoint</vt:lpstr>
      <vt:lpstr>Prezentácia programu PowerPoint</vt:lpstr>
      <vt:lpstr>Timeline</vt:lpstr>
      <vt:lpstr>Timeline</vt:lpstr>
      <vt:lpstr>Responsibilities: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team</dc:title>
  <dc:creator>Diana Hasinová</dc:creator>
  <cp:lastModifiedBy>Michaela Belušková</cp:lastModifiedBy>
  <cp:revision>4</cp:revision>
  <dcterms:created xsi:type="dcterms:W3CDTF">2024-02-21T15:38:00Z</dcterms:created>
  <dcterms:modified xsi:type="dcterms:W3CDTF">2024-04-03T17:40:18Z</dcterms:modified>
</cp:coreProperties>
</file>