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33C1C63-7CCD-49FE-8BE9-9D21B980C972}" type="datetimeFigureOut">
              <a:rPr lang="en-US" smtClean="0"/>
              <a:t>10/20/2019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41ACDF-F83F-43B7-AC89-51476FF27B37}" type="slidenum">
              <a:rPr lang="en-US" smtClean="0"/>
              <a:t>‹#›</a:t>
            </a:fld>
            <a:endParaRPr lang="en-US"/>
          </a:p>
        </p:txBody>
      </p:sp>
    </p:spTree>
    <p:extLst>
      <p:ext uri="{BB962C8B-B14F-4D97-AF65-F5344CB8AC3E}">
        <p14:creationId xmlns:p14="http://schemas.microsoft.com/office/powerpoint/2010/main" val="30055504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33C1C63-7CCD-49FE-8BE9-9D21B980C972}" type="datetimeFigureOut">
              <a:rPr lang="en-US" smtClean="0"/>
              <a:t>10/20/2019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41ACDF-F83F-43B7-AC89-51476FF27B37}" type="slidenum">
              <a:rPr lang="en-US" smtClean="0"/>
              <a:t>‹#›</a:t>
            </a:fld>
            <a:endParaRPr lang="en-US"/>
          </a:p>
        </p:txBody>
      </p:sp>
    </p:spTree>
    <p:extLst>
      <p:ext uri="{BB962C8B-B14F-4D97-AF65-F5344CB8AC3E}">
        <p14:creationId xmlns:p14="http://schemas.microsoft.com/office/powerpoint/2010/main" val="23882883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33C1C63-7CCD-49FE-8BE9-9D21B980C972}" type="datetimeFigureOut">
              <a:rPr lang="en-US" smtClean="0"/>
              <a:t>10/20/2019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41ACDF-F83F-43B7-AC89-51476FF27B37}" type="slidenum">
              <a:rPr lang="en-US" smtClean="0"/>
              <a:t>‹#›</a:t>
            </a:fld>
            <a:endParaRPr lang="en-US"/>
          </a:p>
        </p:txBody>
      </p:sp>
    </p:spTree>
    <p:extLst>
      <p:ext uri="{BB962C8B-B14F-4D97-AF65-F5344CB8AC3E}">
        <p14:creationId xmlns:p14="http://schemas.microsoft.com/office/powerpoint/2010/main" val="17084988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33C1C63-7CCD-49FE-8BE9-9D21B980C972}" type="datetimeFigureOut">
              <a:rPr lang="en-US" smtClean="0"/>
              <a:t>10/20/2019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41ACDF-F83F-43B7-AC89-51476FF27B37}" type="slidenum">
              <a:rPr lang="en-US" smtClean="0"/>
              <a:t>‹#›</a:t>
            </a:fld>
            <a:endParaRPr lang="en-US"/>
          </a:p>
        </p:txBody>
      </p:sp>
    </p:spTree>
    <p:extLst>
      <p:ext uri="{BB962C8B-B14F-4D97-AF65-F5344CB8AC3E}">
        <p14:creationId xmlns:p14="http://schemas.microsoft.com/office/powerpoint/2010/main" val="30787328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33C1C63-7CCD-49FE-8BE9-9D21B980C972}" type="datetimeFigureOut">
              <a:rPr lang="en-US" smtClean="0"/>
              <a:t>10/20/2019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41ACDF-F83F-43B7-AC89-51476FF27B37}" type="slidenum">
              <a:rPr lang="en-US" smtClean="0"/>
              <a:t>‹#›</a:t>
            </a:fld>
            <a:endParaRPr lang="en-US"/>
          </a:p>
        </p:txBody>
      </p:sp>
    </p:spTree>
    <p:extLst>
      <p:ext uri="{BB962C8B-B14F-4D97-AF65-F5344CB8AC3E}">
        <p14:creationId xmlns:p14="http://schemas.microsoft.com/office/powerpoint/2010/main" val="41131895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33C1C63-7CCD-49FE-8BE9-9D21B980C972}" type="datetimeFigureOut">
              <a:rPr lang="en-US" smtClean="0"/>
              <a:t>10/20/2019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41ACDF-F83F-43B7-AC89-51476FF27B37}" type="slidenum">
              <a:rPr lang="en-US" smtClean="0"/>
              <a:t>‹#›</a:t>
            </a:fld>
            <a:endParaRPr lang="en-US"/>
          </a:p>
        </p:txBody>
      </p:sp>
    </p:spTree>
    <p:extLst>
      <p:ext uri="{BB962C8B-B14F-4D97-AF65-F5344CB8AC3E}">
        <p14:creationId xmlns:p14="http://schemas.microsoft.com/office/powerpoint/2010/main" val="95541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33C1C63-7CCD-49FE-8BE9-9D21B980C972}" type="datetimeFigureOut">
              <a:rPr lang="en-US" smtClean="0"/>
              <a:t>10/20/2019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041ACDF-F83F-43B7-AC89-51476FF27B37}" type="slidenum">
              <a:rPr lang="en-US" smtClean="0"/>
              <a:t>‹#›</a:t>
            </a:fld>
            <a:endParaRPr lang="en-US"/>
          </a:p>
        </p:txBody>
      </p:sp>
    </p:spTree>
    <p:extLst>
      <p:ext uri="{BB962C8B-B14F-4D97-AF65-F5344CB8AC3E}">
        <p14:creationId xmlns:p14="http://schemas.microsoft.com/office/powerpoint/2010/main" val="34591035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33C1C63-7CCD-49FE-8BE9-9D21B980C972}" type="datetimeFigureOut">
              <a:rPr lang="en-US" smtClean="0"/>
              <a:t>10/20/2019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041ACDF-F83F-43B7-AC89-51476FF27B37}" type="slidenum">
              <a:rPr lang="en-US" smtClean="0"/>
              <a:t>‹#›</a:t>
            </a:fld>
            <a:endParaRPr lang="en-US"/>
          </a:p>
        </p:txBody>
      </p:sp>
    </p:spTree>
    <p:extLst>
      <p:ext uri="{BB962C8B-B14F-4D97-AF65-F5344CB8AC3E}">
        <p14:creationId xmlns:p14="http://schemas.microsoft.com/office/powerpoint/2010/main" val="9357908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3C1C63-7CCD-49FE-8BE9-9D21B980C972}" type="datetimeFigureOut">
              <a:rPr lang="en-US" smtClean="0"/>
              <a:t>10/20/2019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041ACDF-F83F-43B7-AC89-51476FF27B37}" type="slidenum">
              <a:rPr lang="en-US" smtClean="0"/>
              <a:t>‹#›</a:t>
            </a:fld>
            <a:endParaRPr lang="en-US"/>
          </a:p>
        </p:txBody>
      </p:sp>
    </p:spTree>
    <p:extLst>
      <p:ext uri="{BB962C8B-B14F-4D97-AF65-F5344CB8AC3E}">
        <p14:creationId xmlns:p14="http://schemas.microsoft.com/office/powerpoint/2010/main" val="5185995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33C1C63-7CCD-49FE-8BE9-9D21B980C972}" type="datetimeFigureOut">
              <a:rPr lang="en-US" smtClean="0"/>
              <a:t>10/20/2019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41ACDF-F83F-43B7-AC89-51476FF27B37}" type="slidenum">
              <a:rPr lang="en-US" smtClean="0"/>
              <a:t>‹#›</a:t>
            </a:fld>
            <a:endParaRPr lang="en-US"/>
          </a:p>
        </p:txBody>
      </p:sp>
    </p:spTree>
    <p:extLst>
      <p:ext uri="{BB962C8B-B14F-4D97-AF65-F5344CB8AC3E}">
        <p14:creationId xmlns:p14="http://schemas.microsoft.com/office/powerpoint/2010/main" val="25580879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33C1C63-7CCD-49FE-8BE9-9D21B980C972}" type="datetimeFigureOut">
              <a:rPr lang="en-US" smtClean="0"/>
              <a:t>10/20/2019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41ACDF-F83F-43B7-AC89-51476FF27B37}" type="slidenum">
              <a:rPr lang="en-US" smtClean="0"/>
              <a:t>‹#›</a:t>
            </a:fld>
            <a:endParaRPr lang="en-US"/>
          </a:p>
        </p:txBody>
      </p:sp>
    </p:spTree>
    <p:extLst>
      <p:ext uri="{BB962C8B-B14F-4D97-AF65-F5344CB8AC3E}">
        <p14:creationId xmlns:p14="http://schemas.microsoft.com/office/powerpoint/2010/main" val="32819775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3C1C63-7CCD-49FE-8BE9-9D21B980C972}" type="datetimeFigureOut">
              <a:rPr lang="en-US" smtClean="0"/>
              <a:t>10/20/2019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41ACDF-F83F-43B7-AC89-51476FF27B37}" type="slidenum">
              <a:rPr lang="en-US" smtClean="0"/>
              <a:t>‹#›</a:t>
            </a:fld>
            <a:endParaRPr lang="en-US"/>
          </a:p>
        </p:txBody>
      </p:sp>
    </p:spTree>
    <p:extLst>
      <p:ext uri="{BB962C8B-B14F-4D97-AF65-F5344CB8AC3E}">
        <p14:creationId xmlns:p14="http://schemas.microsoft.com/office/powerpoint/2010/main" val="39398300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1157198"/>
          </a:xfrm>
        </p:spPr>
        <p:txBody>
          <a:bodyPr/>
          <a:lstStyle/>
          <a:p>
            <a:r>
              <a:rPr lang="he-IL" dirty="0" smtClean="0"/>
              <a:t>דמות מופת</a:t>
            </a:r>
            <a:endParaRPr lang="en-US" dirty="0"/>
          </a:p>
        </p:txBody>
      </p:sp>
      <p:sp>
        <p:nvSpPr>
          <p:cNvPr id="3" name="Subtitle 2"/>
          <p:cNvSpPr>
            <a:spLocks noGrp="1"/>
          </p:cNvSpPr>
          <p:nvPr>
            <p:ph type="subTitle" idx="1"/>
          </p:nvPr>
        </p:nvSpPr>
        <p:spPr>
          <a:xfrm>
            <a:off x="1524000" y="2858160"/>
            <a:ext cx="9144000" cy="1655762"/>
          </a:xfrm>
        </p:spPr>
        <p:txBody>
          <a:bodyPr/>
          <a:lstStyle/>
          <a:p>
            <a:r>
              <a:rPr lang="he-IL" dirty="0" smtClean="0"/>
              <a:t>קורן יאנג – כיתה ז' 1</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9127" y="2446986"/>
            <a:ext cx="2608174" cy="3482539"/>
          </a:xfrm>
          <a:prstGeom prst="rect">
            <a:avLst/>
          </a:prstGeom>
        </p:spPr>
      </p:pic>
    </p:spTree>
    <p:extLst>
      <p:ext uri="{BB962C8B-B14F-4D97-AF65-F5344CB8AC3E}">
        <p14:creationId xmlns:p14="http://schemas.microsoft.com/office/powerpoint/2010/main" val="36321046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he-IL" dirty="0" smtClean="0"/>
              <a:t>פרודו באגינס – דמות מופת</a:t>
            </a:r>
            <a:endParaRPr lang="en-US" dirty="0"/>
          </a:p>
        </p:txBody>
      </p:sp>
      <p:sp>
        <p:nvSpPr>
          <p:cNvPr id="3" name="Content Placeholder 2"/>
          <p:cNvSpPr>
            <a:spLocks noGrp="1"/>
          </p:cNvSpPr>
          <p:nvPr>
            <p:ph idx="1"/>
          </p:nvPr>
        </p:nvSpPr>
        <p:spPr/>
        <p:txBody>
          <a:bodyPr>
            <a:normAutofit/>
          </a:bodyPr>
          <a:lstStyle/>
          <a:p>
            <a:pPr algn="r" rtl="1"/>
            <a:r>
              <a:rPr lang="he-IL" dirty="0" smtClean="0"/>
              <a:t>פרודו באגינס הוא גיבור הספר "שר הטבעות" מאת ג' ר ר טולקין. </a:t>
            </a:r>
          </a:p>
          <a:p>
            <a:pPr algn="r" rtl="1"/>
            <a:r>
              <a:rPr lang="he-IL" dirty="0" smtClean="0"/>
              <a:t>פרודו לוקח על עצמו משימה מסוכנת לצאת למסע להשמיד את טבעת הקסם של שר האופל על מנת להציל את העולם. פרודו מוותר על חייו השלווים בכפר (בפלך) ומסכן את חייו על מנת להציל את העולם. במהלך מסעו, הוא נאלץ להחליט החלטות קשות ואמיצות ולגלות כוח רצון וכוח סבל על מנת להתגבר על המכשולים העומדים בדרכו. פעמים רבות, הוא מקריב את בטחונו האישי על מנת שלא לסכן את בני חבורתו. </a:t>
            </a:r>
          </a:p>
          <a:p>
            <a:pPr algn="r" rtl="1"/>
            <a:r>
              <a:rPr lang="he-IL" dirty="0" smtClean="0"/>
              <a:t>לאורך מסעו, פרודו מגלה חמלה וסולד מאלימות. לדוגמא, הוא חס על חייו של גולום שמנסה לגנוב את הטבעת בהזדמנויות שונות. מאבקו של פרודו הוא לא למען רווח אישי אלא למען הצדק וטובת הכלל. </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0936" y="128788"/>
            <a:ext cx="1745289" cy="2240924"/>
          </a:xfrm>
          <a:prstGeom prst="rect">
            <a:avLst/>
          </a:prstGeom>
        </p:spPr>
      </p:pic>
    </p:spTree>
    <p:extLst>
      <p:ext uri="{BB962C8B-B14F-4D97-AF65-F5344CB8AC3E}">
        <p14:creationId xmlns:p14="http://schemas.microsoft.com/office/powerpoint/2010/main" val="3370712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900283" y="1700764"/>
            <a:ext cx="3626307" cy="4842456"/>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5824" y="708338"/>
            <a:ext cx="7238095" cy="3822222"/>
          </a:xfrm>
          <a:prstGeom prst="rect">
            <a:avLst/>
          </a:prstGeom>
        </p:spPr>
      </p:pic>
    </p:spTree>
    <p:extLst>
      <p:ext uri="{BB962C8B-B14F-4D97-AF65-F5344CB8AC3E}">
        <p14:creationId xmlns:p14="http://schemas.microsoft.com/office/powerpoint/2010/main" val="41239133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50909"/>
          </a:xfrm>
        </p:spPr>
        <p:txBody>
          <a:bodyPr>
            <a:normAutofit fontScale="90000"/>
          </a:bodyPr>
          <a:lstStyle/>
          <a:p>
            <a:pPr algn="ctr"/>
            <a:r>
              <a:rPr lang="he-IL" dirty="0" smtClean="0"/>
              <a:t>שלושה ערכים שהדמות מיצגת</a:t>
            </a:r>
            <a:endParaRPr lang="en-US" dirty="0"/>
          </a:p>
        </p:txBody>
      </p:sp>
      <p:sp>
        <p:nvSpPr>
          <p:cNvPr id="3" name="Content Placeholder 2"/>
          <p:cNvSpPr>
            <a:spLocks noGrp="1"/>
          </p:cNvSpPr>
          <p:nvPr>
            <p:ph idx="1"/>
          </p:nvPr>
        </p:nvSpPr>
        <p:spPr>
          <a:xfrm>
            <a:off x="838200" y="1352282"/>
            <a:ext cx="10515600" cy="4824681"/>
          </a:xfrm>
        </p:spPr>
        <p:txBody>
          <a:bodyPr>
            <a:normAutofit fontScale="70000" lnSpcReduction="20000"/>
          </a:bodyPr>
          <a:lstStyle/>
          <a:p>
            <a:pPr algn="r" rtl="1"/>
            <a:r>
              <a:rPr lang="he-IL" dirty="0" smtClean="0"/>
              <a:t>אומץ לב – פרודו יוצא כנגד כוחות האופל המסוכנים ביותר ומסכן את חייו פעמים רבות.</a:t>
            </a:r>
            <a:endParaRPr lang="en-US" dirty="0" smtClean="0"/>
          </a:p>
          <a:p>
            <a:pPr algn="r" rtl="1"/>
            <a:endParaRPr lang="he-IL" dirty="0" smtClean="0"/>
          </a:p>
          <a:p>
            <a:pPr marL="0" indent="0" algn="r" rtl="1">
              <a:buNone/>
            </a:pPr>
            <a:endParaRPr lang="he-IL" dirty="0" smtClean="0"/>
          </a:p>
          <a:p>
            <a:pPr marL="0" indent="0" algn="r" rtl="1">
              <a:buNone/>
            </a:pPr>
            <a:endParaRPr lang="en-US" dirty="0" smtClean="0"/>
          </a:p>
          <a:p>
            <a:pPr marL="0" indent="0" algn="r" rtl="1">
              <a:buNone/>
            </a:pPr>
            <a:endParaRPr lang="he-IL" dirty="0" smtClean="0"/>
          </a:p>
          <a:p>
            <a:pPr algn="r" rtl="1"/>
            <a:r>
              <a:rPr lang="he-IL" dirty="0" smtClean="0"/>
              <a:t>כוח רצון חריג בחוזקו – פרודו צריך להתמיד במשימה ולהתמודד כנגד רעב, צמא, תשישות והפיתויים בהם הטבעת מנסה לפתות אותו.</a:t>
            </a:r>
          </a:p>
          <a:p>
            <a:pPr marL="0" indent="0" algn="r" rtl="1">
              <a:buNone/>
            </a:pPr>
            <a:endParaRPr lang="en-US" dirty="0" smtClean="0"/>
          </a:p>
          <a:p>
            <a:pPr marL="0" indent="0" algn="r" rtl="1">
              <a:buNone/>
            </a:pPr>
            <a:endParaRPr lang="en-US" dirty="0"/>
          </a:p>
          <a:p>
            <a:pPr marL="0" indent="0" algn="r" rtl="1">
              <a:buNone/>
            </a:pPr>
            <a:endParaRPr lang="en-US" dirty="0" smtClean="0"/>
          </a:p>
          <a:p>
            <a:pPr marL="0" indent="0" algn="r" rtl="1">
              <a:buNone/>
            </a:pPr>
            <a:endParaRPr lang="he-IL" dirty="0"/>
          </a:p>
          <a:p>
            <a:pPr marL="0" indent="0" algn="r" rtl="1">
              <a:buNone/>
            </a:pPr>
            <a:endParaRPr lang="he-IL" dirty="0" smtClean="0"/>
          </a:p>
          <a:p>
            <a:pPr algn="r" rtl="1"/>
            <a:r>
              <a:rPr lang="he-IL" dirty="0" smtClean="0"/>
              <a:t>אחריות – למרות הקשיים, חוסר הנוחות והסכנה, פרודו מתנדב לקחת על עצמו</a:t>
            </a:r>
            <a:endParaRPr lang="en-US" dirty="0" smtClean="0"/>
          </a:p>
          <a:p>
            <a:pPr marL="0" indent="0" algn="r" rtl="1">
              <a:buNone/>
            </a:pPr>
            <a:r>
              <a:rPr lang="he-IL" dirty="0" smtClean="0"/>
              <a:t>את המשימה הקשה מכיוון שהוא יודע שזהו הדבר הנכון לעשות. </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399959"/>
            <a:ext cx="1957590" cy="1271297"/>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90825" y="3424970"/>
            <a:ext cx="1752600" cy="1700828"/>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28725" y="1631339"/>
            <a:ext cx="3124200" cy="1457325"/>
          </a:xfrm>
          <a:prstGeom prst="rect">
            <a:avLst/>
          </a:prstGeom>
        </p:spPr>
      </p:pic>
    </p:spTree>
    <p:extLst>
      <p:ext uri="{BB962C8B-B14F-4D97-AF65-F5344CB8AC3E}">
        <p14:creationId xmlns:p14="http://schemas.microsoft.com/office/powerpoint/2010/main" val="24211487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rtl="1"/>
            <a:r>
              <a:rPr lang="he-IL" dirty="0" smtClean="0"/>
              <a:t>מדוע ערכים אלה חשובים בעיני</a:t>
            </a:r>
            <a:endParaRPr lang="en-US" dirty="0"/>
          </a:p>
        </p:txBody>
      </p:sp>
      <p:sp>
        <p:nvSpPr>
          <p:cNvPr id="3" name="Content Placeholder 2"/>
          <p:cNvSpPr>
            <a:spLocks noGrp="1"/>
          </p:cNvSpPr>
          <p:nvPr>
            <p:ph idx="1"/>
          </p:nvPr>
        </p:nvSpPr>
        <p:spPr/>
        <p:txBody>
          <a:bodyPr>
            <a:normAutofit fontScale="92500"/>
          </a:bodyPr>
          <a:lstStyle/>
          <a:p>
            <a:pPr algn="r" rtl="1"/>
            <a:r>
              <a:rPr lang="he-IL" dirty="0" smtClean="0"/>
              <a:t>אומץ לב חשוב מפני שחשוב לא לפחד ממכשולים ומכוחות שפועלים להכשיל אותנו במאבקנו הצודק. צריך להתגבר על הפחד ולהאבק על מנת להשיג את המטרה.</a:t>
            </a:r>
          </a:p>
          <a:p>
            <a:pPr marL="0" indent="0" algn="r" rtl="1">
              <a:buNone/>
            </a:pPr>
            <a:endParaRPr lang="he-IL" dirty="0" smtClean="0"/>
          </a:p>
          <a:p>
            <a:pPr algn="r" rtl="1"/>
            <a:r>
              <a:rPr lang="he-IL" dirty="0" smtClean="0"/>
              <a:t>כוח רצון הוא ערך חשוב מפני שללא התמדה, לא ניתן להתגבר על מכשולים. כוח רצון והתמדה הם מהגורמים החשובים ביותר על מנת להצליח במשימה.</a:t>
            </a:r>
          </a:p>
          <a:p>
            <a:pPr algn="r" rtl="1"/>
            <a:endParaRPr lang="he-IL" dirty="0"/>
          </a:p>
          <a:p>
            <a:pPr algn="r" rtl="1"/>
            <a:r>
              <a:rPr lang="he-IL" dirty="0" smtClean="0"/>
              <a:t>אחריות היא ערך חשוב מפני שהרבה פעמים יש מצבים לא נוחים בהם קל יותר לא לעשות כלום ולחכות שאחרים יפעלו. אבל אם כולם יחכו, לא נצליח לשפר את העולם. לקיחת אחריות היא חשובה בשביל לעשות העולם למקום טוב יותר.</a:t>
            </a:r>
            <a:endParaRPr lang="he-IL" dirty="0"/>
          </a:p>
        </p:txBody>
      </p:sp>
    </p:spTree>
    <p:extLst>
      <p:ext uri="{BB962C8B-B14F-4D97-AF65-F5344CB8AC3E}">
        <p14:creationId xmlns:p14="http://schemas.microsoft.com/office/powerpoint/2010/main" val="35547493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rtl="1"/>
            <a:r>
              <a:rPr lang="he-IL" dirty="0" smtClean="0"/>
              <a:t>אומץ לב, כוח רצון ואחריות בחיי</a:t>
            </a:r>
            <a:endParaRPr lang="en-US" dirty="0"/>
          </a:p>
        </p:txBody>
      </p:sp>
      <p:sp>
        <p:nvSpPr>
          <p:cNvPr id="3" name="Content Placeholder 2"/>
          <p:cNvSpPr>
            <a:spLocks noGrp="1"/>
          </p:cNvSpPr>
          <p:nvPr>
            <p:ph idx="1"/>
          </p:nvPr>
        </p:nvSpPr>
        <p:spPr/>
        <p:txBody>
          <a:bodyPr>
            <a:normAutofit fontScale="92500" lnSpcReduction="10000"/>
          </a:bodyPr>
          <a:lstStyle/>
          <a:p>
            <a:pPr algn="r" rtl="1"/>
            <a:r>
              <a:rPr lang="he-IL" dirty="0" smtClean="0"/>
              <a:t>אומץ לב – כשבאתי לארץ ועברתי ממדינה למדינה, ידעתי שאצטרך להתגבר על קשיים רבים. למרות שפחדתי, ידעתי שהמעבר הוא הדבר הנכון עבורי ועבור משפחתי. לכן, אני מתמודד עם הקשיים באומץ לב.</a:t>
            </a:r>
          </a:p>
          <a:p>
            <a:pPr algn="r" rtl="1"/>
            <a:endParaRPr lang="he-IL" dirty="0"/>
          </a:p>
          <a:p>
            <a:pPr algn="r" rtl="1"/>
            <a:r>
              <a:rPr lang="he-IL" dirty="0" smtClean="0"/>
              <a:t>כוח רצון – בכל דבר שאני עושה, בין אם זה ציור, הכנת סרטוני יוטיוב, או משחקי מחשב, אני חווה קשיים שאני צריך להתגבר עליהם. הדרך בה אני מתגבר על קשיים היא לעבוד קשה ולהתמיד על מנת להצליח במה שאני עושה.</a:t>
            </a:r>
          </a:p>
          <a:p>
            <a:pPr algn="r" rtl="1"/>
            <a:endParaRPr lang="he-IL" dirty="0"/>
          </a:p>
          <a:p>
            <a:pPr algn="r" rtl="1"/>
            <a:r>
              <a:rPr lang="he-IL" dirty="0" smtClean="0"/>
              <a:t>אחריות – אני גר עם אחותי ואבא שלי ויש לי אחריות לעשות את חלקי למען המשפחה. אני דואג לעשות שיעורים כשאני חוזר הביתה, אני יוצא עם הכלבה שלנו לטיול, ואני מזכיא לאבא שלי לעזור לי כשאני צריך עזרה.</a:t>
            </a:r>
            <a:endParaRPr lang="en-US" dirty="0"/>
          </a:p>
        </p:txBody>
      </p:sp>
    </p:spTree>
    <p:extLst>
      <p:ext uri="{BB962C8B-B14F-4D97-AF65-F5344CB8AC3E}">
        <p14:creationId xmlns:p14="http://schemas.microsoft.com/office/powerpoint/2010/main" val="8589816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52293" y="2125014"/>
            <a:ext cx="5795493" cy="3631842"/>
          </a:xfrm>
        </p:spPr>
      </p:pic>
    </p:spTree>
    <p:extLst>
      <p:ext uri="{BB962C8B-B14F-4D97-AF65-F5344CB8AC3E}">
        <p14:creationId xmlns:p14="http://schemas.microsoft.com/office/powerpoint/2010/main" val="5872311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TotalTime>
  <Words>446</Words>
  <Application>Microsoft Office PowerPoint</Application>
  <PresentationFormat>Widescreen</PresentationFormat>
  <Paragraphs>32</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Times New Roman</vt:lpstr>
      <vt:lpstr>Office Theme</vt:lpstr>
      <vt:lpstr>דמות מופת</vt:lpstr>
      <vt:lpstr>פרודו באגינס – דמות מופת</vt:lpstr>
      <vt:lpstr>PowerPoint Presentation</vt:lpstr>
      <vt:lpstr>שלושה ערכים שהדמות מיצגת</vt:lpstr>
      <vt:lpstr>מדוע ערכים אלה חשובים בעיני</vt:lpstr>
      <vt:lpstr>אומץ לב, כוח רצון ואחריות בחיי</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דמות מופת</dc:title>
  <dc:creator>Oren Avni</dc:creator>
  <cp:lastModifiedBy>Oren Avni</cp:lastModifiedBy>
  <cp:revision>12</cp:revision>
  <dcterms:created xsi:type="dcterms:W3CDTF">2019-10-20T15:42:19Z</dcterms:created>
  <dcterms:modified xsi:type="dcterms:W3CDTF">2019-10-20T16:26:23Z</dcterms:modified>
</cp:coreProperties>
</file>