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245EAC-B37A-4928-9D65-EFCC7E8E98B5}"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3807-EB05-480A-9E3E-332FE5C8B12B}" type="slidenum">
              <a:rPr lang="en-US" smtClean="0"/>
              <a:t>‹#›</a:t>
            </a:fld>
            <a:endParaRPr lang="en-US"/>
          </a:p>
        </p:txBody>
      </p:sp>
    </p:spTree>
    <p:extLst>
      <p:ext uri="{BB962C8B-B14F-4D97-AF65-F5344CB8AC3E}">
        <p14:creationId xmlns:p14="http://schemas.microsoft.com/office/powerpoint/2010/main" val="366687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45EAC-B37A-4928-9D65-EFCC7E8E98B5}"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3807-EB05-480A-9E3E-332FE5C8B12B}" type="slidenum">
              <a:rPr lang="en-US" smtClean="0"/>
              <a:t>‹#›</a:t>
            </a:fld>
            <a:endParaRPr lang="en-US"/>
          </a:p>
        </p:txBody>
      </p:sp>
    </p:spTree>
    <p:extLst>
      <p:ext uri="{BB962C8B-B14F-4D97-AF65-F5344CB8AC3E}">
        <p14:creationId xmlns:p14="http://schemas.microsoft.com/office/powerpoint/2010/main" val="353220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45EAC-B37A-4928-9D65-EFCC7E8E98B5}"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3807-EB05-480A-9E3E-332FE5C8B12B}" type="slidenum">
              <a:rPr lang="en-US" smtClean="0"/>
              <a:t>‹#›</a:t>
            </a:fld>
            <a:endParaRPr lang="en-US"/>
          </a:p>
        </p:txBody>
      </p:sp>
    </p:spTree>
    <p:extLst>
      <p:ext uri="{BB962C8B-B14F-4D97-AF65-F5344CB8AC3E}">
        <p14:creationId xmlns:p14="http://schemas.microsoft.com/office/powerpoint/2010/main" val="209457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45EAC-B37A-4928-9D65-EFCC7E8E98B5}"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3807-EB05-480A-9E3E-332FE5C8B12B}" type="slidenum">
              <a:rPr lang="en-US" smtClean="0"/>
              <a:t>‹#›</a:t>
            </a:fld>
            <a:endParaRPr lang="en-US"/>
          </a:p>
        </p:txBody>
      </p:sp>
    </p:spTree>
    <p:extLst>
      <p:ext uri="{BB962C8B-B14F-4D97-AF65-F5344CB8AC3E}">
        <p14:creationId xmlns:p14="http://schemas.microsoft.com/office/powerpoint/2010/main" val="416685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245EAC-B37A-4928-9D65-EFCC7E8E98B5}"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D3807-EB05-480A-9E3E-332FE5C8B12B}" type="slidenum">
              <a:rPr lang="en-US" smtClean="0"/>
              <a:t>‹#›</a:t>
            </a:fld>
            <a:endParaRPr lang="en-US"/>
          </a:p>
        </p:txBody>
      </p:sp>
    </p:spTree>
    <p:extLst>
      <p:ext uri="{BB962C8B-B14F-4D97-AF65-F5344CB8AC3E}">
        <p14:creationId xmlns:p14="http://schemas.microsoft.com/office/powerpoint/2010/main" val="314009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245EAC-B37A-4928-9D65-EFCC7E8E98B5}"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3807-EB05-480A-9E3E-332FE5C8B12B}" type="slidenum">
              <a:rPr lang="en-US" smtClean="0"/>
              <a:t>‹#›</a:t>
            </a:fld>
            <a:endParaRPr lang="en-US"/>
          </a:p>
        </p:txBody>
      </p:sp>
    </p:spTree>
    <p:extLst>
      <p:ext uri="{BB962C8B-B14F-4D97-AF65-F5344CB8AC3E}">
        <p14:creationId xmlns:p14="http://schemas.microsoft.com/office/powerpoint/2010/main" val="140816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245EAC-B37A-4928-9D65-EFCC7E8E98B5}"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D3807-EB05-480A-9E3E-332FE5C8B12B}" type="slidenum">
              <a:rPr lang="en-US" smtClean="0"/>
              <a:t>‹#›</a:t>
            </a:fld>
            <a:endParaRPr lang="en-US"/>
          </a:p>
        </p:txBody>
      </p:sp>
    </p:spTree>
    <p:extLst>
      <p:ext uri="{BB962C8B-B14F-4D97-AF65-F5344CB8AC3E}">
        <p14:creationId xmlns:p14="http://schemas.microsoft.com/office/powerpoint/2010/main" val="333419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245EAC-B37A-4928-9D65-EFCC7E8E98B5}"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D3807-EB05-480A-9E3E-332FE5C8B12B}" type="slidenum">
              <a:rPr lang="en-US" smtClean="0"/>
              <a:t>‹#›</a:t>
            </a:fld>
            <a:endParaRPr lang="en-US"/>
          </a:p>
        </p:txBody>
      </p:sp>
    </p:spTree>
    <p:extLst>
      <p:ext uri="{BB962C8B-B14F-4D97-AF65-F5344CB8AC3E}">
        <p14:creationId xmlns:p14="http://schemas.microsoft.com/office/powerpoint/2010/main" val="421921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45EAC-B37A-4928-9D65-EFCC7E8E98B5}"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D3807-EB05-480A-9E3E-332FE5C8B12B}" type="slidenum">
              <a:rPr lang="en-US" smtClean="0"/>
              <a:t>‹#›</a:t>
            </a:fld>
            <a:endParaRPr lang="en-US"/>
          </a:p>
        </p:txBody>
      </p:sp>
    </p:spTree>
    <p:extLst>
      <p:ext uri="{BB962C8B-B14F-4D97-AF65-F5344CB8AC3E}">
        <p14:creationId xmlns:p14="http://schemas.microsoft.com/office/powerpoint/2010/main" val="393047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45EAC-B37A-4928-9D65-EFCC7E8E98B5}"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3807-EB05-480A-9E3E-332FE5C8B12B}" type="slidenum">
              <a:rPr lang="en-US" smtClean="0"/>
              <a:t>‹#›</a:t>
            </a:fld>
            <a:endParaRPr lang="en-US"/>
          </a:p>
        </p:txBody>
      </p:sp>
    </p:spTree>
    <p:extLst>
      <p:ext uri="{BB962C8B-B14F-4D97-AF65-F5344CB8AC3E}">
        <p14:creationId xmlns:p14="http://schemas.microsoft.com/office/powerpoint/2010/main" val="96624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45EAC-B37A-4928-9D65-EFCC7E8E98B5}"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D3807-EB05-480A-9E3E-332FE5C8B12B}" type="slidenum">
              <a:rPr lang="en-US" smtClean="0"/>
              <a:t>‹#›</a:t>
            </a:fld>
            <a:endParaRPr lang="en-US"/>
          </a:p>
        </p:txBody>
      </p:sp>
    </p:spTree>
    <p:extLst>
      <p:ext uri="{BB962C8B-B14F-4D97-AF65-F5344CB8AC3E}">
        <p14:creationId xmlns:p14="http://schemas.microsoft.com/office/powerpoint/2010/main" val="356507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45EAC-B37A-4928-9D65-EFCC7E8E98B5}" type="datetimeFigureOut">
              <a:rPr lang="en-US" smtClean="0"/>
              <a:t>6/15/2020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D3807-EB05-480A-9E3E-332FE5C8B12B}" type="slidenum">
              <a:rPr lang="en-US" smtClean="0"/>
              <a:t>‹#›</a:t>
            </a:fld>
            <a:endParaRPr lang="en-US"/>
          </a:p>
        </p:txBody>
      </p:sp>
    </p:spTree>
    <p:extLst>
      <p:ext uri="{BB962C8B-B14F-4D97-AF65-F5344CB8AC3E}">
        <p14:creationId xmlns:p14="http://schemas.microsoft.com/office/powerpoint/2010/main" val="3268562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אני ושמי</a:t>
            </a:r>
            <a:endParaRPr lang="en-US" dirty="0"/>
          </a:p>
        </p:txBody>
      </p:sp>
      <p:sp>
        <p:nvSpPr>
          <p:cNvPr id="3" name="Subtitle 2"/>
          <p:cNvSpPr>
            <a:spLocks noGrp="1"/>
          </p:cNvSpPr>
          <p:nvPr>
            <p:ph type="subTitle" idx="1"/>
          </p:nvPr>
        </p:nvSpPr>
        <p:spPr/>
        <p:txBody>
          <a:bodyPr/>
          <a:lstStyle/>
          <a:p>
            <a:r>
              <a:rPr lang="he-IL" dirty="0" smtClean="0"/>
              <a:t>מאת קורן יאנג, ז1</a:t>
            </a:r>
            <a:endParaRPr lang="en-US" dirty="0"/>
          </a:p>
        </p:txBody>
      </p:sp>
    </p:spTree>
    <p:extLst>
      <p:ext uri="{BB962C8B-B14F-4D97-AF65-F5344CB8AC3E}">
        <p14:creationId xmlns:p14="http://schemas.microsoft.com/office/powerpoint/2010/main" val="3130755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smtClean="0"/>
              <a:t>ארץ המוצא</a:t>
            </a:r>
            <a:endParaRPr lang="en-US" dirty="0"/>
          </a:p>
        </p:txBody>
      </p:sp>
      <p:sp>
        <p:nvSpPr>
          <p:cNvPr id="3" name="Content Placeholder 2"/>
          <p:cNvSpPr>
            <a:spLocks noGrp="1"/>
          </p:cNvSpPr>
          <p:nvPr>
            <p:ph idx="1"/>
          </p:nvPr>
        </p:nvSpPr>
        <p:spPr/>
        <p:txBody>
          <a:bodyPr/>
          <a:lstStyle/>
          <a:p>
            <a:pPr algn="r" rtl="1"/>
            <a:r>
              <a:rPr lang="he-IL" dirty="0" smtClean="0"/>
              <a:t>אבא שלי מישראל ואמא שלי מטייוואן. טייוואן היא אי קטן ליד סין. אני נולדתי וגדלתי בטייוואן. במשפחה שלי לא נוהגים לפי מאפיינים של ארץ מסויימת. אנחנו חוגגים חלק מהחגים הישראלים כמו חנוכה, וחלק מהחגים הטייוואנים כמו ראש השנה הסיני.</a:t>
            </a:r>
            <a:endParaRPr lang="en-US" dirty="0"/>
          </a:p>
        </p:txBody>
      </p:sp>
    </p:spTree>
    <p:extLst>
      <p:ext uri="{BB962C8B-B14F-4D97-AF65-F5344CB8AC3E}">
        <p14:creationId xmlns:p14="http://schemas.microsoft.com/office/powerpoint/2010/main" val="343250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smtClean="0"/>
              <a:t>רפלקציה</a:t>
            </a:r>
            <a:endParaRPr lang="en-US" dirty="0"/>
          </a:p>
        </p:txBody>
      </p:sp>
      <p:sp>
        <p:nvSpPr>
          <p:cNvPr id="3" name="Content Placeholder 2"/>
          <p:cNvSpPr>
            <a:spLocks noGrp="1"/>
          </p:cNvSpPr>
          <p:nvPr>
            <p:ph idx="1"/>
          </p:nvPr>
        </p:nvSpPr>
        <p:spPr/>
        <p:txBody>
          <a:bodyPr/>
          <a:lstStyle/>
          <a:p>
            <a:pPr algn="r" rtl="1"/>
            <a:r>
              <a:rPr lang="he-IL" dirty="0" smtClean="0"/>
              <a:t>נהניתי לדבר עם ההורים שלי בזמן העבודה.</a:t>
            </a:r>
          </a:p>
          <a:p>
            <a:pPr algn="r" rtl="1"/>
            <a:r>
              <a:rPr lang="he-IL" dirty="0" smtClean="0"/>
              <a:t>היה לי קשה לכתוב את העבודה בעברית אבל אבא שלי עזר לי.</a:t>
            </a:r>
          </a:p>
          <a:p>
            <a:pPr algn="r" rtl="1"/>
            <a:r>
              <a:rPr lang="he-IL" dirty="0" smtClean="0"/>
              <a:t>החלק האהוב עלי הוא גלגולו של חפץ.</a:t>
            </a:r>
          </a:p>
        </p:txBody>
      </p:sp>
    </p:spTree>
    <p:extLst>
      <p:ext uri="{BB962C8B-B14F-4D97-AF65-F5344CB8AC3E}">
        <p14:creationId xmlns:p14="http://schemas.microsoft.com/office/powerpoint/2010/main" val="408811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מקור השם שלי</a:t>
            </a:r>
            <a:endParaRPr lang="en-US" dirty="0"/>
          </a:p>
        </p:txBody>
      </p:sp>
      <p:sp>
        <p:nvSpPr>
          <p:cNvPr id="3" name="Content Placeholder 2"/>
          <p:cNvSpPr>
            <a:spLocks noGrp="1"/>
          </p:cNvSpPr>
          <p:nvPr>
            <p:ph idx="1"/>
          </p:nvPr>
        </p:nvSpPr>
        <p:spPr/>
        <p:txBody>
          <a:bodyPr/>
          <a:lstStyle/>
          <a:p>
            <a:pPr algn="r" rtl="1"/>
            <a:r>
              <a:rPr lang="he-IL" dirty="0" smtClean="0"/>
              <a:t>קורן – מפיץ אור</a:t>
            </a:r>
          </a:p>
          <a:p>
            <a:pPr algn="r" rtl="1"/>
            <a:r>
              <a:rPr lang="he-IL" dirty="0" smtClean="0"/>
              <a:t>צ'ן שיו – אור הבוקר</a:t>
            </a:r>
          </a:p>
          <a:p>
            <a:pPr algn="r" rtl="1"/>
            <a:r>
              <a:rPr lang="he-IL" dirty="0" smtClean="0"/>
              <a:t>יאנג – סוג של עץ</a:t>
            </a:r>
          </a:p>
          <a:p>
            <a:pPr algn="r" rtl="1"/>
            <a:r>
              <a:rPr lang="he-IL" dirty="0" smtClean="0"/>
              <a:t>אבא שלי בחר את השם קורן ואמא שלי את השם שלי בסינית, צ'ן שיו. הם בחרו לי את השם מפני שאהבו את הצליל שלו ואת המשמעות.</a:t>
            </a:r>
          </a:p>
          <a:p>
            <a:pPr algn="r" rtl="1"/>
            <a:r>
              <a:rPr lang="he-IL" dirty="0" smtClean="0"/>
              <a:t>אין לי שם חיבה ולא מצאתי אנשים מפורסמים עם השם קורן. השם שלי אף לא מופיע בתנ"ך או בשיר כלשהו. </a:t>
            </a:r>
            <a:endParaRPr lang="en-US" dirty="0"/>
          </a:p>
        </p:txBody>
      </p:sp>
    </p:spTree>
    <p:extLst>
      <p:ext uri="{BB962C8B-B14F-4D97-AF65-F5344CB8AC3E}">
        <p14:creationId xmlns:p14="http://schemas.microsoft.com/office/powerpoint/2010/main" val="310222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smtClean="0"/>
              <a:t>תעודת זהות</a:t>
            </a:r>
            <a:endParaRPr lang="en-US" dirty="0"/>
          </a:p>
        </p:txBody>
      </p:sp>
      <p:sp>
        <p:nvSpPr>
          <p:cNvPr id="3" name="Content Placeholder 2"/>
          <p:cNvSpPr>
            <a:spLocks noGrp="1"/>
          </p:cNvSpPr>
          <p:nvPr>
            <p:ph idx="1"/>
          </p:nvPr>
        </p:nvSpPr>
        <p:spPr/>
        <p:txBody>
          <a:bodyPr/>
          <a:lstStyle/>
          <a:p>
            <a:pPr algn="r" rtl="1"/>
            <a:r>
              <a:rPr lang="he-IL" dirty="0" smtClean="0"/>
              <a:t>נולדתי ב 09/04/2007 בטייפה שבטייוואן.</a:t>
            </a:r>
          </a:p>
          <a:p>
            <a:pPr algn="r" rtl="1"/>
            <a:r>
              <a:rPr lang="he-IL" dirty="0" smtClean="0"/>
              <a:t>ההורים שלי אומרים שכתינוק הייתי מחייך כל הזמן.</a:t>
            </a:r>
          </a:p>
          <a:p>
            <a:pPr algn="r" rtl="1"/>
            <a:r>
              <a:rPr lang="he-IL" dirty="0" smtClean="0"/>
              <a:t>אני דומה קצת לאמא שלי וקצת לאבא שלי. הרגל מצחיק שהיה לי כילד הוא שלא אהבתי לאכול דגים.</a:t>
            </a:r>
          </a:p>
          <a:p>
            <a:pPr algn="r" rtl="1"/>
            <a:r>
              <a:rPr lang="he-IL" dirty="0" smtClean="0"/>
              <a:t>הלכתי לגן בטייוואן ואין לא זכרונות מיוחדים מתקופת הגן.</a:t>
            </a:r>
          </a:p>
          <a:p>
            <a:pPr algn="r" rtl="1"/>
            <a:r>
              <a:rPr lang="he-IL" dirty="0" smtClean="0"/>
              <a:t>הייתי בבי"ס יסודי בטייוואן ובישראל בכיתה ב' ובכיתה ו'. אהבתי ללמוד בבי"ס היסודי בישראל ובטייוואן. היו לי חברים ואהבתי לשחק איתם. יותר אהבתי ללמוד בארץ בגלל שבטייוואן יום הלימודים ארוך ויש הרבה בחינות ושיעורים.</a:t>
            </a:r>
            <a:endParaRPr lang="en-US" dirty="0"/>
          </a:p>
        </p:txBody>
      </p:sp>
    </p:spTree>
    <p:extLst>
      <p:ext uri="{BB962C8B-B14F-4D97-AF65-F5344CB8AC3E}">
        <p14:creationId xmlns:p14="http://schemas.microsoft.com/office/powerpoint/2010/main" val="227944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smtClean="0"/>
              <a:t>תעודת זהות – המשך </a:t>
            </a:r>
            <a:endParaRPr lang="en-US" dirty="0"/>
          </a:p>
        </p:txBody>
      </p:sp>
      <p:sp>
        <p:nvSpPr>
          <p:cNvPr id="3" name="Content Placeholder 2"/>
          <p:cNvSpPr>
            <a:spLocks noGrp="1"/>
          </p:cNvSpPr>
          <p:nvPr>
            <p:ph idx="1"/>
          </p:nvPr>
        </p:nvSpPr>
        <p:spPr/>
        <p:txBody>
          <a:bodyPr>
            <a:normAutofit fontScale="92500" lnSpcReduction="10000"/>
          </a:bodyPr>
          <a:lstStyle/>
          <a:p>
            <a:pPr algn="r" rtl="1"/>
            <a:r>
              <a:rPr lang="he-IL" dirty="0" smtClean="0"/>
              <a:t>המעבר לחטיבת הביניים עבר לי בקלות ואני אוהב את הבי"ס שלי ואת הכיתה שלי.</a:t>
            </a:r>
          </a:p>
          <a:p>
            <a:pPr algn="r" rtl="1"/>
            <a:r>
              <a:rPr lang="he-IL" dirty="0" smtClean="0"/>
              <a:t>ההורים שלי אומרים שאני ילד שמח, אחראי וחכם. הם גם אומרים שאני מצייר יפה ושיש לי חוש הומור. </a:t>
            </a:r>
          </a:p>
          <a:p>
            <a:pPr algn="r" rtl="1"/>
            <a:r>
              <a:rPr lang="he-IL" dirty="0" smtClean="0"/>
              <a:t>החברים שלי אומרים שאני מצייר יפה ואוהב לשחק איתם במחשב ולרוץ בחוץ.</a:t>
            </a:r>
          </a:p>
          <a:p>
            <a:pPr algn="r" rtl="1"/>
            <a:r>
              <a:rPr lang="he-IL" dirty="0" smtClean="0"/>
              <a:t>אני טוב בציור ומשחקי מחשב ואני סקרן ואוהב ללמוד דברים מצפיה ביוטיוב על העולם, על החלל, ועל משחקי מחשב.</a:t>
            </a:r>
          </a:p>
          <a:p>
            <a:pPr algn="r" rtl="1"/>
            <a:r>
              <a:rPr lang="he-IL" dirty="0" smtClean="0"/>
              <a:t>בזמני הפנוי אני אוהב לשחק במחשב, לצייר, ולראות סרטים במחשב עם אחותי הגדולה קאי-אן.</a:t>
            </a:r>
          </a:p>
          <a:p>
            <a:pPr algn="r" rtl="1"/>
            <a:r>
              <a:rPr lang="he-IL" dirty="0" smtClean="0"/>
              <a:t>יש לי כלבה שהבאנו מטייוואן ןקוראים לה בלה. אני מאוד אוהב אותה.</a:t>
            </a:r>
          </a:p>
          <a:p>
            <a:pPr algn="r" rtl="1"/>
            <a:r>
              <a:rPr lang="he-IL" dirty="0" smtClean="0"/>
              <a:t>כשאגדל אני רוצה להיות גרפיקאי. </a:t>
            </a:r>
            <a:endParaRPr lang="en-US" dirty="0"/>
          </a:p>
        </p:txBody>
      </p:sp>
    </p:spTree>
    <p:extLst>
      <p:ext uri="{BB962C8B-B14F-4D97-AF65-F5344CB8AC3E}">
        <p14:creationId xmlns:p14="http://schemas.microsoft.com/office/powerpoint/2010/main" val="218753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גלגולו של חפץ</a:t>
            </a:r>
            <a:endParaRPr lang="en-US" dirty="0"/>
          </a:p>
        </p:txBody>
      </p:sp>
      <p:sp>
        <p:nvSpPr>
          <p:cNvPr id="3" name="Content Placeholder 2"/>
          <p:cNvSpPr>
            <a:spLocks noGrp="1"/>
          </p:cNvSpPr>
          <p:nvPr>
            <p:ph idx="1"/>
          </p:nvPr>
        </p:nvSpPr>
        <p:spPr/>
        <p:txBody>
          <a:bodyPr/>
          <a:lstStyle/>
          <a:p>
            <a:pPr algn="r" rtl="1"/>
            <a:r>
              <a:rPr lang="he-IL" dirty="0" smtClean="0"/>
              <a:t>לאבא שלי יש גיטרה חשמלית אדומה שהוא קיבל מסבא שלי. אבא שלי קבל את הגיטרה כשהוא היה בן 16 והגיטרה נמצאת אצלו כבר 30 שנה.</a:t>
            </a:r>
          </a:p>
          <a:p>
            <a:pPr algn="r" rtl="1"/>
            <a:r>
              <a:rPr lang="he-IL" dirty="0" smtClean="0"/>
              <a:t>הגיטרה נועדה לאבא שלי שינגן בה, והוא עדיין מנגן בגיטרה. </a:t>
            </a:r>
          </a:p>
          <a:p>
            <a:pPr algn="r" rtl="1"/>
            <a:r>
              <a:rPr lang="he-IL" dirty="0" smtClean="0"/>
              <a:t>אפשר ללמוד מהחפץ שאבא שלי אוהב לנגן בגיטרה </a:t>
            </a:r>
            <a:r>
              <a:rPr lang="he-IL" smtClean="0"/>
              <a:t>ושאוהבים מוזי</a:t>
            </a:r>
            <a:r>
              <a:rPr lang="he-IL"/>
              <a:t>ק</a:t>
            </a:r>
            <a:r>
              <a:rPr lang="he-IL" smtClean="0"/>
              <a:t>ה </a:t>
            </a:r>
            <a:r>
              <a:rPr lang="he-IL" dirty="0" smtClean="0"/>
              <a:t>במשפחה של אבא שלי.</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41425" y="3985877"/>
            <a:ext cx="2975018" cy="2550285"/>
          </a:xfrm>
          <a:prstGeom prst="rect">
            <a:avLst/>
          </a:prstGeom>
        </p:spPr>
      </p:pic>
    </p:spTree>
    <p:extLst>
      <p:ext uri="{BB962C8B-B14F-4D97-AF65-F5344CB8AC3E}">
        <p14:creationId xmlns:p14="http://schemas.microsoft.com/office/powerpoint/2010/main" val="395294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smtClean="0"/>
              <a:t>זה החלום שלי</a:t>
            </a:r>
            <a:endParaRPr lang="en-US" dirty="0"/>
          </a:p>
        </p:txBody>
      </p:sp>
      <p:sp>
        <p:nvSpPr>
          <p:cNvPr id="3" name="Content Placeholder 2"/>
          <p:cNvSpPr>
            <a:spLocks noGrp="1"/>
          </p:cNvSpPr>
          <p:nvPr>
            <p:ph idx="1"/>
          </p:nvPr>
        </p:nvSpPr>
        <p:spPr/>
        <p:txBody>
          <a:bodyPr/>
          <a:lstStyle/>
          <a:p>
            <a:pPr algn="r" rtl="1"/>
            <a:r>
              <a:rPr lang="he-IL" dirty="0" smtClean="0"/>
              <a:t>החלום שלי הוא ליצור אנימציה למשחקי מחשב כמו במשחק מיינקראפט ואורי אנד דה בליינד פורסט. אני אוהב את הצבעים והאווירה הקסומה שהאנימציה יוצרת במשחקים האלו.</a:t>
            </a:r>
            <a:endParaRPr lang="en-US" dirty="0"/>
          </a:p>
        </p:txBody>
      </p:sp>
    </p:spTree>
    <p:extLst>
      <p:ext uri="{BB962C8B-B14F-4D97-AF65-F5344CB8AC3E}">
        <p14:creationId xmlns:p14="http://schemas.microsoft.com/office/powerpoint/2010/main" val="183584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המאכלים האהובים עלי</a:t>
            </a:r>
            <a:endParaRPr lang="en-US" dirty="0"/>
          </a:p>
        </p:txBody>
      </p:sp>
      <p:sp>
        <p:nvSpPr>
          <p:cNvPr id="3" name="Content Placeholder 2"/>
          <p:cNvSpPr>
            <a:spLocks noGrp="1"/>
          </p:cNvSpPr>
          <p:nvPr>
            <p:ph idx="1"/>
          </p:nvPr>
        </p:nvSpPr>
        <p:spPr/>
        <p:txBody>
          <a:bodyPr/>
          <a:lstStyle/>
          <a:p>
            <a:pPr algn="r" rtl="1"/>
            <a:r>
              <a:rPr lang="he-IL" dirty="0" smtClean="0"/>
              <a:t>המאכלים האהובים עלי הם:</a:t>
            </a:r>
          </a:p>
          <a:p>
            <a:pPr algn="r" rtl="1"/>
            <a:r>
              <a:rPr lang="he-IL" smtClean="0"/>
              <a:t>סטייק, מנגו, המבורגרים, תפוזים, חמוצים, סלט טרי של עגבניות ומלפפונים, וסושי.</a:t>
            </a:r>
            <a:endParaRPr lang="en-US" dirty="0"/>
          </a:p>
        </p:txBody>
      </p:sp>
    </p:spTree>
    <p:extLst>
      <p:ext uri="{BB962C8B-B14F-4D97-AF65-F5344CB8AC3E}">
        <p14:creationId xmlns:p14="http://schemas.microsoft.com/office/powerpoint/2010/main" val="32598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הוריי ואחותי</a:t>
            </a:r>
            <a:endParaRPr lang="en-US" dirty="0"/>
          </a:p>
        </p:txBody>
      </p:sp>
      <p:sp>
        <p:nvSpPr>
          <p:cNvPr id="3" name="Content Placeholder 2"/>
          <p:cNvSpPr>
            <a:spLocks noGrp="1"/>
          </p:cNvSpPr>
          <p:nvPr>
            <p:ph idx="1"/>
          </p:nvPr>
        </p:nvSpPr>
        <p:spPr/>
        <p:txBody>
          <a:bodyPr/>
          <a:lstStyle/>
          <a:p>
            <a:pPr algn="r" rtl="1"/>
            <a:r>
              <a:rPr lang="he-IL" dirty="0" smtClean="0"/>
              <a:t>לאבא שלי שתי אחיות, אחות גדולה ואחות קטנה ושתיהן גרות באזור חיפה.</a:t>
            </a:r>
          </a:p>
          <a:p>
            <a:pPr algn="r" rtl="1"/>
            <a:r>
              <a:rPr lang="he-IL" dirty="0" smtClean="0"/>
              <a:t>לאמא שלי יש שתי אחיות קטנות ואח קטן והם גרים בטייוואן.</a:t>
            </a:r>
          </a:p>
          <a:p>
            <a:pPr algn="r" rtl="1"/>
            <a:r>
              <a:rPr lang="he-IL" dirty="0" smtClean="0"/>
              <a:t>אמא שלי מורה לאנגלית בטייוואן. אבא שלי עבד כמורה לאנגלית בטייוואן ועכשיו לומד מחשבים. ההורים שלי אומרים שהם לא זוכרים אירוע חשוב מילדותם.</a:t>
            </a:r>
          </a:p>
          <a:p>
            <a:pPr algn="r" rtl="1"/>
            <a:r>
              <a:rPr lang="he-IL" dirty="0" smtClean="0"/>
              <a:t>אחותי קאיאן היא בת 16 וחצי. התחביב שלה הוא לנגן בכינור.</a:t>
            </a:r>
          </a:p>
          <a:p>
            <a:pPr marL="0" indent="0" algn="r" rtl="1">
              <a:buNone/>
            </a:pPr>
            <a:endParaRPr lang="en-US" dirty="0"/>
          </a:p>
        </p:txBody>
      </p:sp>
    </p:spTree>
    <p:extLst>
      <p:ext uri="{BB962C8B-B14F-4D97-AF65-F5344CB8AC3E}">
        <p14:creationId xmlns:p14="http://schemas.microsoft.com/office/powerpoint/2010/main" val="372747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he-IL" dirty="0" smtClean="0"/>
              <a:t>ראיון עם אבא שלי</a:t>
            </a:r>
            <a:endParaRPr lang="en-US" dirty="0"/>
          </a:p>
        </p:txBody>
      </p:sp>
      <p:sp>
        <p:nvSpPr>
          <p:cNvPr id="3" name="Content Placeholder 2"/>
          <p:cNvSpPr>
            <a:spLocks noGrp="1"/>
          </p:cNvSpPr>
          <p:nvPr>
            <p:ph idx="1"/>
          </p:nvPr>
        </p:nvSpPr>
        <p:spPr/>
        <p:txBody>
          <a:bodyPr/>
          <a:lstStyle/>
          <a:p>
            <a:pPr algn="r" rtl="1"/>
            <a:r>
              <a:rPr lang="he-IL" dirty="0" smtClean="0"/>
              <a:t>שאלה: מה מעניין בחיים שלך?</a:t>
            </a:r>
          </a:p>
          <a:p>
            <a:pPr algn="r" rtl="1"/>
            <a:r>
              <a:rPr lang="he-IL" dirty="0" smtClean="0"/>
              <a:t>תשובה: יצא לי לנגן גיטרה מספר שנים ולהופיע עם להקה בפסטיבלים שונים. חייתי ועבדתי בארצות שונות ולמדתי שפות שונות ותרבויות שונות, ולבסוף חזרתי לארץ כי החלטתי שזה הדבר הטוב עבור הילדים שלי ואני לומד תחום חדש, מחשבים, וזה מעניין.</a:t>
            </a:r>
            <a:endParaRPr lang="en-US" dirty="0"/>
          </a:p>
        </p:txBody>
      </p:sp>
    </p:spTree>
    <p:extLst>
      <p:ext uri="{BB962C8B-B14F-4D97-AF65-F5344CB8AC3E}">
        <p14:creationId xmlns:p14="http://schemas.microsoft.com/office/powerpoint/2010/main" val="1361044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586</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אני ושמי</vt:lpstr>
      <vt:lpstr>מקור השם שלי</vt:lpstr>
      <vt:lpstr>תעודת זהות</vt:lpstr>
      <vt:lpstr>תעודת זהות – המשך </vt:lpstr>
      <vt:lpstr>גלגולו של חפץ</vt:lpstr>
      <vt:lpstr>זה החלום שלי</vt:lpstr>
      <vt:lpstr>המאכלים האהובים עלי</vt:lpstr>
      <vt:lpstr>הוריי ואחותי</vt:lpstr>
      <vt:lpstr>ראיון עם אבא שלי</vt:lpstr>
      <vt:lpstr>ארץ המוצא</vt:lpstr>
      <vt:lpstr>רפלקציה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אני ושמי</dc:title>
  <dc:creator>Oren Avni</dc:creator>
  <cp:lastModifiedBy>Oren Avni</cp:lastModifiedBy>
  <cp:revision>12</cp:revision>
  <dcterms:created xsi:type="dcterms:W3CDTF">2019-12-12T18:13:09Z</dcterms:created>
  <dcterms:modified xsi:type="dcterms:W3CDTF">2020-06-15T20:02:32Z</dcterms:modified>
</cp:coreProperties>
</file>