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619-8149-4CBF-B991-C6EDEA216A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AAED-377E-4339-9FCD-3DE5CB0B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619-8149-4CBF-B991-C6EDEA216A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AAED-377E-4339-9FCD-3DE5CB0B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619-8149-4CBF-B991-C6EDEA216A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AAED-377E-4339-9FCD-3DE5CB0B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7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619-8149-4CBF-B991-C6EDEA216A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AAED-377E-4339-9FCD-3DE5CB0B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5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619-8149-4CBF-B991-C6EDEA216A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AAED-377E-4339-9FCD-3DE5CB0B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619-8149-4CBF-B991-C6EDEA216A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AAED-377E-4339-9FCD-3DE5CB0B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9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619-8149-4CBF-B991-C6EDEA216A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AAED-377E-4339-9FCD-3DE5CB0B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619-8149-4CBF-B991-C6EDEA216A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AAED-377E-4339-9FCD-3DE5CB0B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0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619-8149-4CBF-B991-C6EDEA216A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AAED-377E-4339-9FCD-3DE5CB0B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619-8149-4CBF-B991-C6EDEA216A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AAED-377E-4339-9FCD-3DE5CB0B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5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619-8149-4CBF-B991-C6EDEA216A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AAED-377E-4339-9FCD-3DE5CB0B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0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F619-8149-4CBF-B991-C6EDEA216A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AAED-377E-4339-9FCD-3DE5CB0B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account on github.com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		// lists remote repos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 &lt;link from </a:t>
            </a:r>
            <a:r>
              <a:rPr lang="en-US" dirty="0" err="1" smtClean="0"/>
              <a:t>github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example: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 https://github.com/oravprojects/myOctApp.git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7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 -u origin main</a:t>
            </a:r>
          </a:p>
          <a:p>
            <a:r>
              <a:rPr lang="en-US" dirty="0" smtClean="0"/>
              <a:t>if you have permission error because of multiple accounts, you may have to generate an </a:t>
            </a:r>
            <a:r>
              <a:rPr lang="en-US" dirty="0" err="1" smtClean="0"/>
              <a:t>ssh</a:t>
            </a:r>
            <a:r>
              <a:rPr lang="en-US" dirty="0" smtClean="0"/>
              <a:t>-key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	// </a:t>
            </a:r>
            <a:r>
              <a:rPr lang="en-US" dirty="0" smtClean="0"/>
              <a:t>after the initial push, further pushes to remote repo can be done with the command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 &lt;paste repo’s link&gt;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64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Owner needs to </a:t>
            </a:r>
            <a:r>
              <a:rPr lang="en-US" b="1" dirty="0"/>
              <a:t>give</a:t>
            </a:r>
            <a:r>
              <a:rPr lang="en-US" dirty="0"/>
              <a:t> the Collaborator </a:t>
            </a:r>
            <a:r>
              <a:rPr lang="en-US" b="1" dirty="0"/>
              <a:t>access</a:t>
            </a:r>
            <a:r>
              <a:rPr lang="en-US" dirty="0"/>
              <a:t>. On </a:t>
            </a:r>
            <a:r>
              <a:rPr lang="en-US" b="1" dirty="0"/>
              <a:t>GitHub</a:t>
            </a:r>
            <a:r>
              <a:rPr lang="en-US" dirty="0"/>
              <a:t>, click the settings button on the right, select Manage </a:t>
            </a:r>
            <a:r>
              <a:rPr lang="en-US" b="1" dirty="0"/>
              <a:t>access</a:t>
            </a:r>
            <a:r>
              <a:rPr lang="en-US" dirty="0"/>
              <a:t>, click Invite a collaborator, and then enter your partner's username. To accept </a:t>
            </a:r>
            <a:r>
              <a:rPr lang="en-US" b="1" dirty="0"/>
              <a:t>access</a:t>
            </a:r>
            <a:r>
              <a:rPr lang="en-US" dirty="0"/>
              <a:t> to the Owner's </a:t>
            </a:r>
            <a:r>
              <a:rPr lang="en-US" b="1" dirty="0"/>
              <a:t>repo</a:t>
            </a:r>
            <a:r>
              <a:rPr lang="en-US" dirty="0"/>
              <a:t>, the Collaborator needs to go to https://</a:t>
            </a:r>
            <a:r>
              <a:rPr lang="en-US" b="1" dirty="0"/>
              <a:t>github</a:t>
            </a:r>
            <a:r>
              <a:rPr lang="en-US" dirty="0"/>
              <a:t>.com/notifications.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5865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484" t="9506" r="26925" b="53062"/>
          <a:stretch/>
        </p:blipFill>
        <p:spPr>
          <a:xfrm>
            <a:off x="2073499" y="2253802"/>
            <a:ext cx="8345509" cy="31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remote update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fetch origin	// fetch changes from remote</a:t>
            </a:r>
          </a:p>
          <a:p>
            <a:r>
              <a:rPr lang="en-US" dirty="0" err="1"/>
              <a:t>git</a:t>
            </a:r>
            <a:r>
              <a:rPr lang="en-US" dirty="0"/>
              <a:t> log </a:t>
            </a:r>
            <a:r>
              <a:rPr lang="en-US" dirty="0" err="1" smtClean="0"/>
              <a:t>main..origin</a:t>
            </a:r>
            <a:r>
              <a:rPr lang="en-US" dirty="0" smtClean="0"/>
              <a:t>/main	// show commit logs of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 </a:t>
            </a:r>
            <a:r>
              <a:rPr lang="en-US" dirty="0" err="1" smtClean="0"/>
              <a:t>main..origin</a:t>
            </a:r>
            <a:r>
              <a:rPr lang="en-US" dirty="0" smtClean="0"/>
              <a:t>/main</a:t>
            </a:r>
          </a:p>
          <a:p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origin/master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System for tracking changes in computer files.</a:t>
            </a:r>
          </a:p>
          <a:p>
            <a:r>
              <a:rPr lang="en-US" dirty="0" smtClean="0"/>
              <a:t>Distributed version control</a:t>
            </a:r>
          </a:p>
          <a:p>
            <a:r>
              <a:rPr lang="en-US" dirty="0" smtClean="0"/>
              <a:t>Coordinates work between multiple developers</a:t>
            </a:r>
          </a:p>
          <a:p>
            <a:r>
              <a:rPr lang="en-US" dirty="0" smtClean="0"/>
              <a:t>Who made what changes and when</a:t>
            </a:r>
          </a:p>
          <a:p>
            <a:r>
              <a:rPr lang="en-US" dirty="0" smtClean="0"/>
              <a:t>Revert back at any time</a:t>
            </a:r>
          </a:p>
          <a:p>
            <a:r>
              <a:rPr lang="en-US" dirty="0" smtClean="0"/>
              <a:t>Local and remote repos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		// initialize local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&lt;file&gt;	// add file(s) to index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		//check status of working tree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		//commit changes in index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		// push to remote repository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 		// pull latest from remote repository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		// clone repository to a new 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Install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(</a:t>
            </a:r>
            <a:r>
              <a:rPr lang="en-US" dirty="0" err="1" smtClean="0"/>
              <a:t>Debian</a:t>
            </a:r>
            <a:r>
              <a:rPr lang="en-US" dirty="0" smtClean="0"/>
              <a:t>) – $ </a:t>
            </a:r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Linux (Fedora) – $ </a:t>
            </a:r>
            <a:r>
              <a:rPr lang="en-US" dirty="0" err="1" smtClean="0"/>
              <a:t>sudo</a:t>
            </a:r>
            <a:r>
              <a:rPr lang="en-US" dirty="0" smtClean="0"/>
              <a:t> yum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Mac – </a:t>
            </a:r>
            <a:r>
              <a:rPr lang="en-US" dirty="0" smtClean="0">
                <a:hlinkClick r:id="rId2"/>
              </a:rPr>
              <a:t>http://git-scm.com/download/mac</a:t>
            </a:r>
            <a:endParaRPr lang="en-US" dirty="0" smtClean="0"/>
          </a:p>
          <a:p>
            <a:r>
              <a:rPr lang="en-US" dirty="0" smtClean="0"/>
              <a:t>Windows – </a:t>
            </a:r>
            <a:r>
              <a:rPr lang="en-US" dirty="0" smtClean="0">
                <a:hlinkClick r:id="rId3"/>
              </a:rPr>
              <a:t>http://git-scm.com/download/win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--version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help &lt;command&gt;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After you create a project: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ls or </a:t>
            </a:r>
            <a:r>
              <a:rPr lang="en-US" dirty="0" err="1" smtClean="0"/>
              <a:t>dir</a:t>
            </a:r>
            <a:r>
              <a:rPr lang="en-US" dirty="0" smtClean="0"/>
              <a:t> to view files</a:t>
            </a:r>
          </a:p>
          <a:p>
            <a:r>
              <a:rPr lang="en-US" dirty="0" smtClean="0"/>
              <a:t>ls -a or </a:t>
            </a:r>
            <a:r>
              <a:rPr lang="en-US" dirty="0" err="1" smtClean="0"/>
              <a:t>dir</a:t>
            </a:r>
            <a:r>
              <a:rPr lang="en-US" dirty="0" smtClean="0"/>
              <a:t> -a to view all files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“My Name”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--global </a:t>
            </a:r>
            <a:r>
              <a:rPr lang="en-US" dirty="0" err="1" smtClean="0"/>
              <a:t>user.email</a:t>
            </a:r>
            <a:r>
              <a:rPr lang="en-US" dirty="0" smtClean="0"/>
              <a:t> “me@email.com”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--list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. 	// to add all files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git</a:t>
            </a:r>
            <a:r>
              <a:rPr lang="en-US" dirty="0" smtClean="0"/>
              <a:t> add &lt;filename&gt;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/>
              <a:t> </a:t>
            </a:r>
            <a:r>
              <a:rPr lang="en-US" dirty="0" smtClean="0"/>
              <a:t>--cached &lt;filename&gt;	// to </a:t>
            </a:r>
            <a:r>
              <a:rPr lang="en-US" dirty="0" err="1" smtClean="0"/>
              <a:t>unstage</a:t>
            </a:r>
            <a:r>
              <a:rPr lang="en-US" dirty="0" smtClean="0"/>
              <a:t> file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	// insert mode</a:t>
            </a:r>
          </a:p>
          <a:p>
            <a:r>
              <a:rPr lang="en-US" dirty="0" smtClean="0"/>
              <a:t>type a comment or remove the # sign to uncomment</a:t>
            </a:r>
          </a:p>
          <a:p>
            <a:r>
              <a:rPr lang="en-US" dirty="0" smtClean="0"/>
              <a:t>ESC button to exit insert mode</a:t>
            </a:r>
          </a:p>
          <a:p>
            <a:r>
              <a:rPr lang="en-US" dirty="0" smtClean="0"/>
              <a:t>:</a:t>
            </a:r>
            <a:r>
              <a:rPr lang="en-US" dirty="0" err="1" smtClean="0"/>
              <a:t>wq</a:t>
            </a:r>
            <a:r>
              <a:rPr lang="en-US" dirty="0" smtClean="0"/>
              <a:t>		// execute </a:t>
            </a:r>
            <a:r>
              <a:rPr lang="en-US" smtClean="0"/>
              <a:t>the commit</a:t>
            </a:r>
            <a:endParaRPr lang="en-US" dirty="0" smtClean="0"/>
          </a:p>
          <a:p>
            <a:r>
              <a:rPr lang="en-US" dirty="0" smtClean="0"/>
              <a:t>or, more simply, type:</a:t>
            </a:r>
          </a:p>
          <a:p>
            <a:r>
              <a:rPr lang="en-US" dirty="0" smtClean="0"/>
              <a:t>commit –m “description of commit”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 &lt;filename&gt;	// </a:t>
            </a:r>
            <a:r>
              <a:rPr lang="en-US" dirty="0"/>
              <a:t>Show differences between index and working tree; that is, changes you haven't staged to </a:t>
            </a:r>
            <a:r>
              <a:rPr lang="en-US" dirty="0" smtClean="0"/>
              <a:t>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 --cached		// </a:t>
            </a:r>
            <a:r>
              <a:rPr lang="en-US" dirty="0"/>
              <a:t>Show differences between current commit and index; that is, what you're about to </a:t>
            </a:r>
            <a:r>
              <a:rPr lang="en-US" dirty="0" smtClean="0"/>
              <a:t>commit</a:t>
            </a:r>
          </a:p>
          <a:p>
            <a:r>
              <a:rPr lang="en-US" dirty="0" smtClean="0"/>
              <a:t>press ‘q’ to exit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–p 			// to view changes before adding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restore --stage &lt;filename&gt;		// to </a:t>
            </a:r>
            <a:r>
              <a:rPr lang="en-US" dirty="0" err="1" smtClean="0"/>
              <a:t>unstage</a:t>
            </a:r>
            <a:r>
              <a:rPr lang="en-US" dirty="0" smtClean="0"/>
              <a:t> file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restore &lt;filename&gt;	// to discard changes in working </a:t>
            </a:r>
            <a:r>
              <a:rPr lang="en-US" dirty="0" err="1" smtClean="0"/>
              <a:t>dir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	// to view history of commits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 -p	// to views history of commits with details of changes made</a:t>
            </a:r>
          </a:p>
          <a:p>
            <a:endParaRPr lang="en-US" dirty="0" smtClean="0"/>
          </a:p>
          <a:p>
            <a:r>
              <a:rPr lang="en-US" dirty="0" smtClean="0"/>
              <a:t>touch .</a:t>
            </a:r>
            <a:r>
              <a:rPr lang="en-US" dirty="0" err="1" smtClean="0"/>
              <a:t>gitignore</a:t>
            </a:r>
            <a:r>
              <a:rPr lang="en-US" dirty="0" smtClean="0"/>
              <a:t> from CLI to add a 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add in the .</a:t>
            </a:r>
            <a:r>
              <a:rPr lang="en-US" dirty="0" err="1" smtClean="0"/>
              <a:t>gitignore</a:t>
            </a:r>
            <a:r>
              <a:rPr lang="en-US" dirty="0" smtClean="0"/>
              <a:t> file any file or directory you do not wish to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8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branch &lt;branch name&gt;		// create a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		// see local braches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-r	// see remote branches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-a	// see all branches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&lt;branch name&gt;	// switch to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&lt;branch name&gt;	// merge branch with current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revert &lt;value of commit&gt;	// adds a new commit that copies the stage you wish to revert to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&lt;value of commit&gt;	// rollback to previous commit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149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Git</vt:lpstr>
      <vt:lpstr>What is Git?</vt:lpstr>
      <vt:lpstr>Basic Commands</vt:lpstr>
      <vt:lpstr>Step 1: Install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Remote Repository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Oren Avni</dc:creator>
  <cp:lastModifiedBy>Oren Avni</cp:lastModifiedBy>
  <cp:revision>31</cp:revision>
  <dcterms:created xsi:type="dcterms:W3CDTF">2020-10-28T09:12:40Z</dcterms:created>
  <dcterms:modified xsi:type="dcterms:W3CDTF">2020-10-28T14:17:02Z</dcterms:modified>
</cp:coreProperties>
</file>