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8"/>
  </p:notesMasterIdLst>
  <p:sldIdLst>
    <p:sldId id="256" r:id="rId3"/>
    <p:sldId id="264" r:id="rId4"/>
    <p:sldId id="263" r:id="rId5"/>
    <p:sldId id="269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>
        <p:scale>
          <a:sx n="70" d="100"/>
          <a:sy n="70" d="100"/>
        </p:scale>
        <p:origin x="684" y="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Project Data base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Project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Project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9B1-445E-B131-18D315C25F5D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9B1-445E-B131-18D315C25F5D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9B1-445E-B131-18D315C25F5D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9B1-445E-B131-18D315C25F5D}"/>
              </c:ext>
            </c:extLst>
          </c:dPt>
          <c:dLbls>
            <c:dLbl>
              <c:idx val="0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800" b="0" i="0" u="none" strike="noStrike" kern="1200" baseline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6792E49E-0411-4A7D-ACA7-EA301C228BD4}" type="CATEGORYNAME">
                      <a:rPr lang="th-TH" sz="2800"/>
                      <a:pPr>
                        <a:defRPr sz="2800"/>
                      </a:pPr>
                      <a:t>[CATEGORY NAME]</a:t>
                    </a:fld>
                    <a:r>
                      <a:rPr lang="th-TH" sz="2800" baseline="0" dirty="0"/>
                      <a:t>
</a:t>
                    </a:r>
                    <a:fld id="{63DC2301-4C5F-4338-8A76-D6BA32D5EA91}" type="PERCENTAGE">
                      <a:rPr lang="th-TH" sz="2800" baseline="0"/>
                      <a:pPr>
                        <a:defRPr sz="2800"/>
                      </a:pPr>
                      <a:t>[PERCENTAGE]</a:t>
                    </a:fld>
                    <a:endParaRPr lang="th-TH" sz="2800" baseline="0" dirty="0"/>
                  </a:p>
                </c:rich>
              </c:tx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th-TH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9B1-445E-B131-18D315C25F5D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th-TH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89B1-445E-B131-18D315C25F5D}"/>
                </c:ext>
              </c:extLst>
            </c:dLbl>
            <c:dLbl>
              <c:idx val="2"/>
              <c:layout>
                <c:manualLayout>
                  <c:x val="5.806061066442321E-2"/>
                  <c:y val="-6.8223124457858955E-2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th-TH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718148763935814"/>
                      <c:h val="0.197568356071288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89B1-445E-B131-18D315C25F5D}"/>
                </c:ext>
              </c:extLst>
            </c:dLbl>
            <c:dLbl>
              <c:idx val="3"/>
              <c:layout>
                <c:manualLayout>
                  <c:x val="0.11751066272965879"/>
                  <c:y val="0.11273499015748029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800" b="0" i="0" u="none" strike="noStrike" kern="1200" baseline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966ECE3F-31CE-4524-BB1D-F818CEAFCD6D}" type="CATEGORYNAME">
                      <a:rPr lang="th-TH" sz="2800"/>
                      <a:pPr>
                        <a:defRPr sz="2800"/>
                      </a:pPr>
                      <a:t>[CATEGORY NAME]</a:t>
                    </a:fld>
                    <a:r>
                      <a:rPr lang="th-TH" sz="2800" baseline="0" dirty="0"/>
                      <a:t>
</a:t>
                    </a:r>
                    <a:fld id="{EF324984-22F6-482B-BF99-54544DACE76A}" type="PERCENTAGE">
                      <a:rPr lang="th-TH" sz="2800" baseline="0"/>
                      <a:pPr>
                        <a:defRPr sz="2800"/>
                      </a:pPr>
                      <a:t>[PERCENTAGE]</a:t>
                    </a:fld>
                    <a:endParaRPr lang="th-TH" sz="2800" baseline="0" dirty="0"/>
                  </a:p>
                </c:rich>
              </c:tx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th-TH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9B1-445E-B131-18D315C25F5D}"/>
                </c:ext>
              </c:extLst>
            </c:dLbl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accent1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กิตติธร</c:v>
                </c:pt>
                <c:pt idx="1">
                  <c:v>เสถียรพร</c:v>
                </c:pt>
                <c:pt idx="2">
                  <c:v>อรยา</c:v>
                </c:pt>
                <c:pt idx="3">
                  <c:v>พันธกานต์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58</c:v>
                </c:pt>
                <c:pt idx="1">
                  <c:v>39</c:v>
                </c:pt>
                <c:pt idx="2">
                  <c:v>30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9B1-445E-B131-18D315C25F5D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A schedule design for optional periods of time/objectives.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 graph/chart.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 to course,</a:t>
            </a:r>
            <a:r>
              <a:rPr lang="en-US" baseline="0" dirty="0"/>
              <a:t> lecture, et al.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</a:t>
            </a:r>
            <a:r>
              <a:rPr lang="en-US" baseline="0" dirty="0"/>
              <a:t> opportunity for q</a:t>
            </a:r>
            <a:r>
              <a:rPr lang="en-US" dirty="0"/>
              <a:t>uestions and discussions.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12/13/2017 3:47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12/13/2017 3:47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12/13/2017 3:47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12/13/2017 3:47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12/13/2017 3:47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12/13/2017 3:47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12/13/2017 3:47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12/13/2017 3:47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12/13/2017 3:47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12/13/2017 3:47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12/13/2017 3:47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12/13/2017 3:47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4343400"/>
            <a:ext cx="6477000" cy="14478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Bare bears school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Presentation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Instructor</a:t>
            </a:r>
            <a:br>
              <a:rPr lang="en-US" dirty="0"/>
            </a:br>
            <a:r>
              <a:rPr lang="en-US" dirty="0"/>
              <a:t>Course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งานที่ทำ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6758737"/>
              </p:ext>
            </p:extLst>
          </p:nvPr>
        </p:nvGraphicFramePr>
        <p:xfrm>
          <a:off x="755576" y="1556792"/>
          <a:ext cx="7776863" cy="52120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68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9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499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ชื่อ</a:t>
                      </a:r>
                      <a:endParaRPr lang="en-US" sz="24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/>
                        <a:t>งานที่ทำ</a:t>
                      </a:r>
                      <a:endParaRPr lang="en-US" sz="2000" dirty="0"/>
                    </a:p>
                  </a:txBody>
                  <a:tcPr marL="95923" marR="959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365">
                <a:tc>
                  <a:txBody>
                    <a:bodyPr/>
                    <a:lstStyle/>
                    <a:p>
                      <a:pPr algn="ctr"/>
                      <a:r>
                        <a:rPr lang="th-TH" sz="2800" dirty="0"/>
                        <a:t>กิตติธร รักปัญญาแก้ว</a:t>
                      </a:r>
                      <a:endParaRPr lang="en-US" sz="28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</a:t>
                      </a:r>
                      <a:r>
                        <a:rPr lang="th-TH" sz="1800" dirty="0"/>
                        <a:t>ทำ </a:t>
                      </a:r>
                      <a:r>
                        <a:rPr lang="en-US" sz="1800" dirty="0"/>
                        <a:t>EER </a:t>
                      </a:r>
                      <a:r>
                        <a:rPr lang="th-TH" sz="1800" dirty="0"/>
                        <a:t>และ </a:t>
                      </a:r>
                      <a:r>
                        <a:rPr lang="en-US" sz="1800" dirty="0"/>
                        <a:t>Relation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</a:t>
                      </a:r>
                      <a:r>
                        <a:rPr lang="th-TH" sz="1800" dirty="0"/>
                        <a:t>ทำ </a:t>
                      </a:r>
                      <a:r>
                        <a:rPr lang="en-US" sz="1800" dirty="0"/>
                        <a:t>mockup </a:t>
                      </a:r>
                      <a:r>
                        <a:rPr lang="th-TH" sz="1800" dirty="0"/>
                        <a:t>ของเว็บ</a:t>
                      </a:r>
                      <a:endParaRPr lang="en-US" sz="1800" dirty="0"/>
                    </a:p>
                    <a:p>
                      <a:pPr algn="l"/>
                      <a:r>
                        <a:rPr lang="en-US" sz="1800" dirty="0"/>
                        <a:t>-</a:t>
                      </a:r>
                      <a:r>
                        <a:rPr lang="th-TH" sz="1800" dirty="0"/>
                        <a:t>เชื่อม</a:t>
                      </a:r>
                      <a:r>
                        <a:rPr lang="en-US" sz="1800" dirty="0"/>
                        <a:t>data base </a:t>
                      </a:r>
                      <a:r>
                        <a:rPr lang="th-TH" sz="1800" dirty="0"/>
                        <a:t>เข้ากับเว็บ </a:t>
                      </a:r>
                      <a:r>
                        <a:rPr lang="en-US" sz="1800" dirty="0"/>
                        <a:t>(routing and controller)</a:t>
                      </a:r>
                    </a:p>
                    <a:p>
                      <a:pPr algn="l"/>
                      <a:r>
                        <a:rPr lang="en-US" sz="1800" dirty="0"/>
                        <a:t>-</a:t>
                      </a:r>
                      <a:r>
                        <a:rPr lang="th-TH" sz="1800" dirty="0"/>
                        <a:t>ทำต้นแบบ </a:t>
                      </a:r>
                      <a:r>
                        <a:rPr lang="en-US" sz="1800" dirty="0"/>
                        <a:t>file blade </a:t>
                      </a:r>
                    </a:p>
                  </a:txBody>
                  <a:tcPr marL="95923" marR="959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365">
                <a:tc>
                  <a:txBody>
                    <a:bodyPr/>
                    <a:lstStyle/>
                    <a:p>
                      <a:pPr algn="ctr"/>
                      <a:r>
                        <a:rPr lang="th-TH" sz="2800" dirty="0"/>
                        <a:t>เสถียรพร คำดี</a:t>
                      </a:r>
                      <a:endParaRPr lang="en-US" sz="28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-</a:t>
                      </a:r>
                      <a:r>
                        <a:rPr lang="th-TH" sz="1800" dirty="0"/>
                        <a:t>ทำ </a:t>
                      </a:r>
                      <a:r>
                        <a:rPr lang="en-US" sz="1800" dirty="0"/>
                        <a:t>EER </a:t>
                      </a:r>
                      <a:r>
                        <a:rPr lang="th-TH" sz="1800" dirty="0"/>
                        <a:t>และ </a:t>
                      </a:r>
                      <a:r>
                        <a:rPr lang="en-US" sz="1800" dirty="0"/>
                        <a:t>Relation model </a:t>
                      </a:r>
                      <a:r>
                        <a:rPr lang="th-TH" sz="1800" dirty="0"/>
                        <a:t>และ </a:t>
                      </a:r>
                      <a:r>
                        <a:rPr lang="en-US" sz="1800" dirty="0"/>
                        <a:t>ORM</a:t>
                      </a:r>
                      <a:endParaRPr lang="th-TH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</a:t>
                      </a:r>
                      <a:r>
                        <a:rPr lang="th-TH" sz="1800" dirty="0"/>
                        <a:t>ทำ </a:t>
                      </a:r>
                      <a:r>
                        <a:rPr lang="en-US" sz="1800" dirty="0"/>
                        <a:t>mockup </a:t>
                      </a:r>
                      <a:r>
                        <a:rPr lang="th-TH" sz="1800" dirty="0"/>
                        <a:t>ของเว็บ</a:t>
                      </a:r>
                      <a:endParaRPr lang="en-US" sz="1800" dirty="0"/>
                    </a:p>
                    <a:p>
                      <a:pPr algn="l"/>
                      <a:r>
                        <a:rPr lang="en-US" sz="1800" dirty="0"/>
                        <a:t>-</a:t>
                      </a:r>
                      <a:r>
                        <a:rPr lang="th-TH" sz="1800" dirty="0"/>
                        <a:t>ตาราง </a:t>
                      </a:r>
                      <a:r>
                        <a:rPr lang="en-US" sz="1800" dirty="0"/>
                        <a:t>Migrate </a:t>
                      </a:r>
                      <a:r>
                        <a:rPr lang="th-TH" sz="1800" dirty="0"/>
                        <a:t>และ </a:t>
                      </a:r>
                      <a:r>
                        <a:rPr lang="en-US" sz="1800" dirty="0"/>
                        <a:t>seed table</a:t>
                      </a:r>
                    </a:p>
                    <a:p>
                      <a:pPr algn="l"/>
                      <a:r>
                        <a:rPr lang="en-US" sz="1800" dirty="0"/>
                        <a:t>-</a:t>
                      </a:r>
                      <a:r>
                        <a:rPr lang="th-TH" sz="1800" dirty="0"/>
                        <a:t>ทำ </a:t>
                      </a:r>
                      <a:r>
                        <a:rPr lang="en-US" sz="1800" dirty="0"/>
                        <a:t>Model</a:t>
                      </a:r>
                    </a:p>
                  </a:txBody>
                  <a:tcPr marL="95923" marR="959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665">
                <a:tc>
                  <a:txBody>
                    <a:bodyPr/>
                    <a:lstStyle/>
                    <a:p>
                      <a:pPr algn="ctr"/>
                      <a:r>
                        <a:rPr lang="th-TH" sz="2800" dirty="0"/>
                        <a:t>อรยา ศรีดาวเรือง</a:t>
                      </a:r>
                      <a:endParaRPr lang="en-US" sz="28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</a:t>
                      </a:r>
                      <a:r>
                        <a:rPr lang="th-TH" sz="1800" dirty="0"/>
                        <a:t>ทำ </a:t>
                      </a:r>
                      <a:r>
                        <a:rPr lang="en-US" sz="1800" dirty="0"/>
                        <a:t>EER </a:t>
                      </a:r>
                      <a:r>
                        <a:rPr lang="th-TH" sz="1800" dirty="0"/>
                        <a:t>และ </a:t>
                      </a:r>
                      <a:r>
                        <a:rPr lang="en-US" sz="1800" dirty="0"/>
                        <a:t>Relation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</a:t>
                      </a:r>
                      <a:r>
                        <a:rPr lang="th-TH" sz="1800" dirty="0"/>
                        <a:t>ทำ </a:t>
                      </a:r>
                      <a:r>
                        <a:rPr lang="en-US" sz="1800" dirty="0"/>
                        <a:t>mockup </a:t>
                      </a:r>
                      <a:r>
                        <a:rPr lang="th-TH" sz="1800" dirty="0"/>
                        <a:t>ของเว็บ</a:t>
                      </a:r>
                      <a:endParaRPr lang="en-US" sz="1800" dirty="0"/>
                    </a:p>
                    <a:p>
                      <a:pPr algn="l"/>
                      <a:r>
                        <a:rPr lang="en-US" sz="1800" dirty="0"/>
                        <a:t>-</a:t>
                      </a:r>
                      <a:r>
                        <a:rPr lang="th-TH" sz="1800" dirty="0"/>
                        <a:t>ปรับปรุง </a:t>
                      </a:r>
                      <a:r>
                        <a:rPr lang="en-US" sz="1800" dirty="0"/>
                        <a:t>File blade </a:t>
                      </a:r>
                      <a:r>
                        <a:rPr lang="th-TH" sz="1800" dirty="0"/>
                        <a:t>โดยใส่ </a:t>
                      </a:r>
                      <a:r>
                        <a:rPr lang="en-US" sz="1800" dirty="0"/>
                        <a:t>bootstrap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marL="95923" marR="959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665">
                <a:tc>
                  <a:txBody>
                    <a:bodyPr/>
                    <a:lstStyle/>
                    <a:p>
                      <a:pPr algn="ctr"/>
                      <a:r>
                        <a:rPr lang="th-TH" sz="2800" dirty="0"/>
                        <a:t>พันธกานต์ ขาวดี</a:t>
                      </a:r>
                      <a:endParaRPr lang="en-US" sz="28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</a:t>
                      </a:r>
                      <a:r>
                        <a:rPr lang="th-TH" sz="1800" dirty="0"/>
                        <a:t>ทำ </a:t>
                      </a:r>
                      <a:r>
                        <a:rPr lang="en-US" sz="1800" dirty="0"/>
                        <a:t>EER </a:t>
                      </a:r>
                      <a:r>
                        <a:rPr lang="th-TH" sz="1800" dirty="0"/>
                        <a:t>และ </a:t>
                      </a:r>
                      <a:r>
                        <a:rPr lang="en-US" sz="1800" dirty="0"/>
                        <a:t>Relation model </a:t>
                      </a:r>
                      <a:r>
                        <a:rPr lang="th-TH" sz="1800" dirty="0"/>
                        <a:t>และ </a:t>
                      </a:r>
                      <a:r>
                        <a:rPr lang="en-US" sz="1800" dirty="0"/>
                        <a:t>ORM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</a:t>
                      </a:r>
                      <a:r>
                        <a:rPr lang="th-TH" sz="1800" dirty="0"/>
                        <a:t>ทำ </a:t>
                      </a:r>
                      <a:r>
                        <a:rPr lang="en-US" sz="1800" dirty="0"/>
                        <a:t>mockup </a:t>
                      </a:r>
                      <a:r>
                        <a:rPr lang="th-TH" sz="1800" dirty="0"/>
                        <a:t>ของเว็บ</a:t>
                      </a:r>
                      <a:endParaRPr lang="en-US" sz="1800" dirty="0"/>
                    </a:p>
                    <a:p>
                      <a:pPr algn="l"/>
                      <a:r>
                        <a:rPr lang="en-US" sz="1800" dirty="0"/>
                        <a:t>-</a:t>
                      </a:r>
                      <a:r>
                        <a:rPr lang="th-TH" sz="1800" dirty="0"/>
                        <a:t>ทำหน้า </a:t>
                      </a:r>
                      <a:r>
                        <a:rPr lang="en-US" sz="1800" dirty="0"/>
                        <a:t>login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marL="95923" marR="959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เปอร์เซ็นต์การทำงาน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60505866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38C0076-6CE9-4410-A296-E633FB411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2525736"/>
              </p:ext>
            </p:extLst>
          </p:nvPr>
        </p:nvGraphicFramePr>
        <p:xfrm>
          <a:off x="755577" y="1397000"/>
          <a:ext cx="7775648" cy="5344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Add your conclusions here.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Question One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Discussion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Discussion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Question Two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Discussion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Questions Three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Discussion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7B6A5FA-AEDC-493D-A38F-607DB1F38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 (paper and pencil design)</Template>
  <TotalTime>0</TotalTime>
  <Words>179</Words>
  <Application>Microsoft Office PowerPoint</Application>
  <PresentationFormat>On-screen Show (4:3)</PresentationFormat>
  <Paragraphs>48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FreesiaUPC</vt:lpstr>
      <vt:lpstr>Tw Cen MT</vt:lpstr>
      <vt:lpstr>Wingdings</vt:lpstr>
      <vt:lpstr>Wingdings 2</vt:lpstr>
      <vt:lpstr>Student presentation</vt:lpstr>
      <vt:lpstr>Bare bears school Presentation </vt:lpstr>
      <vt:lpstr>งานที่ทำ</vt:lpstr>
      <vt:lpstr>เปอร์เซ็นต์การทำงาน</vt:lpstr>
      <vt:lpstr>Conclusion</vt:lpstr>
      <vt:lpstr>Questions/Discussions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2017-12-13T08:03:29Z</dcterms:created>
  <dcterms:modified xsi:type="dcterms:W3CDTF">2017-12-13T08:53:02Z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