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280"/>
    <a:srgbClr val="FED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5"/>
    <p:restoredTop sz="94625"/>
  </p:normalViewPr>
  <p:slideViewPr>
    <p:cSldViewPr snapToGrid="0">
      <p:cViewPr>
        <p:scale>
          <a:sx n="68" d="100"/>
          <a:sy n="68" d="100"/>
        </p:scale>
        <p:origin x="188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FDFE-0437-986D-23E5-F8E3D6CAC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C6A52-FE09-3973-9CB9-DD8DEE304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8" indent="0" algn="ctr">
              <a:buNone/>
              <a:defRPr sz="2002"/>
            </a:lvl2pPr>
            <a:lvl3pPr marL="914175" indent="0" algn="ctr">
              <a:buNone/>
              <a:defRPr sz="1800"/>
            </a:lvl3pPr>
            <a:lvl4pPr marL="1371255" indent="0" algn="ctr">
              <a:buNone/>
              <a:defRPr sz="1598"/>
            </a:lvl4pPr>
            <a:lvl5pPr marL="1828343" indent="0" algn="ctr">
              <a:buNone/>
              <a:defRPr sz="1598"/>
            </a:lvl5pPr>
            <a:lvl6pPr marL="2285430" indent="0" algn="ctr">
              <a:buNone/>
              <a:defRPr sz="1598"/>
            </a:lvl6pPr>
            <a:lvl7pPr marL="2742518" indent="0" algn="ctr">
              <a:buNone/>
              <a:defRPr sz="1598"/>
            </a:lvl7pPr>
            <a:lvl8pPr marL="3199598" indent="0" algn="ctr">
              <a:buNone/>
              <a:defRPr sz="1598"/>
            </a:lvl8pPr>
            <a:lvl9pPr marL="3656685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70F3-4107-23A8-44B3-6256556E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81DF-E47F-71B4-64FB-624AE504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0B06-70E9-53B6-C4BF-B917087D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A4C0-1547-6086-976C-0E82AC33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34504-9807-3C08-1AF5-8845B5AC8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CCD6-5B84-79AE-BD51-7491960C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4260E-6E14-C205-DDC3-48A8CF93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405AB-E551-E6FC-F0C8-A8BB6C9D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B4C8D-51A3-FBD4-C97F-FEAF6EDD4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3"/>
            <a:ext cx="2628900" cy="5811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AF170-E558-A980-D741-76A17E174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3"/>
            <a:ext cx="7734300" cy="5811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BC94-2244-34B7-0461-C2ECE669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6AE1-239A-92F4-44D3-8ADD37B5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729D-723D-886C-AD9F-28E79A8F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6BD8-AD4C-DB8A-C103-370FB5BA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5B6A-4C4D-C55F-6186-465C0114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17ED-7F8B-491B-29DE-EF392DA9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E19E-E8BC-C8C0-2E46-117AD44A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4DA6-DE1A-7BEC-BF0D-EF46F18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5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9FF1-99F1-F69C-F970-FC21FECA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498C9-DEF4-2DFC-8195-1C2D1A6F8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200F-93F2-703E-298C-050B56DB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CCB8-B9AD-CC32-7D29-4C867875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67C0-4C4C-70F4-7020-E73BC873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064F-A877-557F-DA86-E04B578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A567-3E2B-1074-F9F3-470DCE025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47C6D-D52D-48EF-A976-387C03158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6EA57-72AD-6E09-50FF-43015ED1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DA881-1D9E-0553-45C6-7BF3EEE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CB164-EFCC-6359-6307-21F232CD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87F8-5F58-4197-26C8-038921D7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3"/>
            <a:ext cx="10515600" cy="1325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BBEE9-5279-18E9-4F41-A339561B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6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5ECCD-0884-1048-BB77-45C12EB3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776DA-2014-B3E7-F51E-E501C39EA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6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ADA82-C786-413F-8703-4F7AF520C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104AB-285A-1B95-0A88-F1EE2C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93225-A220-9FA5-DADE-FCDDFA03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877C0-8F3D-982A-18A2-E4A8268A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8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44CF-2C1F-06BF-B2C8-66EA4F3F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9B6F5-9FB8-FADC-E6C6-8626E71B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85844-B3E1-4026-8E96-A304C634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62CA0-9C8C-1BF3-E851-9EF23041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5C24E-3FC2-F80F-D13F-50F4747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E7ED2-87F1-51F7-81D6-BA27F6CE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1DA79-6A86-4711-2075-FE5FDAE8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49F2-8F3B-2AB2-03F7-15DC28B7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11FE-A11D-B6D5-E4B5-2D4F3BD2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>
              <a:defRPr sz="3202"/>
            </a:lvl1pPr>
            <a:lvl2pPr>
              <a:defRPr sz="2798"/>
            </a:lvl2pPr>
            <a:lvl3pPr>
              <a:defRPr sz="2400"/>
            </a:lvl3pPr>
            <a:lvl4pPr>
              <a:defRPr sz="2002"/>
            </a:lvl4pPr>
            <a:lvl5pPr>
              <a:defRPr sz="2002"/>
            </a:lvl5pPr>
            <a:lvl6pPr>
              <a:defRPr sz="2002"/>
            </a:lvl6pPr>
            <a:lvl7pPr>
              <a:defRPr sz="2002"/>
            </a:lvl7pPr>
            <a:lvl8pPr>
              <a:defRPr sz="2002"/>
            </a:lvl8pPr>
            <a:lvl9pPr>
              <a:defRPr sz="20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DAB1C-AF18-FDB2-8CD3-4941022E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CDFC0-2EDC-D8E6-41CF-86CAFCA7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C06DC-80F2-560F-3688-6AC3F046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67F55-E373-7A93-FA41-E975DD9C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0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AD07-E024-9640-34A1-230C1532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44CDE-5D61-2DF8-2E8B-045A9EDB8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21A41-EF2F-1307-2DD3-75514EB6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C653-B2E7-4D93-FCA3-C7F0343C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24C6-9F3B-1806-D42C-3B018E28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4E68C-859B-0A72-6DB0-0A080302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633AA-EB01-D846-9C71-1A1F2220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1D583-B290-56BE-5C56-28C44A7A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44F4-FB35-6A85-C98D-98BED209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39C9-11EA-3B4E-8CDC-81FAF872EA3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D674-029C-2288-B34D-AEF448E2E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9"/>
            <a:ext cx="4114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AD62-E13D-673D-EFB4-F6D771077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95075-76DF-DC47-BD83-5B8F93F8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4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AAA7AA4-59C9-34F2-1D9E-8CAB990514E2}"/>
              </a:ext>
            </a:extLst>
          </p:cNvPr>
          <p:cNvSpPr/>
          <p:nvPr/>
        </p:nvSpPr>
        <p:spPr>
          <a:xfrm>
            <a:off x="1616708" y="2540374"/>
            <a:ext cx="8958584" cy="1777252"/>
          </a:xfrm>
          <a:prstGeom prst="ellipse">
            <a:avLst/>
          </a:prstGeom>
          <a:solidFill>
            <a:srgbClr val="FED8E9"/>
          </a:solidFill>
          <a:ln>
            <a:noFill/>
          </a:ln>
          <a:effectLst>
            <a:glow rad="1905000">
              <a:srgbClr val="FED8E9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84B64-4E80-3CF8-D262-1D522AB89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63" y="737362"/>
            <a:ext cx="10711074" cy="5383275"/>
          </a:xfrm>
        </p:spPr>
        <p:txBody>
          <a:bodyPr>
            <a:noAutofit/>
          </a:bodyPr>
          <a:lstStyle/>
          <a:p>
            <a:r>
              <a:rPr lang="en-US" sz="18000" b="1" dirty="0">
                <a:ln w="66675" cap="rnd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E11280"/>
                </a:solidFill>
                <a:effectLst>
                  <a:outerShdw blurRad="12700" dist="38100" dir="2700000" algn="tl" rotWithShape="0">
                    <a:srgbClr val="FED8E9"/>
                  </a:outerShdw>
                </a:effectLst>
                <a:latin typeface="Dollie Script Personal Use" panose="02000000000000000000" pitchFamily="2" charset="77"/>
              </a:rPr>
              <a:t>All About </a:t>
            </a:r>
            <a:br>
              <a:rPr lang="en-US" sz="18000" b="1" dirty="0">
                <a:ln w="66675" cap="rnd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E11280"/>
                </a:solidFill>
                <a:effectLst>
                  <a:outerShdw blurRad="12700" dist="38100" dir="2700000" algn="tl" rotWithShape="0">
                    <a:srgbClr val="FED8E9"/>
                  </a:outerShdw>
                </a:effectLst>
                <a:latin typeface="Dollie Script Personal Use" panose="02000000000000000000" pitchFamily="2" charset="77"/>
              </a:rPr>
            </a:br>
            <a:r>
              <a:rPr lang="en-US" sz="18000" b="1" dirty="0">
                <a:ln w="66675" cap="rnd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E11280"/>
                </a:solidFill>
                <a:effectLst>
                  <a:outerShdw blurRad="12700" dist="38100" dir="2700000" algn="tl" rotWithShape="0">
                    <a:srgbClr val="FED8E9"/>
                  </a:outerShdw>
                </a:effectLst>
                <a:latin typeface="Dollie Script Personal Use" panose="02000000000000000000" pitchFamily="2" charset="77"/>
              </a:rPr>
              <a:t>Barbie Movies</a:t>
            </a:r>
          </a:p>
        </p:txBody>
      </p:sp>
      <p:pic>
        <p:nvPicPr>
          <p:cNvPr id="1026" name="Picture 2" descr="New Page | Black Girls Film">
            <a:extLst>
              <a:ext uri="{FF2B5EF4-FFF2-40B4-BE49-F238E27FC236}">
                <a16:creationId xmlns:a16="http://schemas.microsoft.com/office/drawing/2014/main" id="{9C0D3A6E-F9A4-D594-1095-3A74A14B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5465" y="3938323"/>
            <a:ext cx="7938198" cy="722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E6AEE9-AD82-86CD-4509-C788297E6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58030">
            <a:off x="1119092" y="3534015"/>
            <a:ext cx="1347694" cy="808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E390E7-0C3C-91BE-2812-CA42D1168903}"/>
              </a:ext>
            </a:extLst>
          </p:cNvPr>
          <p:cNvSpPr txBox="1"/>
          <p:nvPr/>
        </p:nvSpPr>
        <p:spPr>
          <a:xfrm>
            <a:off x="10575292" y="367902"/>
            <a:ext cx="147886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11280"/>
                </a:solidFill>
              </a:rPr>
              <a:t>OSHAGIFA</a:t>
            </a:r>
          </a:p>
        </p:txBody>
      </p:sp>
    </p:spTree>
    <p:extLst>
      <p:ext uri="{BB962C8B-B14F-4D97-AF65-F5344CB8AC3E}">
        <p14:creationId xmlns:p14="http://schemas.microsoft.com/office/powerpoint/2010/main" val="24759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024 C 0.15052 -0.25811 0.30052 -0.51574 0.60456 -0.68658 C 0.90885 -0.85741 1.62057 -0.97894 1.825 -1.02547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50" y="-5125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Dollie Script Personal Use</vt:lpstr>
      <vt:lpstr>Office Theme</vt:lpstr>
      <vt:lpstr>All About  Barbie Movies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 Barbie Movies</dc:title>
  <dc:creator>Orayda Shagifa</dc:creator>
  <cp:lastModifiedBy>Orayda Shagifa</cp:lastModifiedBy>
  <cp:revision>3</cp:revision>
  <dcterms:created xsi:type="dcterms:W3CDTF">2022-12-05T01:32:47Z</dcterms:created>
  <dcterms:modified xsi:type="dcterms:W3CDTF">2022-12-05T21:37:54Z</dcterms:modified>
</cp:coreProperties>
</file>