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70" r:id="rId9"/>
    <p:sldId id="259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6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AFFB9B-9FB8-469E-96F9-4D32314110B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FF1211-4E0C-4AB3-B04F-585959BDAFE8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DECAF-D3BE-4069-9C78-642ECCD0147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BDC27-E420-4878-9EE6-7B9656D6442A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7F47CF-67C9-420C-80A5-E2069FF0C2DF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22DC73-F065-42F5-A9F2-D90B2E42A0B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BEA702-9B29-41CC-9BCC-3DF8A0D379FE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649AC-CB8F-4FF1-9A34-5861C74DD0A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C5CECA-2D3A-4680-9B49-752200DE467C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0C3BFE2-83B7-4B0A-B9D3-AB28331082B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EF78E3-FDA3-4D28-AAA2-0B81F349A39D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35BB1C6-BF8F-4481-8AB2-603A1C8A906A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17893" y="557517"/>
            <a:ext cx="12101345" cy="26428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SmartCodeHub: </a:t>
            </a:r>
            <a:r>
              <a:rPr lang="en-US" sz="3600" dirty="0" smtClean="0">
                <a:cs typeface="Arial" pitchFamily="34" charset="0"/>
              </a:rPr>
              <a:t>AI-ENHANCED CODE SNIPPET MANAGER</a:t>
            </a:r>
            <a:r>
              <a:rPr lang="en-US" sz="4000" dirty="0" smtClean="0">
                <a:cs typeface="Arial" pitchFamily="34" charset="0"/>
              </a:rPr>
              <a:t/>
            </a:r>
            <a:br>
              <a:rPr lang="en-US" sz="4000" dirty="0" smtClean="0">
                <a:cs typeface="Arial" pitchFamily="34" charset="0"/>
              </a:rPr>
            </a:br>
            <a:r>
              <a:rPr lang="en-US" sz="2200" dirty="0" smtClean="0">
                <a:solidFill>
                  <a:srgbClr val="92D050"/>
                </a:solidFill>
                <a:cs typeface="Arial" pitchFamily="34" charset="0"/>
              </a:rPr>
              <a:t>Transforming Reactive Programming for Complex Software development</a:t>
            </a:r>
            <a:br>
              <a:rPr lang="en-US" sz="2200" dirty="0" smtClean="0">
                <a:solidFill>
                  <a:srgbClr val="92D050"/>
                </a:solidFill>
                <a:cs typeface="Arial" pitchFamily="34" charset="0"/>
              </a:rPr>
            </a:b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Organize, Search, and Generate Code Snippets with AI Assistance</a:t>
            </a:r>
            <a:br>
              <a:rPr lang="en-US" sz="2400" i="1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cs typeface="Arial" pitchFamily="34" charset="0"/>
              </a:rPr>
              <a:t/>
            </a:r>
            <a:br>
              <a:rPr lang="en-US" sz="2200" dirty="0" smtClean="0">
                <a:cs typeface="Arial" pitchFamily="34" charset="0"/>
              </a:rPr>
            </a:br>
            <a:r>
              <a:rPr lang="en-US" sz="2200" b="1" dirty="0" smtClean="0">
                <a:cs typeface="Arial" pitchFamily="34" charset="0"/>
              </a:rPr>
              <a:t> 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76601" y="2233166"/>
            <a:ext cx="11358654" cy="2323851"/>
          </a:xfrm>
        </p:spPr>
        <p:txBody>
          <a:bodyPr/>
          <a:lstStyle/>
          <a:p>
            <a:pPr algn="l"/>
            <a:endParaRPr lang="en-US" sz="1600" dirty="0" smtClean="0">
              <a:solidFill>
                <a:srgbClr val="00B0F0"/>
              </a:solidFill>
            </a:endParaRPr>
          </a:p>
          <a:p>
            <a:pPr algn="l"/>
            <a:endParaRPr lang="en-US" sz="1600" dirty="0" smtClean="0">
              <a:solidFill>
                <a:srgbClr val="00B0F0"/>
              </a:solidFill>
            </a:endParaRPr>
          </a:p>
          <a:p>
            <a:pPr algn="l"/>
            <a:r>
              <a:rPr lang="en-US" sz="1600" dirty="0" smtClean="0">
                <a:solidFill>
                  <a:srgbClr val="00B0F0"/>
                </a:solidFill>
              </a:rPr>
              <a:t>BY MR. JAMES A. ORBAN       FINAL PROJECT ON PROMPT ENGINEERING IN SOFTWARE DEVELOPMENT</a:t>
            </a:r>
          </a:p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DEPARTMENT OF SOFTWARE ENGINEERING</a:t>
            </a:r>
          </a:p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UNIVERSITY OF SZEGED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22401"/>
            <a:ext cx="10394707" cy="20412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Organize and retrieve reusable code efficiently.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Educators: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students with AI-driven assistance for coding tasks.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 and manage a centralized repository of code snippets.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cs typeface="Arial" panose="020B0604020202020204" pitchFamily="34" charset="0"/>
              </a:rPr>
              <a:t>USE CASES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116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94691"/>
            <a:ext cx="10394707" cy="2373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 changes to snippets over time.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Collaboration Features: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team members to comment on and edit snippets.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Multilingual Support: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Expand support for more programming languages.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 App: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 snippet management on the go.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cs typeface="Arial" panose="020B0604020202020204" pitchFamily="34" charset="0"/>
              </a:rPr>
              <a:t>FUTURE ENHANCEMENTS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45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AI-Enhanced Code Snippet Manager is a versatile tool designed to empower developers by combining efficient code management with the capabilities of AI. It simplifies everyday tasks and enhances productivity.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82255"/>
            <a:ext cx="10972800" cy="3694545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+mn-lt"/>
              </a:rPr>
              <a:t>THANKS FOR YOUR ATTENTION</a:t>
            </a:r>
            <a:endParaRPr lang="en-US" i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16364"/>
            <a:ext cx="10394707" cy="357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SmartCodeHub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tool designed to streamline code management for developers. It incorporates AI to assist with tasks such as: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Organizing code snippets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Searching snippets using advanced techniques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Generating tags and suggestions for partial code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https://chatgpt.com/share/67573011-dc5c-8008-83dc-082522240fb9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32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7055"/>
            <a:ext cx="10394707" cy="25030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Snippet Storage: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Securely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store and manage code snippets.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Advanced Search: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snippets using TF-IDF and cosine similarity.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AI Tagging: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Automatically generate relevant tags for snippets.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Code Suggestions: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Generate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completions for partial code snippets using GPT-4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0"/>
            <a:ext cx="10972800" cy="90963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cs typeface="Arial" pitchFamily="34" charset="0"/>
              </a:rPr>
              <a:t>KEY FEATURES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747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26837"/>
            <a:ext cx="10394707" cy="41378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Snippet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 users to create and save new code snippets.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Enable the inclusion of metadata like title, description, and language.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Snippet Retrieval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a way to view a list of snippets or search for specific ones.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advanced filtering and sorting options.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Snippet Organization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Enable tagging of snippets for better categorization.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 users to mark snippets as favorites for quick access.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Snippet Editing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options to update existing snippets' content or metadata.</a:t>
            </a:r>
          </a:p>
          <a:p>
            <a:pPr marL="0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3964"/>
            <a:ext cx="10396883" cy="111759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TASKS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1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711200"/>
            <a:ext cx="10394707" cy="5292436"/>
          </a:xfrm>
        </p:spPr>
        <p:txBody>
          <a:bodyPr>
            <a:normAutofit fontScale="47500" lnSpcReduction="20000"/>
          </a:bodyPr>
          <a:lstStyle/>
          <a:p>
            <a:endParaRPr lang="en-US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Generation: </a:t>
            </a:r>
          </a:p>
          <a:p>
            <a:pPr>
              <a:lnSpc>
                <a:spcPct val="120000"/>
              </a:lnSpc>
            </a:pPr>
            <a:r>
              <a:rPr 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4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 codex </a:t>
            </a:r>
            <a:r>
              <a:rPr lang="en-US" sz="4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(copilot): </a:t>
            </a:r>
            <a:r>
              <a:rPr 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state-of-the-art language model developed by </a:t>
            </a:r>
            <a:r>
              <a:rPr lang="en-US" sz="4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   that is specifically designed to understand   and generate code.</a:t>
            </a:r>
            <a:endParaRPr lang="en-US" sz="4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Tag Generation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Use AI to analyze a snippet's content and generate relevant tags</a:t>
            </a:r>
            <a:r>
              <a:rPr lang="en-US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Search Enhancement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Implement semantic search using techniques like TF-IDF and cosine similarity.</a:t>
            </a:r>
          </a:p>
          <a:p>
            <a:pPr lvl="1">
              <a:lnSpc>
                <a:spcPct val="12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Allow fuzzy matching for queries to handle approximate keyword matches.</a:t>
            </a:r>
          </a:p>
          <a:p>
            <a:pPr>
              <a:lnSpc>
                <a:spcPct val="120000"/>
              </a:lnSpc>
            </a:pPr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Code Suggestion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Use AI to suggest completions for partially written code snippets.</a:t>
            </a:r>
          </a:p>
          <a:p>
            <a:pPr>
              <a:lnSpc>
                <a:spcPct val="120000"/>
              </a:lnSpc>
            </a:pPr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Language Detection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Identify the programming language of a snippet automatically.</a:t>
            </a:r>
          </a:p>
          <a:p>
            <a:pPr>
              <a:lnSpc>
                <a:spcPct val="120000"/>
              </a:lnSpc>
            </a:pPr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AI-Assisted Search</a:t>
            </a: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Enhance search capabilities with natural language processing (NLP).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0076"/>
            <a:ext cx="10396883" cy="67425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 INTEGRATION (TECHNICAL  HIGHLIGHT)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2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78809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Tags act as metadata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AI-generated tags provide metadata that categorize and describe each code snippet. </a:t>
            </a:r>
          </a:p>
          <a:p>
            <a:pPr>
              <a:lnSpc>
                <a:spcPct val="15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Automatic categorization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For example, a snippet written in Python to implement a sorting algorithm might be tagged with python, algorithm, sorting, data-structures. </a:t>
            </a:r>
          </a:p>
          <a:p>
            <a:pPr>
              <a:lnSpc>
                <a:spcPct val="15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Improved filtering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Users can filter through tags like performance, optimization, debugging, etc., to find snippets related to those areas, making the app more intuitive.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    "title": "django1",</a:t>
            </a:r>
          </a:p>
          <a:p>
            <a:r>
              <a:rPr lang="en-US" sz="1400" dirty="0" smtClean="0"/>
              <a:t>    "description": "success method1",</a:t>
            </a:r>
          </a:p>
          <a:p>
            <a:r>
              <a:rPr lang="en-US" sz="1400" dirty="0" smtClean="0"/>
              <a:t>    "code": "code = const </a:t>
            </a:r>
            <a:r>
              <a:rPr lang="en-US" sz="1400" dirty="0" err="1" smtClean="0"/>
              <a:t>filteredClicks</a:t>
            </a:r>
            <a:r>
              <a:rPr lang="en-US" sz="1400" dirty="0" smtClean="0"/>
              <a:t>$ = </a:t>
            </a:r>
            <a:r>
              <a:rPr lang="en-US" sz="1400" dirty="0" err="1" smtClean="0"/>
              <a:t>clicks$.pipe</a:t>
            </a:r>
            <a:r>
              <a:rPr lang="en-US" sz="1400" dirty="0" smtClean="0"/>
              <a:t>()",</a:t>
            </a:r>
          </a:p>
          <a:p>
            <a:r>
              <a:rPr lang="en-US" sz="1400" dirty="0" smtClean="0"/>
              <a:t>    "language": "Python1"</a:t>
            </a:r>
          </a:p>
          <a:p>
            <a:r>
              <a:rPr lang="en-US" sz="1400" dirty="0" smtClean="0"/>
              <a:t>}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/>
          </a:p>
          <a:p>
            <a:r>
              <a:rPr lang="en-US" sz="1600" dirty="0" smtClean="0"/>
              <a:t>Result = {</a:t>
            </a:r>
          </a:p>
          <a:p>
            <a:r>
              <a:rPr lang="en-US" sz="1600" dirty="0" smtClean="0"/>
              <a:t>      "code": "code = const </a:t>
            </a:r>
            <a:r>
              <a:rPr lang="en-US" sz="1600" dirty="0" err="1" smtClean="0"/>
              <a:t>filteredClicks</a:t>
            </a:r>
            <a:r>
              <a:rPr lang="en-US" sz="1600" dirty="0" smtClean="0"/>
              <a:t>$ = </a:t>
            </a:r>
            <a:r>
              <a:rPr lang="en-US" sz="1600" dirty="0" err="1" smtClean="0"/>
              <a:t>clicks$.pipe</a:t>
            </a:r>
            <a:r>
              <a:rPr lang="en-US" sz="1600" dirty="0" smtClean="0"/>
              <a:t>()",</a:t>
            </a:r>
          </a:p>
          <a:p>
            <a:r>
              <a:rPr lang="en-US" sz="1600" dirty="0" smtClean="0"/>
              <a:t>    "tags": [</a:t>
            </a:r>
          </a:p>
          <a:p>
            <a:r>
              <a:rPr lang="en-US" sz="1600" dirty="0" smtClean="0"/>
              <a:t>        "</a:t>
            </a:r>
            <a:r>
              <a:rPr lang="en-US" sz="1600" dirty="0" err="1" smtClean="0"/>
              <a:t>RxJS</a:t>
            </a:r>
            <a:r>
              <a:rPr lang="en-US" sz="1600" dirty="0" smtClean="0"/>
              <a:t>",</a:t>
            </a:r>
          </a:p>
          <a:p>
            <a:r>
              <a:rPr lang="en-US" sz="1600" dirty="0" smtClean="0"/>
              <a:t>        "Observables",</a:t>
            </a:r>
          </a:p>
          <a:p>
            <a:r>
              <a:rPr lang="en-US" sz="1600" dirty="0" smtClean="0"/>
              <a:t>        "Pipe",</a:t>
            </a:r>
          </a:p>
          <a:p>
            <a:r>
              <a:rPr lang="en-US" sz="1600" dirty="0" smtClean="0"/>
              <a:t>        "JavaScript",</a:t>
            </a:r>
          </a:p>
          <a:p>
            <a:r>
              <a:rPr lang="en-US" sz="1600" dirty="0" smtClean="0"/>
              <a:t>        "Reactive Programming",</a:t>
            </a:r>
          </a:p>
          <a:p>
            <a:r>
              <a:rPr lang="en-US" sz="1600" dirty="0" smtClean="0"/>
              <a:t>        "Data Stream"</a:t>
            </a:r>
          </a:p>
          <a:p>
            <a:r>
              <a:rPr lang="en-US" sz="1600" dirty="0" smtClean="0"/>
              <a:t>    ],</a:t>
            </a:r>
          </a:p>
          <a:p>
            <a:r>
              <a:rPr lang="en-US" sz="1600" dirty="0" smtClean="0"/>
              <a:t>  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Automatic Tag Generation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794085"/>
            <a:ext cx="10972800" cy="521320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700" b="1" dirty="0" smtClean="0">
                <a:latin typeface="Arial" pitchFamily="34" charset="0"/>
                <a:cs typeface="Arial" pitchFamily="34" charset="0"/>
              </a:rPr>
              <a:t>Increases Developer Efficiency</a:t>
            </a:r>
          </a:p>
          <a:p>
            <a:pPr>
              <a:lnSpc>
                <a:spcPct val="170000"/>
              </a:lnSpc>
            </a:pPr>
            <a:r>
              <a:rPr lang="en-US" sz="3700" b="1" dirty="0" smtClean="0">
                <a:latin typeface="Arial" pitchFamily="34" charset="0"/>
                <a:cs typeface="Arial" pitchFamily="34" charset="0"/>
              </a:rPr>
              <a:t>Speeds up Coding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: By suggesting relevant code snippets based on partial input, developers can quickly find reusable code without typing everything manually.</a:t>
            </a:r>
          </a:p>
          <a:p>
            <a:pPr>
              <a:lnSpc>
                <a:spcPct val="170000"/>
              </a:lnSpc>
            </a:pPr>
            <a:r>
              <a:rPr lang="en-US" sz="3700" b="1" dirty="0" smtClean="0">
                <a:latin typeface="Arial" pitchFamily="34" charset="0"/>
                <a:cs typeface="Arial" pitchFamily="34" charset="0"/>
              </a:rPr>
              <a:t>Improves Code Quality</a:t>
            </a:r>
          </a:p>
          <a:p>
            <a:pPr>
              <a:lnSpc>
                <a:spcPct val="170000"/>
              </a:lnSpc>
            </a:pPr>
            <a:r>
              <a:rPr lang="en-US" sz="3700" b="1" dirty="0" smtClean="0">
                <a:latin typeface="Arial" pitchFamily="34" charset="0"/>
                <a:cs typeface="Arial" pitchFamily="34" charset="0"/>
              </a:rPr>
              <a:t>Ensures Consistency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: Promotes the use of standardized, pre-tested, and optimized code snippets, ensuring consistency in projects.</a:t>
            </a:r>
          </a:p>
          <a:p>
            <a:pPr>
              <a:lnSpc>
                <a:spcPct val="170000"/>
              </a:lnSpc>
            </a:pPr>
            <a:r>
              <a:rPr lang="en-US" sz="3700" b="1" dirty="0" smtClean="0">
                <a:latin typeface="Arial" pitchFamily="34" charset="0"/>
                <a:cs typeface="Arial" pitchFamily="34" charset="0"/>
              </a:rPr>
              <a:t>Enhances Collaboration and Knowledge Sharing</a:t>
            </a:r>
          </a:p>
          <a:p>
            <a:pPr>
              <a:lnSpc>
                <a:spcPct val="170000"/>
              </a:lnSpc>
            </a:pPr>
            <a:r>
              <a:rPr lang="en-US" sz="3700" b="1" dirty="0" smtClean="0">
                <a:latin typeface="Arial" pitchFamily="34" charset="0"/>
                <a:cs typeface="Arial" pitchFamily="34" charset="0"/>
              </a:rPr>
              <a:t>Team Knowledge Base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: The app can suggest team-specific snippets, helping developers learn from their peers and use internal best practices.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suggest_code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(request):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    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partial_code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request.data.get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('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partial_code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', '')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    if not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partial_code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        return Response({"error": "Partial code snippet is required"}, status=400)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Test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  "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partial_code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": "const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filteredClicks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$ =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clicks$.pipe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()"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Result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    "suggestion": "Here are a few examples of how you can complete this code snippet, depending on what you want to do with the `clicks$` stream:\n\n1. Filter clicks that occur in odd seconds:\n\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n```javascript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\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nconst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filteredClicks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$ = clicks"</a:t>
            </a: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393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Code Suggestion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Efficient Code Retrieval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Quick Access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Developers can instantly retrieve specific code snippets by entering keywords, tags, or partial descriptions of functionality.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Query Matching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By leveraging natural language processing (NLP) or traditional search techniques (e.g., TF-IDF, cosine similarity), users can search for snippets even if they don't remember the exact name or details.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Contextual Search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Search by Tag, Language, or Purpose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The AI search can filter snippets based on associated tags (e.g., authentication, data visualization), programming languages, or use cases.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Fuzzy Matching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If users misspell or input approximate terms, the search can still identify relevant snippets</a:t>
            </a:r>
          </a:p>
          <a:p>
            <a:endParaRPr lang="en-US" sz="1600" dirty="0" smtClean="0"/>
          </a:p>
          <a:p>
            <a:r>
              <a:rPr lang="en-US" sz="1600" dirty="0" smtClean="0"/>
              <a:t>snippets = </a:t>
            </a:r>
            <a:r>
              <a:rPr lang="en-US" sz="1600" dirty="0" err="1" smtClean="0"/>
              <a:t>Snippet.objects.all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        documents = [</a:t>
            </a:r>
            <a:r>
              <a:rPr lang="en-US" sz="1600" dirty="0" err="1" smtClean="0"/>
              <a:t>snippet.code</a:t>
            </a:r>
            <a:r>
              <a:rPr lang="en-US" sz="1600" dirty="0" smtClean="0"/>
              <a:t> for snippet in snippets]</a:t>
            </a:r>
          </a:p>
          <a:p>
            <a:r>
              <a:rPr lang="en-US" sz="1600" dirty="0" smtClean="0"/>
              <a:t>        </a:t>
            </a:r>
            <a:r>
              <a:rPr lang="en-US" sz="1600" dirty="0" err="1" smtClean="0"/>
              <a:t>vectorizer</a:t>
            </a:r>
            <a:r>
              <a:rPr lang="en-US" sz="1600" dirty="0" smtClean="0"/>
              <a:t> = </a:t>
            </a:r>
            <a:r>
              <a:rPr lang="en-US" sz="1600" dirty="0" err="1" smtClean="0"/>
              <a:t>TfidfVectorizer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        </a:t>
            </a:r>
            <a:r>
              <a:rPr lang="en-US" sz="1600" dirty="0" err="1" smtClean="0"/>
              <a:t>tfidf_matrix</a:t>
            </a:r>
            <a:r>
              <a:rPr lang="en-US" sz="1600" dirty="0" smtClean="0"/>
              <a:t> = </a:t>
            </a:r>
            <a:r>
              <a:rPr lang="en-US" sz="1600" dirty="0" err="1" smtClean="0"/>
              <a:t>vectorizer.fit_transform</a:t>
            </a:r>
            <a:r>
              <a:rPr lang="en-US" sz="1600" dirty="0" smtClean="0"/>
              <a:t>(documents)</a:t>
            </a:r>
          </a:p>
          <a:p>
            <a:r>
              <a:rPr lang="en-US" sz="1600" dirty="0" smtClean="0"/>
              <a:t>        </a:t>
            </a:r>
            <a:r>
              <a:rPr lang="en-US" sz="1600" dirty="0" err="1" smtClean="0"/>
              <a:t>query_vec</a:t>
            </a:r>
            <a:r>
              <a:rPr lang="en-US" sz="1600" dirty="0" smtClean="0"/>
              <a:t> = </a:t>
            </a:r>
            <a:r>
              <a:rPr lang="en-US" sz="1600" dirty="0" err="1" smtClean="0"/>
              <a:t>vectorizer.transform</a:t>
            </a:r>
            <a:r>
              <a:rPr lang="en-US" sz="1600" dirty="0" smtClean="0"/>
              <a:t>([query])</a:t>
            </a:r>
          </a:p>
          <a:p>
            <a:r>
              <a:rPr lang="en-US" sz="1600" dirty="0" smtClean="0"/>
              <a:t>        similarities = </a:t>
            </a:r>
            <a:r>
              <a:rPr lang="en-US" sz="1600" dirty="0" err="1" smtClean="0"/>
              <a:t>cosine_similarity</a:t>
            </a:r>
            <a:r>
              <a:rPr lang="en-US" sz="1600" dirty="0" smtClean="0"/>
              <a:t>(</a:t>
            </a:r>
            <a:r>
              <a:rPr lang="en-US" sz="1600" dirty="0" err="1" smtClean="0"/>
              <a:t>query_vec</a:t>
            </a:r>
            <a:r>
              <a:rPr lang="en-US" sz="1600" dirty="0" smtClean="0"/>
              <a:t>, </a:t>
            </a:r>
            <a:r>
              <a:rPr lang="en-US" sz="1600" dirty="0" err="1" smtClean="0"/>
              <a:t>tfidf_matrix</a:t>
            </a:r>
            <a:r>
              <a:rPr lang="en-US" sz="1600" dirty="0" smtClean="0"/>
              <a:t>).flatten()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Search Optimization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56145"/>
            <a:ext cx="10394707" cy="2382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Backend: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Django REST Framework to handle API requests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Frontend: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React.js for responsive and interactive UI.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AI Integration: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OpenAI GPT models for code analysis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generation, NLP for Search Optimization.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cs typeface="Arial" panose="020B0604020202020204" pitchFamily="34" charset="0"/>
              </a:rPr>
              <a:t>SYSTEM ARCHITECTURE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607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1614</TotalTime>
  <Words>770</Words>
  <Application>Microsoft Office PowerPoint</Application>
  <PresentationFormat>Custom</PresentationFormat>
  <Paragraphs>123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SmartCodeHub: AI-ENHANCED CODE SNIPPET MANAGER Transforming Reactive Programming for Complex Software development Organize, Search, and Generate Code Snippets with AI Assistance    </vt:lpstr>
      <vt:lpstr>                       INTRODUCTION</vt:lpstr>
      <vt:lpstr>KEY FEATURES </vt:lpstr>
      <vt:lpstr> TASKS</vt:lpstr>
      <vt:lpstr>AI INTEGRATION (TECHNICAL  HIGHLIGHT)</vt:lpstr>
      <vt:lpstr>Automatic Tag Generation</vt:lpstr>
      <vt:lpstr>Code Suggestion</vt:lpstr>
      <vt:lpstr>     Search Optimization</vt:lpstr>
      <vt:lpstr>SYSTEM ARCHITECTURE</vt:lpstr>
      <vt:lpstr>USE CASES</vt:lpstr>
      <vt:lpstr>FUTURE ENHANCEMENTS</vt:lpstr>
      <vt:lpstr>CONCLUSION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AI-ENHANCED CODE SNIPPET MANAGER</dc:title>
  <dc:creator>HP</dc:creator>
  <cp:lastModifiedBy>HP</cp:lastModifiedBy>
  <cp:revision>47</cp:revision>
  <dcterms:created xsi:type="dcterms:W3CDTF">2024-12-02T17:08:04Z</dcterms:created>
  <dcterms:modified xsi:type="dcterms:W3CDTF">2024-12-09T18:23:17Z</dcterms:modified>
</cp:coreProperties>
</file>