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6CF"/>
    <a:srgbClr val="3E6FD2"/>
    <a:srgbClr val="2D5EC1"/>
    <a:srgbClr val="BDDEFF"/>
    <a:srgbClr val="99CCFF"/>
    <a:srgbClr val="808080"/>
    <a:srgbClr val="FFD624"/>
    <a:srgbClr val="0F5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6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5316B373-9729-4783-BE88-8D20E000EA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192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95FB60DF-2C7C-4DAF-AF34-8885ABC249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80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81075"/>
            <a:ext cx="9180513" cy="5876925"/>
          </a:xfrm>
          <a:prstGeom prst="rect">
            <a:avLst/>
          </a:prstGeom>
          <a:solidFill>
            <a:srgbClr val="0F5494"/>
          </a:solidFill>
          <a:ln w="25400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3086" name="Picture 6" descr="LOGO CE-EN-quadri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95738" y="2565400"/>
            <a:ext cx="5040312" cy="790575"/>
          </a:xfrm>
        </p:spPr>
        <p:txBody>
          <a:bodyPr/>
          <a:lstStyle>
            <a:lvl1pPr marL="3175">
              <a:defRPr sz="7600">
                <a:solidFill>
                  <a:srgbClr val="FFD624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716338"/>
            <a:ext cx="8532812" cy="1728787"/>
          </a:xfrm>
        </p:spPr>
        <p:txBody>
          <a:bodyPr/>
          <a:lstStyle>
            <a:lvl1pPr marL="0" indent="0">
              <a:buFontTx/>
              <a:buNone/>
              <a:defRPr sz="3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DF94912-7C44-429D-8268-53BD547A13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67200" y="6659563"/>
            <a:ext cx="611188" cy="215900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DBF86-1542-42FC-BB1A-5DA304E773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0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339850"/>
            <a:ext cx="2071687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39850"/>
            <a:ext cx="6067425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8477E-311D-4180-B07D-0E7D2517C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7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25D6-FFDA-4111-8361-8AB33A8C2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E0F5B-68B7-449C-8D1B-50159B4ED0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8C770-16EF-406A-9693-2A94B4AEC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96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C6476-D480-4C53-8172-DB94D5A95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15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F0B72-6B2D-4211-9CB0-54B61B7CF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32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4214B-52F1-43A7-8409-C7E03673B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8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494E8-4FC4-41D7-975D-3BA2FDB4A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54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B9A6-CE25-44D8-9CC4-DDEB1C50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3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398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92375"/>
            <a:ext cx="822960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en-US" smtClean="0"/>
              <a:t>Second level</a:t>
            </a:r>
            <a:endParaRPr lang="en-US" altLang="en-US" smtClean="0"/>
          </a:p>
          <a:p>
            <a:pPr lvl="1"/>
            <a:r>
              <a:rPr lang="en-US" altLang="en-US" smtClean="0"/>
              <a:t>Third level</a:t>
            </a:r>
          </a:p>
          <a:p>
            <a:pPr lvl="2"/>
            <a:r>
              <a:rPr lang="en-US" altLang="en-US" smtClean="0"/>
              <a:t>- 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7AF01F1A-5AE7-4B43-8C3C-1282E37660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4262438" y="6659563"/>
            <a:ext cx="611187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41" name="Picture 17" descr="LOGO CE_Vertical_EN_NEG_quadri_H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499992" y="2565400"/>
            <a:ext cx="4536058" cy="790575"/>
          </a:xfrm>
        </p:spPr>
        <p:txBody>
          <a:bodyPr/>
          <a:lstStyle/>
          <a:p>
            <a:r>
              <a:rPr lang="en-GB" altLang="en-US" sz="7200" b="0" dirty="0" smtClean="0"/>
              <a:t>PLAINS</a:t>
            </a:r>
            <a:endParaRPr lang="en-US" altLang="en-US" sz="7000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04474" y="3717032"/>
            <a:ext cx="8532812" cy="1728787"/>
          </a:xfrm>
        </p:spPr>
        <p:txBody>
          <a:bodyPr/>
          <a:lstStyle/>
          <a:p>
            <a:r>
              <a:rPr lang="en-GB" altLang="en-US" sz="3200" b="0" dirty="0"/>
              <a:t>Davide Steduto</a:t>
            </a:r>
          </a:p>
          <a:p>
            <a:r>
              <a:rPr lang="en-GB" altLang="en-US" sz="3200" b="0" dirty="0"/>
              <a:t>George Vaicar</a:t>
            </a:r>
          </a:p>
          <a:p>
            <a:r>
              <a:rPr lang="en-GB" altLang="en-US" sz="3200" b="0" dirty="0"/>
              <a:t>Nico Debackere</a:t>
            </a:r>
            <a:endParaRPr lang="en-US" altLang="en-US" sz="3200" dirty="0"/>
          </a:p>
          <a:p>
            <a:r>
              <a:rPr lang="en-GB" altLang="en-US" sz="3200" b="0" dirty="0" smtClean="0"/>
              <a:t>Zoltan </a:t>
            </a:r>
            <a:r>
              <a:rPr lang="en-GB" altLang="en-US" sz="3200" b="0" dirty="0" err="1" smtClean="0"/>
              <a:t>Orban</a:t>
            </a:r>
            <a:endParaRPr lang="en-GB" altLang="en-US" sz="3200" b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96752"/>
            <a:ext cx="8229600" cy="936625"/>
          </a:xfrm>
        </p:spPr>
        <p:txBody>
          <a:bodyPr/>
          <a:lstStyle/>
          <a:p>
            <a:r>
              <a:rPr lang="en-US" altLang="nl-BE" dirty="0"/>
              <a:t>RESTAURANTS &amp; CANTEENS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32460"/>
            <a:ext cx="8013328" cy="44928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b="1" dirty="0" smtClean="0"/>
              <a:t>3 Main functionalities: </a:t>
            </a:r>
            <a:endParaRPr lang="en-US" altLang="nl-BE" b="1" dirty="0"/>
          </a:p>
          <a:p>
            <a:pPr lvl="1">
              <a:buFontTx/>
              <a:buChar char="-"/>
            </a:pPr>
            <a:r>
              <a:rPr lang="en-US" altLang="nl-BE" b="0" dirty="0" err="1" smtClean="0"/>
              <a:t>GeoLocation</a:t>
            </a:r>
            <a:r>
              <a:rPr lang="en-US" altLang="nl-BE" b="0" dirty="0" smtClean="0"/>
              <a:t> of Canteens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Address, Opening hours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Menu's and voting for dishes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Pictures and prices </a:t>
            </a:r>
            <a:r>
              <a:rPr lang="en-US" altLang="nl-BE" dirty="0"/>
              <a:t>of dishes, </a:t>
            </a:r>
            <a:r>
              <a:rPr lang="en-US" altLang="nl-BE" dirty="0" smtClean="0"/>
              <a:t>users </a:t>
            </a:r>
            <a:r>
              <a:rPr lang="en-US" altLang="nl-BE" dirty="0"/>
              <a:t>can vote and provide </a:t>
            </a:r>
            <a:r>
              <a:rPr lang="en-US" altLang="nl-BE" dirty="0" smtClean="0"/>
              <a:t>comments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Future: Meal </a:t>
            </a:r>
            <a:r>
              <a:rPr lang="en-US" altLang="nl-BE" b="0" dirty="0" smtClean="0"/>
              <a:t>Payment</a:t>
            </a:r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b="1" dirty="0" smtClean="0"/>
              <a:t>Technology</a:t>
            </a:r>
            <a:endParaRPr lang="en-US" altLang="nl-BE" b="1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b="0" dirty="0" err="1" smtClean="0"/>
              <a:t>FrontEnd</a:t>
            </a:r>
            <a:r>
              <a:rPr lang="en-US" altLang="nl-BE" b="0" dirty="0" smtClean="0"/>
              <a:t>: Bootstrap – Open Source: </a:t>
            </a:r>
            <a:r>
              <a:rPr lang="en-US" altLang="nl-BE" b="0" dirty="0" err="1" smtClean="0"/>
              <a:t>Xbrowser</a:t>
            </a:r>
            <a:r>
              <a:rPr lang="en-US" altLang="nl-BE" b="0" dirty="0" smtClean="0"/>
              <a:t> &amp; Mobile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b="0" dirty="0" smtClean="0"/>
              <a:t>JavaScript: Angular.js – jquery.js</a:t>
            </a:r>
            <a:endParaRPr lang="en-US" altLang="nl-BE" b="0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nl-BE" b="0" dirty="0" smtClean="0"/>
              <a:t>Initially no DB layer – data from JSON</a:t>
            </a:r>
            <a:endParaRPr lang="en-US" altLang="nl-BE" b="0" dirty="0"/>
          </a:p>
          <a:p>
            <a:pPr lvl="1">
              <a:buFontTx/>
              <a:buChar char="-"/>
            </a:pPr>
            <a:r>
              <a:rPr lang="en-US" altLang="nl-BE" b="0" dirty="0"/>
              <a:t>OIB contacted and confirmed that data feed can be automated</a:t>
            </a:r>
            <a:r>
              <a:rPr lang="en-US" altLang="nl-BE" b="0" dirty="0" smtClean="0"/>
              <a:t>.</a:t>
            </a:r>
            <a:endParaRPr lang="en-US" altLang="nl-BE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13547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201839"/>
            <a:ext cx="8229600" cy="936625"/>
          </a:xfrm>
        </p:spPr>
        <p:txBody>
          <a:bodyPr/>
          <a:lstStyle/>
          <a:p>
            <a:r>
              <a:rPr lang="en-US" altLang="nl-BE" dirty="0"/>
              <a:t>FUTURE: MEAL PAYMENTS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2132856"/>
            <a:ext cx="6699076" cy="42484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nl-BE" b="1" dirty="0" smtClean="0"/>
              <a:t>WHAT?</a:t>
            </a:r>
            <a:r>
              <a:rPr lang="en-US" altLang="nl-BE" dirty="0" smtClean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Payment at check-out using mobile wallet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nl-BE" b="1" dirty="0" smtClean="0"/>
              <a:t>HOW?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nl-BE" dirty="0" smtClean="0"/>
              <a:t> Smartphone NFC / PKI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nl-BE" dirty="0" smtClean="0"/>
              <a:t> PRE-PAID – one account: </a:t>
            </a:r>
            <a:endParaRPr lang="en-US" altLang="nl-BE" dirty="0"/>
          </a:p>
          <a:p>
            <a:pPr lvl="1">
              <a:buFontTx/>
              <a:buChar char="-"/>
            </a:pPr>
            <a:r>
              <a:rPr lang="en-US" altLang="nl-BE" b="0" dirty="0" smtClean="0"/>
              <a:t>Our advantage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No transaction fees </a:t>
            </a:r>
          </a:p>
          <a:p>
            <a:pPr lvl="2">
              <a:buFontTx/>
              <a:buChar char="-"/>
            </a:pPr>
            <a:r>
              <a:rPr lang="en-US" altLang="nl-BE" dirty="0" smtClean="0"/>
              <a:t>our competitive advantage for canteens</a:t>
            </a:r>
          </a:p>
          <a:p>
            <a:pPr lvl="1">
              <a:buFontTx/>
              <a:buChar char="-"/>
            </a:pPr>
            <a:r>
              <a:rPr lang="en-US" altLang="nl-BE" b="0" dirty="0" smtClean="0"/>
              <a:t>Weekly PMT </a:t>
            </a:r>
            <a:r>
              <a:rPr lang="en-US" altLang="nl-BE" b="0" smtClean="0"/>
              <a:t>to companies (UNIJOLY</a:t>
            </a:r>
            <a:r>
              <a:rPr lang="en-US" altLang="nl-BE" b="0" dirty="0" smtClean="0"/>
              <a:t>, EURES, CIANO, …)</a:t>
            </a:r>
          </a:p>
          <a:p>
            <a:pPr marL="342900" lvl="1" indent="0">
              <a:buNone/>
            </a:pPr>
            <a:endParaRPr lang="en-US" altLang="nl-BE" dirty="0" smtClean="0"/>
          </a:p>
          <a:p>
            <a:pPr marL="342900" lvl="1" indent="0">
              <a:buNone/>
            </a:pPr>
            <a:endParaRPr lang="en-US" altLang="nl-BE" dirty="0" smtClean="0"/>
          </a:p>
          <a:p>
            <a:pPr lvl="1"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 lvl="1">
              <a:lnSpc>
                <a:spcPct val="90000"/>
              </a:lnSpc>
              <a:buFontTx/>
              <a:buChar char="-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altLang="nl-BE" dirty="0"/>
          </a:p>
          <a:p>
            <a:pPr>
              <a:lnSpc>
                <a:spcPct val="90000"/>
              </a:lnSpc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15386093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</TotalTime>
  <Words>126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Verdana</vt:lpstr>
      <vt:lpstr>Wingdings</vt:lpstr>
      <vt:lpstr>Blank</vt:lpstr>
      <vt:lpstr>PLAINS</vt:lpstr>
      <vt:lpstr>RESTAURANTS &amp; CANTEENS</vt:lpstr>
      <vt:lpstr>FUTURE: MEAL PAYMENTS</vt:lpstr>
    </vt:vector>
  </TitlesOfParts>
  <Company>European Commission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GITB</dc:title>
  <dc:creator>STEDUTO Davide (DIGIT-EXT)</dc:creator>
  <cp:lastModifiedBy>Ekaterina Didenko</cp:lastModifiedBy>
  <cp:revision>35</cp:revision>
  <dcterms:created xsi:type="dcterms:W3CDTF">2015-04-24T07:25:10Z</dcterms:created>
  <dcterms:modified xsi:type="dcterms:W3CDTF">2015-06-13T16:09:33Z</dcterms:modified>
</cp:coreProperties>
</file>