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259" r:id="rId3"/>
    <p:sldId id="260" r:id="rId4"/>
  </p:sldIdLst>
  <p:sldSz cx="9144000" cy="6858000" type="screen4x3"/>
  <p:notesSz cx="6797675" cy="99266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200" kern="1200">
        <a:solidFill>
          <a:srgbClr val="0F5494"/>
        </a:solidFill>
        <a:latin typeface="Verdan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rgbClr val="0F5494"/>
        </a:solidFill>
        <a:latin typeface="Verdan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rgbClr val="0F5494"/>
        </a:solidFill>
        <a:latin typeface="Verdan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rgbClr val="0F5494"/>
        </a:solidFill>
        <a:latin typeface="Verdan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rgbClr val="0F5494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rgbClr val="0F5494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rgbClr val="0F5494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rgbClr val="0F5494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rgbClr val="0F5494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66CF"/>
    <a:srgbClr val="3E6FD2"/>
    <a:srgbClr val="2D5EC1"/>
    <a:srgbClr val="BDDEFF"/>
    <a:srgbClr val="99CCFF"/>
    <a:srgbClr val="808080"/>
    <a:srgbClr val="FFD624"/>
    <a:srgbClr val="0F54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864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en-US" altLang="en-US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en-US" altLang="en-US"/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en-US" altLang="en-US"/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>
                <a:solidFill>
                  <a:schemeClr val="tx1"/>
                </a:solidFill>
                <a:latin typeface="Arial" charset="0"/>
              </a:defRPr>
            </a:lvl1pPr>
          </a:lstStyle>
          <a:p>
            <a:fld id="{5316B373-9729-4783-BE88-8D20E000EA1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01925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en-US" alt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en-US" altLang="en-US"/>
          </a:p>
        </p:txBody>
      </p:sp>
      <p:sp>
        <p:nvSpPr>
          <p:cNvPr id="368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4113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68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368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en-US" altLang="en-US"/>
          </a:p>
        </p:txBody>
      </p:sp>
      <p:sp>
        <p:nvSpPr>
          <p:cNvPr id="368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>
                <a:solidFill>
                  <a:schemeClr val="tx1"/>
                </a:solidFill>
                <a:latin typeface="Arial" charset="0"/>
              </a:defRPr>
            </a:lvl1pPr>
          </a:lstStyle>
          <a:p>
            <a:fld id="{95FB60DF-2C7C-4DAF-AF34-8885ABC2499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238066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981075"/>
            <a:ext cx="9180513" cy="5876925"/>
          </a:xfrm>
          <a:prstGeom prst="rect">
            <a:avLst/>
          </a:prstGeom>
          <a:solidFill>
            <a:srgbClr val="0F5494"/>
          </a:solidFill>
          <a:ln w="25400" algn="ctr">
            <a:solidFill>
              <a:srgbClr val="0F5494"/>
            </a:solidFill>
            <a:miter lim="800000"/>
            <a:headEnd/>
            <a:tailEnd/>
          </a:ln>
          <a:effectLst>
            <a:outerShdw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chemeClr val="lt1"/>
              </a:solidFill>
              <a:latin typeface="+mn-lt"/>
            </a:endParaRPr>
          </a:p>
        </p:txBody>
      </p:sp>
      <p:pic>
        <p:nvPicPr>
          <p:cNvPr id="3086" name="Picture 6" descr="LOGO CE-EN-quadri.eps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7638" y="258763"/>
            <a:ext cx="1436687" cy="998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995738" y="2565400"/>
            <a:ext cx="5040312" cy="790575"/>
          </a:xfrm>
        </p:spPr>
        <p:txBody>
          <a:bodyPr/>
          <a:lstStyle>
            <a:lvl1pPr marL="3175">
              <a:defRPr sz="7600">
                <a:solidFill>
                  <a:srgbClr val="FFD624"/>
                </a:solidFill>
              </a:defRPr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611188" y="3716338"/>
            <a:ext cx="8532812" cy="1728787"/>
          </a:xfrm>
        </p:spPr>
        <p:txBody>
          <a:bodyPr/>
          <a:lstStyle>
            <a:lvl1pPr marL="0" indent="0">
              <a:buFontTx/>
              <a:buNone/>
              <a:defRPr sz="3000" b="1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 sz="1200" b="1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alt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altLang="en-US"/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fld id="{1DF94912-7C44-429D-8268-53BD547A13C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4267200" y="6659563"/>
            <a:ext cx="611188" cy="215900"/>
          </a:xfrm>
          <a:prstGeom prst="rect">
            <a:avLst/>
          </a:prstGeom>
          <a:solidFill>
            <a:srgbClr val="133176"/>
          </a:solidFill>
          <a:ln>
            <a:solidFill>
              <a:srgbClr val="13317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FDBF86-1542-42FC-BB1A-5DA304E7730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87306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5113" y="1339850"/>
            <a:ext cx="2071687" cy="46815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5288" y="1339850"/>
            <a:ext cx="6067425" cy="46815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48477E-311D-4180-B07D-0E7D2517C05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1799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3425D6-FFDA-4111-8361-8AB33A8C2D3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6931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3E0F5B-68B7-449C-8D1B-50159B4ED02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04341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492375"/>
            <a:ext cx="4038600" cy="35290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492375"/>
            <a:ext cx="4038600" cy="35290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E8C770-16EF-406A-9693-2A94B4AEC9D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2962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7C6476-D480-4C53-8172-DB94D5A950C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6157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1F0B72-6B2D-4211-9CB0-54B61B7CFC6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68322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A4214B-52F1-43A7-8409-C7E03673B6C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9899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5494E8-4FC4-41D7-975D-3BA2FDB4A8E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4548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98B9A6-CE25-44D8-9CC4-DDEB1C50B08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5371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5288" y="1339850"/>
            <a:ext cx="8229600" cy="936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2492375"/>
            <a:ext cx="8229600" cy="3529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BE" altLang="en-US" smtClean="0"/>
              <a:t>Second level</a:t>
            </a:r>
            <a:endParaRPr lang="en-US" altLang="en-US" smtClean="0"/>
          </a:p>
          <a:p>
            <a:pPr lvl="1"/>
            <a:r>
              <a:rPr lang="en-US" altLang="en-US" smtClean="0"/>
              <a:t>Third level</a:t>
            </a:r>
          </a:p>
          <a:p>
            <a:pPr lvl="2"/>
            <a:r>
              <a:rPr lang="en-US" altLang="en-US" smtClean="0"/>
              <a:t>- Fourth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en-US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  <a:latin typeface="Arial" charset="0"/>
              </a:defRPr>
            </a:lvl1pPr>
          </a:lstStyle>
          <a:p>
            <a:fld id="{7AF01F1A-5AE7-4B43-8C3C-1282E376605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957263"/>
          </a:xfrm>
          <a:prstGeom prst="rect">
            <a:avLst/>
          </a:prstGeom>
          <a:solidFill>
            <a:srgbClr val="0F5494"/>
          </a:solidFill>
          <a:ln>
            <a:solidFill>
              <a:srgbClr val="0F549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7" name="Rectangle 6"/>
          <p:cNvSpPr/>
          <p:nvPr/>
        </p:nvSpPr>
        <p:spPr>
          <a:xfrm>
            <a:off x="4262438" y="6659563"/>
            <a:ext cx="611187" cy="198437"/>
          </a:xfrm>
          <a:prstGeom prst="rect">
            <a:avLst/>
          </a:prstGeom>
          <a:solidFill>
            <a:srgbClr val="133176"/>
          </a:solidFill>
          <a:ln>
            <a:solidFill>
              <a:srgbClr val="13317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pic>
        <p:nvPicPr>
          <p:cNvPr id="1041" name="Picture 17" descr="LOGO CE_Vertical_EN_NEG_quadri_HR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7638" y="258763"/>
            <a:ext cx="1436687" cy="1004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358775" algn="l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F5494"/>
          </a:solidFill>
          <a:latin typeface="+mj-lt"/>
          <a:ea typeface="+mj-ea"/>
          <a:cs typeface="+mj-cs"/>
        </a:defRPr>
      </a:lvl1pPr>
      <a:lvl2pPr marL="358775" algn="l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F5494"/>
          </a:solidFill>
          <a:latin typeface="Verdana" pitchFamily="34" charset="0"/>
        </a:defRPr>
      </a:lvl2pPr>
      <a:lvl3pPr marL="358775" algn="l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F5494"/>
          </a:solidFill>
          <a:latin typeface="Verdana" pitchFamily="34" charset="0"/>
        </a:defRPr>
      </a:lvl3pPr>
      <a:lvl4pPr marL="358775" algn="l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F5494"/>
          </a:solidFill>
          <a:latin typeface="Verdana" pitchFamily="34" charset="0"/>
        </a:defRPr>
      </a:lvl4pPr>
      <a:lvl5pPr marL="358775" algn="l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F5494"/>
          </a:solidFill>
          <a:latin typeface="Verdana" pitchFamily="34" charset="0"/>
        </a:defRPr>
      </a:lvl5pPr>
      <a:lvl6pPr marL="815975" algn="l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F5494"/>
          </a:solidFill>
          <a:latin typeface="Verdana" pitchFamily="34" charset="0"/>
        </a:defRPr>
      </a:lvl6pPr>
      <a:lvl7pPr marL="1273175" algn="l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F5494"/>
          </a:solidFill>
          <a:latin typeface="Verdana" pitchFamily="34" charset="0"/>
        </a:defRPr>
      </a:lvl7pPr>
      <a:lvl8pPr marL="1730375" algn="l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F5494"/>
          </a:solidFill>
          <a:latin typeface="Verdana" pitchFamily="34" charset="0"/>
        </a:defRPr>
      </a:lvl8pPr>
      <a:lvl9pPr marL="2187575" algn="l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F5494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400" i="1">
          <a:solidFill>
            <a:srgbClr val="0F5494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9FBA"/>
        </a:buClr>
        <a:buChar char="•"/>
        <a:defRPr sz="2000" b="1">
          <a:solidFill>
            <a:srgbClr val="0F5494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defRPr sz="1400">
          <a:solidFill>
            <a:srgbClr val="0F5494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4499992" y="2565400"/>
            <a:ext cx="4536058" cy="790575"/>
          </a:xfrm>
        </p:spPr>
        <p:txBody>
          <a:bodyPr/>
          <a:lstStyle/>
          <a:p>
            <a:r>
              <a:rPr lang="en-GB" altLang="en-US" sz="7200" b="0" dirty="0" smtClean="0"/>
              <a:t>PLAINS</a:t>
            </a:r>
            <a:endParaRPr lang="en-US" altLang="en-US" sz="7000" dirty="0"/>
          </a:p>
        </p:txBody>
      </p:sp>
      <p:sp>
        <p:nvSpPr>
          <p:cNvPr id="81926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altLang="en-US" sz="3200" b="0" dirty="0" smtClean="0"/>
              <a:t>Zoltan </a:t>
            </a:r>
            <a:r>
              <a:rPr lang="en-GB" altLang="en-US" sz="3200" b="0" dirty="0" err="1" smtClean="0"/>
              <a:t>Orban</a:t>
            </a:r>
            <a:endParaRPr lang="en-GB" altLang="en-US" sz="3200" b="0" dirty="0" smtClean="0"/>
          </a:p>
          <a:p>
            <a:r>
              <a:rPr lang="en-GB" altLang="en-US" sz="3200" b="0" dirty="0" smtClean="0"/>
              <a:t>George Vaicar</a:t>
            </a:r>
          </a:p>
          <a:p>
            <a:r>
              <a:rPr lang="en-GB" altLang="en-US" sz="3200" b="0" dirty="0" smtClean="0"/>
              <a:t>Davide Steduto</a:t>
            </a:r>
          </a:p>
          <a:p>
            <a:r>
              <a:rPr lang="en-GB" altLang="en-US" sz="3200" b="0" dirty="0" smtClean="0"/>
              <a:t>Nico Debackere</a:t>
            </a:r>
            <a:endParaRPr lang="en-US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1196752"/>
            <a:ext cx="8229600" cy="936625"/>
          </a:xfrm>
        </p:spPr>
        <p:txBody>
          <a:bodyPr/>
          <a:lstStyle/>
          <a:p>
            <a:r>
              <a:rPr lang="en-US" altLang="nl-BE" dirty="0"/>
              <a:t>RESTAURANTS &amp; CANTEENS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2032460"/>
            <a:ext cx="8013328" cy="4492883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US" altLang="nl-BE" b="1" dirty="0" smtClean="0"/>
              <a:t>3 Main functionalities: </a:t>
            </a:r>
            <a:endParaRPr lang="en-US" altLang="nl-BE" b="1" dirty="0"/>
          </a:p>
          <a:p>
            <a:pPr lvl="1">
              <a:buFontTx/>
              <a:buChar char="-"/>
            </a:pPr>
            <a:r>
              <a:rPr lang="en-US" altLang="nl-BE" b="0" dirty="0" err="1" smtClean="0"/>
              <a:t>GeoLocation</a:t>
            </a:r>
            <a:r>
              <a:rPr lang="en-US" altLang="nl-BE" b="0" dirty="0" smtClean="0"/>
              <a:t> of Canteens</a:t>
            </a:r>
          </a:p>
          <a:p>
            <a:pPr lvl="2">
              <a:buFontTx/>
              <a:buChar char="-"/>
            </a:pPr>
            <a:r>
              <a:rPr lang="en-US" altLang="nl-BE" dirty="0" smtClean="0"/>
              <a:t>Address, Opening hours</a:t>
            </a:r>
          </a:p>
          <a:p>
            <a:pPr lvl="1">
              <a:buFontTx/>
              <a:buChar char="-"/>
            </a:pPr>
            <a:r>
              <a:rPr lang="en-US" altLang="nl-BE" b="0" dirty="0" smtClean="0"/>
              <a:t>Menu's and voting for dishes</a:t>
            </a:r>
          </a:p>
          <a:p>
            <a:pPr lvl="2">
              <a:buFontTx/>
              <a:buChar char="-"/>
            </a:pPr>
            <a:r>
              <a:rPr lang="en-US" altLang="nl-BE" dirty="0" smtClean="0"/>
              <a:t>Pictures and prices </a:t>
            </a:r>
            <a:r>
              <a:rPr lang="en-US" altLang="nl-BE" dirty="0"/>
              <a:t>of dishes, </a:t>
            </a:r>
            <a:r>
              <a:rPr lang="en-US" altLang="nl-BE" dirty="0" smtClean="0"/>
              <a:t>users </a:t>
            </a:r>
            <a:r>
              <a:rPr lang="en-US" altLang="nl-BE" dirty="0"/>
              <a:t>can vote and provide </a:t>
            </a:r>
            <a:r>
              <a:rPr lang="en-US" altLang="nl-BE" dirty="0" smtClean="0"/>
              <a:t>comments</a:t>
            </a:r>
          </a:p>
          <a:p>
            <a:pPr lvl="1">
              <a:buFontTx/>
              <a:buChar char="-"/>
            </a:pPr>
            <a:r>
              <a:rPr lang="en-US" altLang="nl-BE" b="0" dirty="0" smtClean="0"/>
              <a:t>Meal Payment</a:t>
            </a:r>
          </a:p>
          <a:p>
            <a:pPr lvl="1">
              <a:buFontTx/>
              <a:buChar char="-"/>
            </a:pPr>
            <a:endParaRPr lang="en-US" altLang="nl-BE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US" altLang="nl-BE" b="1" dirty="0" smtClean="0"/>
              <a:t>Technology</a:t>
            </a:r>
            <a:endParaRPr lang="en-US" altLang="nl-BE" b="1" dirty="0"/>
          </a:p>
          <a:p>
            <a:pPr lvl="1">
              <a:lnSpc>
                <a:spcPct val="90000"/>
              </a:lnSpc>
              <a:buFontTx/>
              <a:buChar char="-"/>
            </a:pPr>
            <a:r>
              <a:rPr lang="en-US" altLang="nl-BE" b="0" dirty="0" err="1" smtClean="0"/>
              <a:t>FrontEnd</a:t>
            </a:r>
            <a:r>
              <a:rPr lang="en-US" altLang="nl-BE" b="0" dirty="0" smtClean="0"/>
              <a:t>: Bootstrap – Open Source: </a:t>
            </a:r>
            <a:r>
              <a:rPr lang="en-US" altLang="nl-BE" b="0" dirty="0" err="1" smtClean="0"/>
              <a:t>Xbrowser</a:t>
            </a:r>
            <a:r>
              <a:rPr lang="en-US" altLang="nl-BE" b="0" dirty="0" smtClean="0"/>
              <a:t> &amp; Mobile</a:t>
            </a:r>
          </a:p>
          <a:p>
            <a:pPr lvl="1">
              <a:lnSpc>
                <a:spcPct val="90000"/>
              </a:lnSpc>
              <a:buFontTx/>
              <a:buChar char="-"/>
            </a:pPr>
            <a:r>
              <a:rPr lang="en-US" altLang="nl-BE" b="0" dirty="0" smtClean="0"/>
              <a:t>JavaScript: Angular.js – jquery.js</a:t>
            </a:r>
            <a:endParaRPr lang="en-US" altLang="nl-BE" b="0" dirty="0"/>
          </a:p>
          <a:p>
            <a:pPr lvl="1">
              <a:lnSpc>
                <a:spcPct val="90000"/>
              </a:lnSpc>
              <a:buFontTx/>
              <a:buChar char="-"/>
            </a:pPr>
            <a:r>
              <a:rPr lang="en-US" altLang="nl-BE" b="0" dirty="0" smtClean="0"/>
              <a:t>Initially no DB layer – data from JSON</a:t>
            </a:r>
            <a:endParaRPr lang="en-US" altLang="nl-BE" b="0" dirty="0"/>
          </a:p>
          <a:p>
            <a:pPr lvl="1">
              <a:buFontTx/>
              <a:buChar char="-"/>
            </a:pPr>
            <a:r>
              <a:rPr lang="en-US" altLang="nl-BE" b="0" dirty="0"/>
              <a:t>OIB contacted and confirmed that data feed can be automated</a:t>
            </a:r>
            <a:r>
              <a:rPr lang="en-US" altLang="nl-BE" b="0" dirty="0" smtClean="0"/>
              <a:t>.</a:t>
            </a:r>
            <a:endParaRPr lang="en-US" altLang="nl-BE" b="0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ü"/>
            </a:pPr>
            <a:endParaRPr lang="en-US" altLang="nl-BE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ü"/>
            </a:pPr>
            <a:endParaRPr lang="en-US" altLang="nl-BE" dirty="0"/>
          </a:p>
          <a:p>
            <a:pPr>
              <a:lnSpc>
                <a:spcPct val="90000"/>
              </a:lnSpc>
              <a:buFontTx/>
              <a:buChar char="-"/>
            </a:pPr>
            <a:endParaRPr lang="en-US" altLang="nl-BE" dirty="0"/>
          </a:p>
          <a:p>
            <a:pPr lvl="1">
              <a:lnSpc>
                <a:spcPct val="90000"/>
              </a:lnSpc>
              <a:buFontTx/>
              <a:buChar char="-"/>
            </a:pPr>
            <a:endParaRPr lang="en-US" altLang="nl-BE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ü"/>
            </a:pPr>
            <a:endParaRPr lang="en-US" altLang="nl-BE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ü"/>
            </a:pPr>
            <a:endParaRPr lang="en-US" altLang="nl-BE" dirty="0"/>
          </a:p>
          <a:p>
            <a:pPr>
              <a:lnSpc>
                <a:spcPct val="90000"/>
              </a:lnSpc>
            </a:pPr>
            <a:endParaRPr lang="en-US" altLang="nl-BE" dirty="0"/>
          </a:p>
        </p:txBody>
      </p:sp>
    </p:spTree>
    <p:extLst>
      <p:ext uri="{BB962C8B-B14F-4D97-AF65-F5344CB8AC3E}">
        <p14:creationId xmlns:p14="http://schemas.microsoft.com/office/powerpoint/2010/main" val="1354717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1201839"/>
            <a:ext cx="8229600" cy="936625"/>
          </a:xfrm>
        </p:spPr>
        <p:txBody>
          <a:bodyPr/>
          <a:lstStyle/>
          <a:p>
            <a:r>
              <a:rPr lang="en-US" altLang="nl-BE" dirty="0"/>
              <a:t>FUTURE: MEAL PAYMENTS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624" y="2132856"/>
            <a:ext cx="6699076" cy="4248472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altLang="nl-BE" b="1" dirty="0" smtClean="0"/>
              <a:t>WHAT?</a:t>
            </a:r>
            <a:r>
              <a:rPr lang="en-US" altLang="nl-BE" dirty="0" smtClean="0"/>
              <a:t>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US" altLang="nl-BE" dirty="0" smtClean="0"/>
              <a:t>Payment at check-out using mobile wallet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ü"/>
            </a:pPr>
            <a:endParaRPr lang="en-US" altLang="nl-BE" dirty="0"/>
          </a:p>
          <a:p>
            <a:pPr marL="0" indent="0">
              <a:lnSpc>
                <a:spcPct val="90000"/>
              </a:lnSpc>
              <a:buNone/>
            </a:pPr>
            <a:r>
              <a:rPr lang="en-US" altLang="nl-BE" b="1" dirty="0" smtClean="0"/>
              <a:t>HOW?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nl-BE" dirty="0" smtClean="0"/>
              <a:t> Smartphone NFC / PKI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US" altLang="nl-BE" dirty="0" smtClean="0"/>
              <a:t> PRE-PAID – one account: </a:t>
            </a:r>
            <a:endParaRPr lang="en-US" altLang="nl-BE" dirty="0"/>
          </a:p>
          <a:p>
            <a:pPr lvl="1">
              <a:buFontTx/>
              <a:buChar char="-"/>
            </a:pPr>
            <a:r>
              <a:rPr lang="en-US" altLang="nl-BE" b="0" dirty="0" smtClean="0"/>
              <a:t>Our advantage</a:t>
            </a:r>
          </a:p>
          <a:p>
            <a:pPr lvl="1">
              <a:buFontTx/>
              <a:buChar char="-"/>
            </a:pPr>
            <a:r>
              <a:rPr lang="en-US" altLang="nl-BE" b="0" dirty="0" smtClean="0"/>
              <a:t>No transaction fees </a:t>
            </a:r>
          </a:p>
          <a:p>
            <a:pPr lvl="2">
              <a:buFontTx/>
              <a:buChar char="-"/>
            </a:pPr>
            <a:r>
              <a:rPr lang="en-US" altLang="nl-BE" dirty="0" smtClean="0"/>
              <a:t>our competitive advantage for canteens</a:t>
            </a:r>
          </a:p>
          <a:p>
            <a:pPr lvl="1">
              <a:buFontTx/>
              <a:buChar char="-"/>
            </a:pPr>
            <a:r>
              <a:rPr lang="en-US" altLang="nl-BE" b="0" dirty="0" smtClean="0"/>
              <a:t>Weekly PMT </a:t>
            </a:r>
            <a:r>
              <a:rPr lang="en-US" altLang="nl-BE" b="0" smtClean="0"/>
              <a:t>to </a:t>
            </a:r>
            <a:r>
              <a:rPr lang="en-US" altLang="nl-BE" b="0" smtClean="0"/>
              <a:t>companies (UNIJOLY</a:t>
            </a:r>
            <a:r>
              <a:rPr lang="en-US" altLang="nl-BE" b="0" dirty="0" smtClean="0"/>
              <a:t>, EURES, CIANO, …)</a:t>
            </a:r>
          </a:p>
          <a:p>
            <a:pPr marL="342900" lvl="1" indent="0">
              <a:buNone/>
            </a:pPr>
            <a:endParaRPr lang="en-US" altLang="nl-BE" dirty="0" smtClean="0"/>
          </a:p>
          <a:p>
            <a:pPr marL="342900" lvl="1" indent="0">
              <a:buNone/>
            </a:pPr>
            <a:endParaRPr lang="en-US" altLang="nl-BE" dirty="0" smtClean="0"/>
          </a:p>
          <a:p>
            <a:pPr lvl="1">
              <a:buFontTx/>
              <a:buChar char="-"/>
            </a:pPr>
            <a:endParaRPr lang="en-US" altLang="nl-BE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ü"/>
            </a:pPr>
            <a:endParaRPr lang="en-US" altLang="nl-BE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ü"/>
            </a:pPr>
            <a:endParaRPr lang="en-US" altLang="nl-BE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ü"/>
            </a:pPr>
            <a:endParaRPr lang="en-US" altLang="nl-BE" dirty="0"/>
          </a:p>
          <a:p>
            <a:pPr>
              <a:lnSpc>
                <a:spcPct val="90000"/>
              </a:lnSpc>
              <a:buFontTx/>
              <a:buChar char="-"/>
            </a:pPr>
            <a:endParaRPr lang="en-US" altLang="nl-BE" dirty="0"/>
          </a:p>
          <a:p>
            <a:pPr lvl="1">
              <a:lnSpc>
                <a:spcPct val="90000"/>
              </a:lnSpc>
              <a:buFontTx/>
              <a:buChar char="-"/>
            </a:pPr>
            <a:endParaRPr lang="en-US" altLang="nl-BE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ü"/>
            </a:pPr>
            <a:endParaRPr lang="en-US" altLang="nl-BE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ü"/>
            </a:pPr>
            <a:endParaRPr lang="en-US" altLang="nl-BE" dirty="0"/>
          </a:p>
          <a:p>
            <a:pPr>
              <a:lnSpc>
                <a:spcPct val="90000"/>
              </a:lnSpc>
            </a:pPr>
            <a:endParaRPr lang="en-US" altLang="nl-BE" dirty="0"/>
          </a:p>
        </p:txBody>
      </p:sp>
    </p:spTree>
    <p:extLst>
      <p:ext uri="{BB962C8B-B14F-4D97-AF65-F5344CB8AC3E}">
        <p14:creationId xmlns:p14="http://schemas.microsoft.com/office/powerpoint/2010/main" val="1538609397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Slide_Master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lide_Master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3175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200" b="0" i="0" u="none" strike="noStrike" cap="none" normalizeH="0" baseline="0" smtClean="0">
            <a:ln>
              <a:noFill/>
            </a:ln>
            <a:solidFill>
              <a:srgbClr val="0F5494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3175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200" b="0" i="0" u="none" strike="noStrike" cap="none" normalizeH="0" baseline="0" smtClean="0">
            <a:ln>
              <a:noFill/>
            </a:ln>
            <a:solidFill>
              <a:srgbClr val="0F5494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Slide_Mast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_Master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_Master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_Master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_Master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_Master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_Master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_Master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_Master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_Master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_Master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_Master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364</TotalTime>
  <Words>124</Words>
  <Application>Microsoft Office PowerPoint</Application>
  <PresentationFormat>On-screen Show (4:3)</PresentationFormat>
  <Paragraphs>43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Verdana</vt:lpstr>
      <vt:lpstr>Wingdings</vt:lpstr>
      <vt:lpstr>Blank</vt:lpstr>
      <vt:lpstr>PLAINS</vt:lpstr>
      <vt:lpstr>RESTAURANTS &amp; CANTEENS</vt:lpstr>
      <vt:lpstr>FUTURE: MEAL PAYMENTS</vt:lpstr>
    </vt:vector>
  </TitlesOfParts>
  <Company>European Commission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GITB</dc:title>
  <dc:creator>STEDUTO Davide (DIGIT-EXT)</dc:creator>
  <cp:lastModifiedBy>Ekaterina Didenko</cp:lastModifiedBy>
  <cp:revision>34</cp:revision>
  <dcterms:created xsi:type="dcterms:W3CDTF">2015-04-24T07:25:10Z</dcterms:created>
  <dcterms:modified xsi:type="dcterms:W3CDTF">2015-06-13T16:04:06Z</dcterms:modified>
</cp:coreProperties>
</file>