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0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397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21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632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792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58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6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67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40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68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480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93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4439-4D20-4F39-A54D-158889AA2034}" type="datetimeFigureOut">
              <a:rPr lang="nl-BE" smtClean="0"/>
              <a:t>13/06/15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18AE-F884-4EAC-B6E6-E01DBB8443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58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 smtClean="0"/>
              <a:t>CAN-TEAM (CANTEENS)</a:t>
            </a:r>
            <a:endParaRPr lang="en-US" altLang="nl-BE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820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3 Menu items: 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 dirty="0" err="1" smtClean="0"/>
              <a:t>GeoLocation</a:t>
            </a:r>
            <a:r>
              <a:rPr lang="en-US" altLang="nl-BE" dirty="0" smtClean="0"/>
              <a:t> of Canteens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Address, Opening hours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Menus </a:t>
            </a:r>
            <a:r>
              <a:rPr lang="en-US" altLang="nl-BE" dirty="0" smtClean="0"/>
              <a:t>and </a:t>
            </a:r>
            <a:r>
              <a:rPr lang="en-US" altLang="nl-BE" dirty="0" smtClean="0"/>
              <a:t>voting for dishes</a:t>
            </a:r>
            <a:endParaRPr lang="en-US" altLang="nl-BE" dirty="0" smtClean="0"/>
          </a:p>
          <a:p>
            <a:pPr lvl="2">
              <a:buFontTx/>
              <a:buChar char="-"/>
            </a:pPr>
            <a:r>
              <a:rPr lang="en-US" altLang="nl-BE" dirty="0" smtClean="0"/>
              <a:t>Picture of </a:t>
            </a:r>
            <a:r>
              <a:rPr lang="en-US" altLang="nl-BE" dirty="0" smtClean="0"/>
              <a:t>dishes, the users can vote and </a:t>
            </a:r>
            <a:r>
              <a:rPr lang="en-US" altLang="nl-BE" smtClean="0"/>
              <a:t>provide comments</a:t>
            </a:r>
            <a:endParaRPr lang="en-US" altLang="nl-BE" dirty="0" smtClean="0"/>
          </a:p>
          <a:p>
            <a:pPr lvl="1">
              <a:buFontTx/>
              <a:buChar char="-"/>
            </a:pPr>
            <a:r>
              <a:rPr lang="en-US" altLang="nl-BE" dirty="0" smtClean="0"/>
              <a:t>Meal Payment</a:t>
            </a: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Technology</a:t>
            </a: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err="1" smtClean="0"/>
              <a:t>FrontEnd</a:t>
            </a:r>
            <a:r>
              <a:rPr lang="en-US" altLang="nl-BE" dirty="0" smtClean="0"/>
              <a:t>: Bootstrap – Open Source: </a:t>
            </a:r>
            <a:r>
              <a:rPr lang="en-US" altLang="nl-BE" dirty="0" err="1" smtClean="0"/>
              <a:t>Xbrowser</a:t>
            </a:r>
            <a:r>
              <a:rPr lang="en-US" altLang="nl-BE" dirty="0" smtClean="0"/>
              <a:t> &amp; Mobile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smtClean="0"/>
              <a:t>JavaScript, </a:t>
            </a:r>
            <a:r>
              <a:rPr lang="en-US" altLang="nl-BE" dirty="0" err="1" smtClean="0"/>
              <a:t>AngularJs</a:t>
            </a: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smtClean="0"/>
              <a:t>Initially no DB layer – </a:t>
            </a:r>
            <a:r>
              <a:rPr lang="en-US" altLang="nl-BE" dirty="0" smtClean="0"/>
              <a:t>data from JSON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dirty="0" smtClean="0"/>
              <a:t>OIB contacted and confirmed that data feed can be automated.</a:t>
            </a: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35440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 dirty="0" smtClean="0"/>
              <a:t>FUTURE: MEAL PAYMENTS</a:t>
            </a:r>
            <a:endParaRPr lang="en-US" altLang="nl-BE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382000" cy="5029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nl-BE" dirty="0" smtClean="0"/>
              <a:t>WHAT?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 Payment at check-out using mobile wallet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nl-BE" dirty="0" smtClean="0"/>
              <a:t>HOW?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nl-BE" dirty="0" smtClean="0"/>
              <a:t> Smartphone NFC / PKI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 PRE-PAID – one account: 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 dirty="0" smtClean="0"/>
              <a:t>Our advantage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Free payment (our competitive edge towards canteens)</a:t>
            </a:r>
          </a:p>
          <a:p>
            <a:pPr lvl="1">
              <a:buFontTx/>
              <a:buChar char="-"/>
            </a:pPr>
            <a:r>
              <a:rPr lang="en-US" altLang="nl-BE" dirty="0" smtClean="0"/>
              <a:t>Weekly PMT to group (UNIJOLY, EURES, CIANO, …)</a:t>
            </a:r>
          </a:p>
          <a:p>
            <a:pPr marL="457200" lvl="1" indent="0">
              <a:buNone/>
            </a:pPr>
            <a:endParaRPr lang="en-US" altLang="nl-BE" dirty="0" smtClean="0"/>
          </a:p>
          <a:p>
            <a:pPr marL="457200" lvl="1" indent="0">
              <a:buNone/>
            </a:pPr>
            <a:endParaRPr lang="en-US" altLang="nl-BE" dirty="0" smtClean="0"/>
          </a:p>
          <a:p>
            <a:pPr lvl="1"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99110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122</Words>
  <Application>Microsoft Macintosh PowerPoint</Application>
  <PresentationFormat>Custom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CAN-TEAM (CANTEENS)</vt:lpstr>
      <vt:lpstr>FUTURE: MEAL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STRATEGY</dc:title>
  <dc:creator>Ekaterina Didenko</dc:creator>
  <cp:lastModifiedBy>George V</cp:lastModifiedBy>
  <cp:revision>26</cp:revision>
  <dcterms:created xsi:type="dcterms:W3CDTF">2015-06-13T13:38:13Z</dcterms:created>
  <dcterms:modified xsi:type="dcterms:W3CDTF">2015-06-13T15:05:16Z</dcterms:modified>
</cp:coreProperties>
</file>