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397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21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632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792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58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6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7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40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68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80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93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4439-4D20-4F39-A54D-158889AA2034}" type="datetimeFigureOut">
              <a:rPr lang="nl-BE" smtClean="0"/>
              <a:t>13/06/2015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58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 b="1" dirty="0" smtClean="0"/>
              <a:t>RESTAURANTS &amp; CANTEENS</a:t>
            </a:r>
            <a:endParaRPr lang="en-US" altLang="nl-BE" sz="40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3 Main functionalities: </a:t>
            </a:r>
            <a:endParaRPr lang="en-US" altLang="nl-BE" dirty="0"/>
          </a:p>
          <a:p>
            <a:pPr lvl="1">
              <a:buFontTx/>
              <a:buChar char="-"/>
            </a:pPr>
            <a:r>
              <a:rPr lang="en-US" altLang="nl-BE" dirty="0" err="1" smtClean="0"/>
              <a:t>GeoLocation</a:t>
            </a:r>
            <a:r>
              <a:rPr lang="en-US" altLang="nl-BE" dirty="0" smtClean="0"/>
              <a:t> of Canteens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Address, Opening hours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Menu's and voting for dishes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Pictures and prices </a:t>
            </a:r>
            <a:r>
              <a:rPr lang="en-US" altLang="nl-BE" dirty="0"/>
              <a:t>of dishes, </a:t>
            </a:r>
            <a:r>
              <a:rPr lang="en-US" altLang="nl-BE" dirty="0" smtClean="0"/>
              <a:t>users </a:t>
            </a:r>
            <a:r>
              <a:rPr lang="en-US" altLang="nl-BE" dirty="0"/>
              <a:t>can vote and provide </a:t>
            </a:r>
            <a:r>
              <a:rPr lang="en-US" altLang="nl-BE" dirty="0" smtClean="0"/>
              <a:t>comments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Meal Payment</a:t>
            </a:r>
          </a:p>
          <a:p>
            <a:pPr lvl="1"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Technology</a:t>
            </a: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err="1" smtClean="0"/>
              <a:t>FrontEnd</a:t>
            </a:r>
            <a:r>
              <a:rPr lang="en-US" altLang="nl-BE" dirty="0" smtClean="0"/>
              <a:t>: Bootstrap – Open Source: </a:t>
            </a:r>
            <a:r>
              <a:rPr lang="en-US" altLang="nl-BE" dirty="0" err="1" smtClean="0"/>
              <a:t>Xbrowser</a:t>
            </a:r>
            <a:r>
              <a:rPr lang="en-US" altLang="nl-BE" dirty="0" smtClean="0"/>
              <a:t> &amp; Mobile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smtClean="0"/>
              <a:t>JavaScript: Angular.js – jquery.js</a:t>
            </a: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smtClean="0"/>
              <a:t>Initially no DB layer – data from JSON</a:t>
            </a:r>
            <a:endParaRPr lang="en-US" altLang="nl-BE" dirty="0"/>
          </a:p>
          <a:p>
            <a:pPr lvl="1">
              <a:buFontTx/>
              <a:buChar char="-"/>
            </a:pPr>
            <a:r>
              <a:rPr lang="en-US" altLang="nl-BE"/>
              <a:t>OIB contacted and confirmed that data feed can be automated</a:t>
            </a:r>
            <a:r>
              <a:rPr lang="en-US" altLang="nl-BE" smtClean="0"/>
              <a:t>.</a:t>
            </a: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35440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 b="1" dirty="0" smtClean="0"/>
              <a:t>FUTURE: MEAL PAYMENTS</a:t>
            </a:r>
            <a:endParaRPr lang="en-US" altLang="nl-BE" sz="40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8200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nl-BE" dirty="0" smtClean="0"/>
              <a:t>WHAT?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 Payment at check-out using mobile wallet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nl-BE" dirty="0" smtClean="0"/>
              <a:t>HOW?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nl-BE" dirty="0" smtClean="0"/>
              <a:t> Smartphone NFC / PKI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 PRE-PAID – one account: </a:t>
            </a:r>
            <a:endParaRPr lang="en-US" altLang="nl-BE" dirty="0"/>
          </a:p>
          <a:p>
            <a:pPr lvl="1">
              <a:buFontTx/>
              <a:buChar char="-"/>
            </a:pPr>
            <a:r>
              <a:rPr lang="en-US" altLang="nl-BE" dirty="0" smtClean="0"/>
              <a:t>Our advantage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No transaction fees 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our </a:t>
            </a:r>
            <a:r>
              <a:rPr lang="en-US" altLang="nl-BE" dirty="0" smtClean="0"/>
              <a:t>competitive advantage for </a:t>
            </a:r>
            <a:r>
              <a:rPr lang="en-US" altLang="nl-BE" dirty="0" smtClean="0"/>
              <a:t>canteens</a:t>
            </a:r>
            <a:endParaRPr lang="en-US" altLang="nl-BE" dirty="0" smtClean="0"/>
          </a:p>
          <a:p>
            <a:pPr lvl="1">
              <a:buFontTx/>
              <a:buChar char="-"/>
            </a:pPr>
            <a:r>
              <a:rPr lang="en-US" altLang="nl-BE" dirty="0" smtClean="0"/>
              <a:t>Weekly PMT to group (UNIJOLY, EURES, CIANO, …)</a:t>
            </a:r>
          </a:p>
          <a:p>
            <a:pPr marL="457200" lvl="1" indent="0">
              <a:buNone/>
            </a:pPr>
            <a:endParaRPr lang="en-US" altLang="nl-BE" dirty="0" smtClean="0"/>
          </a:p>
          <a:p>
            <a:pPr marL="457200" lvl="1" indent="0">
              <a:buNone/>
            </a:pPr>
            <a:endParaRPr lang="en-US" altLang="nl-BE" dirty="0" smtClean="0"/>
          </a:p>
          <a:p>
            <a:pPr lvl="1"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99110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RESTAURANTS &amp; CANTEENS</vt:lpstr>
      <vt:lpstr>FUTURE: MEAL PAYMENTS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STRATEGY</dc:title>
  <dc:creator>Ekaterina Didenko</dc:creator>
  <cp:lastModifiedBy>Ekaterina Didenko</cp:lastModifiedBy>
  <cp:revision>32</cp:revision>
  <dcterms:created xsi:type="dcterms:W3CDTF">2015-06-13T13:38:13Z</dcterms:created>
  <dcterms:modified xsi:type="dcterms:W3CDTF">2015-06-13T15:12:50Z</dcterms:modified>
</cp:coreProperties>
</file>