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113C7-E7BE-4CBA-95D7-2F737010268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he-IL"/>
        </a:p>
      </dgm:t>
    </dgm:pt>
    <dgm:pt modelId="{F8988E25-61DA-4BF8-B6B8-096C8FB6E79F}">
      <dgm:prSet/>
      <dgm:spPr/>
      <dgm:t>
        <a:bodyPr/>
        <a:lstStyle/>
        <a:p>
          <a:pPr rtl="1"/>
          <a:r>
            <a:rPr lang="en-US" b="1"/>
            <a:t>Data Ingestion</a:t>
          </a:r>
          <a:endParaRPr lang="he-IL"/>
        </a:p>
      </dgm:t>
    </dgm:pt>
    <dgm:pt modelId="{11EF7A23-985D-4C83-8929-0C46901AAAA4}" type="parTrans" cxnId="{2DA68B1A-FA57-441D-8E3D-05A8289C23FF}">
      <dgm:prSet/>
      <dgm:spPr/>
      <dgm:t>
        <a:bodyPr/>
        <a:lstStyle/>
        <a:p>
          <a:pPr rtl="1"/>
          <a:endParaRPr lang="he-IL"/>
        </a:p>
      </dgm:t>
    </dgm:pt>
    <dgm:pt modelId="{2DE6B254-6DB4-442F-877C-3F6D3F87C462}" type="sibTrans" cxnId="{2DA68B1A-FA57-441D-8E3D-05A8289C23FF}">
      <dgm:prSet/>
      <dgm:spPr/>
      <dgm:t>
        <a:bodyPr/>
        <a:lstStyle/>
        <a:p>
          <a:pPr rtl="1"/>
          <a:endParaRPr lang="he-IL"/>
        </a:p>
      </dgm:t>
    </dgm:pt>
    <dgm:pt modelId="{14580536-39A5-415B-AE34-872DC65984F7}">
      <dgm:prSet/>
      <dgm:spPr/>
      <dgm:t>
        <a:bodyPr/>
        <a:lstStyle/>
        <a:p>
          <a:pPr rtl="1"/>
          <a:r>
            <a:rPr lang="en-US" b="1"/>
            <a:t>Data Validation</a:t>
          </a:r>
          <a:endParaRPr lang="he-IL"/>
        </a:p>
      </dgm:t>
    </dgm:pt>
    <dgm:pt modelId="{5F29612D-C4D5-44CA-8972-FC6F737F05DC}" type="parTrans" cxnId="{BBB58F73-BE09-4691-AD86-EF3E95DA9D4B}">
      <dgm:prSet/>
      <dgm:spPr/>
      <dgm:t>
        <a:bodyPr/>
        <a:lstStyle/>
        <a:p>
          <a:pPr rtl="1"/>
          <a:endParaRPr lang="he-IL"/>
        </a:p>
      </dgm:t>
    </dgm:pt>
    <dgm:pt modelId="{9121FE7C-6085-49DE-9B48-E74624055BB3}" type="sibTrans" cxnId="{BBB58F73-BE09-4691-AD86-EF3E95DA9D4B}">
      <dgm:prSet/>
      <dgm:spPr/>
      <dgm:t>
        <a:bodyPr/>
        <a:lstStyle/>
        <a:p>
          <a:pPr rtl="1"/>
          <a:endParaRPr lang="he-IL"/>
        </a:p>
      </dgm:t>
    </dgm:pt>
    <dgm:pt modelId="{6AD49D9F-92E6-4042-8C83-E6E4FA0FE68D}">
      <dgm:prSet/>
      <dgm:spPr/>
      <dgm:t>
        <a:bodyPr/>
        <a:lstStyle/>
        <a:p>
          <a:pPr rtl="1"/>
          <a:r>
            <a:rPr lang="en-US" b="1"/>
            <a:t>Data Preprocessing</a:t>
          </a:r>
          <a:endParaRPr lang="he-IL"/>
        </a:p>
      </dgm:t>
    </dgm:pt>
    <dgm:pt modelId="{A0F1E3A0-6E5E-4A32-AADB-BBD01966A4B4}" type="parTrans" cxnId="{E563F8CA-6617-4D67-9FAB-16EF02AB70D4}">
      <dgm:prSet/>
      <dgm:spPr/>
      <dgm:t>
        <a:bodyPr/>
        <a:lstStyle/>
        <a:p>
          <a:pPr rtl="1"/>
          <a:endParaRPr lang="he-IL"/>
        </a:p>
      </dgm:t>
    </dgm:pt>
    <dgm:pt modelId="{FA5BE9C8-71D6-4196-855A-54B61E26B65C}" type="sibTrans" cxnId="{E563F8CA-6617-4D67-9FAB-16EF02AB70D4}">
      <dgm:prSet/>
      <dgm:spPr/>
      <dgm:t>
        <a:bodyPr/>
        <a:lstStyle/>
        <a:p>
          <a:pPr rtl="1"/>
          <a:endParaRPr lang="he-IL"/>
        </a:p>
      </dgm:t>
    </dgm:pt>
    <dgm:pt modelId="{05AE60C9-9D62-4D54-83AE-9F9A84907B36}">
      <dgm:prSet/>
      <dgm:spPr/>
      <dgm:t>
        <a:bodyPr/>
        <a:lstStyle/>
        <a:p>
          <a:pPr rtl="1"/>
          <a:r>
            <a:rPr lang="en-US" b="1"/>
            <a:t>Feature Engineering</a:t>
          </a:r>
          <a:endParaRPr lang="he-IL"/>
        </a:p>
      </dgm:t>
    </dgm:pt>
    <dgm:pt modelId="{678E933F-5B41-4AB6-95B9-417C7ACA0F5B}" type="parTrans" cxnId="{37889A19-1660-4CA4-A40A-A7AC4FCE9D4B}">
      <dgm:prSet/>
      <dgm:spPr/>
      <dgm:t>
        <a:bodyPr/>
        <a:lstStyle/>
        <a:p>
          <a:pPr rtl="1"/>
          <a:endParaRPr lang="he-IL"/>
        </a:p>
      </dgm:t>
    </dgm:pt>
    <dgm:pt modelId="{50CB6788-A79B-4E52-AF37-AF06D972D6FC}" type="sibTrans" cxnId="{37889A19-1660-4CA4-A40A-A7AC4FCE9D4B}">
      <dgm:prSet/>
      <dgm:spPr/>
      <dgm:t>
        <a:bodyPr/>
        <a:lstStyle/>
        <a:p>
          <a:pPr rtl="1"/>
          <a:endParaRPr lang="he-IL"/>
        </a:p>
      </dgm:t>
    </dgm:pt>
    <dgm:pt modelId="{D572504D-ABB2-4362-99B8-46E8ECCD33F5}">
      <dgm:prSet/>
      <dgm:spPr/>
      <dgm:t>
        <a:bodyPr/>
        <a:lstStyle/>
        <a:p>
          <a:pPr rtl="1"/>
          <a:r>
            <a:rPr lang="en-US" b="1"/>
            <a:t>Model Training</a:t>
          </a:r>
          <a:endParaRPr lang="he-IL"/>
        </a:p>
      </dgm:t>
    </dgm:pt>
    <dgm:pt modelId="{27F2765B-1282-44E1-B597-949C1495E56B}" type="parTrans" cxnId="{4D1C5B51-503B-4789-9387-D4D36B630799}">
      <dgm:prSet/>
      <dgm:spPr/>
      <dgm:t>
        <a:bodyPr/>
        <a:lstStyle/>
        <a:p>
          <a:pPr rtl="1"/>
          <a:endParaRPr lang="he-IL"/>
        </a:p>
      </dgm:t>
    </dgm:pt>
    <dgm:pt modelId="{31854929-8106-4CB4-9F92-367C8E33CE12}" type="sibTrans" cxnId="{4D1C5B51-503B-4789-9387-D4D36B630799}">
      <dgm:prSet/>
      <dgm:spPr/>
      <dgm:t>
        <a:bodyPr/>
        <a:lstStyle/>
        <a:p>
          <a:pPr rtl="1"/>
          <a:endParaRPr lang="he-IL"/>
        </a:p>
      </dgm:t>
    </dgm:pt>
    <dgm:pt modelId="{BBE144A1-0FDD-41C1-B10E-7E949DF440C0}">
      <dgm:prSet/>
      <dgm:spPr/>
      <dgm:t>
        <a:bodyPr/>
        <a:lstStyle/>
        <a:p>
          <a:pPr rtl="1"/>
          <a:r>
            <a:rPr lang="en-US" b="1"/>
            <a:t>Model Evaluation</a:t>
          </a:r>
          <a:endParaRPr lang="he-IL"/>
        </a:p>
      </dgm:t>
    </dgm:pt>
    <dgm:pt modelId="{AD0A2865-87FE-4A9E-8E7A-D7E0ECB22B30}" type="parTrans" cxnId="{5DCAEC5B-EC7A-46AE-A3EE-DD6C4D1CC751}">
      <dgm:prSet/>
      <dgm:spPr/>
      <dgm:t>
        <a:bodyPr/>
        <a:lstStyle/>
        <a:p>
          <a:pPr rtl="1"/>
          <a:endParaRPr lang="he-IL"/>
        </a:p>
      </dgm:t>
    </dgm:pt>
    <dgm:pt modelId="{2AD35B0B-96D3-4517-A76E-DBACC8203F16}" type="sibTrans" cxnId="{5DCAEC5B-EC7A-46AE-A3EE-DD6C4D1CC751}">
      <dgm:prSet/>
      <dgm:spPr/>
      <dgm:t>
        <a:bodyPr/>
        <a:lstStyle/>
        <a:p>
          <a:pPr rtl="1"/>
          <a:endParaRPr lang="he-IL"/>
        </a:p>
      </dgm:t>
    </dgm:pt>
    <dgm:pt modelId="{20F1D062-F34F-4099-B5D1-C9CCCAB775E4}">
      <dgm:prSet/>
      <dgm:spPr/>
      <dgm:t>
        <a:bodyPr/>
        <a:lstStyle/>
        <a:p>
          <a:pPr rtl="1"/>
          <a:r>
            <a:rPr lang="en-US" b="1"/>
            <a:t>Model Deployment</a:t>
          </a:r>
          <a:endParaRPr lang="he-IL"/>
        </a:p>
      </dgm:t>
    </dgm:pt>
    <dgm:pt modelId="{E30BCE45-1BFC-4686-9511-B06F99D1CFF6}" type="parTrans" cxnId="{EE563D7F-A5A4-4D24-A91E-BD8D32BCE485}">
      <dgm:prSet/>
      <dgm:spPr/>
      <dgm:t>
        <a:bodyPr/>
        <a:lstStyle/>
        <a:p>
          <a:pPr rtl="1"/>
          <a:endParaRPr lang="he-IL"/>
        </a:p>
      </dgm:t>
    </dgm:pt>
    <dgm:pt modelId="{61FDF779-E5FD-47C3-8A59-A86BD50D218A}" type="sibTrans" cxnId="{EE563D7F-A5A4-4D24-A91E-BD8D32BCE485}">
      <dgm:prSet/>
      <dgm:spPr/>
      <dgm:t>
        <a:bodyPr/>
        <a:lstStyle/>
        <a:p>
          <a:pPr rtl="1"/>
          <a:endParaRPr lang="he-IL"/>
        </a:p>
      </dgm:t>
    </dgm:pt>
    <dgm:pt modelId="{0982A574-798B-4AC9-97EF-577351AF35C8}">
      <dgm:prSet/>
      <dgm:spPr/>
      <dgm:t>
        <a:bodyPr/>
        <a:lstStyle/>
        <a:p>
          <a:pPr rtl="1"/>
          <a:r>
            <a:rPr lang="en-US" b="1"/>
            <a:t>Monitoring and Maintenance</a:t>
          </a:r>
          <a:endParaRPr lang="he-IL"/>
        </a:p>
      </dgm:t>
    </dgm:pt>
    <dgm:pt modelId="{9699A91E-E1AF-4104-B921-0ABB74A99AE9}" type="parTrans" cxnId="{C3CFBD00-0A84-44E7-80BA-5D58D3BAA8F0}">
      <dgm:prSet/>
      <dgm:spPr/>
      <dgm:t>
        <a:bodyPr/>
        <a:lstStyle/>
        <a:p>
          <a:pPr rtl="1"/>
          <a:endParaRPr lang="he-IL"/>
        </a:p>
      </dgm:t>
    </dgm:pt>
    <dgm:pt modelId="{9CDE3DDE-825F-4498-B08E-F2B8E62499B2}" type="sibTrans" cxnId="{C3CFBD00-0A84-44E7-80BA-5D58D3BAA8F0}">
      <dgm:prSet/>
      <dgm:spPr/>
      <dgm:t>
        <a:bodyPr/>
        <a:lstStyle/>
        <a:p>
          <a:pPr rtl="1"/>
          <a:endParaRPr lang="he-IL"/>
        </a:p>
      </dgm:t>
    </dgm:pt>
    <dgm:pt modelId="{59E45D0B-204D-4398-816A-2F0EE81CED4F}" type="pres">
      <dgm:prSet presAssocID="{74D113C7-E7BE-4CBA-95D7-2F7370102684}" presName="Name0" presStyleCnt="0">
        <dgm:presLayoutVars>
          <dgm:dir/>
          <dgm:resizeHandles val="exact"/>
        </dgm:presLayoutVars>
      </dgm:prSet>
      <dgm:spPr/>
    </dgm:pt>
    <dgm:pt modelId="{D982FE5C-A31A-45AC-A075-379FD145F84D}" type="pres">
      <dgm:prSet presAssocID="{74D113C7-E7BE-4CBA-95D7-2F7370102684}" presName="cycle" presStyleCnt="0"/>
      <dgm:spPr/>
    </dgm:pt>
    <dgm:pt modelId="{4DE636F3-614C-4F95-A0A6-3ED8A4155A3D}" type="pres">
      <dgm:prSet presAssocID="{F8988E25-61DA-4BF8-B6B8-096C8FB6E79F}" presName="nodeFirstNode" presStyleLbl="node1" presStyleIdx="0" presStyleCnt="8">
        <dgm:presLayoutVars>
          <dgm:bulletEnabled val="1"/>
        </dgm:presLayoutVars>
      </dgm:prSet>
      <dgm:spPr/>
    </dgm:pt>
    <dgm:pt modelId="{AE7E134D-4C33-4D2C-9D69-CA850C0F0F92}" type="pres">
      <dgm:prSet presAssocID="{2DE6B254-6DB4-442F-877C-3F6D3F87C462}" presName="sibTransFirstNode" presStyleLbl="bgShp" presStyleIdx="0" presStyleCnt="1"/>
      <dgm:spPr/>
    </dgm:pt>
    <dgm:pt modelId="{0B1BA5F8-7529-4E1F-8511-29AF619D0CEF}" type="pres">
      <dgm:prSet presAssocID="{14580536-39A5-415B-AE34-872DC65984F7}" presName="nodeFollowingNodes" presStyleLbl="node1" presStyleIdx="1" presStyleCnt="8">
        <dgm:presLayoutVars>
          <dgm:bulletEnabled val="1"/>
        </dgm:presLayoutVars>
      </dgm:prSet>
      <dgm:spPr/>
    </dgm:pt>
    <dgm:pt modelId="{47EE4F48-5DD3-43EE-871F-9182A99BB7C6}" type="pres">
      <dgm:prSet presAssocID="{6AD49D9F-92E6-4042-8C83-E6E4FA0FE68D}" presName="nodeFollowingNodes" presStyleLbl="node1" presStyleIdx="2" presStyleCnt="8">
        <dgm:presLayoutVars>
          <dgm:bulletEnabled val="1"/>
        </dgm:presLayoutVars>
      </dgm:prSet>
      <dgm:spPr/>
    </dgm:pt>
    <dgm:pt modelId="{42636164-2649-4868-B89C-87CAE24892BA}" type="pres">
      <dgm:prSet presAssocID="{05AE60C9-9D62-4D54-83AE-9F9A84907B36}" presName="nodeFollowingNodes" presStyleLbl="node1" presStyleIdx="3" presStyleCnt="8">
        <dgm:presLayoutVars>
          <dgm:bulletEnabled val="1"/>
        </dgm:presLayoutVars>
      </dgm:prSet>
      <dgm:spPr/>
    </dgm:pt>
    <dgm:pt modelId="{C76BCF1C-CAE9-4DBA-AE7A-7424F3C33BCE}" type="pres">
      <dgm:prSet presAssocID="{D572504D-ABB2-4362-99B8-46E8ECCD33F5}" presName="nodeFollowingNodes" presStyleLbl="node1" presStyleIdx="4" presStyleCnt="8">
        <dgm:presLayoutVars>
          <dgm:bulletEnabled val="1"/>
        </dgm:presLayoutVars>
      </dgm:prSet>
      <dgm:spPr/>
    </dgm:pt>
    <dgm:pt modelId="{01354629-B1F0-4388-BCCE-AC637A762694}" type="pres">
      <dgm:prSet presAssocID="{BBE144A1-0FDD-41C1-B10E-7E949DF440C0}" presName="nodeFollowingNodes" presStyleLbl="node1" presStyleIdx="5" presStyleCnt="8">
        <dgm:presLayoutVars>
          <dgm:bulletEnabled val="1"/>
        </dgm:presLayoutVars>
      </dgm:prSet>
      <dgm:spPr/>
    </dgm:pt>
    <dgm:pt modelId="{E70AD5AB-92F1-4729-9B65-99E9D399F394}" type="pres">
      <dgm:prSet presAssocID="{20F1D062-F34F-4099-B5D1-C9CCCAB775E4}" presName="nodeFollowingNodes" presStyleLbl="node1" presStyleIdx="6" presStyleCnt="8">
        <dgm:presLayoutVars>
          <dgm:bulletEnabled val="1"/>
        </dgm:presLayoutVars>
      </dgm:prSet>
      <dgm:spPr/>
    </dgm:pt>
    <dgm:pt modelId="{AC0FD209-B969-47BD-A247-6DCDE599B4D0}" type="pres">
      <dgm:prSet presAssocID="{0982A574-798B-4AC9-97EF-577351AF35C8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C3CFBD00-0A84-44E7-80BA-5D58D3BAA8F0}" srcId="{74D113C7-E7BE-4CBA-95D7-2F7370102684}" destId="{0982A574-798B-4AC9-97EF-577351AF35C8}" srcOrd="7" destOrd="0" parTransId="{9699A91E-E1AF-4104-B921-0ABB74A99AE9}" sibTransId="{9CDE3DDE-825F-4498-B08E-F2B8E62499B2}"/>
    <dgm:cxn modelId="{986E7E0A-B516-4ACC-AEF2-85735114863B}" type="presOf" srcId="{6AD49D9F-92E6-4042-8C83-E6E4FA0FE68D}" destId="{47EE4F48-5DD3-43EE-871F-9182A99BB7C6}" srcOrd="0" destOrd="0" presId="urn:microsoft.com/office/officeart/2005/8/layout/cycle3"/>
    <dgm:cxn modelId="{37889A19-1660-4CA4-A40A-A7AC4FCE9D4B}" srcId="{74D113C7-E7BE-4CBA-95D7-2F7370102684}" destId="{05AE60C9-9D62-4D54-83AE-9F9A84907B36}" srcOrd="3" destOrd="0" parTransId="{678E933F-5B41-4AB6-95B9-417C7ACA0F5B}" sibTransId="{50CB6788-A79B-4E52-AF37-AF06D972D6FC}"/>
    <dgm:cxn modelId="{2DA68B1A-FA57-441D-8E3D-05A8289C23FF}" srcId="{74D113C7-E7BE-4CBA-95D7-2F7370102684}" destId="{F8988E25-61DA-4BF8-B6B8-096C8FB6E79F}" srcOrd="0" destOrd="0" parTransId="{11EF7A23-985D-4C83-8929-0C46901AAAA4}" sibTransId="{2DE6B254-6DB4-442F-877C-3F6D3F87C462}"/>
    <dgm:cxn modelId="{5DCAEC5B-EC7A-46AE-A3EE-DD6C4D1CC751}" srcId="{74D113C7-E7BE-4CBA-95D7-2F7370102684}" destId="{BBE144A1-0FDD-41C1-B10E-7E949DF440C0}" srcOrd="5" destOrd="0" parTransId="{AD0A2865-87FE-4A9E-8E7A-D7E0ECB22B30}" sibTransId="{2AD35B0B-96D3-4517-A76E-DBACC8203F16}"/>
    <dgm:cxn modelId="{4D1C5B51-503B-4789-9387-D4D36B630799}" srcId="{74D113C7-E7BE-4CBA-95D7-2F7370102684}" destId="{D572504D-ABB2-4362-99B8-46E8ECCD33F5}" srcOrd="4" destOrd="0" parTransId="{27F2765B-1282-44E1-B597-949C1495E56B}" sibTransId="{31854929-8106-4CB4-9F92-367C8E33CE12}"/>
    <dgm:cxn modelId="{BBB58F73-BE09-4691-AD86-EF3E95DA9D4B}" srcId="{74D113C7-E7BE-4CBA-95D7-2F7370102684}" destId="{14580536-39A5-415B-AE34-872DC65984F7}" srcOrd="1" destOrd="0" parTransId="{5F29612D-C4D5-44CA-8972-FC6F737F05DC}" sibTransId="{9121FE7C-6085-49DE-9B48-E74624055BB3}"/>
    <dgm:cxn modelId="{3B37CE54-53DA-45A5-B22A-B07B24C0D9D8}" type="presOf" srcId="{0982A574-798B-4AC9-97EF-577351AF35C8}" destId="{AC0FD209-B969-47BD-A247-6DCDE599B4D0}" srcOrd="0" destOrd="0" presId="urn:microsoft.com/office/officeart/2005/8/layout/cycle3"/>
    <dgm:cxn modelId="{DFEBE577-2272-4B23-829E-ED0BE877BE99}" type="presOf" srcId="{74D113C7-E7BE-4CBA-95D7-2F7370102684}" destId="{59E45D0B-204D-4398-816A-2F0EE81CED4F}" srcOrd="0" destOrd="0" presId="urn:microsoft.com/office/officeart/2005/8/layout/cycle3"/>
    <dgm:cxn modelId="{B35CB67B-D1EC-4CFC-B93B-E7BFD56A3EF8}" type="presOf" srcId="{2DE6B254-6DB4-442F-877C-3F6D3F87C462}" destId="{AE7E134D-4C33-4D2C-9D69-CA850C0F0F92}" srcOrd="0" destOrd="0" presId="urn:microsoft.com/office/officeart/2005/8/layout/cycle3"/>
    <dgm:cxn modelId="{EE563D7F-A5A4-4D24-A91E-BD8D32BCE485}" srcId="{74D113C7-E7BE-4CBA-95D7-2F7370102684}" destId="{20F1D062-F34F-4099-B5D1-C9CCCAB775E4}" srcOrd="6" destOrd="0" parTransId="{E30BCE45-1BFC-4686-9511-B06F99D1CFF6}" sibTransId="{61FDF779-E5FD-47C3-8A59-A86BD50D218A}"/>
    <dgm:cxn modelId="{51C6CC94-682C-4C8F-91B8-014F8A3FDFA8}" type="presOf" srcId="{20F1D062-F34F-4099-B5D1-C9CCCAB775E4}" destId="{E70AD5AB-92F1-4729-9B65-99E9D399F394}" srcOrd="0" destOrd="0" presId="urn:microsoft.com/office/officeart/2005/8/layout/cycle3"/>
    <dgm:cxn modelId="{D3C494A3-B114-409D-B99C-DAED92F8ED74}" type="presOf" srcId="{05AE60C9-9D62-4D54-83AE-9F9A84907B36}" destId="{42636164-2649-4868-B89C-87CAE24892BA}" srcOrd="0" destOrd="0" presId="urn:microsoft.com/office/officeart/2005/8/layout/cycle3"/>
    <dgm:cxn modelId="{E6C533A8-911B-4205-9C88-CBB577382F74}" type="presOf" srcId="{D572504D-ABB2-4362-99B8-46E8ECCD33F5}" destId="{C76BCF1C-CAE9-4DBA-AE7A-7424F3C33BCE}" srcOrd="0" destOrd="0" presId="urn:microsoft.com/office/officeart/2005/8/layout/cycle3"/>
    <dgm:cxn modelId="{268E1BC4-7D64-42A4-8C0F-C68F3CB65911}" type="presOf" srcId="{F8988E25-61DA-4BF8-B6B8-096C8FB6E79F}" destId="{4DE636F3-614C-4F95-A0A6-3ED8A4155A3D}" srcOrd="0" destOrd="0" presId="urn:microsoft.com/office/officeart/2005/8/layout/cycle3"/>
    <dgm:cxn modelId="{E563F8CA-6617-4D67-9FAB-16EF02AB70D4}" srcId="{74D113C7-E7BE-4CBA-95D7-2F7370102684}" destId="{6AD49D9F-92E6-4042-8C83-E6E4FA0FE68D}" srcOrd="2" destOrd="0" parTransId="{A0F1E3A0-6E5E-4A32-AADB-BBD01966A4B4}" sibTransId="{FA5BE9C8-71D6-4196-855A-54B61E26B65C}"/>
    <dgm:cxn modelId="{E7BD35CE-68D4-4E4D-990F-38E14DCAF0FC}" type="presOf" srcId="{BBE144A1-0FDD-41C1-B10E-7E949DF440C0}" destId="{01354629-B1F0-4388-BCCE-AC637A762694}" srcOrd="0" destOrd="0" presId="urn:microsoft.com/office/officeart/2005/8/layout/cycle3"/>
    <dgm:cxn modelId="{F27DB5FC-2FA6-46CE-8101-3F3B9271A756}" type="presOf" srcId="{14580536-39A5-415B-AE34-872DC65984F7}" destId="{0B1BA5F8-7529-4E1F-8511-29AF619D0CEF}" srcOrd="0" destOrd="0" presId="urn:microsoft.com/office/officeart/2005/8/layout/cycle3"/>
    <dgm:cxn modelId="{A3D5E087-6171-41AA-B6FE-06D670C39B0F}" type="presParOf" srcId="{59E45D0B-204D-4398-816A-2F0EE81CED4F}" destId="{D982FE5C-A31A-45AC-A075-379FD145F84D}" srcOrd="0" destOrd="0" presId="urn:microsoft.com/office/officeart/2005/8/layout/cycle3"/>
    <dgm:cxn modelId="{2B47FBD1-AE6F-4940-A08A-94142F998D91}" type="presParOf" srcId="{D982FE5C-A31A-45AC-A075-379FD145F84D}" destId="{4DE636F3-614C-4F95-A0A6-3ED8A4155A3D}" srcOrd="0" destOrd="0" presId="urn:microsoft.com/office/officeart/2005/8/layout/cycle3"/>
    <dgm:cxn modelId="{265F11D8-029C-48A4-83F8-F73500AADEA4}" type="presParOf" srcId="{D982FE5C-A31A-45AC-A075-379FD145F84D}" destId="{AE7E134D-4C33-4D2C-9D69-CA850C0F0F92}" srcOrd="1" destOrd="0" presId="urn:microsoft.com/office/officeart/2005/8/layout/cycle3"/>
    <dgm:cxn modelId="{6F5513B7-9DDB-425F-BA02-ADE7867E5470}" type="presParOf" srcId="{D982FE5C-A31A-45AC-A075-379FD145F84D}" destId="{0B1BA5F8-7529-4E1F-8511-29AF619D0CEF}" srcOrd="2" destOrd="0" presId="urn:microsoft.com/office/officeart/2005/8/layout/cycle3"/>
    <dgm:cxn modelId="{DC983EE0-8915-4AFD-9CA9-A05B02281D2A}" type="presParOf" srcId="{D982FE5C-A31A-45AC-A075-379FD145F84D}" destId="{47EE4F48-5DD3-43EE-871F-9182A99BB7C6}" srcOrd="3" destOrd="0" presId="urn:microsoft.com/office/officeart/2005/8/layout/cycle3"/>
    <dgm:cxn modelId="{533E20C5-982D-4D5E-BF6E-CA51099FC08A}" type="presParOf" srcId="{D982FE5C-A31A-45AC-A075-379FD145F84D}" destId="{42636164-2649-4868-B89C-87CAE24892BA}" srcOrd="4" destOrd="0" presId="urn:microsoft.com/office/officeart/2005/8/layout/cycle3"/>
    <dgm:cxn modelId="{02FEC5A6-B576-40C3-9A6F-6C727305C43B}" type="presParOf" srcId="{D982FE5C-A31A-45AC-A075-379FD145F84D}" destId="{C76BCF1C-CAE9-4DBA-AE7A-7424F3C33BCE}" srcOrd="5" destOrd="0" presId="urn:microsoft.com/office/officeart/2005/8/layout/cycle3"/>
    <dgm:cxn modelId="{69C8FE68-B89E-4BF9-8A45-D153F37F25A1}" type="presParOf" srcId="{D982FE5C-A31A-45AC-A075-379FD145F84D}" destId="{01354629-B1F0-4388-BCCE-AC637A762694}" srcOrd="6" destOrd="0" presId="urn:microsoft.com/office/officeart/2005/8/layout/cycle3"/>
    <dgm:cxn modelId="{43A01E43-66AD-49BF-90A3-A5CA8A9802DF}" type="presParOf" srcId="{D982FE5C-A31A-45AC-A075-379FD145F84D}" destId="{E70AD5AB-92F1-4729-9B65-99E9D399F394}" srcOrd="7" destOrd="0" presId="urn:microsoft.com/office/officeart/2005/8/layout/cycle3"/>
    <dgm:cxn modelId="{10EF208B-5080-4F04-9332-A45F649E3C97}" type="presParOf" srcId="{D982FE5C-A31A-45AC-A075-379FD145F84D}" destId="{AC0FD209-B969-47BD-A247-6DCDE599B4D0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21BD4E-2370-4AA1-BE0E-586C0F5C22D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he-IL"/>
        </a:p>
      </dgm:t>
    </dgm:pt>
    <dgm:pt modelId="{32C3DFAA-BF83-4468-841B-DF2668024FB0}">
      <dgm:prSet/>
      <dgm:spPr/>
      <dgm:t>
        <a:bodyPr/>
        <a:lstStyle/>
        <a:p>
          <a:pPr rtl="1"/>
          <a:r>
            <a:rPr lang="en-US" b="1"/>
            <a:t>Data Ingestion:</a:t>
          </a:r>
          <a:endParaRPr lang="he-IL"/>
        </a:p>
      </dgm:t>
    </dgm:pt>
    <dgm:pt modelId="{51FA8A28-4ABA-4D5E-9124-751873711D73}" type="parTrans" cxnId="{671F16C0-EE29-4C53-A6A5-35314509E26F}">
      <dgm:prSet/>
      <dgm:spPr/>
      <dgm:t>
        <a:bodyPr/>
        <a:lstStyle/>
        <a:p>
          <a:pPr rtl="1"/>
          <a:endParaRPr lang="he-IL"/>
        </a:p>
      </dgm:t>
    </dgm:pt>
    <dgm:pt modelId="{5F7DA9E8-6835-4EE0-A124-771ED5D32C15}" type="sibTrans" cxnId="{671F16C0-EE29-4C53-A6A5-35314509E26F}">
      <dgm:prSet/>
      <dgm:spPr/>
      <dgm:t>
        <a:bodyPr/>
        <a:lstStyle/>
        <a:p>
          <a:pPr rtl="1"/>
          <a:endParaRPr lang="he-IL"/>
        </a:p>
      </dgm:t>
    </dgm:pt>
    <dgm:pt modelId="{6B837B3B-387C-4AA5-8DB5-EA39B3FFBF73}">
      <dgm:prSet/>
      <dgm:spPr/>
      <dgm:t>
        <a:bodyPr/>
        <a:lstStyle/>
        <a:p>
          <a:pPr rtl="1"/>
          <a:r>
            <a:rPr lang="en-US"/>
            <a:t>src/data_ingestion/data_loader.py</a:t>
          </a:r>
          <a:endParaRPr lang="he-IL"/>
        </a:p>
      </dgm:t>
    </dgm:pt>
    <dgm:pt modelId="{C74DAF42-2C69-47FE-A49A-4F7153A7DAA9}" type="parTrans" cxnId="{A2757855-63AE-4F1A-BFE5-26A4751A0E49}">
      <dgm:prSet/>
      <dgm:spPr/>
      <dgm:t>
        <a:bodyPr/>
        <a:lstStyle/>
        <a:p>
          <a:pPr rtl="1"/>
          <a:endParaRPr lang="he-IL"/>
        </a:p>
      </dgm:t>
    </dgm:pt>
    <dgm:pt modelId="{1C20D7C7-E45D-4301-9638-0C36F182FA18}" type="sibTrans" cxnId="{A2757855-63AE-4F1A-BFE5-26A4751A0E49}">
      <dgm:prSet/>
      <dgm:spPr/>
      <dgm:t>
        <a:bodyPr/>
        <a:lstStyle/>
        <a:p>
          <a:pPr rtl="1"/>
          <a:endParaRPr lang="he-IL"/>
        </a:p>
      </dgm:t>
    </dgm:pt>
    <dgm:pt modelId="{FE250FBE-4897-41A9-A5D1-6EFCACC5CF43}">
      <dgm:prSet/>
      <dgm:spPr/>
      <dgm:t>
        <a:bodyPr/>
        <a:lstStyle/>
        <a:p>
          <a:pPr rtl="1"/>
          <a:r>
            <a:rPr lang="en-US" b="1"/>
            <a:t>Data Validation:</a:t>
          </a:r>
          <a:endParaRPr lang="he-IL"/>
        </a:p>
      </dgm:t>
    </dgm:pt>
    <dgm:pt modelId="{C40C46C9-7D50-46C4-8DF3-7FFD41CBF2EE}" type="parTrans" cxnId="{3EC8A796-E46C-4B0C-8762-B1BEAC34CC35}">
      <dgm:prSet/>
      <dgm:spPr/>
      <dgm:t>
        <a:bodyPr/>
        <a:lstStyle/>
        <a:p>
          <a:pPr rtl="1"/>
          <a:endParaRPr lang="he-IL"/>
        </a:p>
      </dgm:t>
    </dgm:pt>
    <dgm:pt modelId="{207F8C3A-1FAC-473B-8524-C83378CBA183}" type="sibTrans" cxnId="{3EC8A796-E46C-4B0C-8762-B1BEAC34CC35}">
      <dgm:prSet/>
      <dgm:spPr/>
      <dgm:t>
        <a:bodyPr/>
        <a:lstStyle/>
        <a:p>
          <a:pPr rtl="1"/>
          <a:endParaRPr lang="he-IL"/>
        </a:p>
      </dgm:t>
    </dgm:pt>
    <dgm:pt modelId="{1C0EE919-F918-459F-A2A3-9426D856767A}">
      <dgm:prSet/>
      <dgm:spPr/>
      <dgm:t>
        <a:bodyPr/>
        <a:lstStyle/>
        <a:p>
          <a:pPr rtl="1"/>
          <a:r>
            <a:rPr lang="en-US"/>
            <a:t>src/data_ingestion/data_validator.py</a:t>
          </a:r>
          <a:endParaRPr lang="he-IL"/>
        </a:p>
      </dgm:t>
    </dgm:pt>
    <dgm:pt modelId="{E989EDB2-A021-4224-86D0-1504D459A4F2}" type="parTrans" cxnId="{0C267AE8-F42C-4BA3-9B0D-F9266B0E59F9}">
      <dgm:prSet/>
      <dgm:spPr/>
      <dgm:t>
        <a:bodyPr/>
        <a:lstStyle/>
        <a:p>
          <a:pPr rtl="1"/>
          <a:endParaRPr lang="he-IL"/>
        </a:p>
      </dgm:t>
    </dgm:pt>
    <dgm:pt modelId="{DCD1D0CB-6507-4057-A0BD-71D94CFDF6ED}" type="sibTrans" cxnId="{0C267AE8-F42C-4BA3-9B0D-F9266B0E59F9}">
      <dgm:prSet/>
      <dgm:spPr/>
      <dgm:t>
        <a:bodyPr/>
        <a:lstStyle/>
        <a:p>
          <a:pPr rtl="1"/>
          <a:endParaRPr lang="he-IL"/>
        </a:p>
      </dgm:t>
    </dgm:pt>
    <dgm:pt modelId="{FBE30FD8-9A18-4768-98EE-1E76B6DBEEA2}">
      <dgm:prSet/>
      <dgm:spPr/>
      <dgm:t>
        <a:bodyPr/>
        <a:lstStyle/>
        <a:p>
          <a:pPr rtl="1"/>
          <a:r>
            <a:rPr lang="en-US" b="1"/>
            <a:t>Data Preprocessing:</a:t>
          </a:r>
          <a:endParaRPr lang="he-IL"/>
        </a:p>
      </dgm:t>
    </dgm:pt>
    <dgm:pt modelId="{29759114-5D77-4326-BC33-416C6ADE945F}" type="parTrans" cxnId="{21CD680E-4E8F-43EF-9DDF-29CBBA23D4A9}">
      <dgm:prSet/>
      <dgm:spPr/>
      <dgm:t>
        <a:bodyPr/>
        <a:lstStyle/>
        <a:p>
          <a:pPr rtl="1"/>
          <a:endParaRPr lang="he-IL"/>
        </a:p>
      </dgm:t>
    </dgm:pt>
    <dgm:pt modelId="{A1062A76-E27F-4F85-99FC-664F13CC238F}" type="sibTrans" cxnId="{21CD680E-4E8F-43EF-9DDF-29CBBA23D4A9}">
      <dgm:prSet/>
      <dgm:spPr/>
      <dgm:t>
        <a:bodyPr/>
        <a:lstStyle/>
        <a:p>
          <a:pPr rtl="1"/>
          <a:endParaRPr lang="he-IL"/>
        </a:p>
      </dgm:t>
    </dgm:pt>
    <dgm:pt modelId="{C850107C-5EEB-4D8A-AF11-2591A51EAD31}">
      <dgm:prSet/>
      <dgm:spPr/>
      <dgm:t>
        <a:bodyPr/>
        <a:lstStyle/>
        <a:p>
          <a:pPr rtl="1"/>
          <a:r>
            <a:rPr lang="en-US"/>
            <a:t>src/data_preprocessing/data_cleaner.py</a:t>
          </a:r>
          <a:endParaRPr lang="he-IL"/>
        </a:p>
      </dgm:t>
    </dgm:pt>
    <dgm:pt modelId="{6B73F72F-FE49-4F37-A401-BBAAFD08119A}" type="parTrans" cxnId="{E131076C-66EA-4ACA-9940-97ADF3DCCC7D}">
      <dgm:prSet/>
      <dgm:spPr/>
      <dgm:t>
        <a:bodyPr/>
        <a:lstStyle/>
        <a:p>
          <a:pPr rtl="1"/>
          <a:endParaRPr lang="he-IL"/>
        </a:p>
      </dgm:t>
    </dgm:pt>
    <dgm:pt modelId="{66A5F5ED-A19F-4D17-87BE-90080F9F42ED}" type="sibTrans" cxnId="{E131076C-66EA-4ACA-9940-97ADF3DCCC7D}">
      <dgm:prSet/>
      <dgm:spPr/>
      <dgm:t>
        <a:bodyPr/>
        <a:lstStyle/>
        <a:p>
          <a:pPr rtl="1"/>
          <a:endParaRPr lang="he-IL"/>
        </a:p>
      </dgm:t>
    </dgm:pt>
    <dgm:pt modelId="{9A43A039-7CED-4665-9E2F-1D69B16647E7}">
      <dgm:prSet/>
      <dgm:spPr/>
      <dgm:t>
        <a:bodyPr/>
        <a:lstStyle/>
        <a:p>
          <a:pPr rtl="1"/>
          <a:r>
            <a:rPr lang="en-US" b="1"/>
            <a:t>Feature Engineering:</a:t>
          </a:r>
          <a:endParaRPr lang="he-IL"/>
        </a:p>
      </dgm:t>
    </dgm:pt>
    <dgm:pt modelId="{33D845F4-0EA4-40AA-873A-E7CC2CBB01DE}" type="parTrans" cxnId="{8B7F515F-4575-461D-A3EB-63CE84A2CACA}">
      <dgm:prSet/>
      <dgm:spPr/>
      <dgm:t>
        <a:bodyPr/>
        <a:lstStyle/>
        <a:p>
          <a:pPr rtl="1"/>
          <a:endParaRPr lang="he-IL"/>
        </a:p>
      </dgm:t>
    </dgm:pt>
    <dgm:pt modelId="{0419A0FB-991F-4FDA-AB69-1DB1D1000BD0}" type="sibTrans" cxnId="{8B7F515F-4575-461D-A3EB-63CE84A2CACA}">
      <dgm:prSet/>
      <dgm:spPr/>
      <dgm:t>
        <a:bodyPr/>
        <a:lstStyle/>
        <a:p>
          <a:pPr rtl="1"/>
          <a:endParaRPr lang="he-IL"/>
        </a:p>
      </dgm:t>
    </dgm:pt>
    <dgm:pt modelId="{93560B62-B0EA-46A0-B052-3DDFE6F5A2E5}">
      <dgm:prSet/>
      <dgm:spPr/>
      <dgm:t>
        <a:bodyPr/>
        <a:lstStyle/>
        <a:p>
          <a:pPr rtl="1"/>
          <a:r>
            <a:rPr lang="en-US"/>
            <a:t>src/data_preprocessing/feature_engineer.py</a:t>
          </a:r>
          <a:endParaRPr lang="he-IL"/>
        </a:p>
      </dgm:t>
    </dgm:pt>
    <dgm:pt modelId="{24922921-BBFD-42FB-8E72-AC554B977EF8}" type="parTrans" cxnId="{7649529A-C8F0-48C7-A82F-02C66638E036}">
      <dgm:prSet/>
      <dgm:spPr/>
      <dgm:t>
        <a:bodyPr/>
        <a:lstStyle/>
        <a:p>
          <a:pPr rtl="1"/>
          <a:endParaRPr lang="he-IL"/>
        </a:p>
      </dgm:t>
    </dgm:pt>
    <dgm:pt modelId="{E3C59B8D-3FA4-46D3-84F0-4EE4CF15C71C}" type="sibTrans" cxnId="{7649529A-C8F0-48C7-A82F-02C66638E036}">
      <dgm:prSet/>
      <dgm:spPr/>
      <dgm:t>
        <a:bodyPr/>
        <a:lstStyle/>
        <a:p>
          <a:pPr rtl="1"/>
          <a:endParaRPr lang="he-IL"/>
        </a:p>
      </dgm:t>
    </dgm:pt>
    <dgm:pt modelId="{F3B6020D-3CFC-4681-A16D-2940664A47B1}">
      <dgm:prSet/>
      <dgm:spPr/>
      <dgm:t>
        <a:bodyPr/>
        <a:lstStyle/>
        <a:p>
          <a:pPr rtl="1"/>
          <a:r>
            <a:rPr lang="en-US" b="1"/>
            <a:t>Model Training:</a:t>
          </a:r>
          <a:endParaRPr lang="he-IL"/>
        </a:p>
      </dgm:t>
    </dgm:pt>
    <dgm:pt modelId="{20134468-A3AA-4F53-95E2-845C903C4DDF}" type="parTrans" cxnId="{DD298AD6-A0FB-43AA-A19E-44438C47C427}">
      <dgm:prSet/>
      <dgm:spPr/>
      <dgm:t>
        <a:bodyPr/>
        <a:lstStyle/>
        <a:p>
          <a:pPr rtl="1"/>
          <a:endParaRPr lang="he-IL"/>
        </a:p>
      </dgm:t>
    </dgm:pt>
    <dgm:pt modelId="{503DD9C9-D4C9-4F7E-876E-C03B026B5019}" type="sibTrans" cxnId="{DD298AD6-A0FB-43AA-A19E-44438C47C427}">
      <dgm:prSet/>
      <dgm:spPr/>
      <dgm:t>
        <a:bodyPr/>
        <a:lstStyle/>
        <a:p>
          <a:pPr rtl="1"/>
          <a:endParaRPr lang="he-IL"/>
        </a:p>
      </dgm:t>
    </dgm:pt>
    <dgm:pt modelId="{77D945F6-9180-465A-A817-E777FB5F094C}">
      <dgm:prSet/>
      <dgm:spPr/>
      <dgm:t>
        <a:bodyPr/>
        <a:lstStyle/>
        <a:p>
          <a:pPr rtl="1"/>
          <a:r>
            <a:rPr lang="en-US"/>
            <a:t>src/training/trainer.py</a:t>
          </a:r>
          <a:endParaRPr lang="he-IL"/>
        </a:p>
      </dgm:t>
    </dgm:pt>
    <dgm:pt modelId="{6B84A4A1-CE29-4C36-9708-16F962A718FB}" type="parTrans" cxnId="{C492B1D7-8F08-4755-9138-CC97E2E6FD51}">
      <dgm:prSet/>
      <dgm:spPr/>
      <dgm:t>
        <a:bodyPr/>
        <a:lstStyle/>
        <a:p>
          <a:pPr rtl="1"/>
          <a:endParaRPr lang="he-IL"/>
        </a:p>
      </dgm:t>
    </dgm:pt>
    <dgm:pt modelId="{2B449C2C-E61B-457D-98DC-45671CB36642}" type="sibTrans" cxnId="{C492B1D7-8F08-4755-9138-CC97E2E6FD51}">
      <dgm:prSet/>
      <dgm:spPr/>
      <dgm:t>
        <a:bodyPr/>
        <a:lstStyle/>
        <a:p>
          <a:pPr rtl="1"/>
          <a:endParaRPr lang="he-IL"/>
        </a:p>
      </dgm:t>
    </dgm:pt>
    <dgm:pt modelId="{4DEDB067-EDF7-4975-A26B-246C3981CECA}">
      <dgm:prSet/>
      <dgm:spPr/>
      <dgm:t>
        <a:bodyPr/>
        <a:lstStyle/>
        <a:p>
          <a:pPr rtl="1"/>
          <a:r>
            <a:rPr lang="en-US" b="1"/>
            <a:t>Model Evaluation:</a:t>
          </a:r>
          <a:endParaRPr lang="he-IL"/>
        </a:p>
      </dgm:t>
    </dgm:pt>
    <dgm:pt modelId="{189CA38B-CA74-4307-96D8-EB3781F907E7}" type="parTrans" cxnId="{FAB8F7A3-05DD-4832-8CD7-CF191B063AC6}">
      <dgm:prSet/>
      <dgm:spPr/>
      <dgm:t>
        <a:bodyPr/>
        <a:lstStyle/>
        <a:p>
          <a:pPr rtl="1"/>
          <a:endParaRPr lang="he-IL"/>
        </a:p>
      </dgm:t>
    </dgm:pt>
    <dgm:pt modelId="{D91A43E4-1972-4724-A80A-4E8ABD195B4D}" type="sibTrans" cxnId="{FAB8F7A3-05DD-4832-8CD7-CF191B063AC6}">
      <dgm:prSet/>
      <dgm:spPr/>
      <dgm:t>
        <a:bodyPr/>
        <a:lstStyle/>
        <a:p>
          <a:pPr rtl="1"/>
          <a:endParaRPr lang="he-IL"/>
        </a:p>
      </dgm:t>
    </dgm:pt>
    <dgm:pt modelId="{FD11CDE5-D87C-4501-97C4-E23E6C1E260F}">
      <dgm:prSet/>
      <dgm:spPr/>
      <dgm:t>
        <a:bodyPr/>
        <a:lstStyle/>
        <a:p>
          <a:pPr rtl="1"/>
          <a:r>
            <a:rPr lang="en-US"/>
            <a:t>src/evaluation/evaluator.py</a:t>
          </a:r>
          <a:endParaRPr lang="he-IL"/>
        </a:p>
      </dgm:t>
    </dgm:pt>
    <dgm:pt modelId="{492DB8F2-24C4-4D53-8395-17697DB7A8B2}" type="parTrans" cxnId="{1BC89BF0-C858-4DE1-A8DE-14B20B94422E}">
      <dgm:prSet/>
      <dgm:spPr/>
      <dgm:t>
        <a:bodyPr/>
        <a:lstStyle/>
        <a:p>
          <a:pPr rtl="1"/>
          <a:endParaRPr lang="he-IL"/>
        </a:p>
      </dgm:t>
    </dgm:pt>
    <dgm:pt modelId="{BB057B2B-488D-43AF-9B81-F41C7CDE2A9B}" type="sibTrans" cxnId="{1BC89BF0-C858-4DE1-A8DE-14B20B94422E}">
      <dgm:prSet/>
      <dgm:spPr/>
      <dgm:t>
        <a:bodyPr/>
        <a:lstStyle/>
        <a:p>
          <a:pPr rtl="1"/>
          <a:endParaRPr lang="he-IL"/>
        </a:p>
      </dgm:t>
    </dgm:pt>
    <dgm:pt modelId="{DA4E7C73-4FCA-4904-9E6B-A31CEB42AD9D}">
      <dgm:prSet/>
      <dgm:spPr/>
      <dgm:t>
        <a:bodyPr/>
        <a:lstStyle/>
        <a:p>
          <a:pPr rtl="1"/>
          <a:r>
            <a:rPr lang="en-US" b="1"/>
            <a:t>Model Deployment:</a:t>
          </a:r>
          <a:endParaRPr lang="he-IL"/>
        </a:p>
      </dgm:t>
    </dgm:pt>
    <dgm:pt modelId="{8E45421C-D511-4C33-B581-646097361994}" type="parTrans" cxnId="{69AA1335-E2E4-43E5-881D-3894B50B670F}">
      <dgm:prSet/>
      <dgm:spPr/>
      <dgm:t>
        <a:bodyPr/>
        <a:lstStyle/>
        <a:p>
          <a:pPr rtl="1"/>
          <a:endParaRPr lang="he-IL"/>
        </a:p>
      </dgm:t>
    </dgm:pt>
    <dgm:pt modelId="{B07AA116-D3C6-48DA-8D34-C657829C03B0}" type="sibTrans" cxnId="{69AA1335-E2E4-43E5-881D-3894B50B670F}">
      <dgm:prSet/>
      <dgm:spPr/>
      <dgm:t>
        <a:bodyPr/>
        <a:lstStyle/>
        <a:p>
          <a:pPr rtl="1"/>
          <a:endParaRPr lang="he-IL"/>
        </a:p>
      </dgm:t>
    </dgm:pt>
    <dgm:pt modelId="{A41CDF6F-0388-43B6-9266-7997A2ABC23C}">
      <dgm:prSet/>
      <dgm:spPr/>
      <dgm:t>
        <a:bodyPr/>
        <a:lstStyle/>
        <a:p>
          <a:pPr rtl="1"/>
          <a:r>
            <a:rPr lang="en-US"/>
            <a:t>scripts/shell_scripts/production.sh</a:t>
          </a:r>
          <a:endParaRPr lang="he-IL"/>
        </a:p>
      </dgm:t>
    </dgm:pt>
    <dgm:pt modelId="{13555962-DFB5-4545-A81E-3815F9CD276E}" type="parTrans" cxnId="{83EF94C3-7F0D-429F-A3F5-88418C941254}">
      <dgm:prSet/>
      <dgm:spPr/>
      <dgm:t>
        <a:bodyPr/>
        <a:lstStyle/>
        <a:p>
          <a:pPr rtl="1"/>
          <a:endParaRPr lang="he-IL"/>
        </a:p>
      </dgm:t>
    </dgm:pt>
    <dgm:pt modelId="{E6DBE24E-7774-45A7-9E5C-F4C9424CBD65}" type="sibTrans" cxnId="{83EF94C3-7F0D-429F-A3F5-88418C941254}">
      <dgm:prSet/>
      <dgm:spPr/>
      <dgm:t>
        <a:bodyPr/>
        <a:lstStyle/>
        <a:p>
          <a:pPr rtl="1"/>
          <a:endParaRPr lang="he-IL"/>
        </a:p>
      </dgm:t>
    </dgm:pt>
    <dgm:pt modelId="{06EAE839-B9EE-43E3-B8F3-D9AF6F7A3B63}">
      <dgm:prSet/>
      <dgm:spPr/>
      <dgm:t>
        <a:bodyPr/>
        <a:lstStyle/>
        <a:p>
          <a:pPr rtl="1"/>
          <a:r>
            <a:rPr lang="en-US" b="1"/>
            <a:t>Monitoring:</a:t>
          </a:r>
          <a:endParaRPr lang="he-IL"/>
        </a:p>
      </dgm:t>
    </dgm:pt>
    <dgm:pt modelId="{B26B45F7-DF5B-4AC3-A876-40B98E6AAC59}" type="parTrans" cxnId="{F632A920-DF0A-42F5-879B-0954281CBCC6}">
      <dgm:prSet/>
      <dgm:spPr/>
      <dgm:t>
        <a:bodyPr/>
        <a:lstStyle/>
        <a:p>
          <a:pPr rtl="1"/>
          <a:endParaRPr lang="he-IL"/>
        </a:p>
      </dgm:t>
    </dgm:pt>
    <dgm:pt modelId="{D422FDDE-B20C-4346-82E3-5244BA6C0349}" type="sibTrans" cxnId="{F632A920-DF0A-42F5-879B-0954281CBCC6}">
      <dgm:prSet/>
      <dgm:spPr/>
      <dgm:t>
        <a:bodyPr/>
        <a:lstStyle/>
        <a:p>
          <a:pPr rtl="1"/>
          <a:endParaRPr lang="he-IL"/>
        </a:p>
      </dgm:t>
    </dgm:pt>
    <dgm:pt modelId="{4F9C86D3-FF6F-4213-B9FF-EE684F89CE6D}">
      <dgm:prSet/>
      <dgm:spPr/>
      <dgm:t>
        <a:bodyPr/>
        <a:lstStyle/>
        <a:p>
          <a:pPr rtl="1"/>
          <a:r>
            <a:rPr lang="en-US"/>
            <a:t>tracking/ and training_logs/</a:t>
          </a:r>
          <a:endParaRPr lang="he-IL"/>
        </a:p>
      </dgm:t>
    </dgm:pt>
    <dgm:pt modelId="{EEE5252B-0111-4424-9AD2-2D89781D7C2A}" type="parTrans" cxnId="{2ABC471A-4CF5-4424-9D27-A8ECCE83D2E1}">
      <dgm:prSet/>
      <dgm:spPr/>
      <dgm:t>
        <a:bodyPr/>
        <a:lstStyle/>
        <a:p>
          <a:pPr rtl="1"/>
          <a:endParaRPr lang="he-IL"/>
        </a:p>
      </dgm:t>
    </dgm:pt>
    <dgm:pt modelId="{12AD3EC2-031E-4500-B822-262DDEE4257E}" type="sibTrans" cxnId="{2ABC471A-4CF5-4424-9D27-A8ECCE83D2E1}">
      <dgm:prSet/>
      <dgm:spPr/>
      <dgm:t>
        <a:bodyPr/>
        <a:lstStyle/>
        <a:p>
          <a:pPr rtl="1"/>
          <a:endParaRPr lang="he-IL"/>
        </a:p>
      </dgm:t>
    </dgm:pt>
    <dgm:pt modelId="{E854EACD-4BB4-4414-AD00-A74BC9645CF9}" type="pres">
      <dgm:prSet presAssocID="{3821BD4E-2370-4AA1-BE0E-586C0F5C22DF}" presName="Name0" presStyleCnt="0">
        <dgm:presLayoutVars>
          <dgm:dir/>
          <dgm:animLvl val="lvl"/>
          <dgm:resizeHandles val="exact"/>
        </dgm:presLayoutVars>
      </dgm:prSet>
      <dgm:spPr/>
    </dgm:pt>
    <dgm:pt modelId="{65DE24A4-C4BB-4A50-8097-E42B78568723}" type="pres">
      <dgm:prSet presAssocID="{32C3DFAA-BF83-4468-841B-DF2668024FB0}" presName="linNode" presStyleCnt="0"/>
      <dgm:spPr/>
    </dgm:pt>
    <dgm:pt modelId="{A7921BEC-5379-49FF-9BBA-ABC670B2284E}" type="pres">
      <dgm:prSet presAssocID="{32C3DFAA-BF83-4468-841B-DF2668024FB0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E1934868-2697-46EE-BC03-486C5A917077}" type="pres">
      <dgm:prSet presAssocID="{32C3DFAA-BF83-4468-841B-DF2668024FB0}" presName="descendantText" presStyleLbl="alignAccFollowNode1" presStyleIdx="0" presStyleCnt="8">
        <dgm:presLayoutVars>
          <dgm:bulletEnabled val="1"/>
        </dgm:presLayoutVars>
      </dgm:prSet>
      <dgm:spPr/>
    </dgm:pt>
    <dgm:pt modelId="{0C3C63CE-80AD-4537-9CC8-DFE741EE92B0}" type="pres">
      <dgm:prSet presAssocID="{5F7DA9E8-6835-4EE0-A124-771ED5D32C15}" presName="sp" presStyleCnt="0"/>
      <dgm:spPr/>
    </dgm:pt>
    <dgm:pt modelId="{CB6BB710-9339-4D7C-A383-2CA30D04063B}" type="pres">
      <dgm:prSet presAssocID="{FE250FBE-4897-41A9-A5D1-6EFCACC5CF43}" presName="linNode" presStyleCnt="0"/>
      <dgm:spPr/>
    </dgm:pt>
    <dgm:pt modelId="{36D37BF1-4D54-4A8A-8F32-CF578AB17F29}" type="pres">
      <dgm:prSet presAssocID="{FE250FBE-4897-41A9-A5D1-6EFCACC5CF43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FDFBE8B9-AA54-473C-B3A5-3DC117017E97}" type="pres">
      <dgm:prSet presAssocID="{FE250FBE-4897-41A9-A5D1-6EFCACC5CF43}" presName="descendantText" presStyleLbl="alignAccFollowNode1" presStyleIdx="1" presStyleCnt="8">
        <dgm:presLayoutVars>
          <dgm:bulletEnabled val="1"/>
        </dgm:presLayoutVars>
      </dgm:prSet>
      <dgm:spPr/>
    </dgm:pt>
    <dgm:pt modelId="{B8A1F9CE-9C5C-4FC6-8750-0BC2B8809977}" type="pres">
      <dgm:prSet presAssocID="{207F8C3A-1FAC-473B-8524-C83378CBA183}" presName="sp" presStyleCnt="0"/>
      <dgm:spPr/>
    </dgm:pt>
    <dgm:pt modelId="{073EF376-1DA2-45F2-82F3-52F544379EC6}" type="pres">
      <dgm:prSet presAssocID="{FBE30FD8-9A18-4768-98EE-1E76B6DBEEA2}" presName="linNode" presStyleCnt="0"/>
      <dgm:spPr/>
    </dgm:pt>
    <dgm:pt modelId="{71E2035F-7CB7-468F-AE3A-13E1A48677C4}" type="pres">
      <dgm:prSet presAssocID="{FBE30FD8-9A18-4768-98EE-1E76B6DBEEA2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F0C948B-EA72-42FA-B05E-1BF90164E04C}" type="pres">
      <dgm:prSet presAssocID="{FBE30FD8-9A18-4768-98EE-1E76B6DBEEA2}" presName="descendantText" presStyleLbl="alignAccFollowNode1" presStyleIdx="2" presStyleCnt="8">
        <dgm:presLayoutVars>
          <dgm:bulletEnabled val="1"/>
        </dgm:presLayoutVars>
      </dgm:prSet>
      <dgm:spPr/>
    </dgm:pt>
    <dgm:pt modelId="{ECB415B2-A346-4F34-9CF8-5735F6848306}" type="pres">
      <dgm:prSet presAssocID="{A1062A76-E27F-4F85-99FC-664F13CC238F}" presName="sp" presStyleCnt="0"/>
      <dgm:spPr/>
    </dgm:pt>
    <dgm:pt modelId="{A3F84A5E-55BA-4BC9-AA28-5F015F0FDECD}" type="pres">
      <dgm:prSet presAssocID="{9A43A039-7CED-4665-9E2F-1D69B16647E7}" presName="linNode" presStyleCnt="0"/>
      <dgm:spPr/>
    </dgm:pt>
    <dgm:pt modelId="{A02AC58E-9F54-4CEB-BB0F-CAF695B74B08}" type="pres">
      <dgm:prSet presAssocID="{9A43A039-7CED-4665-9E2F-1D69B16647E7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5C594AEA-8AE9-4072-86BD-2D09C2559FEB}" type="pres">
      <dgm:prSet presAssocID="{9A43A039-7CED-4665-9E2F-1D69B16647E7}" presName="descendantText" presStyleLbl="alignAccFollowNode1" presStyleIdx="3" presStyleCnt="8">
        <dgm:presLayoutVars>
          <dgm:bulletEnabled val="1"/>
        </dgm:presLayoutVars>
      </dgm:prSet>
      <dgm:spPr/>
    </dgm:pt>
    <dgm:pt modelId="{54494294-B6AA-49A1-9DCE-C384DA8D6106}" type="pres">
      <dgm:prSet presAssocID="{0419A0FB-991F-4FDA-AB69-1DB1D1000BD0}" presName="sp" presStyleCnt="0"/>
      <dgm:spPr/>
    </dgm:pt>
    <dgm:pt modelId="{6E6A290F-0DBF-4254-BAB4-F919292E9ED6}" type="pres">
      <dgm:prSet presAssocID="{F3B6020D-3CFC-4681-A16D-2940664A47B1}" presName="linNode" presStyleCnt="0"/>
      <dgm:spPr/>
    </dgm:pt>
    <dgm:pt modelId="{274A54F3-1C33-4171-8E19-A015556D8246}" type="pres">
      <dgm:prSet presAssocID="{F3B6020D-3CFC-4681-A16D-2940664A47B1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01061303-358A-46C4-8520-C806C0FC7D1C}" type="pres">
      <dgm:prSet presAssocID="{F3B6020D-3CFC-4681-A16D-2940664A47B1}" presName="descendantText" presStyleLbl="alignAccFollowNode1" presStyleIdx="4" presStyleCnt="8">
        <dgm:presLayoutVars>
          <dgm:bulletEnabled val="1"/>
        </dgm:presLayoutVars>
      </dgm:prSet>
      <dgm:spPr/>
    </dgm:pt>
    <dgm:pt modelId="{E1C63FDB-D68E-4AB2-82C0-F23D0CA88165}" type="pres">
      <dgm:prSet presAssocID="{503DD9C9-D4C9-4F7E-876E-C03B026B5019}" presName="sp" presStyleCnt="0"/>
      <dgm:spPr/>
    </dgm:pt>
    <dgm:pt modelId="{920754DB-62A0-4026-BBC7-6F560CC40822}" type="pres">
      <dgm:prSet presAssocID="{4DEDB067-EDF7-4975-A26B-246C3981CECA}" presName="linNode" presStyleCnt="0"/>
      <dgm:spPr/>
    </dgm:pt>
    <dgm:pt modelId="{A254E331-D624-4D1B-8C64-4FB16D818FE1}" type="pres">
      <dgm:prSet presAssocID="{4DEDB067-EDF7-4975-A26B-246C3981CECA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DAF179F0-7436-41F9-A575-5775A5B8FB2E}" type="pres">
      <dgm:prSet presAssocID="{4DEDB067-EDF7-4975-A26B-246C3981CECA}" presName="descendantText" presStyleLbl="alignAccFollowNode1" presStyleIdx="5" presStyleCnt="8">
        <dgm:presLayoutVars>
          <dgm:bulletEnabled val="1"/>
        </dgm:presLayoutVars>
      </dgm:prSet>
      <dgm:spPr/>
    </dgm:pt>
    <dgm:pt modelId="{41A14100-8DD6-473C-8C3B-429BF6F968D1}" type="pres">
      <dgm:prSet presAssocID="{D91A43E4-1972-4724-A80A-4E8ABD195B4D}" presName="sp" presStyleCnt="0"/>
      <dgm:spPr/>
    </dgm:pt>
    <dgm:pt modelId="{BE35A8C3-4361-4518-8D7E-4ABB6B491ABF}" type="pres">
      <dgm:prSet presAssocID="{DA4E7C73-4FCA-4904-9E6B-A31CEB42AD9D}" presName="linNode" presStyleCnt="0"/>
      <dgm:spPr/>
    </dgm:pt>
    <dgm:pt modelId="{21181DEA-D4ED-462B-8125-B1012090E9DD}" type="pres">
      <dgm:prSet presAssocID="{DA4E7C73-4FCA-4904-9E6B-A31CEB42AD9D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91883B5D-4840-4724-BF47-CD44117BA467}" type="pres">
      <dgm:prSet presAssocID="{DA4E7C73-4FCA-4904-9E6B-A31CEB42AD9D}" presName="descendantText" presStyleLbl="alignAccFollowNode1" presStyleIdx="6" presStyleCnt="8">
        <dgm:presLayoutVars>
          <dgm:bulletEnabled val="1"/>
        </dgm:presLayoutVars>
      </dgm:prSet>
      <dgm:spPr/>
    </dgm:pt>
    <dgm:pt modelId="{A260DF87-CA3D-4DF7-B431-DEB08E5F8090}" type="pres">
      <dgm:prSet presAssocID="{B07AA116-D3C6-48DA-8D34-C657829C03B0}" presName="sp" presStyleCnt="0"/>
      <dgm:spPr/>
    </dgm:pt>
    <dgm:pt modelId="{CAD543D9-4A80-4FDC-9108-C1A08006477A}" type="pres">
      <dgm:prSet presAssocID="{06EAE839-B9EE-43E3-B8F3-D9AF6F7A3B63}" presName="linNode" presStyleCnt="0"/>
      <dgm:spPr/>
    </dgm:pt>
    <dgm:pt modelId="{0327CD06-6D1A-46BC-B8E9-AB99B765CC55}" type="pres">
      <dgm:prSet presAssocID="{06EAE839-B9EE-43E3-B8F3-D9AF6F7A3B63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9F547EC1-AE90-432F-A589-B61F866C5772}" type="pres">
      <dgm:prSet presAssocID="{06EAE839-B9EE-43E3-B8F3-D9AF6F7A3B63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21CD680E-4E8F-43EF-9DDF-29CBBA23D4A9}" srcId="{3821BD4E-2370-4AA1-BE0E-586C0F5C22DF}" destId="{FBE30FD8-9A18-4768-98EE-1E76B6DBEEA2}" srcOrd="2" destOrd="0" parTransId="{29759114-5D77-4326-BC33-416C6ADE945F}" sibTransId="{A1062A76-E27F-4F85-99FC-664F13CC238F}"/>
    <dgm:cxn modelId="{4E81B00E-8ED2-47FF-80ED-1E2FD71E35DF}" type="presOf" srcId="{9A43A039-7CED-4665-9E2F-1D69B16647E7}" destId="{A02AC58E-9F54-4CEB-BB0F-CAF695B74B08}" srcOrd="0" destOrd="0" presId="urn:microsoft.com/office/officeart/2005/8/layout/vList5"/>
    <dgm:cxn modelId="{2ABC471A-4CF5-4424-9D27-A8ECCE83D2E1}" srcId="{06EAE839-B9EE-43E3-B8F3-D9AF6F7A3B63}" destId="{4F9C86D3-FF6F-4213-B9FF-EE684F89CE6D}" srcOrd="0" destOrd="0" parTransId="{EEE5252B-0111-4424-9AD2-2D89781D7C2A}" sibTransId="{12AD3EC2-031E-4500-B822-262DDEE4257E}"/>
    <dgm:cxn modelId="{6411301E-BFAE-4B5B-843E-A5FEEFCFD96E}" type="presOf" srcId="{FE250FBE-4897-41A9-A5D1-6EFCACC5CF43}" destId="{36D37BF1-4D54-4A8A-8F32-CF578AB17F29}" srcOrd="0" destOrd="0" presId="urn:microsoft.com/office/officeart/2005/8/layout/vList5"/>
    <dgm:cxn modelId="{F632A920-DF0A-42F5-879B-0954281CBCC6}" srcId="{3821BD4E-2370-4AA1-BE0E-586C0F5C22DF}" destId="{06EAE839-B9EE-43E3-B8F3-D9AF6F7A3B63}" srcOrd="7" destOrd="0" parTransId="{B26B45F7-DF5B-4AC3-A876-40B98E6AAC59}" sibTransId="{D422FDDE-B20C-4346-82E3-5244BA6C0349}"/>
    <dgm:cxn modelId="{444C6723-4EEC-4A45-A650-AADD898070FE}" type="presOf" srcId="{DA4E7C73-4FCA-4904-9E6B-A31CEB42AD9D}" destId="{21181DEA-D4ED-462B-8125-B1012090E9DD}" srcOrd="0" destOrd="0" presId="urn:microsoft.com/office/officeart/2005/8/layout/vList5"/>
    <dgm:cxn modelId="{69AA1335-E2E4-43E5-881D-3894B50B670F}" srcId="{3821BD4E-2370-4AA1-BE0E-586C0F5C22DF}" destId="{DA4E7C73-4FCA-4904-9E6B-A31CEB42AD9D}" srcOrd="6" destOrd="0" parTransId="{8E45421C-D511-4C33-B581-646097361994}" sibTransId="{B07AA116-D3C6-48DA-8D34-C657829C03B0}"/>
    <dgm:cxn modelId="{894BFC38-BE49-4F87-A4E2-E8CFB2E108A2}" type="presOf" srcId="{4DEDB067-EDF7-4975-A26B-246C3981CECA}" destId="{A254E331-D624-4D1B-8C64-4FB16D818FE1}" srcOrd="0" destOrd="0" presId="urn:microsoft.com/office/officeart/2005/8/layout/vList5"/>
    <dgm:cxn modelId="{8B7F515F-4575-461D-A3EB-63CE84A2CACA}" srcId="{3821BD4E-2370-4AA1-BE0E-586C0F5C22DF}" destId="{9A43A039-7CED-4665-9E2F-1D69B16647E7}" srcOrd="3" destOrd="0" parTransId="{33D845F4-0EA4-40AA-873A-E7CC2CBB01DE}" sibTransId="{0419A0FB-991F-4FDA-AB69-1DB1D1000BD0}"/>
    <dgm:cxn modelId="{714EFB49-2BA3-4628-8CFF-FA3D3D49EDF3}" type="presOf" srcId="{A41CDF6F-0388-43B6-9266-7997A2ABC23C}" destId="{91883B5D-4840-4724-BF47-CD44117BA467}" srcOrd="0" destOrd="0" presId="urn:microsoft.com/office/officeart/2005/8/layout/vList5"/>
    <dgm:cxn modelId="{E131076C-66EA-4ACA-9940-97ADF3DCCC7D}" srcId="{FBE30FD8-9A18-4768-98EE-1E76B6DBEEA2}" destId="{C850107C-5EEB-4D8A-AF11-2591A51EAD31}" srcOrd="0" destOrd="0" parTransId="{6B73F72F-FE49-4F37-A401-BBAAFD08119A}" sibTransId="{66A5F5ED-A19F-4D17-87BE-90080F9F42ED}"/>
    <dgm:cxn modelId="{A2757855-63AE-4F1A-BFE5-26A4751A0E49}" srcId="{32C3DFAA-BF83-4468-841B-DF2668024FB0}" destId="{6B837B3B-387C-4AA5-8DB5-EA39B3FFBF73}" srcOrd="0" destOrd="0" parTransId="{C74DAF42-2C69-47FE-A49A-4F7153A7DAA9}" sibTransId="{1C20D7C7-E45D-4301-9638-0C36F182FA18}"/>
    <dgm:cxn modelId="{F6556576-F231-40A1-A27C-F3673538CD07}" type="presOf" srcId="{4F9C86D3-FF6F-4213-B9FF-EE684F89CE6D}" destId="{9F547EC1-AE90-432F-A589-B61F866C5772}" srcOrd="0" destOrd="0" presId="urn:microsoft.com/office/officeart/2005/8/layout/vList5"/>
    <dgm:cxn modelId="{DAD8E656-6694-4C22-8FCE-317720EBCA65}" type="presOf" srcId="{93560B62-B0EA-46A0-B052-3DDFE6F5A2E5}" destId="{5C594AEA-8AE9-4072-86BD-2D09C2559FEB}" srcOrd="0" destOrd="0" presId="urn:microsoft.com/office/officeart/2005/8/layout/vList5"/>
    <dgm:cxn modelId="{34929A58-A7B5-45B9-BAAE-A4A2ED095E06}" type="presOf" srcId="{3821BD4E-2370-4AA1-BE0E-586C0F5C22DF}" destId="{E854EACD-4BB4-4414-AD00-A74BC9645CF9}" srcOrd="0" destOrd="0" presId="urn:microsoft.com/office/officeart/2005/8/layout/vList5"/>
    <dgm:cxn modelId="{1AA62B8A-342C-4454-AB66-D69C16E12C40}" type="presOf" srcId="{F3B6020D-3CFC-4681-A16D-2940664A47B1}" destId="{274A54F3-1C33-4171-8E19-A015556D8246}" srcOrd="0" destOrd="0" presId="urn:microsoft.com/office/officeart/2005/8/layout/vList5"/>
    <dgm:cxn modelId="{EB859B93-6CE5-45C7-AF5E-3E15FC608539}" type="presOf" srcId="{1C0EE919-F918-459F-A2A3-9426D856767A}" destId="{FDFBE8B9-AA54-473C-B3A5-3DC117017E97}" srcOrd="0" destOrd="0" presId="urn:microsoft.com/office/officeart/2005/8/layout/vList5"/>
    <dgm:cxn modelId="{3EC8A796-E46C-4B0C-8762-B1BEAC34CC35}" srcId="{3821BD4E-2370-4AA1-BE0E-586C0F5C22DF}" destId="{FE250FBE-4897-41A9-A5D1-6EFCACC5CF43}" srcOrd="1" destOrd="0" parTransId="{C40C46C9-7D50-46C4-8DF3-7FFD41CBF2EE}" sibTransId="{207F8C3A-1FAC-473B-8524-C83378CBA183}"/>
    <dgm:cxn modelId="{7649529A-C8F0-48C7-A82F-02C66638E036}" srcId="{9A43A039-7CED-4665-9E2F-1D69B16647E7}" destId="{93560B62-B0EA-46A0-B052-3DDFE6F5A2E5}" srcOrd="0" destOrd="0" parTransId="{24922921-BBFD-42FB-8E72-AC554B977EF8}" sibTransId="{E3C59B8D-3FA4-46D3-84F0-4EE4CF15C71C}"/>
    <dgm:cxn modelId="{1EA7569F-1B5D-41E0-84B7-7603EE92BF16}" type="presOf" srcId="{77D945F6-9180-465A-A817-E777FB5F094C}" destId="{01061303-358A-46C4-8520-C806C0FC7D1C}" srcOrd="0" destOrd="0" presId="urn:microsoft.com/office/officeart/2005/8/layout/vList5"/>
    <dgm:cxn modelId="{FAB8F7A3-05DD-4832-8CD7-CF191B063AC6}" srcId="{3821BD4E-2370-4AA1-BE0E-586C0F5C22DF}" destId="{4DEDB067-EDF7-4975-A26B-246C3981CECA}" srcOrd="5" destOrd="0" parTransId="{189CA38B-CA74-4307-96D8-EB3781F907E7}" sibTransId="{D91A43E4-1972-4724-A80A-4E8ABD195B4D}"/>
    <dgm:cxn modelId="{571F23B8-D113-4327-80AA-E9A1BD149DB6}" type="presOf" srcId="{32C3DFAA-BF83-4468-841B-DF2668024FB0}" destId="{A7921BEC-5379-49FF-9BBA-ABC670B2284E}" srcOrd="0" destOrd="0" presId="urn:microsoft.com/office/officeart/2005/8/layout/vList5"/>
    <dgm:cxn modelId="{671F16C0-EE29-4C53-A6A5-35314509E26F}" srcId="{3821BD4E-2370-4AA1-BE0E-586C0F5C22DF}" destId="{32C3DFAA-BF83-4468-841B-DF2668024FB0}" srcOrd="0" destOrd="0" parTransId="{51FA8A28-4ABA-4D5E-9124-751873711D73}" sibTransId="{5F7DA9E8-6835-4EE0-A124-771ED5D32C15}"/>
    <dgm:cxn modelId="{F851DEC0-0EDC-4266-9FE3-CCA81BCC18E2}" type="presOf" srcId="{FD11CDE5-D87C-4501-97C4-E23E6C1E260F}" destId="{DAF179F0-7436-41F9-A575-5775A5B8FB2E}" srcOrd="0" destOrd="0" presId="urn:microsoft.com/office/officeart/2005/8/layout/vList5"/>
    <dgm:cxn modelId="{83EF94C3-7F0D-429F-A3F5-88418C941254}" srcId="{DA4E7C73-4FCA-4904-9E6B-A31CEB42AD9D}" destId="{A41CDF6F-0388-43B6-9266-7997A2ABC23C}" srcOrd="0" destOrd="0" parTransId="{13555962-DFB5-4545-A81E-3815F9CD276E}" sibTransId="{E6DBE24E-7774-45A7-9E5C-F4C9424CBD65}"/>
    <dgm:cxn modelId="{65509EC5-EF61-4684-B16E-5EC93B97999A}" type="presOf" srcId="{06EAE839-B9EE-43E3-B8F3-D9AF6F7A3B63}" destId="{0327CD06-6D1A-46BC-B8E9-AB99B765CC55}" srcOrd="0" destOrd="0" presId="urn:microsoft.com/office/officeart/2005/8/layout/vList5"/>
    <dgm:cxn modelId="{DD298AD6-A0FB-43AA-A19E-44438C47C427}" srcId="{3821BD4E-2370-4AA1-BE0E-586C0F5C22DF}" destId="{F3B6020D-3CFC-4681-A16D-2940664A47B1}" srcOrd="4" destOrd="0" parTransId="{20134468-A3AA-4F53-95E2-845C903C4DDF}" sibTransId="{503DD9C9-D4C9-4F7E-876E-C03B026B5019}"/>
    <dgm:cxn modelId="{C492B1D7-8F08-4755-9138-CC97E2E6FD51}" srcId="{F3B6020D-3CFC-4681-A16D-2940664A47B1}" destId="{77D945F6-9180-465A-A817-E777FB5F094C}" srcOrd="0" destOrd="0" parTransId="{6B84A4A1-CE29-4C36-9708-16F962A718FB}" sibTransId="{2B449C2C-E61B-457D-98DC-45671CB36642}"/>
    <dgm:cxn modelId="{DD5963E1-D105-4EFE-B41A-D4B8EA498E26}" type="presOf" srcId="{FBE30FD8-9A18-4768-98EE-1E76B6DBEEA2}" destId="{71E2035F-7CB7-468F-AE3A-13E1A48677C4}" srcOrd="0" destOrd="0" presId="urn:microsoft.com/office/officeart/2005/8/layout/vList5"/>
    <dgm:cxn modelId="{0C267AE8-F42C-4BA3-9B0D-F9266B0E59F9}" srcId="{FE250FBE-4897-41A9-A5D1-6EFCACC5CF43}" destId="{1C0EE919-F918-459F-A2A3-9426D856767A}" srcOrd="0" destOrd="0" parTransId="{E989EDB2-A021-4224-86D0-1504D459A4F2}" sibTransId="{DCD1D0CB-6507-4057-A0BD-71D94CFDF6ED}"/>
    <dgm:cxn modelId="{4F1112EF-7976-483C-B71E-21D9BDD41E7D}" type="presOf" srcId="{6B837B3B-387C-4AA5-8DB5-EA39B3FFBF73}" destId="{E1934868-2697-46EE-BC03-486C5A917077}" srcOrd="0" destOrd="0" presId="urn:microsoft.com/office/officeart/2005/8/layout/vList5"/>
    <dgm:cxn modelId="{1BC89BF0-C858-4DE1-A8DE-14B20B94422E}" srcId="{4DEDB067-EDF7-4975-A26B-246C3981CECA}" destId="{FD11CDE5-D87C-4501-97C4-E23E6C1E260F}" srcOrd="0" destOrd="0" parTransId="{492DB8F2-24C4-4D53-8395-17697DB7A8B2}" sibTransId="{BB057B2B-488D-43AF-9B81-F41C7CDE2A9B}"/>
    <dgm:cxn modelId="{6C2A90FE-E99C-4F70-A155-6B6782423FE5}" type="presOf" srcId="{C850107C-5EEB-4D8A-AF11-2591A51EAD31}" destId="{0F0C948B-EA72-42FA-B05E-1BF90164E04C}" srcOrd="0" destOrd="0" presId="urn:microsoft.com/office/officeart/2005/8/layout/vList5"/>
    <dgm:cxn modelId="{3AE3BA07-6E53-4AB2-8A8F-0E6C4A9B0665}" type="presParOf" srcId="{E854EACD-4BB4-4414-AD00-A74BC9645CF9}" destId="{65DE24A4-C4BB-4A50-8097-E42B78568723}" srcOrd="0" destOrd="0" presId="urn:microsoft.com/office/officeart/2005/8/layout/vList5"/>
    <dgm:cxn modelId="{41234ADE-5D5D-45B9-955E-98475AB84A98}" type="presParOf" srcId="{65DE24A4-C4BB-4A50-8097-E42B78568723}" destId="{A7921BEC-5379-49FF-9BBA-ABC670B2284E}" srcOrd="0" destOrd="0" presId="urn:microsoft.com/office/officeart/2005/8/layout/vList5"/>
    <dgm:cxn modelId="{42D68D64-FF1E-4EF9-BC21-6291443A0EB0}" type="presParOf" srcId="{65DE24A4-C4BB-4A50-8097-E42B78568723}" destId="{E1934868-2697-46EE-BC03-486C5A917077}" srcOrd="1" destOrd="0" presId="urn:microsoft.com/office/officeart/2005/8/layout/vList5"/>
    <dgm:cxn modelId="{3D3A8BC8-45B4-4EFD-803B-D791A663200D}" type="presParOf" srcId="{E854EACD-4BB4-4414-AD00-A74BC9645CF9}" destId="{0C3C63CE-80AD-4537-9CC8-DFE741EE92B0}" srcOrd="1" destOrd="0" presId="urn:microsoft.com/office/officeart/2005/8/layout/vList5"/>
    <dgm:cxn modelId="{C5CAFF6F-00BB-4E01-ACAE-0A47A96F7CB0}" type="presParOf" srcId="{E854EACD-4BB4-4414-AD00-A74BC9645CF9}" destId="{CB6BB710-9339-4D7C-A383-2CA30D04063B}" srcOrd="2" destOrd="0" presId="urn:microsoft.com/office/officeart/2005/8/layout/vList5"/>
    <dgm:cxn modelId="{6B07F93D-D614-4570-8312-CF891B8868E2}" type="presParOf" srcId="{CB6BB710-9339-4D7C-A383-2CA30D04063B}" destId="{36D37BF1-4D54-4A8A-8F32-CF578AB17F29}" srcOrd="0" destOrd="0" presId="urn:microsoft.com/office/officeart/2005/8/layout/vList5"/>
    <dgm:cxn modelId="{39118C37-8261-4915-BEB9-EF83985EBA1A}" type="presParOf" srcId="{CB6BB710-9339-4D7C-A383-2CA30D04063B}" destId="{FDFBE8B9-AA54-473C-B3A5-3DC117017E97}" srcOrd="1" destOrd="0" presId="urn:microsoft.com/office/officeart/2005/8/layout/vList5"/>
    <dgm:cxn modelId="{9ABF8D1E-859D-4BCC-923E-0FF7A12919F9}" type="presParOf" srcId="{E854EACD-4BB4-4414-AD00-A74BC9645CF9}" destId="{B8A1F9CE-9C5C-4FC6-8750-0BC2B8809977}" srcOrd="3" destOrd="0" presId="urn:microsoft.com/office/officeart/2005/8/layout/vList5"/>
    <dgm:cxn modelId="{0F01C034-7374-436D-A8CB-9C99EB9B51AA}" type="presParOf" srcId="{E854EACD-4BB4-4414-AD00-A74BC9645CF9}" destId="{073EF376-1DA2-45F2-82F3-52F544379EC6}" srcOrd="4" destOrd="0" presId="urn:microsoft.com/office/officeart/2005/8/layout/vList5"/>
    <dgm:cxn modelId="{FD4F9066-463A-43DE-8C74-163BCB00E56B}" type="presParOf" srcId="{073EF376-1DA2-45F2-82F3-52F544379EC6}" destId="{71E2035F-7CB7-468F-AE3A-13E1A48677C4}" srcOrd="0" destOrd="0" presId="urn:microsoft.com/office/officeart/2005/8/layout/vList5"/>
    <dgm:cxn modelId="{E4BEA8B4-C63B-4E80-BFA4-FDF19EB38210}" type="presParOf" srcId="{073EF376-1DA2-45F2-82F3-52F544379EC6}" destId="{0F0C948B-EA72-42FA-B05E-1BF90164E04C}" srcOrd="1" destOrd="0" presId="urn:microsoft.com/office/officeart/2005/8/layout/vList5"/>
    <dgm:cxn modelId="{937DF7F1-2030-40F1-89C4-1A95E3737731}" type="presParOf" srcId="{E854EACD-4BB4-4414-AD00-A74BC9645CF9}" destId="{ECB415B2-A346-4F34-9CF8-5735F6848306}" srcOrd="5" destOrd="0" presId="urn:microsoft.com/office/officeart/2005/8/layout/vList5"/>
    <dgm:cxn modelId="{5D66E977-FA14-430B-9780-D0E77BA956FB}" type="presParOf" srcId="{E854EACD-4BB4-4414-AD00-A74BC9645CF9}" destId="{A3F84A5E-55BA-4BC9-AA28-5F015F0FDECD}" srcOrd="6" destOrd="0" presId="urn:microsoft.com/office/officeart/2005/8/layout/vList5"/>
    <dgm:cxn modelId="{5EB626FB-BC6F-41DC-BBD9-FDD67868AF21}" type="presParOf" srcId="{A3F84A5E-55BA-4BC9-AA28-5F015F0FDECD}" destId="{A02AC58E-9F54-4CEB-BB0F-CAF695B74B08}" srcOrd="0" destOrd="0" presId="urn:microsoft.com/office/officeart/2005/8/layout/vList5"/>
    <dgm:cxn modelId="{3042DF12-A4D4-4820-BD11-E79D19C9DD9E}" type="presParOf" srcId="{A3F84A5E-55BA-4BC9-AA28-5F015F0FDECD}" destId="{5C594AEA-8AE9-4072-86BD-2D09C2559FEB}" srcOrd="1" destOrd="0" presId="urn:microsoft.com/office/officeart/2005/8/layout/vList5"/>
    <dgm:cxn modelId="{AA0CCA1C-F920-4F8E-B1C4-5041E0336859}" type="presParOf" srcId="{E854EACD-4BB4-4414-AD00-A74BC9645CF9}" destId="{54494294-B6AA-49A1-9DCE-C384DA8D6106}" srcOrd="7" destOrd="0" presId="urn:microsoft.com/office/officeart/2005/8/layout/vList5"/>
    <dgm:cxn modelId="{2C40AFEF-8DAF-42CB-95D5-F0EA4FF7701F}" type="presParOf" srcId="{E854EACD-4BB4-4414-AD00-A74BC9645CF9}" destId="{6E6A290F-0DBF-4254-BAB4-F919292E9ED6}" srcOrd="8" destOrd="0" presId="urn:microsoft.com/office/officeart/2005/8/layout/vList5"/>
    <dgm:cxn modelId="{D88A4D31-6F2F-4B04-B77A-D3F75B9DC81D}" type="presParOf" srcId="{6E6A290F-0DBF-4254-BAB4-F919292E9ED6}" destId="{274A54F3-1C33-4171-8E19-A015556D8246}" srcOrd="0" destOrd="0" presId="urn:microsoft.com/office/officeart/2005/8/layout/vList5"/>
    <dgm:cxn modelId="{BC021311-EFE6-40B4-83DB-32AA4A44A319}" type="presParOf" srcId="{6E6A290F-0DBF-4254-BAB4-F919292E9ED6}" destId="{01061303-358A-46C4-8520-C806C0FC7D1C}" srcOrd="1" destOrd="0" presId="urn:microsoft.com/office/officeart/2005/8/layout/vList5"/>
    <dgm:cxn modelId="{8B80CC75-19DA-4392-A3AE-34513D4AEDA3}" type="presParOf" srcId="{E854EACD-4BB4-4414-AD00-A74BC9645CF9}" destId="{E1C63FDB-D68E-4AB2-82C0-F23D0CA88165}" srcOrd="9" destOrd="0" presId="urn:microsoft.com/office/officeart/2005/8/layout/vList5"/>
    <dgm:cxn modelId="{E3C3E17C-309B-4E04-B642-A1CCECB933C4}" type="presParOf" srcId="{E854EACD-4BB4-4414-AD00-A74BC9645CF9}" destId="{920754DB-62A0-4026-BBC7-6F560CC40822}" srcOrd="10" destOrd="0" presId="urn:microsoft.com/office/officeart/2005/8/layout/vList5"/>
    <dgm:cxn modelId="{C0CF57E7-DBB2-453A-B71A-69417DC4FD7D}" type="presParOf" srcId="{920754DB-62A0-4026-BBC7-6F560CC40822}" destId="{A254E331-D624-4D1B-8C64-4FB16D818FE1}" srcOrd="0" destOrd="0" presId="urn:microsoft.com/office/officeart/2005/8/layout/vList5"/>
    <dgm:cxn modelId="{F72FD3C8-867D-4660-BF50-7BB606982B3D}" type="presParOf" srcId="{920754DB-62A0-4026-BBC7-6F560CC40822}" destId="{DAF179F0-7436-41F9-A575-5775A5B8FB2E}" srcOrd="1" destOrd="0" presId="urn:microsoft.com/office/officeart/2005/8/layout/vList5"/>
    <dgm:cxn modelId="{952C08A3-A0CE-4194-966C-2C90E92F519E}" type="presParOf" srcId="{E854EACD-4BB4-4414-AD00-A74BC9645CF9}" destId="{41A14100-8DD6-473C-8C3B-429BF6F968D1}" srcOrd="11" destOrd="0" presId="urn:microsoft.com/office/officeart/2005/8/layout/vList5"/>
    <dgm:cxn modelId="{DCFCB5F9-FB3B-415C-B9BD-5F23230C0B5A}" type="presParOf" srcId="{E854EACD-4BB4-4414-AD00-A74BC9645CF9}" destId="{BE35A8C3-4361-4518-8D7E-4ABB6B491ABF}" srcOrd="12" destOrd="0" presId="urn:microsoft.com/office/officeart/2005/8/layout/vList5"/>
    <dgm:cxn modelId="{5E42940A-76E5-47C8-AC2F-A0092BA20972}" type="presParOf" srcId="{BE35A8C3-4361-4518-8D7E-4ABB6B491ABF}" destId="{21181DEA-D4ED-462B-8125-B1012090E9DD}" srcOrd="0" destOrd="0" presId="urn:microsoft.com/office/officeart/2005/8/layout/vList5"/>
    <dgm:cxn modelId="{9300820E-A657-46C6-AF5D-1D1EA3477689}" type="presParOf" srcId="{BE35A8C3-4361-4518-8D7E-4ABB6B491ABF}" destId="{91883B5D-4840-4724-BF47-CD44117BA467}" srcOrd="1" destOrd="0" presId="urn:microsoft.com/office/officeart/2005/8/layout/vList5"/>
    <dgm:cxn modelId="{779DEB91-D5CC-4F21-956A-2B9B7FFD7DB9}" type="presParOf" srcId="{E854EACD-4BB4-4414-AD00-A74BC9645CF9}" destId="{A260DF87-CA3D-4DF7-B431-DEB08E5F8090}" srcOrd="13" destOrd="0" presId="urn:microsoft.com/office/officeart/2005/8/layout/vList5"/>
    <dgm:cxn modelId="{77F1CD6A-D723-4528-918D-4880ACBF6F52}" type="presParOf" srcId="{E854EACD-4BB4-4414-AD00-A74BC9645CF9}" destId="{CAD543D9-4A80-4FDC-9108-C1A08006477A}" srcOrd="14" destOrd="0" presId="urn:microsoft.com/office/officeart/2005/8/layout/vList5"/>
    <dgm:cxn modelId="{8D94E63B-F524-49F8-BAB6-EA415D2D5DCF}" type="presParOf" srcId="{CAD543D9-4A80-4FDC-9108-C1A08006477A}" destId="{0327CD06-6D1A-46BC-B8E9-AB99B765CC55}" srcOrd="0" destOrd="0" presId="urn:microsoft.com/office/officeart/2005/8/layout/vList5"/>
    <dgm:cxn modelId="{A094FA17-D80E-4370-8BDA-83B80001D765}" type="presParOf" srcId="{CAD543D9-4A80-4FDC-9108-C1A08006477A}" destId="{9F547EC1-AE90-432F-A589-B61F866C57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E134D-4C33-4D2C-9D69-CA850C0F0F92}">
      <dsp:nvSpPr>
        <dsp:cNvPr id="0" name=""/>
        <dsp:cNvSpPr/>
      </dsp:nvSpPr>
      <dsp:spPr>
        <a:xfrm>
          <a:off x="3115814" y="-43022"/>
          <a:ext cx="5116309" cy="5116309"/>
        </a:xfrm>
        <a:prstGeom prst="circularArrow">
          <a:avLst>
            <a:gd name="adj1" fmla="val 5544"/>
            <a:gd name="adj2" fmla="val 330680"/>
            <a:gd name="adj3" fmla="val 14620528"/>
            <a:gd name="adj4" fmla="val 1689053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636F3-614C-4F95-A0A6-3ED8A4155A3D}">
      <dsp:nvSpPr>
        <dsp:cNvPr id="0" name=""/>
        <dsp:cNvSpPr/>
      </dsp:nvSpPr>
      <dsp:spPr>
        <a:xfrm>
          <a:off x="4937017" y="598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Ingestion</a:t>
          </a:r>
          <a:endParaRPr lang="he-IL" sz="1500" kern="1200"/>
        </a:p>
      </dsp:txBody>
      <dsp:txXfrm>
        <a:off x="4972992" y="36573"/>
        <a:ext cx="1401952" cy="665001"/>
      </dsp:txXfrm>
    </dsp:sp>
    <dsp:sp modelId="{0B1BA5F8-7529-4E1F-8511-29AF619D0CEF}">
      <dsp:nvSpPr>
        <dsp:cNvPr id="0" name=""/>
        <dsp:cNvSpPr/>
      </dsp:nvSpPr>
      <dsp:spPr>
        <a:xfrm>
          <a:off x="6479779" y="639630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Validation</a:t>
          </a:r>
          <a:endParaRPr lang="he-IL" sz="1500" kern="1200"/>
        </a:p>
      </dsp:txBody>
      <dsp:txXfrm>
        <a:off x="6515754" y="675605"/>
        <a:ext cx="1401952" cy="665001"/>
      </dsp:txXfrm>
    </dsp:sp>
    <dsp:sp modelId="{47EE4F48-5DD3-43EE-871F-9182A99BB7C6}">
      <dsp:nvSpPr>
        <dsp:cNvPr id="0" name=""/>
        <dsp:cNvSpPr/>
      </dsp:nvSpPr>
      <dsp:spPr>
        <a:xfrm>
          <a:off x="7118812" y="2182392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Preprocessing</a:t>
          </a:r>
          <a:endParaRPr lang="he-IL" sz="1500" kern="1200"/>
        </a:p>
      </dsp:txBody>
      <dsp:txXfrm>
        <a:off x="7154787" y="2218367"/>
        <a:ext cx="1401952" cy="665001"/>
      </dsp:txXfrm>
    </dsp:sp>
    <dsp:sp modelId="{42636164-2649-4868-B89C-87CAE24892BA}">
      <dsp:nvSpPr>
        <dsp:cNvPr id="0" name=""/>
        <dsp:cNvSpPr/>
      </dsp:nvSpPr>
      <dsp:spPr>
        <a:xfrm>
          <a:off x="6479779" y="3725154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Feature Engineering</a:t>
          </a:r>
          <a:endParaRPr lang="he-IL" sz="1500" kern="1200"/>
        </a:p>
      </dsp:txBody>
      <dsp:txXfrm>
        <a:off x="6515754" y="3761129"/>
        <a:ext cx="1401952" cy="665001"/>
      </dsp:txXfrm>
    </dsp:sp>
    <dsp:sp modelId="{C76BCF1C-CAE9-4DBA-AE7A-7424F3C33BCE}">
      <dsp:nvSpPr>
        <dsp:cNvPr id="0" name=""/>
        <dsp:cNvSpPr/>
      </dsp:nvSpPr>
      <dsp:spPr>
        <a:xfrm>
          <a:off x="4937017" y="4364187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Model Training</a:t>
          </a:r>
          <a:endParaRPr lang="he-IL" sz="1500" kern="1200"/>
        </a:p>
      </dsp:txBody>
      <dsp:txXfrm>
        <a:off x="4972992" y="4400162"/>
        <a:ext cx="1401952" cy="665001"/>
      </dsp:txXfrm>
    </dsp:sp>
    <dsp:sp modelId="{01354629-B1F0-4388-BCCE-AC637A762694}">
      <dsp:nvSpPr>
        <dsp:cNvPr id="0" name=""/>
        <dsp:cNvSpPr/>
      </dsp:nvSpPr>
      <dsp:spPr>
        <a:xfrm>
          <a:off x="3394255" y="3725154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Model Evaluation</a:t>
          </a:r>
          <a:endParaRPr lang="he-IL" sz="1500" kern="1200"/>
        </a:p>
      </dsp:txBody>
      <dsp:txXfrm>
        <a:off x="3430230" y="3761129"/>
        <a:ext cx="1401952" cy="665001"/>
      </dsp:txXfrm>
    </dsp:sp>
    <dsp:sp modelId="{E70AD5AB-92F1-4729-9B65-99E9D399F394}">
      <dsp:nvSpPr>
        <dsp:cNvPr id="0" name=""/>
        <dsp:cNvSpPr/>
      </dsp:nvSpPr>
      <dsp:spPr>
        <a:xfrm>
          <a:off x="2755223" y="2182392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Model Deployment</a:t>
          </a:r>
          <a:endParaRPr lang="he-IL" sz="1500" kern="1200"/>
        </a:p>
      </dsp:txBody>
      <dsp:txXfrm>
        <a:off x="2791198" y="2218367"/>
        <a:ext cx="1401952" cy="665001"/>
      </dsp:txXfrm>
    </dsp:sp>
    <dsp:sp modelId="{AC0FD209-B969-47BD-A247-6DCDE599B4D0}">
      <dsp:nvSpPr>
        <dsp:cNvPr id="0" name=""/>
        <dsp:cNvSpPr/>
      </dsp:nvSpPr>
      <dsp:spPr>
        <a:xfrm>
          <a:off x="3394255" y="639630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Monitoring and Maintenance</a:t>
          </a:r>
          <a:endParaRPr lang="he-IL" sz="1500" kern="1200"/>
        </a:p>
      </dsp:txBody>
      <dsp:txXfrm>
        <a:off x="3430230" y="675605"/>
        <a:ext cx="1401952" cy="665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34868-2697-46EE-BC03-486C5A917077}">
      <dsp:nvSpPr>
        <dsp:cNvPr id="0" name=""/>
        <dsp:cNvSpPr/>
      </dsp:nvSpPr>
      <dsp:spPr>
        <a:xfrm rot="5400000">
          <a:off x="6942177" y="-3104280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src/data_ingestion/data_loader.py</a:t>
          </a:r>
          <a:endParaRPr lang="he-IL" sz="2100" kern="1200"/>
        </a:p>
      </dsp:txBody>
      <dsp:txXfrm rot="-5400000">
        <a:off x="3785616" y="72630"/>
        <a:ext cx="6709635" cy="376163"/>
      </dsp:txXfrm>
    </dsp:sp>
    <dsp:sp modelId="{A7921BEC-5379-49FF-9BBA-ABC670B2284E}">
      <dsp:nvSpPr>
        <dsp:cNvPr id="0" name=""/>
        <dsp:cNvSpPr/>
      </dsp:nvSpPr>
      <dsp:spPr>
        <a:xfrm>
          <a:off x="0" y="172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Data Ingestion:</a:t>
          </a:r>
          <a:endParaRPr lang="he-IL" sz="2600" kern="1200"/>
        </a:p>
      </dsp:txBody>
      <dsp:txXfrm>
        <a:off x="25437" y="25609"/>
        <a:ext cx="3734742" cy="470202"/>
      </dsp:txXfrm>
    </dsp:sp>
    <dsp:sp modelId="{FDFBE8B9-AA54-473C-B3A5-3DC117017E97}">
      <dsp:nvSpPr>
        <dsp:cNvPr id="0" name=""/>
        <dsp:cNvSpPr/>
      </dsp:nvSpPr>
      <dsp:spPr>
        <a:xfrm rot="5400000">
          <a:off x="6942177" y="-2557150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src/data_ingestion/data_validator.py</a:t>
          </a:r>
          <a:endParaRPr lang="he-IL" sz="2100" kern="1200"/>
        </a:p>
      </dsp:txBody>
      <dsp:txXfrm rot="-5400000">
        <a:off x="3785616" y="619760"/>
        <a:ext cx="6709635" cy="376163"/>
      </dsp:txXfrm>
    </dsp:sp>
    <dsp:sp modelId="{36D37BF1-4D54-4A8A-8F32-CF578AB17F29}">
      <dsp:nvSpPr>
        <dsp:cNvPr id="0" name=""/>
        <dsp:cNvSpPr/>
      </dsp:nvSpPr>
      <dsp:spPr>
        <a:xfrm>
          <a:off x="0" y="547303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Data Validation:</a:t>
          </a:r>
          <a:endParaRPr lang="he-IL" sz="2600" kern="1200"/>
        </a:p>
      </dsp:txBody>
      <dsp:txXfrm>
        <a:off x="25437" y="572740"/>
        <a:ext cx="3734742" cy="470202"/>
      </dsp:txXfrm>
    </dsp:sp>
    <dsp:sp modelId="{0F0C948B-EA72-42FA-B05E-1BF90164E04C}">
      <dsp:nvSpPr>
        <dsp:cNvPr id="0" name=""/>
        <dsp:cNvSpPr/>
      </dsp:nvSpPr>
      <dsp:spPr>
        <a:xfrm rot="5400000">
          <a:off x="6942177" y="-2010019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src/data_preprocessing/data_cleaner.py</a:t>
          </a:r>
          <a:endParaRPr lang="he-IL" sz="2100" kern="1200"/>
        </a:p>
      </dsp:txBody>
      <dsp:txXfrm rot="-5400000">
        <a:off x="3785616" y="1166891"/>
        <a:ext cx="6709635" cy="376163"/>
      </dsp:txXfrm>
    </dsp:sp>
    <dsp:sp modelId="{71E2035F-7CB7-468F-AE3A-13E1A48677C4}">
      <dsp:nvSpPr>
        <dsp:cNvPr id="0" name=""/>
        <dsp:cNvSpPr/>
      </dsp:nvSpPr>
      <dsp:spPr>
        <a:xfrm>
          <a:off x="0" y="1094434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Data Preprocessing:</a:t>
          </a:r>
          <a:endParaRPr lang="he-IL" sz="2600" kern="1200"/>
        </a:p>
      </dsp:txBody>
      <dsp:txXfrm>
        <a:off x="25437" y="1119871"/>
        <a:ext cx="3734742" cy="470202"/>
      </dsp:txXfrm>
    </dsp:sp>
    <dsp:sp modelId="{5C594AEA-8AE9-4072-86BD-2D09C2559FEB}">
      <dsp:nvSpPr>
        <dsp:cNvPr id="0" name=""/>
        <dsp:cNvSpPr/>
      </dsp:nvSpPr>
      <dsp:spPr>
        <a:xfrm rot="5400000">
          <a:off x="6942177" y="-1462888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src/data_preprocessing/feature_engineer.py</a:t>
          </a:r>
          <a:endParaRPr lang="he-IL" sz="2100" kern="1200"/>
        </a:p>
      </dsp:txBody>
      <dsp:txXfrm rot="-5400000">
        <a:off x="3785616" y="1714022"/>
        <a:ext cx="6709635" cy="376163"/>
      </dsp:txXfrm>
    </dsp:sp>
    <dsp:sp modelId="{A02AC58E-9F54-4CEB-BB0F-CAF695B74B08}">
      <dsp:nvSpPr>
        <dsp:cNvPr id="0" name=""/>
        <dsp:cNvSpPr/>
      </dsp:nvSpPr>
      <dsp:spPr>
        <a:xfrm>
          <a:off x="0" y="1641565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Feature Engineering:</a:t>
          </a:r>
          <a:endParaRPr lang="he-IL" sz="2600" kern="1200"/>
        </a:p>
      </dsp:txBody>
      <dsp:txXfrm>
        <a:off x="25437" y="1667002"/>
        <a:ext cx="3734742" cy="470202"/>
      </dsp:txXfrm>
    </dsp:sp>
    <dsp:sp modelId="{01061303-358A-46C4-8520-C806C0FC7D1C}">
      <dsp:nvSpPr>
        <dsp:cNvPr id="0" name=""/>
        <dsp:cNvSpPr/>
      </dsp:nvSpPr>
      <dsp:spPr>
        <a:xfrm rot="5400000">
          <a:off x="6942177" y="-915757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src/training/trainer.py</a:t>
          </a:r>
          <a:endParaRPr lang="he-IL" sz="2100" kern="1200"/>
        </a:p>
      </dsp:txBody>
      <dsp:txXfrm rot="-5400000">
        <a:off x="3785616" y="2261153"/>
        <a:ext cx="6709635" cy="376163"/>
      </dsp:txXfrm>
    </dsp:sp>
    <dsp:sp modelId="{274A54F3-1C33-4171-8E19-A015556D8246}">
      <dsp:nvSpPr>
        <dsp:cNvPr id="0" name=""/>
        <dsp:cNvSpPr/>
      </dsp:nvSpPr>
      <dsp:spPr>
        <a:xfrm>
          <a:off x="0" y="2188695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Model Training:</a:t>
          </a:r>
          <a:endParaRPr lang="he-IL" sz="2600" kern="1200"/>
        </a:p>
      </dsp:txBody>
      <dsp:txXfrm>
        <a:off x="25437" y="2214132"/>
        <a:ext cx="3734742" cy="470202"/>
      </dsp:txXfrm>
    </dsp:sp>
    <dsp:sp modelId="{DAF179F0-7436-41F9-A575-5775A5B8FB2E}">
      <dsp:nvSpPr>
        <dsp:cNvPr id="0" name=""/>
        <dsp:cNvSpPr/>
      </dsp:nvSpPr>
      <dsp:spPr>
        <a:xfrm rot="5400000">
          <a:off x="6942177" y="-368626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src/evaluation/evaluator.py</a:t>
          </a:r>
          <a:endParaRPr lang="he-IL" sz="2100" kern="1200"/>
        </a:p>
      </dsp:txBody>
      <dsp:txXfrm rot="-5400000">
        <a:off x="3785616" y="2808284"/>
        <a:ext cx="6709635" cy="376163"/>
      </dsp:txXfrm>
    </dsp:sp>
    <dsp:sp modelId="{A254E331-D624-4D1B-8C64-4FB16D818FE1}">
      <dsp:nvSpPr>
        <dsp:cNvPr id="0" name=""/>
        <dsp:cNvSpPr/>
      </dsp:nvSpPr>
      <dsp:spPr>
        <a:xfrm>
          <a:off x="0" y="2735826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Model Evaluation:</a:t>
          </a:r>
          <a:endParaRPr lang="he-IL" sz="2600" kern="1200"/>
        </a:p>
      </dsp:txBody>
      <dsp:txXfrm>
        <a:off x="25437" y="2761263"/>
        <a:ext cx="3734742" cy="470202"/>
      </dsp:txXfrm>
    </dsp:sp>
    <dsp:sp modelId="{91883B5D-4840-4724-BF47-CD44117BA467}">
      <dsp:nvSpPr>
        <dsp:cNvPr id="0" name=""/>
        <dsp:cNvSpPr/>
      </dsp:nvSpPr>
      <dsp:spPr>
        <a:xfrm rot="5400000">
          <a:off x="6942177" y="178504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scripts/shell_scripts/production.sh</a:t>
          </a:r>
          <a:endParaRPr lang="he-IL" sz="2100" kern="1200"/>
        </a:p>
      </dsp:txBody>
      <dsp:txXfrm rot="-5400000">
        <a:off x="3785616" y="3355415"/>
        <a:ext cx="6709635" cy="376163"/>
      </dsp:txXfrm>
    </dsp:sp>
    <dsp:sp modelId="{21181DEA-D4ED-462B-8125-B1012090E9DD}">
      <dsp:nvSpPr>
        <dsp:cNvPr id="0" name=""/>
        <dsp:cNvSpPr/>
      </dsp:nvSpPr>
      <dsp:spPr>
        <a:xfrm>
          <a:off x="0" y="3282957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Model Deployment:</a:t>
          </a:r>
          <a:endParaRPr lang="he-IL" sz="2600" kern="1200"/>
        </a:p>
      </dsp:txBody>
      <dsp:txXfrm>
        <a:off x="25437" y="3308394"/>
        <a:ext cx="3734742" cy="470202"/>
      </dsp:txXfrm>
    </dsp:sp>
    <dsp:sp modelId="{9F547EC1-AE90-432F-A589-B61F866C5772}">
      <dsp:nvSpPr>
        <dsp:cNvPr id="0" name=""/>
        <dsp:cNvSpPr/>
      </dsp:nvSpPr>
      <dsp:spPr>
        <a:xfrm rot="5400000">
          <a:off x="6942177" y="725634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tracking/ and training_logs/</a:t>
          </a:r>
          <a:endParaRPr lang="he-IL" sz="2100" kern="1200"/>
        </a:p>
      </dsp:txBody>
      <dsp:txXfrm rot="-5400000">
        <a:off x="3785616" y="3902545"/>
        <a:ext cx="6709635" cy="376163"/>
      </dsp:txXfrm>
    </dsp:sp>
    <dsp:sp modelId="{0327CD06-6D1A-46BC-B8E9-AB99B765CC55}">
      <dsp:nvSpPr>
        <dsp:cNvPr id="0" name=""/>
        <dsp:cNvSpPr/>
      </dsp:nvSpPr>
      <dsp:spPr>
        <a:xfrm>
          <a:off x="0" y="3830088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Monitoring:</a:t>
          </a:r>
          <a:endParaRPr lang="he-IL" sz="2600" kern="1200"/>
        </a:p>
      </dsp:txBody>
      <dsp:txXfrm>
        <a:off x="25437" y="3855525"/>
        <a:ext cx="3734742" cy="470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657F-04DE-48DF-89FB-3E45B3EE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97C0C-9638-4F02-806A-31D8184E6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FD27-FB35-4926-BE36-99E1A2AC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455-2335-424F-80A0-1A12CAFE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3A37-FE87-45DA-91CC-B9FB3F57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237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9D31-047D-4CD0-A3B1-08C07AF0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C200-5134-47B6-80C3-AE6BF2BE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775B-CEAB-49DC-97A4-33024740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6C9A-E4B5-4209-BE84-20B40473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4D9C-7E4A-409D-9152-F8AC8BD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630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96C57-C88D-4226-AE90-575E38338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DCEA4-5CEB-40D5-85A3-F62CC780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0FF8-DD54-49AC-B5D8-5027F57B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6271-F273-4FB4-95CE-1451CCD5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1EB1A-4379-4434-A3F6-AACE3F68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54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A2D3-67DE-4F47-ACB1-0BA7CB93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F0F0-A0AF-492A-90F2-97C32A95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2DE2-4922-4AC8-A38F-A7A1E32C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38DD-71F6-4E24-B48A-15E1E21E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F310-EBB3-4C59-A6FC-FF9CF4A5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669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3282-C590-4BC8-BC42-FB20A0AC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848DF-C3E7-4505-A056-C2532E6F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E835-125C-4373-AEFC-0F223322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360F-8350-42E4-8AA6-A38FA5EC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7DA1-7CE4-4EB5-8466-95608EBE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0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9355-3E05-47A4-9AED-D4DBB2ED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29A4-D522-41CA-A612-63539E084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B87BB-F1D7-4468-8F09-95620153E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7C07-C929-4C72-96A0-12383BDF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3D261-E611-4EAA-A5E6-11AE1EA9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A88C6-E483-493E-8492-E6A3A65F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135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8D06-B61D-484A-AA3D-1BDC0034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64B5D-5352-4EF0-99A7-DCD50DDD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D7940-EC38-43F9-8ACB-6AEEC4A6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43DA-D058-4DB7-BF01-866E3BC65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7A53-8AA1-424F-8462-FA7A64978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6552B-CD54-4A20-A0E3-D6844CCD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819A2-3D86-417C-9032-48B8AB38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9D2BF-2DAF-43AE-8C80-B0AB00B9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507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E22-DEF8-4D9D-85F2-9CFFB94D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D4F22-0013-42F9-8AC1-09D33B18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AB7AC-10F7-40FC-81A2-78FA2224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23A54-5D9B-4DB1-88C5-1781C9A5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219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AF3A8-79CA-4EF3-AF4C-27205327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D6C92-179C-484A-A599-1B26B98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E2A66-2A13-4992-A99C-373564C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767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B5C2-B602-45A8-92FC-94815C76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2547-37E8-448E-A55B-E80D9809A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59178-B9CA-4950-BCE6-1E73EEA9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20215-A6AB-4FE0-B9D0-69ECD51B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31D56-4B22-4FB3-B8F9-0183535D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25E9-5EE8-4993-8D81-943AFC3A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767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2834-5991-482E-BE53-AC18C03A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AC45D-83E9-4776-8B37-6661A2B0E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2175F-A6EA-46D3-9E1B-D5D35496D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98C6-2374-41E3-B791-62F59D4D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5EAF9-0ED0-4C6F-B000-EC84A6EA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6F0F8-8B04-44B3-8DED-FC2CD2BB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76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96119-F9C3-4374-B551-4EBCB40E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2045D-6168-4E15-9DFF-64B5EC03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D2BF-1723-45C0-B67D-310E4F0ED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E19E-5E24-41E9-BFBD-1A853385C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9001C-5A27-406A-A3FD-700456803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67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8592-60B8-4CD5-B3EB-46B3E3AF2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232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Building Reusable ML Pipeline Templates: A Generic Framework</a:t>
            </a:r>
            <a:b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6A266-8728-49D8-9B54-424C7357C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9832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Leveraging a Modular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MLOps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Template for Versatile Machine Learning Projects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491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44E1-8372-43E7-8F17-B005E089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Benefits of Using the Template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B7AC-EF88-4335-B262-422A65F4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Time Savings: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Jumpstart projects without building the pipeline from scratch.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Reduced Errors: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Standardized practices lower the risk of mistakes.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Ease of Maintenance: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Consistent structure simplifies updates and debugging.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Enhanced Collaboration: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Team members can navigate and contribute more effectively.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54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5523-2337-43B0-9334-56E1EA60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Questions?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2606-393D-4A69-8E6F-3B7F3B70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97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035B-0117-45EF-957E-FC8DE920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Agenda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B43D-72EA-4F2D-B117-7EE4A945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2464"/>
            <a:ext cx="7022432" cy="435133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 to ML Pipelines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General Stages of an ML Project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Importance of a Reusable Template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Overview of the Project Template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Alignment with General ML Pipeline Stages</a:t>
            </a:r>
          </a:p>
          <a:p>
            <a:endParaRPr lang="he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5ABA14-F0D0-4E73-AB41-E7CD922EBE98}"/>
              </a:ext>
            </a:extLst>
          </p:cNvPr>
          <p:cNvSpPr txBox="1">
            <a:spLocks/>
          </p:cNvSpPr>
          <p:nvPr/>
        </p:nvSpPr>
        <p:spPr>
          <a:xfrm>
            <a:off x="6829926" y="1711576"/>
            <a:ext cx="7022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Key Components and Their Roles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Adaptability and Reusability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Benefits of Using the Template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Conclusion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585D-31EA-4091-AA61-6D480759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ML Pipelines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E485-21B4-4033-B2BB-B3C33F52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Purpose: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Streamlines processes, ensures reproducibility, and enhances collaboration.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Key Characteristics: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200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6E58-F9EE-4118-8109-EE333BDC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General Stages of an ML Project</a:t>
            </a:r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D089E8-810B-4FEE-BF9F-407CE472C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747611"/>
              </p:ext>
            </p:extLst>
          </p:nvPr>
        </p:nvGraphicFramePr>
        <p:xfrm>
          <a:off x="328247" y="1391138"/>
          <a:ext cx="11347938" cy="510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64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4F04-CE41-49A7-A083-139616B4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Importance of a Reusable Template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0E08-1A56-44B3-A45E-0CA29B02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Consistency: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Standardizes project structure and coding practices.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Efficiency: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Reduces setup time for new projects.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Scalability: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Facilitates easy scaling for larger datasets or more complex models.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Collaboration: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Enhances team productivity with a common framework.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130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1E7B-AB3D-40B7-AE14-CDD16E6E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Overview of the Project Template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499B-CCD2-47AF-A0C6-E3AF1504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Purpose: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Designed for occupational code classification but adaptable to any ML project.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Structure Highlights: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Configurable Settings: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Centralized in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config/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 Codebase: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Organized under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Scripts: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Located in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scripts/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Suite: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Comprehensive tests in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tests/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CI/CD Integration: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Setup with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azure_pipelines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608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698A-6061-4655-9ECF-C6D9E2BF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Alignment with General ML Pipeline Stages</a:t>
            </a:r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9FAD91-A597-4D1C-97F6-0F4752576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5180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34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2B54-111A-45A5-8B5B-69FBE801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Key Components and Their Roles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1680-1538-4B3A-BC56-14F6CFB0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Configuration Management (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config/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Centralizes settings for easy modification and scalability.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Modular Code 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src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Encapsulates functionality, promoting reuse and clarity.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Automated Scripts (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scripts/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Automates execution of pipeline stages, enhancing efficiency.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Testing Framework (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tests/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Ensures code reliability and correctness through unit and integration tests.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CI/CD Integration 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azure_pipelines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Automates testing and deployment processes for consistent delivery.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414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D2AB-A8B1-4B56-9A62-FE64D7D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Adaptability and Reusability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7634-5A51-4513-8617-0EA02D8D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Template Features: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Parameterization: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Easily adjust settings for different projects via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config.yaml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Pluggable Modules: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Swap out or extend modules (e.g., different models in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/models/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Scalable Structure: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Accommodates projects of varying complexity.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How to Adapt: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configuration files for new data sources or model parameters.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custom modules as needed while retaining the overall structure.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Leverage existing scripts to maintain automation and consistency.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507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546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Building Reusable ML Pipeline Templates: A Generic Framework </vt:lpstr>
      <vt:lpstr>Agenda</vt:lpstr>
      <vt:lpstr>ML Pipelines</vt:lpstr>
      <vt:lpstr>General Stages of an ML Project</vt:lpstr>
      <vt:lpstr>Importance of a Reusable Template</vt:lpstr>
      <vt:lpstr>Overview of the Project Template</vt:lpstr>
      <vt:lpstr>Alignment with General ML Pipeline Stages</vt:lpstr>
      <vt:lpstr>Key Components and Their Roles</vt:lpstr>
      <vt:lpstr>Adaptability and Reusability</vt:lpstr>
      <vt:lpstr>Benefits of Using the Template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 Bashan</dc:creator>
  <cp:lastModifiedBy>Or Bashan</cp:lastModifiedBy>
  <cp:revision>9</cp:revision>
  <dcterms:created xsi:type="dcterms:W3CDTF">2024-11-18T13:52:23Z</dcterms:created>
  <dcterms:modified xsi:type="dcterms:W3CDTF">2024-11-20T12:49:23Z</dcterms:modified>
</cp:coreProperties>
</file>