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7" r:id="rId5"/>
    <p:sldId id="268" r:id="rId6"/>
    <p:sldId id="269" r:id="rId7"/>
    <p:sldId id="270" r:id="rId8"/>
    <p:sldId id="271" r:id="rId9"/>
    <p:sldId id="266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32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657F-04DE-48DF-89FB-3E45B3EE8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97C0C-9638-4F02-806A-31D8184E6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FD27-FB35-4926-BE36-99E1A2AC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2455-2335-424F-80A0-1A12CAFE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3A37-FE87-45DA-91CC-B9FB3F57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237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9D31-047D-4CD0-A3B1-08C07AF0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4C200-5134-47B6-80C3-AE6BF2BE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5775B-CEAB-49DC-97A4-33024740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B6C9A-E4B5-4209-BE84-20B40473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4D9C-7E4A-409D-9152-F8AC8BD2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6305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96C57-C88D-4226-AE90-575E38338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DCEA4-5CEB-40D5-85A3-F62CC7803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A0FF8-DD54-49AC-B5D8-5027F57B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86271-F273-4FB4-95CE-1451CCD5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1EB1A-4379-4434-A3F6-AACE3F68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254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A2D3-67DE-4F47-ACB1-0BA7CB93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2F0F0-A0AF-492A-90F2-97C32A95F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2DE2-4922-4AC8-A38F-A7A1E32C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38DD-71F6-4E24-B48A-15E1E21E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8F310-EBB3-4C59-A6FC-FF9CF4A5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669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3282-C590-4BC8-BC42-FB20A0AC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848DF-C3E7-4505-A056-C2532E6F5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DE835-125C-4373-AEFC-0F223322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6360F-8350-42E4-8AA6-A38FA5EC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7DA1-7CE4-4EB5-8466-95608EBE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608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9355-3E05-47A4-9AED-D4DBB2ED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29A4-D522-41CA-A612-63539E084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B87BB-F1D7-4468-8F09-95620153E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B7C07-C929-4C72-96A0-12383BDF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3D261-E611-4EAA-A5E6-11AE1EA9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A88C6-E483-493E-8492-E6A3A65F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135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8D06-B61D-484A-AA3D-1BDC0034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64B5D-5352-4EF0-99A7-DCD50DDD3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D7940-EC38-43F9-8ACB-6AEEC4A6E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F43DA-D058-4DB7-BF01-866E3BC65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E7A53-8AA1-424F-8462-FA7A64978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6552B-CD54-4A20-A0E3-D6844CCD8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819A2-3D86-417C-9032-48B8AB38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39D2BF-2DAF-43AE-8C80-B0AB00B9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507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E22-DEF8-4D9D-85F2-9CFFB94D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D4F22-0013-42F9-8AC1-09D33B18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AB7AC-10F7-40FC-81A2-78FA2224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23A54-5D9B-4DB1-88C5-1781C9A5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219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AF3A8-79CA-4EF3-AF4C-27205327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D6C92-179C-484A-A599-1B26B987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E2A66-2A13-4992-A99C-373564C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767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B5C2-B602-45A8-92FC-94815C76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2547-37E8-448E-A55B-E80D9809A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59178-B9CA-4950-BCE6-1E73EEA9A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20215-A6AB-4FE0-B9D0-69ECD51B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31D56-4B22-4FB3-B8F9-0183535D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625E9-5EE8-4993-8D81-943AFC3A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767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2834-5991-482E-BE53-AC18C03A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AC45D-83E9-4776-8B37-6661A2B0E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2175F-A6EA-46D3-9E1B-D5D35496D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798C6-2374-41E3-B791-62F59D4D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5EAF9-0ED0-4C6F-B000-EC84A6EA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6F0F8-8B04-44B3-8DED-FC2CD2BB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763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96119-F9C3-4374-B551-4EBCB40E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2045D-6168-4E15-9DFF-64B5EC030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D2BF-1723-45C0-B67D-310E4F0ED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155AF-EDF0-4521-97EB-E97EC89E0B31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E19E-5E24-41E9-BFBD-1A853385C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9001C-5A27-406A-A3FD-700456803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4EB1-FF91-4FA4-9B14-5E035C3008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367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1EBD-5681-43C9-82EE-A96184F4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7ED3-2935-4E2F-8A6B-7A04F3F0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0B8A3F-2009-4A08-B0DA-0F7883A3CAC9}"/>
              </a:ext>
            </a:extLst>
          </p:cNvPr>
          <p:cNvSpPr/>
          <p:nvPr/>
        </p:nvSpPr>
        <p:spPr>
          <a:xfrm>
            <a:off x="1764632" y="-31363642"/>
            <a:ext cx="6096000" cy="757130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e-IL" dirty="0"/>
              <a:t>---</a:t>
            </a:r>
          </a:p>
          <a:p>
            <a:endParaRPr lang="he-IL" dirty="0"/>
          </a:p>
          <a:p>
            <a:r>
              <a:rPr lang="he-IL" dirty="0"/>
              <a:t># **</a:t>
            </a:r>
            <a:r>
              <a:rPr lang="he-IL" dirty="0" err="1"/>
              <a:t>Reusable</a:t>
            </a:r>
            <a:r>
              <a:rPr lang="he-IL" dirty="0"/>
              <a:t> ML </a:t>
            </a:r>
            <a:r>
              <a:rPr lang="he-IL" dirty="0" err="1"/>
              <a:t>Pipeline</a:t>
            </a:r>
            <a:r>
              <a:rPr lang="he-IL" dirty="0"/>
              <a:t> </a:t>
            </a:r>
            <a:r>
              <a:rPr lang="he-IL" dirty="0" err="1"/>
              <a:t>Template</a:t>
            </a:r>
            <a:r>
              <a:rPr lang="he-IL" dirty="0"/>
              <a:t> </a:t>
            </a:r>
            <a:r>
              <a:rPr lang="he-IL" dirty="0" err="1"/>
              <a:t>Presentation</a:t>
            </a:r>
            <a:r>
              <a:rPr lang="he-IL" dirty="0"/>
              <a:t>**</a:t>
            </a:r>
          </a:p>
          <a:p>
            <a:endParaRPr lang="he-IL" dirty="0"/>
          </a:p>
          <a:p>
            <a:r>
              <a:rPr lang="he-IL" dirty="0"/>
              <a:t>---</a:t>
            </a:r>
          </a:p>
          <a:p>
            <a:endParaRPr lang="he-IL" dirty="0"/>
          </a:p>
          <a:p>
            <a:r>
              <a:rPr lang="he-IL" dirty="0"/>
              <a:t>## **</a:t>
            </a:r>
            <a:r>
              <a:rPr lang="he-IL" dirty="0" err="1"/>
              <a:t>Slide</a:t>
            </a:r>
            <a:r>
              <a:rPr lang="he-IL" dirty="0"/>
              <a:t> 1: </a:t>
            </a:r>
            <a:r>
              <a:rPr lang="he-IL" dirty="0" err="1"/>
              <a:t>Title</a:t>
            </a:r>
            <a:r>
              <a:rPr lang="he-IL" dirty="0"/>
              <a:t> </a:t>
            </a:r>
            <a:r>
              <a:rPr lang="he-IL" dirty="0" err="1"/>
              <a:t>Slide</a:t>
            </a:r>
            <a:r>
              <a:rPr lang="he-IL" dirty="0"/>
              <a:t>**</a:t>
            </a:r>
          </a:p>
          <a:p>
            <a:endParaRPr lang="he-IL" dirty="0"/>
          </a:p>
          <a:p>
            <a:r>
              <a:rPr lang="he-IL" dirty="0"/>
              <a:t>**</a:t>
            </a:r>
            <a:r>
              <a:rPr lang="he-IL" dirty="0" err="1"/>
              <a:t>Title</a:t>
            </a:r>
            <a:r>
              <a:rPr lang="he-IL" dirty="0"/>
              <a:t>:**  </a:t>
            </a:r>
          </a:p>
          <a:p>
            <a:r>
              <a:rPr lang="he-IL" dirty="0" err="1"/>
              <a:t>Building</a:t>
            </a:r>
            <a:r>
              <a:rPr lang="he-IL" dirty="0"/>
              <a:t> </a:t>
            </a:r>
            <a:r>
              <a:rPr lang="he-IL" dirty="0" err="1"/>
              <a:t>Reusable</a:t>
            </a:r>
            <a:r>
              <a:rPr lang="he-IL" dirty="0"/>
              <a:t> ML </a:t>
            </a:r>
            <a:r>
              <a:rPr lang="he-IL" dirty="0" err="1"/>
              <a:t>Pipeline</a:t>
            </a:r>
            <a:r>
              <a:rPr lang="he-IL" dirty="0"/>
              <a:t> </a:t>
            </a:r>
            <a:r>
              <a:rPr lang="he-IL" dirty="0" err="1"/>
              <a:t>Templates</a:t>
            </a:r>
            <a:r>
              <a:rPr lang="he-IL" dirty="0"/>
              <a:t>: A </a:t>
            </a:r>
            <a:r>
              <a:rPr lang="he-IL" dirty="0" err="1"/>
              <a:t>Generic</a:t>
            </a:r>
            <a:r>
              <a:rPr lang="he-IL" dirty="0"/>
              <a:t> </a:t>
            </a:r>
            <a:r>
              <a:rPr lang="he-IL" dirty="0" err="1"/>
              <a:t>Framework</a:t>
            </a:r>
            <a:endParaRPr lang="he-IL" dirty="0"/>
          </a:p>
          <a:p>
            <a:endParaRPr lang="he-IL" dirty="0"/>
          </a:p>
          <a:p>
            <a:r>
              <a:rPr lang="he-IL" dirty="0"/>
              <a:t>**</a:t>
            </a:r>
            <a:r>
              <a:rPr lang="he-IL" dirty="0" err="1"/>
              <a:t>Subtitle</a:t>
            </a:r>
            <a:r>
              <a:rPr lang="he-IL" dirty="0"/>
              <a:t>:**  </a:t>
            </a:r>
          </a:p>
          <a:p>
            <a:r>
              <a:rPr lang="he-IL" dirty="0" err="1"/>
              <a:t>Leveraging</a:t>
            </a:r>
            <a:r>
              <a:rPr lang="he-IL" dirty="0"/>
              <a:t> a </a:t>
            </a:r>
            <a:r>
              <a:rPr lang="he-IL" dirty="0" err="1"/>
              <a:t>Modular</a:t>
            </a:r>
            <a:r>
              <a:rPr lang="he-IL" dirty="0"/>
              <a:t> </a:t>
            </a:r>
            <a:r>
              <a:rPr lang="he-IL" dirty="0" err="1"/>
              <a:t>MLOps</a:t>
            </a:r>
            <a:r>
              <a:rPr lang="he-IL" dirty="0"/>
              <a:t> </a:t>
            </a:r>
            <a:r>
              <a:rPr lang="he-IL" dirty="0" err="1"/>
              <a:t>Template</a:t>
            </a:r>
            <a:r>
              <a:rPr lang="he-IL" dirty="0"/>
              <a:t> </a:t>
            </a:r>
            <a:r>
              <a:rPr lang="he-IL" dirty="0" err="1"/>
              <a:t>for</a:t>
            </a:r>
            <a:r>
              <a:rPr lang="he-IL" dirty="0"/>
              <a:t> </a:t>
            </a:r>
            <a:r>
              <a:rPr lang="he-IL" dirty="0" err="1"/>
              <a:t>Versatile</a:t>
            </a:r>
            <a:r>
              <a:rPr lang="he-IL" dirty="0"/>
              <a:t> </a:t>
            </a:r>
            <a:r>
              <a:rPr lang="he-IL" dirty="0" err="1"/>
              <a:t>Machine</a:t>
            </a:r>
            <a:r>
              <a:rPr lang="he-IL" dirty="0"/>
              <a:t> </a:t>
            </a:r>
            <a:r>
              <a:rPr lang="he-IL" dirty="0" err="1"/>
              <a:t>Learning</a:t>
            </a:r>
            <a:r>
              <a:rPr lang="he-IL" dirty="0"/>
              <a:t> </a:t>
            </a:r>
            <a:r>
              <a:rPr lang="he-IL" dirty="0" err="1"/>
              <a:t>Projects</a:t>
            </a:r>
            <a:endParaRPr lang="he-IL" dirty="0"/>
          </a:p>
          <a:p>
            <a:endParaRPr lang="he-IL" dirty="0"/>
          </a:p>
          <a:p>
            <a:r>
              <a:rPr lang="he-IL" dirty="0"/>
              <a:t>---</a:t>
            </a:r>
          </a:p>
          <a:p>
            <a:endParaRPr lang="he-IL" dirty="0"/>
          </a:p>
          <a:p>
            <a:r>
              <a:rPr lang="he-IL" dirty="0"/>
              <a:t>## **</a:t>
            </a:r>
            <a:r>
              <a:rPr lang="he-IL" dirty="0" err="1"/>
              <a:t>Slide</a:t>
            </a:r>
            <a:r>
              <a:rPr lang="he-IL" dirty="0"/>
              <a:t> 2: </a:t>
            </a:r>
            <a:r>
              <a:rPr lang="he-IL" dirty="0" err="1"/>
              <a:t>Agenda</a:t>
            </a:r>
            <a:r>
              <a:rPr lang="he-IL" dirty="0"/>
              <a:t>**</a:t>
            </a:r>
          </a:p>
          <a:p>
            <a:endParaRPr lang="he-IL" dirty="0"/>
          </a:p>
          <a:p>
            <a:r>
              <a:rPr lang="he-IL" dirty="0"/>
              <a:t>1. </a:t>
            </a:r>
            <a:r>
              <a:rPr lang="he-IL" dirty="0" err="1"/>
              <a:t>Introduction</a:t>
            </a:r>
            <a:r>
              <a:rPr lang="he-IL" dirty="0"/>
              <a:t> </a:t>
            </a:r>
            <a:r>
              <a:rPr lang="he-IL" dirty="0" err="1"/>
              <a:t>to</a:t>
            </a:r>
            <a:r>
              <a:rPr lang="he-IL" dirty="0"/>
              <a:t> ML </a:t>
            </a:r>
            <a:r>
              <a:rPr lang="he-IL" dirty="0" err="1"/>
              <a:t>Pipelines</a:t>
            </a:r>
            <a:endParaRPr lang="he-IL" dirty="0"/>
          </a:p>
          <a:p>
            <a:r>
              <a:rPr lang="he-IL" dirty="0"/>
              <a:t>2. </a:t>
            </a:r>
            <a:r>
              <a:rPr lang="he-IL" dirty="0" err="1"/>
              <a:t>General</a:t>
            </a:r>
            <a:r>
              <a:rPr lang="he-IL" dirty="0"/>
              <a:t> </a:t>
            </a:r>
            <a:r>
              <a:rPr lang="he-IL" dirty="0" err="1"/>
              <a:t>Stages</a:t>
            </a:r>
            <a:r>
              <a:rPr lang="he-IL" dirty="0"/>
              <a:t> </a:t>
            </a:r>
            <a:r>
              <a:rPr lang="he-IL" dirty="0" err="1"/>
              <a:t>of</a:t>
            </a:r>
            <a:r>
              <a:rPr lang="he-IL" dirty="0"/>
              <a:t> </a:t>
            </a:r>
            <a:r>
              <a:rPr lang="he-IL" dirty="0" err="1"/>
              <a:t>an</a:t>
            </a:r>
            <a:r>
              <a:rPr lang="he-IL" dirty="0"/>
              <a:t> ML </a:t>
            </a:r>
            <a:r>
              <a:rPr lang="he-IL" dirty="0" err="1"/>
              <a:t>Project</a:t>
            </a:r>
            <a:endParaRPr lang="he-IL" dirty="0"/>
          </a:p>
          <a:p>
            <a:r>
              <a:rPr lang="he-IL" dirty="0"/>
              <a:t>3. </a:t>
            </a:r>
            <a:r>
              <a:rPr lang="he-IL" dirty="0" err="1"/>
              <a:t>Importance</a:t>
            </a:r>
            <a:r>
              <a:rPr lang="he-IL" dirty="0"/>
              <a:t> </a:t>
            </a:r>
            <a:r>
              <a:rPr lang="he-IL" dirty="0" err="1"/>
              <a:t>of</a:t>
            </a:r>
            <a:r>
              <a:rPr lang="he-IL" dirty="0"/>
              <a:t> a </a:t>
            </a:r>
            <a:r>
              <a:rPr lang="he-IL" dirty="0" err="1"/>
              <a:t>Reusable</a:t>
            </a:r>
            <a:r>
              <a:rPr lang="he-IL" dirty="0"/>
              <a:t> </a:t>
            </a:r>
            <a:r>
              <a:rPr lang="he-IL" dirty="0" err="1"/>
              <a:t>Template</a:t>
            </a:r>
            <a:endParaRPr lang="he-IL" dirty="0"/>
          </a:p>
          <a:p>
            <a:r>
              <a:rPr lang="he-IL" dirty="0"/>
              <a:t>4. </a:t>
            </a:r>
            <a:r>
              <a:rPr lang="he-IL" dirty="0" err="1"/>
              <a:t>Overview</a:t>
            </a:r>
            <a:r>
              <a:rPr lang="he-IL" dirty="0"/>
              <a:t> </a:t>
            </a:r>
            <a:r>
              <a:rPr lang="he-IL" dirty="0" err="1"/>
              <a:t>of</a:t>
            </a:r>
            <a:r>
              <a:rPr lang="he-IL" dirty="0"/>
              <a:t> </a:t>
            </a: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Project</a:t>
            </a:r>
            <a:r>
              <a:rPr lang="he-IL" dirty="0"/>
              <a:t> </a:t>
            </a:r>
            <a:r>
              <a:rPr lang="he-IL" dirty="0" err="1"/>
              <a:t>Template</a:t>
            </a:r>
            <a:endParaRPr lang="he-IL" dirty="0"/>
          </a:p>
          <a:p>
            <a:r>
              <a:rPr lang="he-IL" dirty="0"/>
              <a:t>5. </a:t>
            </a:r>
            <a:r>
              <a:rPr lang="he-IL" dirty="0" err="1"/>
              <a:t>Alignment</a:t>
            </a:r>
            <a:r>
              <a:rPr lang="he-IL" dirty="0"/>
              <a:t> </a:t>
            </a:r>
            <a:r>
              <a:rPr lang="he-IL" dirty="0" err="1"/>
              <a:t>with</a:t>
            </a:r>
            <a:r>
              <a:rPr lang="he-IL" dirty="0"/>
              <a:t> </a:t>
            </a:r>
            <a:r>
              <a:rPr lang="he-IL" dirty="0" err="1"/>
              <a:t>General</a:t>
            </a:r>
            <a:r>
              <a:rPr lang="he-IL" dirty="0"/>
              <a:t> ML </a:t>
            </a:r>
            <a:r>
              <a:rPr lang="he-IL" dirty="0" err="1"/>
              <a:t>Pipeline</a:t>
            </a:r>
            <a:r>
              <a:rPr lang="he-IL" dirty="0"/>
              <a:t> </a:t>
            </a:r>
            <a:r>
              <a:rPr lang="he-IL" dirty="0" err="1"/>
              <a:t>Stages</a:t>
            </a:r>
            <a:endParaRPr lang="he-IL" dirty="0"/>
          </a:p>
          <a:p>
            <a:r>
              <a:rPr lang="he-IL" dirty="0"/>
              <a:t>6. </a:t>
            </a:r>
            <a:r>
              <a:rPr lang="he-IL" dirty="0" err="1"/>
              <a:t>Key</a:t>
            </a:r>
            <a:r>
              <a:rPr lang="he-IL" dirty="0"/>
              <a:t> </a:t>
            </a:r>
            <a:r>
              <a:rPr lang="he-IL" dirty="0" err="1"/>
              <a:t>Components</a:t>
            </a:r>
            <a:r>
              <a:rPr lang="he-IL" dirty="0"/>
              <a:t> </a:t>
            </a:r>
            <a:r>
              <a:rPr lang="he-IL" dirty="0" err="1"/>
              <a:t>and</a:t>
            </a:r>
            <a:r>
              <a:rPr lang="he-IL" dirty="0"/>
              <a:t> </a:t>
            </a:r>
            <a:r>
              <a:rPr lang="he-IL" dirty="0" err="1"/>
              <a:t>Their</a:t>
            </a:r>
            <a:r>
              <a:rPr lang="he-IL" dirty="0"/>
              <a:t> </a:t>
            </a:r>
            <a:r>
              <a:rPr lang="he-IL" dirty="0" err="1"/>
              <a:t>Roles</a:t>
            </a:r>
            <a:endParaRPr lang="he-IL" dirty="0"/>
          </a:p>
          <a:p>
            <a:r>
              <a:rPr lang="he-IL" dirty="0"/>
              <a:t>7. </a:t>
            </a:r>
            <a:r>
              <a:rPr lang="he-IL" dirty="0" err="1"/>
              <a:t>Adaptability</a:t>
            </a:r>
            <a:r>
              <a:rPr lang="he-IL" dirty="0"/>
              <a:t> </a:t>
            </a:r>
            <a:r>
              <a:rPr lang="he-IL" dirty="0" err="1"/>
              <a:t>and</a:t>
            </a:r>
            <a:r>
              <a:rPr lang="he-IL" dirty="0"/>
              <a:t> </a:t>
            </a:r>
            <a:r>
              <a:rPr lang="he-IL" dirty="0" err="1"/>
              <a:t>Reusability</a:t>
            </a:r>
            <a:endParaRPr lang="he-IL" dirty="0"/>
          </a:p>
          <a:p>
            <a:r>
              <a:rPr lang="he-IL" dirty="0"/>
              <a:t>8. </a:t>
            </a:r>
            <a:r>
              <a:rPr lang="he-IL" dirty="0" err="1"/>
              <a:t>Case</a:t>
            </a:r>
            <a:r>
              <a:rPr lang="he-IL" dirty="0"/>
              <a:t> </a:t>
            </a:r>
            <a:r>
              <a:rPr lang="he-IL" dirty="0" err="1"/>
              <a:t>Study</a:t>
            </a:r>
            <a:r>
              <a:rPr lang="he-IL" dirty="0"/>
              <a:t> </a:t>
            </a:r>
            <a:r>
              <a:rPr lang="he-IL" dirty="0" err="1"/>
              <a:t>Examples</a:t>
            </a:r>
            <a:endParaRPr lang="he-IL" dirty="0"/>
          </a:p>
          <a:p>
            <a:r>
              <a:rPr lang="he-IL" dirty="0"/>
              <a:t>9. </a:t>
            </a:r>
            <a:r>
              <a:rPr lang="he-IL" dirty="0" err="1"/>
              <a:t>Benefits</a:t>
            </a:r>
            <a:r>
              <a:rPr lang="he-IL" dirty="0"/>
              <a:t> </a:t>
            </a:r>
            <a:r>
              <a:rPr lang="he-IL" dirty="0" err="1"/>
              <a:t>of</a:t>
            </a:r>
            <a:r>
              <a:rPr lang="he-IL" dirty="0"/>
              <a:t> </a:t>
            </a:r>
            <a:r>
              <a:rPr lang="he-IL" dirty="0" err="1"/>
              <a:t>Using</a:t>
            </a:r>
            <a:r>
              <a:rPr lang="he-IL" dirty="0"/>
              <a:t> </a:t>
            </a: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Template</a:t>
            </a:r>
            <a:endParaRPr lang="he-IL" dirty="0"/>
          </a:p>
          <a:p>
            <a:r>
              <a:rPr lang="he-IL" dirty="0"/>
              <a:t>10. </a:t>
            </a:r>
            <a:r>
              <a:rPr lang="he-IL" dirty="0" err="1"/>
              <a:t>Conclusion</a:t>
            </a:r>
            <a:endParaRPr lang="he-IL" dirty="0"/>
          </a:p>
          <a:p>
            <a:endParaRPr lang="he-IL" dirty="0"/>
          </a:p>
          <a:p>
            <a:r>
              <a:rPr lang="he-IL" dirty="0"/>
              <a:t>---</a:t>
            </a:r>
          </a:p>
          <a:p>
            <a:endParaRPr lang="he-IL" dirty="0"/>
          </a:p>
          <a:p>
            <a:r>
              <a:rPr lang="he-IL" dirty="0"/>
              <a:t>## **</a:t>
            </a:r>
            <a:r>
              <a:rPr lang="he-IL" dirty="0" err="1"/>
              <a:t>Slide</a:t>
            </a:r>
            <a:r>
              <a:rPr lang="he-IL" dirty="0"/>
              <a:t> 3: </a:t>
            </a:r>
            <a:r>
              <a:rPr lang="he-IL" dirty="0" err="1"/>
              <a:t>Introduction</a:t>
            </a:r>
            <a:r>
              <a:rPr lang="he-IL" dirty="0"/>
              <a:t> </a:t>
            </a:r>
            <a:r>
              <a:rPr lang="he-IL" dirty="0" err="1"/>
              <a:t>to</a:t>
            </a:r>
            <a:r>
              <a:rPr lang="he-IL" dirty="0"/>
              <a:t> ML </a:t>
            </a:r>
            <a:r>
              <a:rPr lang="he-IL" dirty="0" err="1"/>
              <a:t>Pipelines</a:t>
            </a:r>
            <a:r>
              <a:rPr lang="he-IL" dirty="0"/>
              <a:t>**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Definition</a:t>
            </a:r>
            <a:r>
              <a:rPr lang="he-IL" dirty="0"/>
              <a:t>:**  </a:t>
            </a:r>
          </a:p>
          <a:p>
            <a:r>
              <a:rPr lang="he-IL" dirty="0"/>
              <a:t>  A </a:t>
            </a:r>
            <a:r>
              <a:rPr lang="he-IL" dirty="0" err="1"/>
              <a:t>Machine</a:t>
            </a:r>
            <a:r>
              <a:rPr lang="he-IL" dirty="0"/>
              <a:t> </a:t>
            </a:r>
            <a:r>
              <a:rPr lang="he-IL" dirty="0" err="1"/>
              <a:t>Learning</a:t>
            </a:r>
            <a:r>
              <a:rPr lang="he-IL" dirty="0"/>
              <a:t> (ML) </a:t>
            </a:r>
            <a:r>
              <a:rPr lang="he-IL" dirty="0" err="1"/>
              <a:t>pipeline</a:t>
            </a:r>
            <a:r>
              <a:rPr lang="he-IL" dirty="0"/>
              <a:t> </a:t>
            </a:r>
            <a:r>
              <a:rPr lang="he-IL" dirty="0" err="1"/>
              <a:t>automates</a:t>
            </a:r>
            <a:r>
              <a:rPr lang="he-IL" dirty="0"/>
              <a:t> </a:t>
            </a: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workflow</a:t>
            </a:r>
            <a:r>
              <a:rPr lang="he-IL" dirty="0"/>
              <a:t> </a:t>
            </a:r>
            <a:r>
              <a:rPr lang="he-IL" dirty="0" err="1"/>
              <a:t>of</a:t>
            </a:r>
            <a:r>
              <a:rPr lang="he-IL" dirty="0"/>
              <a:t> ML </a:t>
            </a:r>
            <a:r>
              <a:rPr lang="he-IL" dirty="0" err="1"/>
              <a:t>tasks</a:t>
            </a:r>
            <a:r>
              <a:rPr lang="he-IL" dirty="0"/>
              <a:t>, </a:t>
            </a:r>
            <a:r>
              <a:rPr lang="he-IL" dirty="0" err="1"/>
              <a:t>from</a:t>
            </a:r>
            <a:r>
              <a:rPr lang="he-IL" dirty="0"/>
              <a:t> </a:t>
            </a:r>
            <a:r>
              <a:rPr lang="he-IL" dirty="0" err="1"/>
              <a:t>data</a:t>
            </a:r>
            <a:r>
              <a:rPr lang="he-IL" dirty="0"/>
              <a:t> </a:t>
            </a:r>
            <a:r>
              <a:rPr lang="he-IL" dirty="0" err="1"/>
              <a:t>collection</a:t>
            </a:r>
            <a:r>
              <a:rPr lang="he-IL" dirty="0"/>
              <a:t> </a:t>
            </a:r>
            <a:r>
              <a:rPr lang="he-IL" dirty="0" err="1"/>
              <a:t>to</a:t>
            </a:r>
            <a:r>
              <a:rPr lang="he-IL" dirty="0"/>
              <a:t> </a:t>
            </a:r>
            <a:r>
              <a:rPr lang="he-IL" dirty="0" err="1"/>
              <a:t>model</a:t>
            </a:r>
            <a:r>
              <a:rPr lang="he-IL" dirty="0"/>
              <a:t> </a:t>
            </a:r>
            <a:r>
              <a:rPr lang="he-IL" dirty="0" err="1"/>
              <a:t>deployment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Purpose</a:t>
            </a:r>
            <a:r>
              <a:rPr lang="he-IL" dirty="0"/>
              <a:t>:**  </a:t>
            </a:r>
          </a:p>
          <a:p>
            <a:r>
              <a:rPr lang="he-IL" dirty="0"/>
              <a:t>  </a:t>
            </a:r>
            <a:r>
              <a:rPr lang="he-IL" dirty="0" err="1"/>
              <a:t>Streamlines</a:t>
            </a:r>
            <a:r>
              <a:rPr lang="he-IL" dirty="0"/>
              <a:t> </a:t>
            </a:r>
            <a:r>
              <a:rPr lang="he-IL" dirty="0" err="1"/>
              <a:t>processes</a:t>
            </a:r>
            <a:r>
              <a:rPr lang="he-IL" dirty="0"/>
              <a:t>, </a:t>
            </a:r>
            <a:r>
              <a:rPr lang="he-IL" dirty="0" err="1"/>
              <a:t>ensures</a:t>
            </a:r>
            <a:r>
              <a:rPr lang="he-IL" dirty="0"/>
              <a:t> </a:t>
            </a:r>
            <a:r>
              <a:rPr lang="he-IL" dirty="0" err="1"/>
              <a:t>reproducibility</a:t>
            </a:r>
            <a:r>
              <a:rPr lang="he-IL" dirty="0"/>
              <a:t>, </a:t>
            </a:r>
            <a:r>
              <a:rPr lang="he-IL" dirty="0" err="1"/>
              <a:t>and</a:t>
            </a:r>
            <a:r>
              <a:rPr lang="he-IL" dirty="0"/>
              <a:t> </a:t>
            </a:r>
            <a:r>
              <a:rPr lang="he-IL" dirty="0" err="1"/>
              <a:t>enhances</a:t>
            </a:r>
            <a:r>
              <a:rPr lang="he-IL" dirty="0"/>
              <a:t> </a:t>
            </a:r>
            <a:r>
              <a:rPr lang="he-IL" dirty="0" err="1"/>
              <a:t>collaboration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Key</a:t>
            </a:r>
            <a:r>
              <a:rPr lang="he-IL" dirty="0"/>
              <a:t> </a:t>
            </a:r>
            <a:r>
              <a:rPr lang="he-IL" dirty="0" err="1"/>
              <a:t>Characteristics</a:t>
            </a:r>
            <a:r>
              <a:rPr lang="he-IL" dirty="0"/>
              <a:t>:**  </a:t>
            </a:r>
          </a:p>
          <a:p>
            <a:r>
              <a:rPr lang="he-IL" dirty="0"/>
              <a:t>  - </a:t>
            </a:r>
            <a:r>
              <a:rPr lang="he-IL" dirty="0" err="1"/>
              <a:t>Modularity</a:t>
            </a:r>
            <a:endParaRPr lang="he-IL" dirty="0"/>
          </a:p>
          <a:p>
            <a:r>
              <a:rPr lang="he-IL" dirty="0"/>
              <a:t>  - </a:t>
            </a:r>
            <a:r>
              <a:rPr lang="he-IL" dirty="0" err="1"/>
              <a:t>Scalability</a:t>
            </a:r>
            <a:endParaRPr lang="he-IL" dirty="0"/>
          </a:p>
          <a:p>
            <a:r>
              <a:rPr lang="he-IL" dirty="0"/>
              <a:t>  - </a:t>
            </a:r>
            <a:r>
              <a:rPr lang="he-IL" dirty="0" err="1"/>
              <a:t>Maintainability</a:t>
            </a:r>
            <a:endParaRPr lang="he-IL" dirty="0"/>
          </a:p>
          <a:p>
            <a:endParaRPr lang="he-IL" dirty="0"/>
          </a:p>
          <a:p>
            <a:r>
              <a:rPr lang="he-IL" dirty="0"/>
              <a:t>---</a:t>
            </a:r>
          </a:p>
          <a:p>
            <a:endParaRPr lang="he-IL" dirty="0"/>
          </a:p>
          <a:p>
            <a:r>
              <a:rPr lang="he-IL" dirty="0"/>
              <a:t>## **</a:t>
            </a:r>
            <a:r>
              <a:rPr lang="he-IL" dirty="0" err="1"/>
              <a:t>Slide</a:t>
            </a:r>
            <a:r>
              <a:rPr lang="he-IL" dirty="0"/>
              <a:t> 4: </a:t>
            </a:r>
            <a:r>
              <a:rPr lang="he-IL" dirty="0" err="1"/>
              <a:t>General</a:t>
            </a:r>
            <a:r>
              <a:rPr lang="he-IL" dirty="0"/>
              <a:t> </a:t>
            </a:r>
            <a:r>
              <a:rPr lang="he-IL" dirty="0" err="1"/>
              <a:t>Stages</a:t>
            </a:r>
            <a:r>
              <a:rPr lang="he-IL" dirty="0"/>
              <a:t> </a:t>
            </a:r>
            <a:r>
              <a:rPr lang="he-IL" dirty="0" err="1"/>
              <a:t>of</a:t>
            </a:r>
            <a:r>
              <a:rPr lang="he-IL" dirty="0"/>
              <a:t> </a:t>
            </a:r>
            <a:r>
              <a:rPr lang="he-IL" dirty="0" err="1"/>
              <a:t>an</a:t>
            </a:r>
            <a:r>
              <a:rPr lang="he-IL" dirty="0"/>
              <a:t> ML </a:t>
            </a:r>
            <a:r>
              <a:rPr lang="he-IL" dirty="0" err="1"/>
              <a:t>Project</a:t>
            </a:r>
            <a:r>
              <a:rPr lang="he-IL" dirty="0"/>
              <a:t>**</a:t>
            </a:r>
          </a:p>
          <a:p>
            <a:endParaRPr lang="he-IL" dirty="0"/>
          </a:p>
          <a:p>
            <a:r>
              <a:rPr lang="he-IL" dirty="0"/>
              <a:t>1. **</a:t>
            </a:r>
            <a:r>
              <a:rPr lang="he-IL" dirty="0" err="1"/>
              <a:t>Data</a:t>
            </a:r>
            <a:r>
              <a:rPr lang="he-IL" dirty="0"/>
              <a:t> </a:t>
            </a:r>
            <a:r>
              <a:rPr lang="he-IL" dirty="0" err="1"/>
              <a:t>Ingestion</a:t>
            </a:r>
            <a:r>
              <a:rPr lang="he-IL" dirty="0"/>
              <a:t>**</a:t>
            </a:r>
          </a:p>
          <a:p>
            <a:r>
              <a:rPr lang="he-IL" dirty="0"/>
              <a:t>2. **</a:t>
            </a:r>
            <a:r>
              <a:rPr lang="he-IL" dirty="0" err="1"/>
              <a:t>Data</a:t>
            </a:r>
            <a:r>
              <a:rPr lang="he-IL" dirty="0"/>
              <a:t> </a:t>
            </a:r>
            <a:r>
              <a:rPr lang="he-IL" dirty="0" err="1"/>
              <a:t>Validation</a:t>
            </a:r>
            <a:r>
              <a:rPr lang="he-IL" dirty="0"/>
              <a:t>**</a:t>
            </a:r>
          </a:p>
          <a:p>
            <a:r>
              <a:rPr lang="he-IL" dirty="0"/>
              <a:t>3. **</a:t>
            </a:r>
            <a:r>
              <a:rPr lang="he-IL" dirty="0" err="1"/>
              <a:t>Data</a:t>
            </a:r>
            <a:r>
              <a:rPr lang="he-IL" dirty="0"/>
              <a:t> </a:t>
            </a:r>
            <a:r>
              <a:rPr lang="he-IL" dirty="0" err="1"/>
              <a:t>Preprocessing</a:t>
            </a:r>
            <a:r>
              <a:rPr lang="he-IL" dirty="0"/>
              <a:t>**</a:t>
            </a:r>
          </a:p>
          <a:p>
            <a:r>
              <a:rPr lang="he-IL" dirty="0"/>
              <a:t>4. **</a:t>
            </a:r>
            <a:r>
              <a:rPr lang="he-IL" dirty="0" err="1"/>
              <a:t>Feature</a:t>
            </a:r>
            <a:r>
              <a:rPr lang="he-IL" dirty="0"/>
              <a:t> </a:t>
            </a:r>
            <a:r>
              <a:rPr lang="he-IL" dirty="0" err="1"/>
              <a:t>Engineering</a:t>
            </a:r>
            <a:r>
              <a:rPr lang="he-IL" dirty="0"/>
              <a:t>**</a:t>
            </a:r>
          </a:p>
          <a:p>
            <a:r>
              <a:rPr lang="he-IL" dirty="0"/>
              <a:t>5. **</a:t>
            </a:r>
            <a:r>
              <a:rPr lang="he-IL" dirty="0" err="1"/>
              <a:t>Model</a:t>
            </a:r>
            <a:r>
              <a:rPr lang="he-IL" dirty="0"/>
              <a:t> </a:t>
            </a:r>
            <a:r>
              <a:rPr lang="he-IL" dirty="0" err="1"/>
              <a:t>Training</a:t>
            </a:r>
            <a:r>
              <a:rPr lang="he-IL" dirty="0"/>
              <a:t>**</a:t>
            </a:r>
          </a:p>
          <a:p>
            <a:r>
              <a:rPr lang="he-IL" dirty="0"/>
              <a:t>6. **</a:t>
            </a:r>
            <a:r>
              <a:rPr lang="he-IL" dirty="0" err="1"/>
              <a:t>Model</a:t>
            </a:r>
            <a:r>
              <a:rPr lang="he-IL" dirty="0"/>
              <a:t> </a:t>
            </a:r>
            <a:r>
              <a:rPr lang="he-IL" dirty="0" err="1"/>
              <a:t>Evaluation</a:t>
            </a:r>
            <a:r>
              <a:rPr lang="he-IL" dirty="0"/>
              <a:t>**</a:t>
            </a:r>
          </a:p>
          <a:p>
            <a:r>
              <a:rPr lang="he-IL" dirty="0"/>
              <a:t>7. **</a:t>
            </a:r>
            <a:r>
              <a:rPr lang="he-IL" dirty="0" err="1"/>
              <a:t>Model</a:t>
            </a:r>
            <a:r>
              <a:rPr lang="he-IL" dirty="0"/>
              <a:t> </a:t>
            </a:r>
            <a:r>
              <a:rPr lang="he-IL" dirty="0" err="1"/>
              <a:t>Deployment</a:t>
            </a:r>
            <a:r>
              <a:rPr lang="he-IL" dirty="0"/>
              <a:t>**</a:t>
            </a:r>
          </a:p>
          <a:p>
            <a:r>
              <a:rPr lang="he-IL" dirty="0"/>
              <a:t>8. **</a:t>
            </a:r>
            <a:r>
              <a:rPr lang="he-IL" dirty="0" err="1"/>
              <a:t>Monitoring</a:t>
            </a:r>
            <a:r>
              <a:rPr lang="he-IL" dirty="0"/>
              <a:t> </a:t>
            </a:r>
            <a:r>
              <a:rPr lang="he-IL" dirty="0" err="1"/>
              <a:t>and</a:t>
            </a:r>
            <a:r>
              <a:rPr lang="he-IL" dirty="0"/>
              <a:t> </a:t>
            </a:r>
            <a:r>
              <a:rPr lang="he-IL" dirty="0" err="1"/>
              <a:t>Maintenance</a:t>
            </a:r>
            <a:r>
              <a:rPr lang="he-IL" dirty="0"/>
              <a:t>**</a:t>
            </a:r>
          </a:p>
          <a:p>
            <a:endParaRPr lang="he-IL" dirty="0"/>
          </a:p>
          <a:p>
            <a:r>
              <a:rPr lang="he-IL" dirty="0"/>
              <a:t>*(</a:t>
            </a:r>
            <a:r>
              <a:rPr lang="he-IL" dirty="0" err="1"/>
              <a:t>Include</a:t>
            </a:r>
            <a:r>
              <a:rPr lang="he-IL" dirty="0"/>
              <a:t> a </a:t>
            </a:r>
            <a:r>
              <a:rPr lang="he-IL" dirty="0" err="1"/>
              <a:t>simple</a:t>
            </a:r>
            <a:r>
              <a:rPr lang="he-IL" dirty="0"/>
              <a:t> </a:t>
            </a:r>
            <a:r>
              <a:rPr lang="he-IL" dirty="0" err="1"/>
              <a:t>flowchart</a:t>
            </a:r>
            <a:r>
              <a:rPr lang="he-IL" dirty="0"/>
              <a:t> </a:t>
            </a:r>
            <a:r>
              <a:rPr lang="he-IL" dirty="0" err="1"/>
              <a:t>illustrating</a:t>
            </a:r>
            <a:r>
              <a:rPr lang="he-IL" dirty="0"/>
              <a:t> </a:t>
            </a:r>
            <a:r>
              <a:rPr lang="he-IL" dirty="0" err="1"/>
              <a:t>these</a:t>
            </a:r>
            <a:r>
              <a:rPr lang="he-IL" dirty="0"/>
              <a:t> </a:t>
            </a:r>
            <a:r>
              <a:rPr lang="he-IL" dirty="0" err="1"/>
              <a:t>stages</a:t>
            </a:r>
            <a:r>
              <a:rPr lang="he-IL" dirty="0"/>
              <a:t>.)*</a:t>
            </a:r>
          </a:p>
          <a:p>
            <a:endParaRPr lang="he-IL" dirty="0"/>
          </a:p>
          <a:p>
            <a:r>
              <a:rPr lang="he-IL" dirty="0"/>
              <a:t>---</a:t>
            </a:r>
          </a:p>
          <a:p>
            <a:endParaRPr lang="he-IL" dirty="0"/>
          </a:p>
          <a:p>
            <a:r>
              <a:rPr lang="he-IL" dirty="0"/>
              <a:t>## **</a:t>
            </a:r>
            <a:r>
              <a:rPr lang="he-IL" dirty="0" err="1"/>
              <a:t>Slide</a:t>
            </a:r>
            <a:r>
              <a:rPr lang="he-IL" dirty="0"/>
              <a:t> 5: </a:t>
            </a:r>
            <a:r>
              <a:rPr lang="he-IL" dirty="0" err="1"/>
              <a:t>Importance</a:t>
            </a:r>
            <a:r>
              <a:rPr lang="he-IL" dirty="0"/>
              <a:t> </a:t>
            </a:r>
            <a:r>
              <a:rPr lang="he-IL" dirty="0" err="1"/>
              <a:t>of</a:t>
            </a:r>
            <a:r>
              <a:rPr lang="he-IL" dirty="0"/>
              <a:t> a </a:t>
            </a:r>
            <a:r>
              <a:rPr lang="he-IL" dirty="0" err="1"/>
              <a:t>Reusable</a:t>
            </a:r>
            <a:r>
              <a:rPr lang="he-IL" dirty="0"/>
              <a:t> </a:t>
            </a:r>
            <a:r>
              <a:rPr lang="he-IL" dirty="0" err="1"/>
              <a:t>Template</a:t>
            </a:r>
            <a:r>
              <a:rPr lang="he-IL" dirty="0"/>
              <a:t>**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Consistency</a:t>
            </a:r>
            <a:r>
              <a:rPr lang="he-IL" dirty="0"/>
              <a:t>:**  </a:t>
            </a:r>
          </a:p>
          <a:p>
            <a:r>
              <a:rPr lang="he-IL" dirty="0"/>
              <a:t>  </a:t>
            </a:r>
            <a:r>
              <a:rPr lang="he-IL" dirty="0" err="1"/>
              <a:t>Standardizes</a:t>
            </a:r>
            <a:r>
              <a:rPr lang="he-IL" dirty="0"/>
              <a:t> </a:t>
            </a:r>
            <a:r>
              <a:rPr lang="he-IL" dirty="0" err="1"/>
              <a:t>project</a:t>
            </a:r>
            <a:r>
              <a:rPr lang="he-IL" dirty="0"/>
              <a:t> </a:t>
            </a:r>
            <a:r>
              <a:rPr lang="he-IL" dirty="0" err="1"/>
              <a:t>structure</a:t>
            </a:r>
            <a:r>
              <a:rPr lang="he-IL" dirty="0"/>
              <a:t> </a:t>
            </a:r>
            <a:r>
              <a:rPr lang="he-IL" dirty="0" err="1"/>
              <a:t>and</a:t>
            </a:r>
            <a:r>
              <a:rPr lang="he-IL" dirty="0"/>
              <a:t> </a:t>
            </a:r>
            <a:r>
              <a:rPr lang="he-IL" dirty="0" err="1"/>
              <a:t>coding</a:t>
            </a:r>
            <a:r>
              <a:rPr lang="he-IL" dirty="0"/>
              <a:t> </a:t>
            </a:r>
            <a:r>
              <a:rPr lang="he-IL" dirty="0" err="1"/>
              <a:t>practices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Efficiency</a:t>
            </a:r>
            <a:r>
              <a:rPr lang="he-IL" dirty="0"/>
              <a:t>:**  </a:t>
            </a:r>
          </a:p>
          <a:p>
            <a:r>
              <a:rPr lang="he-IL" dirty="0"/>
              <a:t>  </a:t>
            </a:r>
            <a:r>
              <a:rPr lang="he-IL" dirty="0" err="1"/>
              <a:t>Reduces</a:t>
            </a:r>
            <a:r>
              <a:rPr lang="he-IL" dirty="0"/>
              <a:t> </a:t>
            </a:r>
            <a:r>
              <a:rPr lang="he-IL" dirty="0" err="1"/>
              <a:t>setup</a:t>
            </a:r>
            <a:r>
              <a:rPr lang="he-IL" dirty="0"/>
              <a:t> </a:t>
            </a:r>
            <a:r>
              <a:rPr lang="he-IL" dirty="0" err="1"/>
              <a:t>time</a:t>
            </a:r>
            <a:r>
              <a:rPr lang="he-IL" dirty="0"/>
              <a:t> </a:t>
            </a:r>
            <a:r>
              <a:rPr lang="he-IL" dirty="0" err="1"/>
              <a:t>for</a:t>
            </a:r>
            <a:r>
              <a:rPr lang="he-IL" dirty="0"/>
              <a:t> </a:t>
            </a:r>
            <a:r>
              <a:rPr lang="he-IL" dirty="0" err="1"/>
              <a:t>new</a:t>
            </a:r>
            <a:r>
              <a:rPr lang="he-IL" dirty="0"/>
              <a:t> </a:t>
            </a:r>
            <a:r>
              <a:rPr lang="he-IL" dirty="0" err="1"/>
              <a:t>projects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Scalability</a:t>
            </a:r>
            <a:r>
              <a:rPr lang="he-IL" dirty="0"/>
              <a:t>:**  </a:t>
            </a:r>
          </a:p>
          <a:p>
            <a:r>
              <a:rPr lang="he-IL" dirty="0"/>
              <a:t>  </a:t>
            </a:r>
            <a:r>
              <a:rPr lang="he-IL" dirty="0" err="1"/>
              <a:t>Facilitates</a:t>
            </a:r>
            <a:r>
              <a:rPr lang="he-IL" dirty="0"/>
              <a:t> </a:t>
            </a:r>
            <a:r>
              <a:rPr lang="he-IL" dirty="0" err="1"/>
              <a:t>easy</a:t>
            </a:r>
            <a:r>
              <a:rPr lang="he-IL" dirty="0"/>
              <a:t> </a:t>
            </a:r>
            <a:r>
              <a:rPr lang="he-IL" dirty="0" err="1"/>
              <a:t>scaling</a:t>
            </a:r>
            <a:r>
              <a:rPr lang="he-IL" dirty="0"/>
              <a:t> </a:t>
            </a:r>
            <a:r>
              <a:rPr lang="he-IL" dirty="0" err="1"/>
              <a:t>for</a:t>
            </a:r>
            <a:r>
              <a:rPr lang="he-IL" dirty="0"/>
              <a:t> </a:t>
            </a:r>
            <a:r>
              <a:rPr lang="he-IL" dirty="0" err="1"/>
              <a:t>larger</a:t>
            </a:r>
            <a:r>
              <a:rPr lang="he-IL" dirty="0"/>
              <a:t> </a:t>
            </a:r>
            <a:r>
              <a:rPr lang="he-IL" dirty="0" err="1"/>
              <a:t>datasets</a:t>
            </a:r>
            <a:r>
              <a:rPr lang="he-IL" dirty="0"/>
              <a:t> </a:t>
            </a:r>
            <a:r>
              <a:rPr lang="he-IL" dirty="0" err="1"/>
              <a:t>or</a:t>
            </a:r>
            <a:r>
              <a:rPr lang="he-IL" dirty="0"/>
              <a:t> </a:t>
            </a:r>
            <a:r>
              <a:rPr lang="he-IL" dirty="0" err="1"/>
              <a:t>more</a:t>
            </a:r>
            <a:r>
              <a:rPr lang="he-IL" dirty="0"/>
              <a:t> </a:t>
            </a:r>
            <a:r>
              <a:rPr lang="he-IL" dirty="0" err="1"/>
              <a:t>complex</a:t>
            </a:r>
            <a:r>
              <a:rPr lang="he-IL" dirty="0"/>
              <a:t> </a:t>
            </a:r>
            <a:r>
              <a:rPr lang="he-IL" dirty="0" err="1"/>
              <a:t>models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Collaboration</a:t>
            </a:r>
            <a:r>
              <a:rPr lang="he-IL" dirty="0"/>
              <a:t>:**  </a:t>
            </a:r>
          </a:p>
          <a:p>
            <a:r>
              <a:rPr lang="he-IL" dirty="0"/>
              <a:t>  </a:t>
            </a:r>
            <a:r>
              <a:rPr lang="he-IL" dirty="0" err="1"/>
              <a:t>Enhances</a:t>
            </a:r>
            <a:r>
              <a:rPr lang="he-IL" dirty="0"/>
              <a:t> </a:t>
            </a:r>
            <a:r>
              <a:rPr lang="he-IL" dirty="0" err="1"/>
              <a:t>team</a:t>
            </a:r>
            <a:r>
              <a:rPr lang="he-IL" dirty="0"/>
              <a:t> </a:t>
            </a:r>
            <a:r>
              <a:rPr lang="he-IL" dirty="0" err="1"/>
              <a:t>productivity</a:t>
            </a:r>
            <a:r>
              <a:rPr lang="he-IL" dirty="0"/>
              <a:t> </a:t>
            </a:r>
            <a:r>
              <a:rPr lang="he-IL" dirty="0" err="1"/>
              <a:t>with</a:t>
            </a:r>
            <a:r>
              <a:rPr lang="he-IL" dirty="0"/>
              <a:t> a </a:t>
            </a:r>
            <a:r>
              <a:rPr lang="he-IL" dirty="0" err="1"/>
              <a:t>common</a:t>
            </a:r>
            <a:r>
              <a:rPr lang="he-IL" dirty="0"/>
              <a:t> </a:t>
            </a:r>
            <a:r>
              <a:rPr lang="he-IL" dirty="0" err="1"/>
              <a:t>framework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---</a:t>
            </a:r>
          </a:p>
          <a:p>
            <a:endParaRPr lang="he-IL" dirty="0"/>
          </a:p>
          <a:p>
            <a:r>
              <a:rPr lang="he-IL" dirty="0"/>
              <a:t>## **</a:t>
            </a:r>
            <a:r>
              <a:rPr lang="he-IL" dirty="0" err="1"/>
              <a:t>Slide</a:t>
            </a:r>
            <a:r>
              <a:rPr lang="he-IL" dirty="0"/>
              <a:t> 6: </a:t>
            </a:r>
            <a:r>
              <a:rPr lang="he-IL" dirty="0" err="1"/>
              <a:t>Overview</a:t>
            </a:r>
            <a:r>
              <a:rPr lang="he-IL" dirty="0"/>
              <a:t> </a:t>
            </a:r>
            <a:r>
              <a:rPr lang="he-IL" dirty="0" err="1"/>
              <a:t>of</a:t>
            </a:r>
            <a:r>
              <a:rPr lang="he-IL" dirty="0"/>
              <a:t> </a:t>
            </a: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Project</a:t>
            </a:r>
            <a:r>
              <a:rPr lang="he-IL" dirty="0"/>
              <a:t> </a:t>
            </a:r>
            <a:r>
              <a:rPr lang="he-IL" dirty="0" err="1"/>
              <a:t>Template</a:t>
            </a:r>
            <a:r>
              <a:rPr lang="he-IL" dirty="0"/>
              <a:t>**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Purpose</a:t>
            </a:r>
            <a:r>
              <a:rPr lang="he-IL" dirty="0"/>
              <a:t>:**  </a:t>
            </a:r>
          </a:p>
          <a:p>
            <a:r>
              <a:rPr lang="he-IL" dirty="0"/>
              <a:t>  </a:t>
            </a:r>
            <a:r>
              <a:rPr lang="he-IL" dirty="0" err="1"/>
              <a:t>Designed</a:t>
            </a:r>
            <a:r>
              <a:rPr lang="he-IL" dirty="0"/>
              <a:t> </a:t>
            </a:r>
            <a:r>
              <a:rPr lang="he-IL" dirty="0" err="1"/>
              <a:t>for</a:t>
            </a:r>
            <a:r>
              <a:rPr lang="he-IL" dirty="0"/>
              <a:t> </a:t>
            </a:r>
            <a:r>
              <a:rPr lang="he-IL" dirty="0" err="1"/>
              <a:t>occupational</a:t>
            </a:r>
            <a:r>
              <a:rPr lang="he-IL" dirty="0"/>
              <a:t> </a:t>
            </a:r>
            <a:r>
              <a:rPr lang="he-IL" dirty="0" err="1"/>
              <a:t>code</a:t>
            </a:r>
            <a:r>
              <a:rPr lang="he-IL" dirty="0"/>
              <a:t> </a:t>
            </a:r>
            <a:r>
              <a:rPr lang="he-IL" dirty="0" err="1"/>
              <a:t>classification</a:t>
            </a:r>
            <a:r>
              <a:rPr lang="he-IL" dirty="0"/>
              <a:t> </a:t>
            </a:r>
            <a:r>
              <a:rPr lang="he-IL" dirty="0" err="1"/>
              <a:t>but</a:t>
            </a:r>
            <a:r>
              <a:rPr lang="he-IL" dirty="0"/>
              <a:t> </a:t>
            </a:r>
            <a:r>
              <a:rPr lang="he-IL" dirty="0" err="1"/>
              <a:t>adaptable</a:t>
            </a:r>
            <a:r>
              <a:rPr lang="he-IL" dirty="0"/>
              <a:t> </a:t>
            </a:r>
            <a:r>
              <a:rPr lang="he-IL" dirty="0" err="1"/>
              <a:t>to</a:t>
            </a:r>
            <a:r>
              <a:rPr lang="he-IL" dirty="0"/>
              <a:t> </a:t>
            </a:r>
            <a:r>
              <a:rPr lang="he-IL" dirty="0" err="1"/>
              <a:t>any</a:t>
            </a:r>
            <a:r>
              <a:rPr lang="he-IL" dirty="0"/>
              <a:t> ML </a:t>
            </a:r>
            <a:r>
              <a:rPr lang="he-IL" dirty="0" err="1"/>
              <a:t>project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Structure</a:t>
            </a:r>
            <a:r>
              <a:rPr lang="he-IL" dirty="0"/>
              <a:t> </a:t>
            </a:r>
            <a:r>
              <a:rPr lang="he-IL" dirty="0" err="1"/>
              <a:t>Highlights</a:t>
            </a:r>
            <a:r>
              <a:rPr lang="he-IL" dirty="0"/>
              <a:t>:**  </a:t>
            </a:r>
          </a:p>
          <a:p>
            <a:r>
              <a:rPr lang="he-IL" dirty="0"/>
              <a:t>  - **</a:t>
            </a:r>
            <a:r>
              <a:rPr lang="he-IL" dirty="0" err="1"/>
              <a:t>Configurable</a:t>
            </a:r>
            <a:r>
              <a:rPr lang="he-IL" dirty="0"/>
              <a:t> </a:t>
            </a:r>
            <a:r>
              <a:rPr lang="he-IL" dirty="0" err="1"/>
              <a:t>Settings</a:t>
            </a:r>
            <a:r>
              <a:rPr lang="he-IL" dirty="0"/>
              <a:t>:** </a:t>
            </a:r>
            <a:r>
              <a:rPr lang="he-IL" dirty="0" err="1"/>
              <a:t>Centralized</a:t>
            </a:r>
            <a:r>
              <a:rPr lang="he-IL" dirty="0"/>
              <a:t> </a:t>
            </a:r>
            <a:r>
              <a:rPr lang="he-IL" dirty="0" err="1"/>
              <a:t>in</a:t>
            </a:r>
            <a:r>
              <a:rPr lang="he-IL" dirty="0"/>
              <a:t> `</a:t>
            </a:r>
            <a:r>
              <a:rPr lang="he-IL" dirty="0" err="1"/>
              <a:t>config</a:t>
            </a:r>
            <a:r>
              <a:rPr lang="he-IL" dirty="0"/>
              <a:t>/`</a:t>
            </a:r>
          </a:p>
          <a:p>
            <a:r>
              <a:rPr lang="he-IL" dirty="0"/>
              <a:t>  - **</a:t>
            </a:r>
            <a:r>
              <a:rPr lang="he-IL" dirty="0" err="1"/>
              <a:t>Modular</a:t>
            </a:r>
            <a:r>
              <a:rPr lang="he-IL" dirty="0"/>
              <a:t> </a:t>
            </a:r>
            <a:r>
              <a:rPr lang="he-IL" dirty="0" err="1"/>
              <a:t>Codebase</a:t>
            </a:r>
            <a:r>
              <a:rPr lang="he-IL" dirty="0"/>
              <a:t>:** </a:t>
            </a:r>
            <a:r>
              <a:rPr lang="he-IL" dirty="0" err="1"/>
              <a:t>Organized</a:t>
            </a:r>
            <a:r>
              <a:rPr lang="he-IL" dirty="0"/>
              <a:t> </a:t>
            </a:r>
            <a:r>
              <a:rPr lang="he-IL" dirty="0" err="1"/>
              <a:t>under</a:t>
            </a:r>
            <a:r>
              <a:rPr lang="he-IL" dirty="0"/>
              <a:t> `</a:t>
            </a:r>
            <a:r>
              <a:rPr lang="he-IL" dirty="0" err="1"/>
              <a:t>src</a:t>
            </a:r>
            <a:r>
              <a:rPr lang="he-IL" dirty="0"/>
              <a:t>/`</a:t>
            </a:r>
          </a:p>
          <a:p>
            <a:r>
              <a:rPr lang="he-IL" dirty="0"/>
              <a:t>  - **</a:t>
            </a:r>
            <a:r>
              <a:rPr lang="he-IL" dirty="0" err="1"/>
              <a:t>Automated</a:t>
            </a:r>
            <a:r>
              <a:rPr lang="he-IL" dirty="0"/>
              <a:t> </a:t>
            </a:r>
            <a:r>
              <a:rPr lang="he-IL" dirty="0" err="1"/>
              <a:t>Scripts</a:t>
            </a:r>
            <a:r>
              <a:rPr lang="he-IL" dirty="0"/>
              <a:t>:** </a:t>
            </a:r>
            <a:r>
              <a:rPr lang="he-IL" dirty="0" err="1"/>
              <a:t>Located</a:t>
            </a:r>
            <a:r>
              <a:rPr lang="he-IL" dirty="0"/>
              <a:t> </a:t>
            </a:r>
            <a:r>
              <a:rPr lang="he-IL" dirty="0" err="1"/>
              <a:t>in</a:t>
            </a:r>
            <a:r>
              <a:rPr lang="he-IL" dirty="0"/>
              <a:t> `</a:t>
            </a:r>
            <a:r>
              <a:rPr lang="he-IL" dirty="0" err="1"/>
              <a:t>scripts</a:t>
            </a:r>
            <a:r>
              <a:rPr lang="he-IL" dirty="0"/>
              <a:t>/`</a:t>
            </a:r>
          </a:p>
          <a:p>
            <a:r>
              <a:rPr lang="he-IL" dirty="0"/>
              <a:t>  - **</a:t>
            </a:r>
            <a:r>
              <a:rPr lang="he-IL" dirty="0" err="1"/>
              <a:t>Testing</a:t>
            </a:r>
            <a:r>
              <a:rPr lang="he-IL" dirty="0"/>
              <a:t> </a:t>
            </a:r>
            <a:r>
              <a:rPr lang="he-IL" dirty="0" err="1"/>
              <a:t>Suite</a:t>
            </a:r>
            <a:r>
              <a:rPr lang="he-IL" dirty="0"/>
              <a:t>:** </a:t>
            </a:r>
            <a:r>
              <a:rPr lang="he-IL" dirty="0" err="1"/>
              <a:t>Comprehensive</a:t>
            </a:r>
            <a:r>
              <a:rPr lang="he-IL" dirty="0"/>
              <a:t> </a:t>
            </a:r>
            <a:r>
              <a:rPr lang="he-IL" dirty="0" err="1"/>
              <a:t>tests</a:t>
            </a:r>
            <a:r>
              <a:rPr lang="he-IL" dirty="0"/>
              <a:t> </a:t>
            </a:r>
            <a:r>
              <a:rPr lang="he-IL" dirty="0" err="1"/>
              <a:t>in</a:t>
            </a:r>
            <a:r>
              <a:rPr lang="he-IL" dirty="0"/>
              <a:t> `</a:t>
            </a:r>
            <a:r>
              <a:rPr lang="he-IL" dirty="0" err="1"/>
              <a:t>tests</a:t>
            </a:r>
            <a:r>
              <a:rPr lang="he-IL" dirty="0"/>
              <a:t>/`</a:t>
            </a:r>
          </a:p>
          <a:p>
            <a:r>
              <a:rPr lang="he-IL" dirty="0"/>
              <a:t>  - **CI/CD </a:t>
            </a:r>
            <a:r>
              <a:rPr lang="he-IL" dirty="0" err="1"/>
              <a:t>Integration</a:t>
            </a:r>
            <a:r>
              <a:rPr lang="he-IL" dirty="0"/>
              <a:t>:** </a:t>
            </a:r>
            <a:r>
              <a:rPr lang="he-IL" dirty="0" err="1"/>
              <a:t>Setup</a:t>
            </a:r>
            <a:r>
              <a:rPr lang="he-IL" dirty="0"/>
              <a:t> </a:t>
            </a:r>
            <a:r>
              <a:rPr lang="he-IL" dirty="0" err="1"/>
              <a:t>with</a:t>
            </a:r>
            <a:r>
              <a:rPr lang="he-IL" dirty="0"/>
              <a:t> `</a:t>
            </a:r>
            <a:r>
              <a:rPr lang="he-IL" dirty="0" err="1"/>
              <a:t>azure_pipelines</a:t>
            </a:r>
            <a:r>
              <a:rPr lang="he-IL" dirty="0"/>
              <a:t>/`</a:t>
            </a:r>
          </a:p>
          <a:p>
            <a:endParaRPr lang="he-IL" dirty="0"/>
          </a:p>
          <a:p>
            <a:r>
              <a:rPr lang="he-IL" dirty="0"/>
              <a:t>*(</a:t>
            </a:r>
            <a:r>
              <a:rPr lang="he-IL" dirty="0" err="1"/>
              <a:t>Show</a:t>
            </a:r>
            <a:r>
              <a:rPr lang="he-IL" dirty="0"/>
              <a:t> a </a:t>
            </a:r>
            <a:r>
              <a:rPr lang="he-IL" dirty="0" err="1"/>
              <a:t>high-level</a:t>
            </a:r>
            <a:r>
              <a:rPr lang="he-IL" dirty="0"/>
              <a:t> </a:t>
            </a:r>
            <a:r>
              <a:rPr lang="he-IL" dirty="0" err="1"/>
              <a:t>diagram</a:t>
            </a:r>
            <a:r>
              <a:rPr lang="he-IL" dirty="0"/>
              <a:t> </a:t>
            </a:r>
            <a:r>
              <a:rPr lang="he-IL" dirty="0" err="1"/>
              <a:t>of</a:t>
            </a:r>
            <a:r>
              <a:rPr lang="he-IL" dirty="0"/>
              <a:t> </a:t>
            </a: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directory</a:t>
            </a:r>
            <a:r>
              <a:rPr lang="he-IL" dirty="0"/>
              <a:t> </a:t>
            </a:r>
            <a:r>
              <a:rPr lang="he-IL" dirty="0" err="1"/>
              <a:t>structure</a:t>
            </a:r>
            <a:r>
              <a:rPr lang="he-IL" dirty="0"/>
              <a:t>.)*</a:t>
            </a:r>
          </a:p>
          <a:p>
            <a:endParaRPr lang="he-IL" dirty="0"/>
          </a:p>
          <a:p>
            <a:r>
              <a:rPr lang="he-IL" dirty="0"/>
              <a:t>---</a:t>
            </a:r>
          </a:p>
          <a:p>
            <a:endParaRPr lang="he-IL" dirty="0"/>
          </a:p>
          <a:p>
            <a:r>
              <a:rPr lang="he-IL" dirty="0"/>
              <a:t>## **</a:t>
            </a:r>
            <a:r>
              <a:rPr lang="he-IL" dirty="0" err="1"/>
              <a:t>Slide</a:t>
            </a:r>
            <a:r>
              <a:rPr lang="he-IL" dirty="0"/>
              <a:t> 7: </a:t>
            </a:r>
            <a:r>
              <a:rPr lang="he-IL" dirty="0" err="1"/>
              <a:t>Alignment</a:t>
            </a:r>
            <a:r>
              <a:rPr lang="he-IL" dirty="0"/>
              <a:t> </a:t>
            </a:r>
            <a:r>
              <a:rPr lang="he-IL" dirty="0" err="1"/>
              <a:t>with</a:t>
            </a:r>
            <a:r>
              <a:rPr lang="he-IL" dirty="0"/>
              <a:t> </a:t>
            </a:r>
            <a:r>
              <a:rPr lang="he-IL" dirty="0" err="1"/>
              <a:t>General</a:t>
            </a:r>
            <a:r>
              <a:rPr lang="he-IL" dirty="0"/>
              <a:t> ML </a:t>
            </a:r>
            <a:r>
              <a:rPr lang="he-IL" dirty="0" err="1"/>
              <a:t>Pipeline</a:t>
            </a:r>
            <a:r>
              <a:rPr lang="he-IL" dirty="0"/>
              <a:t> </a:t>
            </a:r>
            <a:r>
              <a:rPr lang="he-IL" dirty="0" err="1"/>
              <a:t>Stages</a:t>
            </a:r>
            <a:r>
              <a:rPr lang="he-IL" dirty="0"/>
              <a:t>**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Data</a:t>
            </a:r>
            <a:r>
              <a:rPr lang="he-IL" dirty="0"/>
              <a:t> </a:t>
            </a:r>
            <a:r>
              <a:rPr lang="he-IL" dirty="0" err="1"/>
              <a:t>Ingestion</a:t>
            </a:r>
            <a:r>
              <a:rPr lang="he-IL" dirty="0"/>
              <a:t>:**  </a:t>
            </a:r>
          </a:p>
          <a:p>
            <a:r>
              <a:rPr lang="he-IL" dirty="0"/>
              <a:t>  - `</a:t>
            </a:r>
            <a:r>
              <a:rPr lang="he-IL" dirty="0" err="1"/>
              <a:t>src</a:t>
            </a:r>
            <a:r>
              <a:rPr lang="he-IL" dirty="0"/>
              <a:t>/</a:t>
            </a:r>
            <a:r>
              <a:rPr lang="he-IL" dirty="0" err="1"/>
              <a:t>data_ingestion</a:t>
            </a:r>
            <a:r>
              <a:rPr lang="he-IL" dirty="0"/>
              <a:t>/data_loader.py`</a:t>
            </a:r>
          </a:p>
          <a:p>
            <a:r>
              <a:rPr lang="he-IL" dirty="0"/>
              <a:t>- **</a:t>
            </a:r>
            <a:r>
              <a:rPr lang="he-IL" dirty="0" err="1"/>
              <a:t>Data</a:t>
            </a:r>
            <a:r>
              <a:rPr lang="he-IL" dirty="0"/>
              <a:t> </a:t>
            </a:r>
            <a:r>
              <a:rPr lang="he-IL" dirty="0" err="1"/>
              <a:t>Validation</a:t>
            </a:r>
            <a:r>
              <a:rPr lang="he-IL" dirty="0"/>
              <a:t>:**  </a:t>
            </a:r>
          </a:p>
          <a:p>
            <a:r>
              <a:rPr lang="he-IL" dirty="0"/>
              <a:t>  - `</a:t>
            </a:r>
            <a:r>
              <a:rPr lang="he-IL" dirty="0" err="1"/>
              <a:t>src</a:t>
            </a:r>
            <a:r>
              <a:rPr lang="he-IL" dirty="0"/>
              <a:t>/</a:t>
            </a:r>
            <a:r>
              <a:rPr lang="he-IL" dirty="0" err="1"/>
              <a:t>data_ingestion</a:t>
            </a:r>
            <a:r>
              <a:rPr lang="he-IL" dirty="0"/>
              <a:t>/data_validator.py`</a:t>
            </a:r>
          </a:p>
          <a:p>
            <a:r>
              <a:rPr lang="he-IL" dirty="0"/>
              <a:t>- **</a:t>
            </a:r>
            <a:r>
              <a:rPr lang="he-IL" dirty="0" err="1"/>
              <a:t>Data</a:t>
            </a:r>
            <a:r>
              <a:rPr lang="he-IL" dirty="0"/>
              <a:t> </a:t>
            </a:r>
            <a:r>
              <a:rPr lang="he-IL" dirty="0" err="1"/>
              <a:t>Preprocessing</a:t>
            </a:r>
            <a:r>
              <a:rPr lang="he-IL" dirty="0"/>
              <a:t>:**  </a:t>
            </a:r>
          </a:p>
          <a:p>
            <a:r>
              <a:rPr lang="he-IL" dirty="0"/>
              <a:t>  - `</a:t>
            </a:r>
            <a:r>
              <a:rPr lang="he-IL" dirty="0" err="1"/>
              <a:t>src</a:t>
            </a:r>
            <a:r>
              <a:rPr lang="he-IL" dirty="0"/>
              <a:t>/</a:t>
            </a:r>
            <a:r>
              <a:rPr lang="he-IL" dirty="0" err="1"/>
              <a:t>data_preprocessing</a:t>
            </a:r>
            <a:r>
              <a:rPr lang="he-IL" dirty="0"/>
              <a:t>/data_cleaner.py`</a:t>
            </a:r>
          </a:p>
          <a:p>
            <a:r>
              <a:rPr lang="he-IL" dirty="0"/>
              <a:t>- **</a:t>
            </a:r>
            <a:r>
              <a:rPr lang="he-IL" dirty="0" err="1"/>
              <a:t>Feature</a:t>
            </a:r>
            <a:r>
              <a:rPr lang="he-IL" dirty="0"/>
              <a:t> </a:t>
            </a:r>
            <a:r>
              <a:rPr lang="he-IL" dirty="0" err="1"/>
              <a:t>Engineering</a:t>
            </a:r>
            <a:r>
              <a:rPr lang="he-IL" dirty="0"/>
              <a:t>:**  </a:t>
            </a:r>
          </a:p>
          <a:p>
            <a:r>
              <a:rPr lang="he-IL" dirty="0"/>
              <a:t>  - `</a:t>
            </a:r>
            <a:r>
              <a:rPr lang="he-IL" dirty="0" err="1"/>
              <a:t>src</a:t>
            </a:r>
            <a:r>
              <a:rPr lang="he-IL" dirty="0"/>
              <a:t>/</a:t>
            </a:r>
            <a:r>
              <a:rPr lang="he-IL" dirty="0" err="1"/>
              <a:t>data_preprocessing</a:t>
            </a:r>
            <a:r>
              <a:rPr lang="he-IL" dirty="0"/>
              <a:t>/feature_engineer.py`</a:t>
            </a:r>
          </a:p>
          <a:p>
            <a:r>
              <a:rPr lang="he-IL" dirty="0"/>
              <a:t>- **</a:t>
            </a:r>
            <a:r>
              <a:rPr lang="he-IL" dirty="0" err="1"/>
              <a:t>Model</a:t>
            </a:r>
            <a:r>
              <a:rPr lang="he-IL" dirty="0"/>
              <a:t> </a:t>
            </a:r>
            <a:r>
              <a:rPr lang="he-IL" dirty="0" err="1"/>
              <a:t>Training</a:t>
            </a:r>
            <a:r>
              <a:rPr lang="he-IL" dirty="0"/>
              <a:t>:**  </a:t>
            </a:r>
          </a:p>
          <a:p>
            <a:r>
              <a:rPr lang="he-IL" dirty="0"/>
              <a:t>  - `</a:t>
            </a:r>
            <a:r>
              <a:rPr lang="he-IL" dirty="0" err="1"/>
              <a:t>src</a:t>
            </a:r>
            <a:r>
              <a:rPr lang="he-IL" dirty="0"/>
              <a:t>/</a:t>
            </a:r>
            <a:r>
              <a:rPr lang="he-IL" dirty="0" err="1"/>
              <a:t>training</a:t>
            </a:r>
            <a:r>
              <a:rPr lang="he-IL" dirty="0"/>
              <a:t>/trainer.py`</a:t>
            </a:r>
          </a:p>
          <a:p>
            <a:r>
              <a:rPr lang="he-IL" dirty="0"/>
              <a:t>- **</a:t>
            </a:r>
            <a:r>
              <a:rPr lang="he-IL" dirty="0" err="1"/>
              <a:t>Model</a:t>
            </a:r>
            <a:r>
              <a:rPr lang="he-IL" dirty="0"/>
              <a:t> </a:t>
            </a:r>
            <a:r>
              <a:rPr lang="he-IL" dirty="0" err="1"/>
              <a:t>Evaluation</a:t>
            </a:r>
            <a:r>
              <a:rPr lang="he-IL" dirty="0"/>
              <a:t>:**  </a:t>
            </a:r>
          </a:p>
          <a:p>
            <a:r>
              <a:rPr lang="he-IL" dirty="0"/>
              <a:t>  - `</a:t>
            </a:r>
            <a:r>
              <a:rPr lang="he-IL" dirty="0" err="1"/>
              <a:t>src</a:t>
            </a:r>
            <a:r>
              <a:rPr lang="he-IL" dirty="0"/>
              <a:t>/</a:t>
            </a:r>
            <a:r>
              <a:rPr lang="he-IL" dirty="0" err="1"/>
              <a:t>evaluation</a:t>
            </a:r>
            <a:r>
              <a:rPr lang="he-IL" dirty="0"/>
              <a:t>/evaluator.py`</a:t>
            </a:r>
          </a:p>
          <a:p>
            <a:r>
              <a:rPr lang="he-IL" dirty="0"/>
              <a:t>- **</a:t>
            </a:r>
            <a:r>
              <a:rPr lang="he-IL" dirty="0" err="1"/>
              <a:t>Model</a:t>
            </a:r>
            <a:r>
              <a:rPr lang="he-IL" dirty="0"/>
              <a:t> </a:t>
            </a:r>
            <a:r>
              <a:rPr lang="he-IL" dirty="0" err="1"/>
              <a:t>Deployment</a:t>
            </a:r>
            <a:r>
              <a:rPr lang="he-IL" dirty="0"/>
              <a:t>:**  </a:t>
            </a:r>
          </a:p>
          <a:p>
            <a:r>
              <a:rPr lang="he-IL" dirty="0"/>
              <a:t>  - `</a:t>
            </a:r>
            <a:r>
              <a:rPr lang="he-IL" dirty="0" err="1"/>
              <a:t>scripts</a:t>
            </a:r>
            <a:r>
              <a:rPr lang="he-IL" dirty="0"/>
              <a:t>/</a:t>
            </a:r>
            <a:r>
              <a:rPr lang="he-IL" dirty="0" err="1"/>
              <a:t>shell_scripts</a:t>
            </a:r>
            <a:r>
              <a:rPr lang="he-IL" dirty="0"/>
              <a:t>/production.sh`</a:t>
            </a:r>
          </a:p>
          <a:p>
            <a:r>
              <a:rPr lang="he-IL" dirty="0"/>
              <a:t>- **</a:t>
            </a:r>
            <a:r>
              <a:rPr lang="he-IL" dirty="0" err="1"/>
              <a:t>Monitoring</a:t>
            </a:r>
            <a:r>
              <a:rPr lang="he-IL" dirty="0"/>
              <a:t>:**  </a:t>
            </a:r>
          </a:p>
          <a:p>
            <a:r>
              <a:rPr lang="he-IL" dirty="0"/>
              <a:t>  - `</a:t>
            </a:r>
            <a:r>
              <a:rPr lang="he-IL" dirty="0" err="1"/>
              <a:t>tracking</a:t>
            </a:r>
            <a:r>
              <a:rPr lang="he-IL" dirty="0"/>
              <a:t>/` </a:t>
            </a:r>
            <a:r>
              <a:rPr lang="he-IL" dirty="0" err="1"/>
              <a:t>and</a:t>
            </a:r>
            <a:r>
              <a:rPr lang="he-IL" dirty="0"/>
              <a:t> `</a:t>
            </a:r>
            <a:r>
              <a:rPr lang="he-IL" dirty="0" err="1"/>
              <a:t>training_logs</a:t>
            </a:r>
            <a:r>
              <a:rPr lang="he-IL" dirty="0"/>
              <a:t>/`</a:t>
            </a:r>
          </a:p>
          <a:p>
            <a:endParaRPr lang="he-IL" dirty="0"/>
          </a:p>
          <a:p>
            <a:r>
              <a:rPr lang="he-IL" dirty="0"/>
              <a:t>---</a:t>
            </a:r>
          </a:p>
          <a:p>
            <a:endParaRPr lang="he-IL" dirty="0"/>
          </a:p>
          <a:p>
            <a:r>
              <a:rPr lang="he-IL" dirty="0"/>
              <a:t>## **</a:t>
            </a:r>
            <a:r>
              <a:rPr lang="he-IL" dirty="0" err="1"/>
              <a:t>Slide</a:t>
            </a:r>
            <a:r>
              <a:rPr lang="he-IL" dirty="0"/>
              <a:t> 8: </a:t>
            </a:r>
            <a:r>
              <a:rPr lang="he-IL" dirty="0" err="1"/>
              <a:t>Key</a:t>
            </a:r>
            <a:r>
              <a:rPr lang="he-IL" dirty="0"/>
              <a:t> </a:t>
            </a:r>
            <a:r>
              <a:rPr lang="he-IL" dirty="0" err="1"/>
              <a:t>Components</a:t>
            </a:r>
            <a:r>
              <a:rPr lang="he-IL" dirty="0"/>
              <a:t> </a:t>
            </a:r>
            <a:r>
              <a:rPr lang="he-IL" dirty="0" err="1"/>
              <a:t>and</a:t>
            </a:r>
            <a:r>
              <a:rPr lang="he-IL" dirty="0"/>
              <a:t> </a:t>
            </a:r>
            <a:r>
              <a:rPr lang="he-IL" dirty="0" err="1"/>
              <a:t>Their</a:t>
            </a:r>
            <a:r>
              <a:rPr lang="he-IL" dirty="0"/>
              <a:t> </a:t>
            </a:r>
            <a:r>
              <a:rPr lang="he-IL" dirty="0" err="1"/>
              <a:t>Roles</a:t>
            </a:r>
            <a:r>
              <a:rPr lang="he-IL" dirty="0"/>
              <a:t>**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Configuration</a:t>
            </a:r>
            <a:r>
              <a:rPr lang="he-IL" dirty="0"/>
              <a:t> </a:t>
            </a:r>
            <a:r>
              <a:rPr lang="he-IL" dirty="0" err="1"/>
              <a:t>Management</a:t>
            </a:r>
            <a:r>
              <a:rPr lang="he-IL" dirty="0"/>
              <a:t> (`</a:t>
            </a:r>
            <a:r>
              <a:rPr lang="he-IL" dirty="0" err="1"/>
              <a:t>config</a:t>
            </a:r>
            <a:r>
              <a:rPr lang="he-IL" dirty="0"/>
              <a:t>/`):**  </a:t>
            </a:r>
          </a:p>
          <a:p>
            <a:r>
              <a:rPr lang="he-IL" dirty="0"/>
              <a:t>  </a:t>
            </a:r>
            <a:r>
              <a:rPr lang="he-IL" dirty="0" err="1"/>
              <a:t>Centralizes</a:t>
            </a:r>
            <a:r>
              <a:rPr lang="he-IL" dirty="0"/>
              <a:t> </a:t>
            </a:r>
            <a:r>
              <a:rPr lang="he-IL" dirty="0" err="1"/>
              <a:t>settings</a:t>
            </a:r>
            <a:r>
              <a:rPr lang="he-IL" dirty="0"/>
              <a:t> </a:t>
            </a:r>
            <a:r>
              <a:rPr lang="he-IL" dirty="0" err="1"/>
              <a:t>for</a:t>
            </a:r>
            <a:r>
              <a:rPr lang="he-IL" dirty="0"/>
              <a:t> </a:t>
            </a:r>
            <a:r>
              <a:rPr lang="he-IL" dirty="0" err="1"/>
              <a:t>easy</a:t>
            </a:r>
            <a:r>
              <a:rPr lang="he-IL" dirty="0"/>
              <a:t> </a:t>
            </a:r>
            <a:r>
              <a:rPr lang="he-IL" dirty="0" err="1"/>
              <a:t>modification</a:t>
            </a:r>
            <a:r>
              <a:rPr lang="he-IL" dirty="0"/>
              <a:t> </a:t>
            </a:r>
            <a:r>
              <a:rPr lang="he-IL" dirty="0" err="1"/>
              <a:t>and</a:t>
            </a:r>
            <a:r>
              <a:rPr lang="he-IL" dirty="0"/>
              <a:t> </a:t>
            </a:r>
            <a:r>
              <a:rPr lang="he-IL" dirty="0" err="1"/>
              <a:t>scalability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Modular</a:t>
            </a:r>
            <a:r>
              <a:rPr lang="he-IL" dirty="0"/>
              <a:t> </a:t>
            </a:r>
            <a:r>
              <a:rPr lang="he-IL" dirty="0" err="1"/>
              <a:t>Code</a:t>
            </a:r>
            <a:r>
              <a:rPr lang="he-IL" dirty="0"/>
              <a:t> (`</a:t>
            </a:r>
            <a:r>
              <a:rPr lang="he-IL" dirty="0" err="1"/>
              <a:t>src</a:t>
            </a:r>
            <a:r>
              <a:rPr lang="he-IL" dirty="0"/>
              <a:t>/`):**  </a:t>
            </a:r>
          </a:p>
          <a:p>
            <a:r>
              <a:rPr lang="he-IL" dirty="0"/>
              <a:t>  </a:t>
            </a:r>
            <a:r>
              <a:rPr lang="he-IL" dirty="0" err="1"/>
              <a:t>Encapsulates</a:t>
            </a:r>
            <a:r>
              <a:rPr lang="he-IL" dirty="0"/>
              <a:t> </a:t>
            </a:r>
            <a:r>
              <a:rPr lang="he-IL" dirty="0" err="1"/>
              <a:t>functionality</a:t>
            </a:r>
            <a:r>
              <a:rPr lang="he-IL" dirty="0"/>
              <a:t>, </a:t>
            </a:r>
            <a:r>
              <a:rPr lang="he-IL" dirty="0" err="1"/>
              <a:t>promoting</a:t>
            </a:r>
            <a:r>
              <a:rPr lang="he-IL" dirty="0"/>
              <a:t> </a:t>
            </a:r>
            <a:r>
              <a:rPr lang="he-IL" dirty="0" err="1"/>
              <a:t>reuse</a:t>
            </a:r>
            <a:r>
              <a:rPr lang="he-IL" dirty="0"/>
              <a:t> </a:t>
            </a:r>
            <a:r>
              <a:rPr lang="he-IL" dirty="0" err="1"/>
              <a:t>and</a:t>
            </a:r>
            <a:r>
              <a:rPr lang="he-IL" dirty="0"/>
              <a:t> </a:t>
            </a:r>
            <a:r>
              <a:rPr lang="he-IL" dirty="0" err="1"/>
              <a:t>clarity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Automated</a:t>
            </a:r>
            <a:r>
              <a:rPr lang="he-IL" dirty="0"/>
              <a:t> </a:t>
            </a:r>
            <a:r>
              <a:rPr lang="he-IL" dirty="0" err="1"/>
              <a:t>Scripts</a:t>
            </a:r>
            <a:r>
              <a:rPr lang="he-IL" dirty="0"/>
              <a:t> (`</a:t>
            </a:r>
            <a:r>
              <a:rPr lang="he-IL" dirty="0" err="1"/>
              <a:t>scripts</a:t>
            </a:r>
            <a:r>
              <a:rPr lang="he-IL" dirty="0"/>
              <a:t>/`):**  </a:t>
            </a:r>
          </a:p>
          <a:p>
            <a:r>
              <a:rPr lang="he-IL" dirty="0"/>
              <a:t>  </a:t>
            </a:r>
            <a:r>
              <a:rPr lang="he-IL" dirty="0" err="1"/>
              <a:t>Automates</a:t>
            </a:r>
            <a:r>
              <a:rPr lang="he-IL" dirty="0"/>
              <a:t> </a:t>
            </a:r>
            <a:r>
              <a:rPr lang="he-IL" dirty="0" err="1"/>
              <a:t>execution</a:t>
            </a:r>
            <a:r>
              <a:rPr lang="he-IL" dirty="0"/>
              <a:t> </a:t>
            </a:r>
            <a:r>
              <a:rPr lang="he-IL" dirty="0" err="1"/>
              <a:t>of</a:t>
            </a:r>
            <a:r>
              <a:rPr lang="he-IL" dirty="0"/>
              <a:t> </a:t>
            </a:r>
            <a:r>
              <a:rPr lang="he-IL" dirty="0" err="1"/>
              <a:t>pipeline</a:t>
            </a:r>
            <a:r>
              <a:rPr lang="he-IL" dirty="0"/>
              <a:t> </a:t>
            </a:r>
            <a:r>
              <a:rPr lang="he-IL" dirty="0" err="1"/>
              <a:t>stages</a:t>
            </a:r>
            <a:r>
              <a:rPr lang="he-IL" dirty="0"/>
              <a:t>, </a:t>
            </a:r>
            <a:r>
              <a:rPr lang="he-IL" dirty="0" err="1"/>
              <a:t>enhancing</a:t>
            </a:r>
            <a:r>
              <a:rPr lang="he-IL" dirty="0"/>
              <a:t> </a:t>
            </a:r>
            <a:r>
              <a:rPr lang="he-IL" dirty="0" err="1"/>
              <a:t>efficiency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Testing</a:t>
            </a:r>
            <a:r>
              <a:rPr lang="he-IL" dirty="0"/>
              <a:t> </a:t>
            </a:r>
            <a:r>
              <a:rPr lang="he-IL" dirty="0" err="1"/>
              <a:t>Framework</a:t>
            </a:r>
            <a:r>
              <a:rPr lang="he-IL" dirty="0"/>
              <a:t> (`</a:t>
            </a:r>
            <a:r>
              <a:rPr lang="he-IL" dirty="0" err="1"/>
              <a:t>tests</a:t>
            </a:r>
            <a:r>
              <a:rPr lang="he-IL" dirty="0"/>
              <a:t>/`):**  </a:t>
            </a:r>
          </a:p>
          <a:p>
            <a:r>
              <a:rPr lang="he-IL" dirty="0"/>
              <a:t>  </a:t>
            </a:r>
            <a:r>
              <a:rPr lang="he-IL" dirty="0" err="1"/>
              <a:t>Ensures</a:t>
            </a:r>
            <a:r>
              <a:rPr lang="he-IL" dirty="0"/>
              <a:t> </a:t>
            </a:r>
            <a:r>
              <a:rPr lang="he-IL" dirty="0" err="1"/>
              <a:t>code</a:t>
            </a:r>
            <a:r>
              <a:rPr lang="he-IL" dirty="0"/>
              <a:t> </a:t>
            </a:r>
            <a:r>
              <a:rPr lang="he-IL" dirty="0" err="1"/>
              <a:t>reliability</a:t>
            </a:r>
            <a:r>
              <a:rPr lang="he-IL" dirty="0"/>
              <a:t> </a:t>
            </a:r>
            <a:r>
              <a:rPr lang="he-IL" dirty="0" err="1"/>
              <a:t>and</a:t>
            </a:r>
            <a:r>
              <a:rPr lang="he-IL" dirty="0"/>
              <a:t> </a:t>
            </a:r>
            <a:r>
              <a:rPr lang="he-IL" dirty="0" err="1"/>
              <a:t>correctness</a:t>
            </a:r>
            <a:r>
              <a:rPr lang="he-IL" dirty="0"/>
              <a:t> </a:t>
            </a:r>
            <a:r>
              <a:rPr lang="he-IL" dirty="0" err="1"/>
              <a:t>through</a:t>
            </a:r>
            <a:r>
              <a:rPr lang="he-IL" dirty="0"/>
              <a:t> </a:t>
            </a:r>
            <a:r>
              <a:rPr lang="he-IL" dirty="0" err="1"/>
              <a:t>unit</a:t>
            </a:r>
            <a:r>
              <a:rPr lang="he-IL" dirty="0"/>
              <a:t> </a:t>
            </a:r>
            <a:r>
              <a:rPr lang="he-IL" dirty="0" err="1"/>
              <a:t>and</a:t>
            </a:r>
            <a:r>
              <a:rPr lang="he-IL" dirty="0"/>
              <a:t> </a:t>
            </a:r>
            <a:r>
              <a:rPr lang="he-IL" dirty="0" err="1"/>
              <a:t>integration</a:t>
            </a:r>
            <a:r>
              <a:rPr lang="he-IL" dirty="0"/>
              <a:t> </a:t>
            </a:r>
            <a:r>
              <a:rPr lang="he-IL" dirty="0" err="1"/>
              <a:t>tests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 **CI/CD </a:t>
            </a:r>
            <a:r>
              <a:rPr lang="he-IL" dirty="0" err="1"/>
              <a:t>Integration</a:t>
            </a:r>
            <a:r>
              <a:rPr lang="he-IL" dirty="0"/>
              <a:t> (`</a:t>
            </a:r>
            <a:r>
              <a:rPr lang="he-IL" dirty="0" err="1"/>
              <a:t>azure_pipelines</a:t>
            </a:r>
            <a:r>
              <a:rPr lang="he-IL" dirty="0"/>
              <a:t>/`):**  </a:t>
            </a:r>
          </a:p>
          <a:p>
            <a:r>
              <a:rPr lang="he-IL" dirty="0"/>
              <a:t>  </a:t>
            </a:r>
            <a:r>
              <a:rPr lang="he-IL" dirty="0" err="1"/>
              <a:t>Automates</a:t>
            </a:r>
            <a:r>
              <a:rPr lang="he-IL" dirty="0"/>
              <a:t> </a:t>
            </a:r>
            <a:r>
              <a:rPr lang="he-IL" dirty="0" err="1"/>
              <a:t>testing</a:t>
            </a:r>
            <a:r>
              <a:rPr lang="he-IL" dirty="0"/>
              <a:t> </a:t>
            </a:r>
            <a:r>
              <a:rPr lang="he-IL" dirty="0" err="1"/>
              <a:t>and</a:t>
            </a:r>
            <a:r>
              <a:rPr lang="he-IL" dirty="0"/>
              <a:t> </a:t>
            </a:r>
            <a:r>
              <a:rPr lang="he-IL" dirty="0" err="1"/>
              <a:t>deployment</a:t>
            </a:r>
            <a:r>
              <a:rPr lang="he-IL" dirty="0"/>
              <a:t> </a:t>
            </a:r>
            <a:r>
              <a:rPr lang="he-IL" dirty="0" err="1"/>
              <a:t>processes</a:t>
            </a:r>
            <a:r>
              <a:rPr lang="he-IL" dirty="0"/>
              <a:t> </a:t>
            </a:r>
            <a:r>
              <a:rPr lang="he-IL" dirty="0" err="1"/>
              <a:t>for</a:t>
            </a:r>
            <a:r>
              <a:rPr lang="he-IL" dirty="0"/>
              <a:t> </a:t>
            </a:r>
            <a:r>
              <a:rPr lang="he-IL" dirty="0" err="1"/>
              <a:t>consistent</a:t>
            </a:r>
            <a:r>
              <a:rPr lang="he-IL" dirty="0"/>
              <a:t> </a:t>
            </a:r>
            <a:r>
              <a:rPr lang="he-IL" dirty="0" err="1"/>
              <a:t>delivery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---</a:t>
            </a:r>
          </a:p>
          <a:p>
            <a:endParaRPr lang="he-IL" dirty="0"/>
          </a:p>
          <a:p>
            <a:r>
              <a:rPr lang="he-IL" dirty="0"/>
              <a:t>## **</a:t>
            </a:r>
            <a:r>
              <a:rPr lang="he-IL" dirty="0" err="1"/>
              <a:t>Slide</a:t>
            </a:r>
            <a:r>
              <a:rPr lang="he-IL" dirty="0"/>
              <a:t> 9: </a:t>
            </a:r>
            <a:r>
              <a:rPr lang="he-IL" dirty="0" err="1"/>
              <a:t>Adaptability</a:t>
            </a:r>
            <a:r>
              <a:rPr lang="he-IL" dirty="0"/>
              <a:t> </a:t>
            </a:r>
            <a:r>
              <a:rPr lang="he-IL" dirty="0" err="1"/>
              <a:t>and</a:t>
            </a:r>
            <a:r>
              <a:rPr lang="he-IL" dirty="0"/>
              <a:t> </a:t>
            </a:r>
            <a:r>
              <a:rPr lang="he-IL" dirty="0" err="1"/>
              <a:t>Reusability</a:t>
            </a:r>
            <a:r>
              <a:rPr lang="he-IL" dirty="0"/>
              <a:t>**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Template</a:t>
            </a:r>
            <a:r>
              <a:rPr lang="he-IL" dirty="0"/>
              <a:t> </a:t>
            </a:r>
            <a:r>
              <a:rPr lang="he-IL" dirty="0" err="1"/>
              <a:t>Features</a:t>
            </a:r>
            <a:r>
              <a:rPr lang="he-IL" dirty="0"/>
              <a:t>:**</a:t>
            </a:r>
          </a:p>
          <a:p>
            <a:r>
              <a:rPr lang="he-IL" dirty="0"/>
              <a:t>  - **</a:t>
            </a:r>
            <a:r>
              <a:rPr lang="he-IL" dirty="0" err="1"/>
              <a:t>Parameterization</a:t>
            </a:r>
            <a:r>
              <a:rPr lang="he-IL" dirty="0"/>
              <a:t>:** </a:t>
            </a:r>
            <a:r>
              <a:rPr lang="he-IL" dirty="0" err="1"/>
              <a:t>Easily</a:t>
            </a:r>
            <a:r>
              <a:rPr lang="he-IL" dirty="0"/>
              <a:t> </a:t>
            </a:r>
            <a:r>
              <a:rPr lang="he-IL" dirty="0" err="1"/>
              <a:t>adjust</a:t>
            </a:r>
            <a:r>
              <a:rPr lang="he-IL" dirty="0"/>
              <a:t> </a:t>
            </a:r>
            <a:r>
              <a:rPr lang="he-IL" dirty="0" err="1"/>
              <a:t>settings</a:t>
            </a:r>
            <a:r>
              <a:rPr lang="he-IL" dirty="0"/>
              <a:t> </a:t>
            </a:r>
            <a:r>
              <a:rPr lang="he-IL" dirty="0" err="1"/>
              <a:t>for</a:t>
            </a:r>
            <a:r>
              <a:rPr lang="he-IL" dirty="0"/>
              <a:t> </a:t>
            </a:r>
            <a:r>
              <a:rPr lang="he-IL" dirty="0" err="1"/>
              <a:t>different</a:t>
            </a:r>
            <a:r>
              <a:rPr lang="he-IL" dirty="0"/>
              <a:t> </a:t>
            </a:r>
            <a:r>
              <a:rPr lang="he-IL" dirty="0" err="1"/>
              <a:t>projects</a:t>
            </a:r>
            <a:r>
              <a:rPr lang="he-IL" dirty="0"/>
              <a:t> </a:t>
            </a:r>
            <a:r>
              <a:rPr lang="he-IL" dirty="0" err="1"/>
              <a:t>via</a:t>
            </a:r>
            <a:r>
              <a:rPr lang="he-IL" dirty="0"/>
              <a:t> `</a:t>
            </a:r>
            <a:r>
              <a:rPr lang="he-IL" dirty="0" err="1"/>
              <a:t>config.yaml</a:t>
            </a:r>
            <a:r>
              <a:rPr lang="he-IL" dirty="0"/>
              <a:t>`.</a:t>
            </a:r>
          </a:p>
          <a:p>
            <a:r>
              <a:rPr lang="he-IL" dirty="0"/>
              <a:t>  - **</a:t>
            </a:r>
            <a:r>
              <a:rPr lang="he-IL" dirty="0" err="1"/>
              <a:t>Pluggable</a:t>
            </a:r>
            <a:r>
              <a:rPr lang="he-IL" dirty="0"/>
              <a:t> </a:t>
            </a:r>
            <a:r>
              <a:rPr lang="he-IL" dirty="0" err="1"/>
              <a:t>Modules</a:t>
            </a:r>
            <a:r>
              <a:rPr lang="he-IL" dirty="0"/>
              <a:t>:** </a:t>
            </a:r>
            <a:r>
              <a:rPr lang="he-IL" dirty="0" err="1"/>
              <a:t>Swap</a:t>
            </a:r>
            <a:r>
              <a:rPr lang="he-IL" dirty="0"/>
              <a:t> </a:t>
            </a:r>
            <a:r>
              <a:rPr lang="he-IL" dirty="0" err="1"/>
              <a:t>out</a:t>
            </a:r>
            <a:r>
              <a:rPr lang="he-IL" dirty="0"/>
              <a:t> </a:t>
            </a:r>
            <a:r>
              <a:rPr lang="he-IL" dirty="0" err="1"/>
              <a:t>or</a:t>
            </a:r>
            <a:r>
              <a:rPr lang="he-IL" dirty="0"/>
              <a:t> </a:t>
            </a:r>
            <a:r>
              <a:rPr lang="he-IL" dirty="0" err="1"/>
              <a:t>extend</a:t>
            </a:r>
            <a:r>
              <a:rPr lang="he-IL" dirty="0"/>
              <a:t> </a:t>
            </a:r>
            <a:r>
              <a:rPr lang="he-IL" dirty="0" err="1"/>
              <a:t>modules</a:t>
            </a:r>
            <a:r>
              <a:rPr lang="he-IL" dirty="0"/>
              <a:t> (</a:t>
            </a:r>
            <a:r>
              <a:rPr lang="he-IL" dirty="0" err="1"/>
              <a:t>e.g</a:t>
            </a:r>
            <a:r>
              <a:rPr lang="he-IL" dirty="0"/>
              <a:t>., </a:t>
            </a:r>
            <a:r>
              <a:rPr lang="he-IL" dirty="0" err="1"/>
              <a:t>different</a:t>
            </a:r>
            <a:r>
              <a:rPr lang="he-IL" dirty="0"/>
              <a:t> </a:t>
            </a:r>
            <a:r>
              <a:rPr lang="he-IL" dirty="0" err="1"/>
              <a:t>models</a:t>
            </a:r>
            <a:r>
              <a:rPr lang="he-IL" dirty="0"/>
              <a:t> </a:t>
            </a:r>
            <a:r>
              <a:rPr lang="he-IL" dirty="0" err="1"/>
              <a:t>in</a:t>
            </a:r>
            <a:r>
              <a:rPr lang="he-IL" dirty="0"/>
              <a:t> `</a:t>
            </a:r>
            <a:r>
              <a:rPr lang="he-IL" dirty="0" err="1"/>
              <a:t>src</a:t>
            </a:r>
            <a:r>
              <a:rPr lang="he-IL" dirty="0"/>
              <a:t>/</a:t>
            </a:r>
            <a:r>
              <a:rPr lang="he-IL" dirty="0" err="1"/>
              <a:t>models</a:t>
            </a:r>
            <a:r>
              <a:rPr lang="he-IL" dirty="0"/>
              <a:t>/`).</a:t>
            </a:r>
          </a:p>
          <a:p>
            <a:r>
              <a:rPr lang="he-IL" dirty="0"/>
              <a:t>  - **</a:t>
            </a:r>
            <a:r>
              <a:rPr lang="he-IL" dirty="0" err="1"/>
              <a:t>Scalable</a:t>
            </a:r>
            <a:r>
              <a:rPr lang="he-IL" dirty="0"/>
              <a:t> </a:t>
            </a:r>
            <a:r>
              <a:rPr lang="he-IL" dirty="0" err="1"/>
              <a:t>Structure</a:t>
            </a:r>
            <a:r>
              <a:rPr lang="he-IL" dirty="0"/>
              <a:t>:** </a:t>
            </a:r>
            <a:r>
              <a:rPr lang="he-IL" dirty="0" err="1"/>
              <a:t>Accommodates</a:t>
            </a:r>
            <a:r>
              <a:rPr lang="he-IL" dirty="0"/>
              <a:t> </a:t>
            </a:r>
            <a:r>
              <a:rPr lang="he-IL" dirty="0" err="1"/>
              <a:t>projects</a:t>
            </a:r>
            <a:r>
              <a:rPr lang="he-IL" dirty="0"/>
              <a:t> </a:t>
            </a:r>
            <a:r>
              <a:rPr lang="he-IL" dirty="0" err="1"/>
              <a:t>of</a:t>
            </a:r>
            <a:r>
              <a:rPr lang="he-IL" dirty="0"/>
              <a:t> </a:t>
            </a:r>
            <a:r>
              <a:rPr lang="he-IL" dirty="0" err="1"/>
              <a:t>varying</a:t>
            </a:r>
            <a:r>
              <a:rPr lang="he-IL" dirty="0"/>
              <a:t> </a:t>
            </a:r>
            <a:r>
              <a:rPr lang="he-IL" dirty="0" err="1"/>
              <a:t>complexity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How</a:t>
            </a:r>
            <a:r>
              <a:rPr lang="he-IL" dirty="0"/>
              <a:t> </a:t>
            </a:r>
            <a:r>
              <a:rPr lang="he-IL" dirty="0" err="1"/>
              <a:t>to</a:t>
            </a:r>
            <a:r>
              <a:rPr lang="he-IL" dirty="0"/>
              <a:t> </a:t>
            </a:r>
            <a:r>
              <a:rPr lang="he-IL" dirty="0" err="1"/>
              <a:t>Adapt</a:t>
            </a:r>
            <a:r>
              <a:rPr lang="he-IL" dirty="0"/>
              <a:t>:**</a:t>
            </a:r>
          </a:p>
          <a:p>
            <a:r>
              <a:rPr lang="he-IL" dirty="0"/>
              <a:t>  - </a:t>
            </a:r>
            <a:r>
              <a:rPr lang="he-IL" dirty="0" err="1"/>
              <a:t>Modify</a:t>
            </a:r>
            <a:r>
              <a:rPr lang="he-IL" dirty="0"/>
              <a:t> </a:t>
            </a:r>
            <a:r>
              <a:rPr lang="he-IL" dirty="0" err="1"/>
              <a:t>configuration</a:t>
            </a:r>
            <a:r>
              <a:rPr lang="he-IL" dirty="0"/>
              <a:t> </a:t>
            </a:r>
            <a:r>
              <a:rPr lang="he-IL" dirty="0" err="1"/>
              <a:t>files</a:t>
            </a:r>
            <a:r>
              <a:rPr lang="he-IL" dirty="0"/>
              <a:t> </a:t>
            </a:r>
            <a:r>
              <a:rPr lang="he-IL" dirty="0" err="1"/>
              <a:t>for</a:t>
            </a:r>
            <a:r>
              <a:rPr lang="he-IL" dirty="0"/>
              <a:t> </a:t>
            </a:r>
            <a:r>
              <a:rPr lang="he-IL" dirty="0" err="1"/>
              <a:t>new</a:t>
            </a:r>
            <a:r>
              <a:rPr lang="he-IL" dirty="0"/>
              <a:t> </a:t>
            </a:r>
            <a:r>
              <a:rPr lang="he-IL" dirty="0" err="1"/>
              <a:t>data</a:t>
            </a:r>
            <a:r>
              <a:rPr lang="he-IL" dirty="0"/>
              <a:t> </a:t>
            </a:r>
            <a:r>
              <a:rPr lang="he-IL" dirty="0" err="1"/>
              <a:t>sources</a:t>
            </a:r>
            <a:r>
              <a:rPr lang="he-IL" dirty="0"/>
              <a:t> </a:t>
            </a:r>
            <a:r>
              <a:rPr lang="he-IL" dirty="0" err="1"/>
              <a:t>or</a:t>
            </a:r>
            <a:r>
              <a:rPr lang="he-IL" dirty="0"/>
              <a:t> </a:t>
            </a:r>
            <a:r>
              <a:rPr lang="he-IL" dirty="0" err="1"/>
              <a:t>model</a:t>
            </a:r>
            <a:r>
              <a:rPr lang="he-IL" dirty="0"/>
              <a:t> </a:t>
            </a:r>
            <a:r>
              <a:rPr lang="he-IL" dirty="0" err="1"/>
              <a:t>parameters</a:t>
            </a:r>
            <a:r>
              <a:rPr lang="he-IL" dirty="0"/>
              <a:t>.</a:t>
            </a:r>
          </a:p>
          <a:p>
            <a:r>
              <a:rPr lang="he-IL" dirty="0"/>
              <a:t>  - </a:t>
            </a:r>
            <a:r>
              <a:rPr lang="he-IL" dirty="0" err="1"/>
              <a:t>Implement</a:t>
            </a:r>
            <a:r>
              <a:rPr lang="he-IL" dirty="0"/>
              <a:t> </a:t>
            </a:r>
            <a:r>
              <a:rPr lang="he-IL" dirty="0" err="1"/>
              <a:t>custom</a:t>
            </a:r>
            <a:r>
              <a:rPr lang="he-IL" dirty="0"/>
              <a:t> </a:t>
            </a:r>
            <a:r>
              <a:rPr lang="he-IL" dirty="0" err="1"/>
              <a:t>modules</a:t>
            </a:r>
            <a:r>
              <a:rPr lang="he-IL" dirty="0"/>
              <a:t> </a:t>
            </a:r>
            <a:r>
              <a:rPr lang="he-IL" dirty="0" err="1"/>
              <a:t>as</a:t>
            </a:r>
            <a:r>
              <a:rPr lang="he-IL" dirty="0"/>
              <a:t> </a:t>
            </a:r>
            <a:r>
              <a:rPr lang="he-IL" dirty="0" err="1"/>
              <a:t>needed</a:t>
            </a:r>
            <a:r>
              <a:rPr lang="he-IL" dirty="0"/>
              <a:t> </a:t>
            </a:r>
            <a:r>
              <a:rPr lang="he-IL" dirty="0" err="1"/>
              <a:t>while</a:t>
            </a:r>
            <a:r>
              <a:rPr lang="he-IL" dirty="0"/>
              <a:t> </a:t>
            </a:r>
            <a:r>
              <a:rPr lang="he-IL" dirty="0" err="1"/>
              <a:t>retaining</a:t>
            </a:r>
            <a:r>
              <a:rPr lang="he-IL" dirty="0"/>
              <a:t> </a:t>
            </a: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overall</a:t>
            </a:r>
            <a:r>
              <a:rPr lang="he-IL" dirty="0"/>
              <a:t> </a:t>
            </a:r>
            <a:r>
              <a:rPr lang="he-IL" dirty="0" err="1"/>
              <a:t>structure</a:t>
            </a:r>
            <a:r>
              <a:rPr lang="he-IL" dirty="0"/>
              <a:t>.</a:t>
            </a:r>
          </a:p>
          <a:p>
            <a:r>
              <a:rPr lang="he-IL" dirty="0"/>
              <a:t>  - </a:t>
            </a:r>
            <a:r>
              <a:rPr lang="he-IL" dirty="0" err="1"/>
              <a:t>Leverage</a:t>
            </a:r>
            <a:r>
              <a:rPr lang="he-IL" dirty="0"/>
              <a:t> </a:t>
            </a:r>
            <a:r>
              <a:rPr lang="he-IL" dirty="0" err="1"/>
              <a:t>existing</a:t>
            </a:r>
            <a:r>
              <a:rPr lang="he-IL" dirty="0"/>
              <a:t> </a:t>
            </a:r>
            <a:r>
              <a:rPr lang="he-IL" dirty="0" err="1"/>
              <a:t>scripts</a:t>
            </a:r>
            <a:r>
              <a:rPr lang="he-IL" dirty="0"/>
              <a:t> </a:t>
            </a:r>
            <a:r>
              <a:rPr lang="he-IL" dirty="0" err="1"/>
              <a:t>to</a:t>
            </a:r>
            <a:r>
              <a:rPr lang="he-IL" dirty="0"/>
              <a:t> </a:t>
            </a:r>
            <a:r>
              <a:rPr lang="he-IL" dirty="0" err="1"/>
              <a:t>maintain</a:t>
            </a:r>
            <a:r>
              <a:rPr lang="he-IL" dirty="0"/>
              <a:t> </a:t>
            </a:r>
            <a:r>
              <a:rPr lang="he-IL" dirty="0" err="1"/>
              <a:t>automation</a:t>
            </a:r>
            <a:r>
              <a:rPr lang="he-IL" dirty="0"/>
              <a:t> </a:t>
            </a:r>
            <a:r>
              <a:rPr lang="he-IL" dirty="0" err="1"/>
              <a:t>and</a:t>
            </a:r>
            <a:r>
              <a:rPr lang="he-IL" dirty="0"/>
              <a:t> </a:t>
            </a:r>
            <a:r>
              <a:rPr lang="he-IL" dirty="0" err="1"/>
              <a:t>consistency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---</a:t>
            </a:r>
          </a:p>
          <a:p>
            <a:endParaRPr lang="he-IL" dirty="0"/>
          </a:p>
          <a:p>
            <a:r>
              <a:rPr lang="he-IL" dirty="0"/>
              <a:t>## **</a:t>
            </a:r>
            <a:r>
              <a:rPr lang="he-IL" dirty="0" err="1"/>
              <a:t>Slide</a:t>
            </a:r>
            <a:r>
              <a:rPr lang="he-IL" dirty="0"/>
              <a:t> 10: </a:t>
            </a:r>
            <a:r>
              <a:rPr lang="he-IL" dirty="0" err="1"/>
              <a:t>Case</a:t>
            </a:r>
            <a:r>
              <a:rPr lang="he-IL" dirty="0"/>
              <a:t> </a:t>
            </a:r>
            <a:r>
              <a:rPr lang="he-IL" dirty="0" err="1"/>
              <a:t>Study</a:t>
            </a:r>
            <a:r>
              <a:rPr lang="he-IL" dirty="0"/>
              <a:t> </a:t>
            </a:r>
            <a:r>
              <a:rPr lang="he-IL" dirty="0" err="1"/>
              <a:t>Example</a:t>
            </a:r>
            <a:r>
              <a:rPr lang="he-IL" dirty="0"/>
              <a:t>**</a:t>
            </a:r>
          </a:p>
          <a:p>
            <a:endParaRPr lang="he-IL" dirty="0"/>
          </a:p>
          <a:p>
            <a:r>
              <a:rPr lang="he-IL" dirty="0"/>
              <a:t>**</a:t>
            </a:r>
            <a:r>
              <a:rPr lang="he-IL" dirty="0" err="1"/>
              <a:t>Scenario</a:t>
            </a:r>
            <a:r>
              <a:rPr lang="he-IL" dirty="0"/>
              <a:t>:**  </a:t>
            </a:r>
          </a:p>
          <a:p>
            <a:r>
              <a:rPr lang="he-IL" dirty="0" err="1"/>
              <a:t>Adapting</a:t>
            </a:r>
            <a:r>
              <a:rPr lang="he-IL" dirty="0"/>
              <a:t> </a:t>
            </a: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template</a:t>
            </a:r>
            <a:r>
              <a:rPr lang="he-IL" dirty="0"/>
              <a:t> </a:t>
            </a:r>
            <a:r>
              <a:rPr lang="he-IL" dirty="0" err="1"/>
              <a:t>for</a:t>
            </a:r>
            <a:r>
              <a:rPr lang="he-IL" dirty="0"/>
              <a:t> a </a:t>
            </a:r>
            <a:r>
              <a:rPr lang="he-IL" dirty="0" err="1"/>
              <a:t>sentiment</a:t>
            </a:r>
            <a:r>
              <a:rPr lang="he-IL" dirty="0"/>
              <a:t> </a:t>
            </a:r>
            <a:r>
              <a:rPr lang="he-IL" dirty="0" err="1"/>
              <a:t>analysis</a:t>
            </a:r>
            <a:r>
              <a:rPr lang="he-IL" dirty="0"/>
              <a:t> </a:t>
            </a:r>
            <a:r>
              <a:rPr lang="he-IL" dirty="0" err="1"/>
              <a:t>project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Data</a:t>
            </a:r>
            <a:r>
              <a:rPr lang="he-IL" dirty="0"/>
              <a:t> </a:t>
            </a:r>
            <a:r>
              <a:rPr lang="he-IL" dirty="0" err="1"/>
              <a:t>Ingestion</a:t>
            </a:r>
            <a:r>
              <a:rPr lang="he-IL" dirty="0"/>
              <a:t>:**  </a:t>
            </a:r>
          </a:p>
          <a:p>
            <a:r>
              <a:rPr lang="he-IL" dirty="0"/>
              <a:t>  </a:t>
            </a:r>
            <a:r>
              <a:rPr lang="he-IL" dirty="0" err="1"/>
              <a:t>Modify</a:t>
            </a:r>
            <a:r>
              <a:rPr lang="he-IL" dirty="0"/>
              <a:t> `data_loader.py` </a:t>
            </a:r>
            <a:r>
              <a:rPr lang="he-IL" dirty="0" err="1"/>
              <a:t>to</a:t>
            </a:r>
            <a:r>
              <a:rPr lang="he-IL" dirty="0"/>
              <a:t> </a:t>
            </a:r>
            <a:r>
              <a:rPr lang="he-IL" dirty="0" err="1"/>
              <a:t>load</a:t>
            </a:r>
            <a:r>
              <a:rPr lang="he-IL" dirty="0"/>
              <a:t> </a:t>
            </a:r>
            <a:r>
              <a:rPr lang="he-IL" dirty="0" err="1"/>
              <a:t>social</a:t>
            </a:r>
            <a:r>
              <a:rPr lang="he-IL" dirty="0"/>
              <a:t> </a:t>
            </a:r>
            <a:r>
              <a:rPr lang="he-IL" dirty="0" err="1"/>
              <a:t>media</a:t>
            </a:r>
            <a:r>
              <a:rPr lang="he-IL" dirty="0"/>
              <a:t> </a:t>
            </a:r>
            <a:r>
              <a:rPr lang="he-IL" dirty="0" err="1"/>
              <a:t>data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Data</a:t>
            </a:r>
            <a:r>
              <a:rPr lang="he-IL" dirty="0"/>
              <a:t> </a:t>
            </a:r>
            <a:r>
              <a:rPr lang="he-IL" dirty="0" err="1"/>
              <a:t>Preprocessing</a:t>
            </a:r>
            <a:r>
              <a:rPr lang="he-IL" dirty="0"/>
              <a:t>:**  </a:t>
            </a:r>
          </a:p>
          <a:p>
            <a:r>
              <a:rPr lang="he-IL" dirty="0"/>
              <a:t>  </a:t>
            </a:r>
            <a:r>
              <a:rPr lang="he-IL" dirty="0" err="1"/>
              <a:t>Use</a:t>
            </a:r>
            <a:r>
              <a:rPr lang="he-IL" dirty="0"/>
              <a:t> `data_cleaner.py` </a:t>
            </a:r>
            <a:r>
              <a:rPr lang="he-IL" dirty="0" err="1"/>
              <a:t>to</a:t>
            </a:r>
            <a:r>
              <a:rPr lang="he-IL" dirty="0"/>
              <a:t> </a:t>
            </a:r>
            <a:r>
              <a:rPr lang="he-IL" dirty="0" err="1"/>
              <a:t>handle</a:t>
            </a:r>
            <a:r>
              <a:rPr lang="he-IL" dirty="0"/>
              <a:t> </a:t>
            </a:r>
            <a:r>
              <a:rPr lang="he-IL" dirty="0" err="1"/>
              <a:t>text-specific</a:t>
            </a:r>
            <a:r>
              <a:rPr lang="he-IL" dirty="0"/>
              <a:t> </a:t>
            </a:r>
            <a:r>
              <a:rPr lang="he-IL" dirty="0" err="1"/>
              <a:t>cleaning</a:t>
            </a:r>
            <a:r>
              <a:rPr lang="he-IL" dirty="0"/>
              <a:t> (</a:t>
            </a:r>
            <a:r>
              <a:rPr lang="he-IL" dirty="0" err="1"/>
              <a:t>e.g</a:t>
            </a:r>
            <a:r>
              <a:rPr lang="he-IL" dirty="0"/>
              <a:t>., </a:t>
            </a:r>
            <a:r>
              <a:rPr lang="he-IL" dirty="0" err="1"/>
              <a:t>removing</a:t>
            </a:r>
            <a:r>
              <a:rPr lang="he-IL" dirty="0"/>
              <a:t> </a:t>
            </a:r>
            <a:r>
              <a:rPr lang="he-IL" dirty="0" err="1"/>
              <a:t>emojis</a:t>
            </a:r>
            <a:r>
              <a:rPr lang="he-IL" dirty="0"/>
              <a:t>).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Model</a:t>
            </a:r>
            <a:r>
              <a:rPr lang="he-IL" dirty="0"/>
              <a:t> </a:t>
            </a:r>
            <a:r>
              <a:rPr lang="he-IL" dirty="0" err="1"/>
              <a:t>Training</a:t>
            </a:r>
            <a:r>
              <a:rPr lang="he-IL" dirty="0"/>
              <a:t>:**  </a:t>
            </a:r>
          </a:p>
          <a:p>
            <a:r>
              <a:rPr lang="he-IL" dirty="0"/>
              <a:t>  </a:t>
            </a:r>
            <a:r>
              <a:rPr lang="he-IL" dirty="0" err="1"/>
              <a:t>Implement</a:t>
            </a:r>
            <a:r>
              <a:rPr lang="he-IL" dirty="0"/>
              <a:t> a </a:t>
            </a:r>
            <a:r>
              <a:rPr lang="he-IL" dirty="0" err="1"/>
              <a:t>new</a:t>
            </a:r>
            <a:r>
              <a:rPr lang="he-IL" dirty="0"/>
              <a:t> </a:t>
            </a:r>
            <a:r>
              <a:rPr lang="he-IL" dirty="0" err="1"/>
              <a:t>model</a:t>
            </a:r>
            <a:r>
              <a:rPr lang="he-IL" dirty="0"/>
              <a:t> </a:t>
            </a:r>
            <a:r>
              <a:rPr lang="he-IL" dirty="0" err="1"/>
              <a:t>in</a:t>
            </a:r>
            <a:r>
              <a:rPr lang="he-IL" dirty="0"/>
              <a:t> `</a:t>
            </a:r>
            <a:r>
              <a:rPr lang="he-IL" dirty="0" err="1"/>
              <a:t>src</a:t>
            </a:r>
            <a:r>
              <a:rPr lang="he-IL" dirty="0"/>
              <a:t>/</a:t>
            </a:r>
            <a:r>
              <a:rPr lang="he-IL" dirty="0" err="1"/>
              <a:t>models</a:t>
            </a:r>
            <a:r>
              <a:rPr lang="he-IL" dirty="0"/>
              <a:t>/` </a:t>
            </a:r>
            <a:r>
              <a:rPr lang="he-IL" dirty="0" err="1"/>
              <a:t>for</a:t>
            </a:r>
            <a:r>
              <a:rPr lang="he-IL" dirty="0"/>
              <a:t> </a:t>
            </a:r>
            <a:r>
              <a:rPr lang="he-IL" dirty="0" err="1"/>
              <a:t>sentiment</a:t>
            </a:r>
            <a:r>
              <a:rPr lang="he-IL" dirty="0"/>
              <a:t> </a:t>
            </a:r>
            <a:r>
              <a:rPr lang="he-IL" dirty="0" err="1"/>
              <a:t>classification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Configuration</a:t>
            </a:r>
            <a:r>
              <a:rPr lang="he-IL" dirty="0"/>
              <a:t>:**  </a:t>
            </a:r>
          </a:p>
          <a:p>
            <a:r>
              <a:rPr lang="he-IL" dirty="0"/>
              <a:t>  </a:t>
            </a:r>
            <a:r>
              <a:rPr lang="he-IL" dirty="0" err="1"/>
              <a:t>Update</a:t>
            </a:r>
            <a:r>
              <a:rPr lang="he-IL" dirty="0"/>
              <a:t> `</a:t>
            </a:r>
            <a:r>
              <a:rPr lang="he-IL" dirty="0" err="1"/>
              <a:t>config.yaml</a:t>
            </a:r>
            <a:r>
              <a:rPr lang="he-IL" dirty="0"/>
              <a:t>` </a:t>
            </a:r>
            <a:r>
              <a:rPr lang="he-IL" dirty="0" err="1"/>
              <a:t>with</a:t>
            </a:r>
            <a:r>
              <a:rPr lang="he-IL" dirty="0"/>
              <a:t> </a:t>
            </a:r>
            <a:r>
              <a:rPr lang="he-IL" dirty="0" err="1"/>
              <a:t>new</a:t>
            </a:r>
            <a:r>
              <a:rPr lang="he-IL" dirty="0"/>
              <a:t> </a:t>
            </a:r>
            <a:r>
              <a:rPr lang="he-IL" dirty="0" err="1"/>
              <a:t>parameters</a:t>
            </a:r>
            <a:r>
              <a:rPr lang="he-IL" dirty="0"/>
              <a:t> </a:t>
            </a:r>
            <a:r>
              <a:rPr lang="he-IL" dirty="0" err="1"/>
              <a:t>and</a:t>
            </a:r>
            <a:r>
              <a:rPr lang="he-IL" dirty="0"/>
              <a:t> </a:t>
            </a:r>
            <a:r>
              <a:rPr lang="he-IL" dirty="0" err="1"/>
              <a:t>paths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Outcome</a:t>
            </a:r>
            <a:r>
              <a:rPr lang="he-IL" dirty="0"/>
              <a:t>:**  </a:t>
            </a:r>
          </a:p>
          <a:p>
            <a:r>
              <a:rPr lang="he-IL" dirty="0"/>
              <a:t>  </a:t>
            </a:r>
            <a:r>
              <a:rPr lang="he-IL" dirty="0" err="1"/>
              <a:t>Rapid</a:t>
            </a:r>
            <a:r>
              <a:rPr lang="he-IL" dirty="0"/>
              <a:t> </a:t>
            </a:r>
            <a:r>
              <a:rPr lang="he-IL" dirty="0" err="1"/>
              <a:t>setup</a:t>
            </a:r>
            <a:r>
              <a:rPr lang="he-IL" dirty="0"/>
              <a:t> </a:t>
            </a:r>
            <a:r>
              <a:rPr lang="he-IL" dirty="0" err="1"/>
              <a:t>and</a:t>
            </a:r>
            <a:r>
              <a:rPr lang="he-IL" dirty="0"/>
              <a:t> </a:t>
            </a:r>
            <a:r>
              <a:rPr lang="he-IL" dirty="0" err="1"/>
              <a:t>execution</a:t>
            </a:r>
            <a:r>
              <a:rPr lang="he-IL" dirty="0"/>
              <a:t> </a:t>
            </a:r>
            <a:r>
              <a:rPr lang="he-IL" dirty="0" err="1"/>
              <a:t>of</a:t>
            </a:r>
            <a:r>
              <a:rPr lang="he-IL" dirty="0"/>
              <a:t> </a:t>
            </a: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new</a:t>
            </a:r>
            <a:r>
              <a:rPr lang="he-IL" dirty="0"/>
              <a:t> ML </a:t>
            </a:r>
            <a:r>
              <a:rPr lang="he-IL" dirty="0" err="1"/>
              <a:t>pipeline</a:t>
            </a:r>
            <a:r>
              <a:rPr lang="he-IL" dirty="0"/>
              <a:t> </a:t>
            </a:r>
            <a:r>
              <a:rPr lang="he-IL" dirty="0" err="1"/>
              <a:t>with</a:t>
            </a:r>
            <a:r>
              <a:rPr lang="he-IL" dirty="0"/>
              <a:t> </a:t>
            </a:r>
            <a:r>
              <a:rPr lang="he-IL" dirty="0" err="1"/>
              <a:t>minimal</a:t>
            </a:r>
            <a:r>
              <a:rPr lang="he-IL" dirty="0"/>
              <a:t> </a:t>
            </a:r>
            <a:r>
              <a:rPr lang="he-IL" dirty="0" err="1"/>
              <a:t>changes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---</a:t>
            </a:r>
          </a:p>
          <a:p>
            <a:endParaRPr lang="he-IL" dirty="0"/>
          </a:p>
          <a:p>
            <a:r>
              <a:rPr lang="he-IL" dirty="0"/>
              <a:t>## **</a:t>
            </a:r>
            <a:r>
              <a:rPr lang="he-IL" dirty="0" err="1"/>
              <a:t>Slide</a:t>
            </a:r>
            <a:r>
              <a:rPr lang="he-IL" dirty="0"/>
              <a:t> 11: </a:t>
            </a:r>
            <a:r>
              <a:rPr lang="he-IL" dirty="0" err="1"/>
              <a:t>Benefits</a:t>
            </a:r>
            <a:r>
              <a:rPr lang="he-IL" dirty="0"/>
              <a:t> </a:t>
            </a:r>
            <a:r>
              <a:rPr lang="he-IL" dirty="0" err="1"/>
              <a:t>of</a:t>
            </a:r>
            <a:r>
              <a:rPr lang="he-IL" dirty="0"/>
              <a:t> </a:t>
            </a:r>
            <a:r>
              <a:rPr lang="he-IL" dirty="0" err="1"/>
              <a:t>Using</a:t>
            </a:r>
            <a:r>
              <a:rPr lang="he-IL" dirty="0"/>
              <a:t> </a:t>
            </a: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Template</a:t>
            </a:r>
            <a:r>
              <a:rPr lang="he-IL" dirty="0"/>
              <a:t>**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Time</a:t>
            </a:r>
            <a:r>
              <a:rPr lang="he-IL" dirty="0"/>
              <a:t> </a:t>
            </a:r>
            <a:r>
              <a:rPr lang="he-IL" dirty="0" err="1"/>
              <a:t>Savings</a:t>
            </a:r>
            <a:r>
              <a:rPr lang="he-IL" dirty="0"/>
              <a:t>:**  </a:t>
            </a:r>
          </a:p>
          <a:p>
            <a:r>
              <a:rPr lang="he-IL" dirty="0"/>
              <a:t>  </a:t>
            </a:r>
            <a:r>
              <a:rPr lang="he-IL" dirty="0" err="1"/>
              <a:t>Jumpstart</a:t>
            </a:r>
            <a:r>
              <a:rPr lang="he-IL" dirty="0"/>
              <a:t> </a:t>
            </a:r>
            <a:r>
              <a:rPr lang="he-IL" dirty="0" err="1"/>
              <a:t>projects</a:t>
            </a:r>
            <a:r>
              <a:rPr lang="he-IL" dirty="0"/>
              <a:t> </a:t>
            </a:r>
            <a:r>
              <a:rPr lang="he-IL" dirty="0" err="1"/>
              <a:t>without</a:t>
            </a:r>
            <a:r>
              <a:rPr lang="he-IL" dirty="0"/>
              <a:t> </a:t>
            </a:r>
            <a:r>
              <a:rPr lang="he-IL" dirty="0" err="1"/>
              <a:t>building</a:t>
            </a:r>
            <a:r>
              <a:rPr lang="he-IL" dirty="0"/>
              <a:t> </a:t>
            </a: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pipeline</a:t>
            </a:r>
            <a:r>
              <a:rPr lang="he-IL" dirty="0"/>
              <a:t> </a:t>
            </a:r>
            <a:r>
              <a:rPr lang="he-IL" dirty="0" err="1"/>
              <a:t>from</a:t>
            </a:r>
            <a:r>
              <a:rPr lang="he-IL" dirty="0"/>
              <a:t> </a:t>
            </a:r>
            <a:r>
              <a:rPr lang="he-IL" dirty="0" err="1"/>
              <a:t>scratch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Reduced</a:t>
            </a:r>
            <a:r>
              <a:rPr lang="he-IL" dirty="0"/>
              <a:t> </a:t>
            </a:r>
            <a:r>
              <a:rPr lang="he-IL" dirty="0" err="1"/>
              <a:t>Errors</a:t>
            </a:r>
            <a:r>
              <a:rPr lang="he-IL" dirty="0"/>
              <a:t>:**  </a:t>
            </a:r>
          </a:p>
          <a:p>
            <a:r>
              <a:rPr lang="he-IL" dirty="0"/>
              <a:t>  </a:t>
            </a:r>
            <a:r>
              <a:rPr lang="he-IL" dirty="0" err="1"/>
              <a:t>Standardized</a:t>
            </a:r>
            <a:r>
              <a:rPr lang="he-IL" dirty="0"/>
              <a:t> </a:t>
            </a:r>
            <a:r>
              <a:rPr lang="he-IL" dirty="0" err="1"/>
              <a:t>practices</a:t>
            </a:r>
            <a:r>
              <a:rPr lang="he-IL" dirty="0"/>
              <a:t> </a:t>
            </a:r>
            <a:r>
              <a:rPr lang="he-IL" dirty="0" err="1"/>
              <a:t>lower</a:t>
            </a:r>
            <a:r>
              <a:rPr lang="he-IL" dirty="0"/>
              <a:t> </a:t>
            </a: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risk</a:t>
            </a:r>
            <a:r>
              <a:rPr lang="he-IL" dirty="0"/>
              <a:t> </a:t>
            </a:r>
            <a:r>
              <a:rPr lang="he-IL" dirty="0" err="1"/>
              <a:t>of</a:t>
            </a:r>
            <a:r>
              <a:rPr lang="he-IL" dirty="0"/>
              <a:t> </a:t>
            </a:r>
            <a:r>
              <a:rPr lang="he-IL" dirty="0" err="1"/>
              <a:t>mistakes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Ease</a:t>
            </a:r>
            <a:r>
              <a:rPr lang="he-IL" dirty="0"/>
              <a:t> </a:t>
            </a:r>
            <a:r>
              <a:rPr lang="he-IL" dirty="0" err="1"/>
              <a:t>of</a:t>
            </a:r>
            <a:r>
              <a:rPr lang="he-IL" dirty="0"/>
              <a:t> </a:t>
            </a:r>
            <a:r>
              <a:rPr lang="he-IL" dirty="0" err="1"/>
              <a:t>Maintenance</a:t>
            </a:r>
            <a:r>
              <a:rPr lang="he-IL" dirty="0"/>
              <a:t>:**  </a:t>
            </a:r>
          </a:p>
          <a:p>
            <a:r>
              <a:rPr lang="he-IL" dirty="0"/>
              <a:t>  </a:t>
            </a:r>
            <a:r>
              <a:rPr lang="he-IL" dirty="0" err="1"/>
              <a:t>Consistent</a:t>
            </a:r>
            <a:r>
              <a:rPr lang="he-IL" dirty="0"/>
              <a:t> </a:t>
            </a:r>
            <a:r>
              <a:rPr lang="he-IL" dirty="0" err="1"/>
              <a:t>structure</a:t>
            </a:r>
            <a:r>
              <a:rPr lang="he-IL" dirty="0"/>
              <a:t> </a:t>
            </a:r>
            <a:r>
              <a:rPr lang="he-IL" dirty="0" err="1"/>
              <a:t>simplifies</a:t>
            </a:r>
            <a:r>
              <a:rPr lang="he-IL" dirty="0"/>
              <a:t> </a:t>
            </a:r>
            <a:r>
              <a:rPr lang="he-IL" dirty="0" err="1"/>
              <a:t>updates</a:t>
            </a:r>
            <a:r>
              <a:rPr lang="he-IL" dirty="0"/>
              <a:t> </a:t>
            </a:r>
            <a:r>
              <a:rPr lang="he-IL" dirty="0" err="1"/>
              <a:t>and</a:t>
            </a:r>
            <a:r>
              <a:rPr lang="he-IL" dirty="0"/>
              <a:t> </a:t>
            </a:r>
            <a:r>
              <a:rPr lang="he-IL" dirty="0" err="1"/>
              <a:t>debugging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Enhanced</a:t>
            </a:r>
            <a:r>
              <a:rPr lang="he-IL" dirty="0"/>
              <a:t> </a:t>
            </a:r>
            <a:r>
              <a:rPr lang="he-IL" dirty="0" err="1"/>
              <a:t>Collaboration</a:t>
            </a:r>
            <a:r>
              <a:rPr lang="he-IL" dirty="0"/>
              <a:t>:**  </a:t>
            </a:r>
          </a:p>
          <a:p>
            <a:r>
              <a:rPr lang="he-IL" dirty="0"/>
              <a:t>  </a:t>
            </a:r>
            <a:r>
              <a:rPr lang="he-IL" dirty="0" err="1"/>
              <a:t>Team</a:t>
            </a:r>
            <a:r>
              <a:rPr lang="he-IL" dirty="0"/>
              <a:t> </a:t>
            </a:r>
            <a:r>
              <a:rPr lang="he-IL" dirty="0" err="1"/>
              <a:t>members</a:t>
            </a:r>
            <a:r>
              <a:rPr lang="he-IL" dirty="0"/>
              <a:t> </a:t>
            </a:r>
            <a:r>
              <a:rPr lang="he-IL" dirty="0" err="1"/>
              <a:t>can</a:t>
            </a:r>
            <a:r>
              <a:rPr lang="he-IL" dirty="0"/>
              <a:t> </a:t>
            </a:r>
            <a:r>
              <a:rPr lang="he-IL" dirty="0" err="1"/>
              <a:t>navigate</a:t>
            </a:r>
            <a:r>
              <a:rPr lang="he-IL" dirty="0"/>
              <a:t> </a:t>
            </a:r>
            <a:r>
              <a:rPr lang="he-IL" dirty="0" err="1"/>
              <a:t>and</a:t>
            </a:r>
            <a:r>
              <a:rPr lang="he-IL" dirty="0"/>
              <a:t> </a:t>
            </a:r>
            <a:r>
              <a:rPr lang="he-IL" dirty="0" err="1"/>
              <a:t>contribute</a:t>
            </a:r>
            <a:r>
              <a:rPr lang="he-IL" dirty="0"/>
              <a:t> </a:t>
            </a:r>
            <a:r>
              <a:rPr lang="he-IL" dirty="0" err="1"/>
              <a:t>more</a:t>
            </a:r>
            <a:r>
              <a:rPr lang="he-IL" dirty="0"/>
              <a:t> </a:t>
            </a:r>
            <a:r>
              <a:rPr lang="he-IL" dirty="0" err="1"/>
              <a:t>effectively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---</a:t>
            </a:r>
          </a:p>
          <a:p>
            <a:endParaRPr lang="he-IL" dirty="0"/>
          </a:p>
          <a:p>
            <a:r>
              <a:rPr lang="he-IL" dirty="0"/>
              <a:t>## **</a:t>
            </a:r>
            <a:r>
              <a:rPr lang="he-IL" dirty="0" err="1"/>
              <a:t>Slide</a:t>
            </a:r>
            <a:r>
              <a:rPr lang="he-IL" dirty="0"/>
              <a:t> 12: </a:t>
            </a:r>
            <a:r>
              <a:rPr lang="he-IL" dirty="0" err="1"/>
              <a:t>Conclusion</a:t>
            </a:r>
            <a:r>
              <a:rPr lang="he-IL" dirty="0"/>
              <a:t>**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Dual</a:t>
            </a:r>
            <a:r>
              <a:rPr lang="he-IL" dirty="0"/>
              <a:t> </a:t>
            </a:r>
            <a:r>
              <a:rPr lang="he-IL" dirty="0" err="1"/>
              <a:t>Purpose</a:t>
            </a:r>
            <a:r>
              <a:rPr lang="he-IL" dirty="0"/>
              <a:t> </a:t>
            </a:r>
            <a:r>
              <a:rPr lang="he-IL" dirty="0" err="1"/>
              <a:t>Achieved</a:t>
            </a:r>
            <a:r>
              <a:rPr lang="he-IL" dirty="0"/>
              <a:t>:**</a:t>
            </a:r>
          </a:p>
          <a:p>
            <a:r>
              <a:rPr lang="he-IL" dirty="0"/>
              <a:t>  - **</a:t>
            </a:r>
            <a:r>
              <a:rPr lang="he-IL" dirty="0" err="1"/>
              <a:t>Specificity</a:t>
            </a:r>
            <a:r>
              <a:rPr lang="he-IL" dirty="0"/>
              <a:t>:** </a:t>
            </a:r>
            <a:r>
              <a:rPr lang="he-IL" dirty="0" err="1"/>
              <a:t>Effective</a:t>
            </a:r>
            <a:r>
              <a:rPr lang="he-IL" dirty="0"/>
              <a:t> </a:t>
            </a:r>
            <a:r>
              <a:rPr lang="he-IL" dirty="0" err="1"/>
              <a:t>for</a:t>
            </a:r>
            <a:r>
              <a:rPr lang="he-IL" dirty="0"/>
              <a:t> </a:t>
            </a: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occupational</a:t>
            </a:r>
            <a:r>
              <a:rPr lang="he-IL" dirty="0"/>
              <a:t> </a:t>
            </a:r>
            <a:r>
              <a:rPr lang="he-IL" dirty="0" err="1"/>
              <a:t>code</a:t>
            </a:r>
            <a:r>
              <a:rPr lang="he-IL" dirty="0"/>
              <a:t> </a:t>
            </a:r>
            <a:r>
              <a:rPr lang="he-IL" dirty="0" err="1"/>
              <a:t>classification</a:t>
            </a:r>
            <a:r>
              <a:rPr lang="he-IL" dirty="0"/>
              <a:t> </a:t>
            </a:r>
            <a:r>
              <a:rPr lang="he-IL" dirty="0" err="1"/>
              <a:t>project</a:t>
            </a:r>
            <a:r>
              <a:rPr lang="he-IL" dirty="0"/>
              <a:t>.</a:t>
            </a:r>
          </a:p>
          <a:p>
            <a:r>
              <a:rPr lang="he-IL" dirty="0"/>
              <a:t>  - **</a:t>
            </a:r>
            <a:r>
              <a:rPr lang="he-IL" dirty="0" err="1"/>
              <a:t>Generality</a:t>
            </a:r>
            <a:r>
              <a:rPr lang="he-IL" dirty="0"/>
              <a:t>:** </a:t>
            </a:r>
            <a:r>
              <a:rPr lang="he-IL" dirty="0" err="1"/>
              <a:t>Flexible</a:t>
            </a:r>
            <a:r>
              <a:rPr lang="he-IL" dirty="0"/>
              <a:t> </a:t>
            </a:r>
            <a:r>
              <a:rPr lang="he-IL" dirty="0" err="1"/>
              <a:t>enough</a:t>
            </a:r>
            <a:r>
              <a:rPr lang="he-IL" dirty="0"/>
              <a:t> </a:t>
            </a:r>
            <a:r>
              <a:rPr lang="he-IL" dirty="0" err="1"/>
              <a:t>to</a:t>
            </a:r>
            <a:r>
              <a:rPr lang="he-IL" dirty="0"/>
              <a:t> </a:t>
            </a:r>
            <a:r>
              <a:rPr lang="he-IL" dirty="0" err="1"/>
              <a:t>serve</a:t>
            </a:r>
            <a:r>
              <a:rPr lang="he-IL" dirty="0"/>
              <a:t> </a:t>
            </a:r>
            <a:r>
              <a:rPr lang="he-IL" dirty="0" err="1"/>
              <a:t>as</a:t>
            </a:r>
            <a:r>
              <a:rPr lang="he-IL" dirty="0"/>
              <a:t> a </a:t>
            </a:r>
            <a:r>
              <a:rPr lang="he-IL" dirty="0" err="1"/>
              <a:t>template</a:t>
            </a:r>
            <a:r>
              <a:rPr lang="he-IL" dirty="0"/>
              <a:t> </a:t>
            </a:r>
            <a:r>
              <a:rPr lang="he-IL" dirty="0" err="1"/>
              <a:t>for</a:t>
            </a:r>
            <a:r>
              <a:rPr lang="he-IL" dirty="0"/>
              <a:t> </a:t>
            </a:r>
            <a:r>
              <a:rPr lang="he-IL" dirty="0" err="1"/>
              <a:t>various</a:t>
            </a:r>
            <a:r>
              <a:rPr lang="he-IL" dirty="0"/>
              <a:t> ML </a:t>
            </a:r>
            <a:r>
              <a:rPr lang="he-IL" dirty="0" err="1"/>
              <a:t>projects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Final</a:t>
            </a:r>
            <a:r>
              <a:rPr lang="he-IL" dirty="0"/>
              <a:t> </a:t>
            </a:r>
            <a:r>
              <a:rPr lang="he-IL" dirty="0" err="1"/>
              <a:t>Thoughts</a:t>
            </a:r>
            <a:r>
              <a:rPr lang="he-IL" dirty="0"/>
              <a:t>:**</a:t>
            </a:r>
          </a:p>
          <a:p>
            <a:r>
              <a:rPr lang="he-IL" dirty="0"/>
              <a:t>  - </a:t>
            </a:r>
            <a:r>
              <a:rPr lang="he-IL" dirty="0" err="1"/>
              <a:t>Adopting</a:t>
            </a:r>
            <a:r>
              <a:rPr lang="he-IL" dirty="0"/>
              <a:t> a </a:t>
            </a:r>
            <a:r>
              <a:rPr lang="he-IL" dirty="0" err="1"/>
              <a:t>reusable</a:t>
            </a:r>
            <a:r>
              <a:rPr lang="he-IL" dirty="0"/>
              <a:t> </a:t>
            </a:r>
            <a:r>
              <a:rPr lang="he-IL" dirty="0" err="1"/>
              <a:t>template</a:t>
            </a:r>
            <a:r>
              <a:rPr lang="he-IL" dirty="0"/>
              <a:t> </a:t>
            </a:r>
            <a:r>
              <a:rPr lang="he-IL" dirty="0" err="1"/>
              <a:t>streamlines</a:t>
            </a:r>
            <a:r>
              <a:rPr lang="he-IL" dirty="0"/>
              <a:t> ML </a:t>
            </a:r>
            <a:r>
              <a:rPr lang="he-IL" dirty="0" err="1"/>
              <a:t>development</a:t>
            </a:r>
            <a:r>
              <a:rPr lang="he-IL" dirty="0"/>
              <a:t>.</a:t>
            </a:r>
          </a:p>
          <a:p>
            <a:r>
              <a:rPr lang="he-IL" dirty="0"/>
              <a:t>  - </a:t>
            </a:r>
            <a:r>
              <a:rPr lang="he-IL" dirty="0" err="1"/>
              <a:t>Encourages</a:t>
            </a:r>
            <a:r>
              <a:rPr lang="he-IL" dirty="0"/>
              <a:t> </a:t>
            </a:r>
            <a:r>
              <a:rPr lang="he-IL" dirty="0" err="1"/>
              <a:t>best</a:t>
            </a:r>
            <a:r>
              <a:rPr lang="he-IL" dirty="0"/>
              <a:t> </a:t>
            </a:r>
            <a:r>
              <a:rPr lang="he-IL" dirty="0" err="1"/>
              <a:t>practices</a:t>
            </a:r>
            <a:r>
              <a:rPr lang="he-IL" dirty="0"/>
              <a:t> </a:t>
            </a:r>
            <a:r>
              <a:rPr lang="he-IL" dirty="0" err="1"/>
              <a:t>and</a:t>
            </a:r>
            <a:r>
              <a:rPr lang="he-IL" dirty="0"/>
              <a:t> </a:t>
            </a:r>
            <a:r>
              <a:rPr lang="he-IL" dirty="0" err="1"/>
              <a:t>improves</a:t>
            </a:r>
            <a:r>
              <a:rPr lang="he-IL" dirty="0"/>
              <a:t> </a:t>
            </a:r>
            <a:r>
              <a:rPr lang="he-IL" dirty="0" err="1"/>
              <a:t>project</a:t>
            </a:r>
            <a:r>
              <a:rPr lang="he-IL" dirty="0"/>
              <a:t> </a:t>
            </a:r>
            <a:r>
              <a:rPr lang="he-IL" dirty="0" err="1"/>
              <a:t>outcomes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---</a:t>
            </a:r>
          </a:p>
          <a:p>
            <a:endParaRPr lang="he-IL" dirty="0"/>
          </a:p>
          <a:p>
            <a:r>
              <a:rPr lang="he-IL" dirty="0"/>
              <a:t>## **</a:t>
            </a:r>
            <a:r>
              <a:rPr lang="he-IL" dirty="0" err="1"/>
              <a:t>Slide</a:t>
            </a:r>
            <a:r>
              <a:rPr lang="he-IL" dirty="0"/>
              <a:t> 13: Q&amp;A**</a:t>
            </a:r>
          </a:p>
          <a:p>
            <a:endParaRPr lang="he-IL" dirty="0"/>
          </a:p>
          <a:p>
            <a:r>
              <a:rPr lang="he-IL" dirty="0"/>
              <a:t>**</a:t>
            </a:r>
            <a:r>
              <a:rPr lang="he-IL" dirty="0" err="1"/>
              <a:t>Questions</a:t>
            </a:r>
            <a:r>
              <a:rPr lang="he-IL" dirty="0"/>
              <a:t>?**</a:t>
            </a:r>
          </a:p>
          <a:p>
            <a:endParaRPr lang="he-IL" dirty="0"/>
          </a:p>
          <a:p>
            <a:r>
              <a:rPr lang="he-IL" dirty="0" err="1"/>
              <a:t>Feel</a:t>
            </a:r>
            <a:r>
              <a:rPr lang="he-IL" dirty="0"/>
              <a:t> </a:t>
            </a:r>
            <a:r>
              <a:rPr lang="he-IL" dirty="0" err="1"/>
              <a:t>free</a:t>
            </a:r>
            <a:r>
              <a:rPr lang="he-IL" dirty="0"/>
              <a:t> </a:t>
            </a:r>
            <a:r>
              <a:rPr lang="he-IL" dirty="0" err="1"/>
              <a:t>to</a:t>
            </a:r>
            <a:r>
              <a:rPr lang="he-IL" dirty="0"/>
              <a:t> </a:t>
            </a:r>
            <a:r>
              <a:rPr lang="he-IL" dirty="0" err="1"/>
              <a:t>ask</a:t>
            </a:r>
            <a:r>
              <a:rPr lang="he-IL" dirty="0"/>
              <a:t> </a:t>
            </a:r>
            <a:r>
              <a:rPr lang="he-IL" dirty="0" err="1"/>
              <a:t>any</a:t>
            </a:r>
            <a:r>
              <a:rPr lang="he-IL" dirty="0"/>
              <a:t> </a:t>
            </a:r>
            <a:r>
              <a:rPr lang="he-IL" dirty="0" err="1"/>
              <a:t>questions</a:t>
            </a:r>
            <a:r>
              <a:rPr lang="he-IL" dirty="0"/>
              <a:t> </a:t>
            </a:r>
            <a:r>
              <a:rPr lang="he-IL" dirty="0" err="1"/>
              <a:t>or</a:t>
            </a:r>
            <a:r>
              <a:rPr lang="he-IL" dirty="0"/>
              <a:t> </a:t>
            </a:r>
            <a:r>
              <a:rPr lang="he-IL" dirty="0" err="1"/>
              <a:t>discuss</a:t>
            </a:r>
            <a:r>
              <a:rPr lang="he-IL" dirty="0"/>
              <a:t> </a:t>
            </a:r>
            <a:r>
              <a:rPr lang="he-IL" dirty="0" err="1"/>
              <a:t>how</a:t>
            </a:r>
            <a:r>
              <a:rPr lang="he-IL" dirty="0"/>
              <a:t> </a:t>
            </a:r>
            <a:r>
              <a:rPr lang="he-IL" dirty="0" err="1"/>
              <a:t>this</a:t>
            </a:r>
            <a:r>
              <a:rPr lang="he-IL" dirty="0"/>
              <a:t> </a:t>
            </a:r>
            <a:r>
              <a:rPr lang="he-IL" dirty="0" err="1"/>
              <a:t>template</a:t>
            </a:r>
            <a:r>
              <a:rPr lang="he-IL" dirty="0"/>
              <a:t> </a:t>
            </a:r>
            <a:r>
              <a:rPr lang="he-IL" dirty="0" err="1"/>
              <a:t>can</a:t>
            </a:r>
            <a:r>
              <a:rPr lang="he-IL" dirty="0"/>
              <a:t> </a:t>
            </a:r>
            <a:r>
              <a:rPr lang="he-IL" dirty="0" err="1"/>
              <a:t>be</a:t>
            </a:r>
            <a:r>
              <a:rPr lang="he-IL" dirty="0"/>
              <a:t> </a:t>
            </a:r>
            <a:r>
              <a:rPr lang="he-IL" dirty="0" err="1"/>
              <a:t>adapted</a:t>
            </a:r>
            <a:r>
              <a:rPr lang="he-IL" dirty="0"/>
              <a:t> </a:t>
            </a:r>
            <a:r>
              <a:rPr lang="he-IL" dirty="0" err="1"/>
              <a:t>for</a:t>
            </a:r>
            <a:r>
              <a:rPr lang="he-IL" dirty="0"/>
              <a:t> </a:t>
            </a:r>
            <a:r>
              <a:rPr lang="he-IL" dirty="0" err="1"/>
              <a:t>your</a:t>
            </a:r>
            <a:r>
              <a:rPr lang="he-IL" dirty="0"/>
              <a:t> </a:t>
            </a:r>
            <a:r>
              <a:rPr lang="he-IL" dirty="0" err="1"/>
              <a:t>specific</a:t>
            </a:r>
            <a:r>
              <a:rPr lang="he-IL" dirty="0"/>
              <a:t> </a:t>
            </a:r>
            <a:r>
              <a:rPr lang="he-IL" dirty="0" err="1"/>
              <a:t>needs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---</a:t>
            </a:r>
          </a:p>
          <a:p>
            <a:endParaRPr lang="he-IL" dirty="0"/>
          </a:p>
          <a:p>
            <a:r>
              <a:rPr lang="he-IL" dirty="0"/>
              <a:t>## **</a:t>
            </a:r>
            <a:r>
              <a:rPr lang="he-IL" dirty="0" err="1"/>
              <a:t>Slide</a:t>
            </a:r>
            <a:r>
              <a:rPr lang="he-IL" dirty="0"/>
              <a:t> 14: </a:t>
            </a:r>
            <a:r>
              <a:rPr lang="he-IL" dirty="0" err="1"/>
              <a:t>Contact</a:t>
            </a:r>
            <a:r>
              <a:rPr lang="he-IL" dirty="0"/>
              <a:t> </a:t>
            </a:r>
            <a:r>
              <a:rPr lang="he-IL" dirty="0" err="1"/>
              <a:t>Information</a:t>
            </a:r>
            <a:r>
              <a:rPr lang="he-IL" dirty="0"/>
              <a:t>**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Name</a:t>
            </a:r>
            <a:r>
              <a:rPr lang="he-IL" dirty="0"/>
              <a:t>:** </a:t>
            </a:r>
            <a:r>
              <a:rPr lang="he-IL" dirty="0" err="1"/>
              <a:t>Your</a:t>
            </a:r>
            <a:r>
              <a:rPr lang="he-IL" dirty="0"/>
              <a:t> </a:t>
            </a:r>
            <a:r>
              <a:rPr lang="he-IL" dirty="0" err="1"/>
              <a:t>Name</a:t>
            </a:r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Email</a:t>
            </a:r>
            <a:r>
              <a:rPr lang="he-IL" dirty="0"/>
              <a:t>:** your.email@example.com</a:t>
            </a:r>
          </a:p>
          <a:p>
            <a:r>
              <a:rPr lang="he-IL" dirty="0"/>
              <a:t>- **</a:t>
            </a:r>
            <a:r>
              <a:rPr lang="he-IL" dirty="0" err="1"/>
              <a:t>GitHub</a:t>
            </a:r>
            <a:r>
              <a:rPr lang="he-IL" dirty="0"/>
              <a:t>:** github.com/</a:t>
            </a:r>
            <a:r>
              <a:rPr lang="he-IL" dirty="0" err="1"/>
              <a:t>yourusername</a:t>
            </a:r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LinkedIn</a:t>
            </a:r>
            <a:r>
              <a:rPr lang="he-IL" dirty="0"/>
              <a:t>:** linkedin.com/</a:t>
            </a:r>
            <a:r>
              <a:rPr lang="he-IL" dirty="0" err="1"/>
              <a:t>in</a:t>
            </a:r>
            <a:r>
              <a:rPr lang="he-IL" dirty="0"/>
              <a:t>/</a:t>
            </a:r>
            <a:r>
              <a:rPr lang="he-IL" dirty="0" err="1"/>
              <a:t>yourprofile</a:t>
            </a:r>
            <a:endParaRPr lang="he-IL" dirty="0"/>
          </a:p>
          <a:p>
            <a:endParaRPr lang="he-IL" dirty="0"/>
          </a:p>
          <a:p>
            <a:r>
              <a:rPr lang="he-IL" dirty="0"/>
              <a:t>---</a:t>
            </a:r>
          </a:p>
          <a:p>
            <a:endParaRPr lang="he-IL" dirty="0"/>
          </a:p>
          <a:p>
            <a:r>
              <a:rPr lang="he-IL" dirty="0"/>
              <a:t># **</a:t>
            </a:r>
            <a:r>
              <a:rPr lang="he-IL" dirty="0" err="1"/>
              <a:t>Notes</a:t>
            </a:r>
            <a:r>
              <a:rPr lang="he-IL" dirty="0"/>
              <a:t> </a:t>
            </a:r>
            <a:r>
              <a:rPr lang="he-IL" dirty="0" err="1"/>
              <a:t>for</a:t>
            </a:r>
            <a:r>
              <a:rPr lang="he-IL" dirty="0"/>
              <a:t> </a:t>
            </a: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Presenter</a:t>
            </a:r>
            <a:r>
              <a:rPr lang="he-IL" dirty="0"/>
              <a:t>**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Visual</a:t>
            </a:r>
            <a:r>
              <a:rPr lang="he-IL" dirty="0"/>
              <a:t> </a:t>
            </a:r>
            <a:r>
              <a:rPr lang="he-IL" dirty="0" err="1"/>
              <a:t>Aids</a:t>
            </a:r>
            <a:r>
              <a:rPr lang="he-IL" dirty="0"/>
              <a:t>:**  </a:t>
            </a:r>
          </a:p>
          <a:p>
            <a:r>
              <a:rPr lang="he-IL" dirty="0"/>
              <a:t>  - </a:t>
            </a:r>
            <a:r>
              <a:rPr lang="he-IL" dirty="0" err="1"/>
              <a:t>Include</a:t>
            </a:r>
            <a:r>
              <a:rPr lang="he-IL" dirty="0"/>
              <a:t> </a:t>
            </a:r>
            <a:r>
              <a:rPr lang="he-IL" dirty="0" err="1"/>
              <a:t>diagrams</a:t>
            </a:r>
            <a:r>
              <a:rPr lang="he-IL" dirty="0"/>
              <a:t> </a:t>
            </a:r>
            <a:r>
              <a:rPr lang="he-IL" dirty="0" err="1"/>
              <a:t>of</a:t>
            </a:r>
            <a:r>
              <a:rPr lang="he-IL" dirty="0"/>
              <a:t> </a:t>
            </a: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pipeline</a:t>
            </a:r>
            <a:r>
              <a:rPr lang="he-IL" dirty="0"/>
              <a:t> </a:t>
            </a:r>
            <a:r>
              <a:rPr lang="he-IL" dirty="0" err="1"/>
              <a:t>flow</a:t>
            </a:r>
            <a:r>
              <a:rPr lang="he-IL" dirty="0"/>
              <a:t> </a:t>
            </a:r>
            <a:r>
              <a:rPr lang="he-IL" dirty="0" err="1"/>
              <a:t>and</a:t>
            </a:r>
            <a:r>
              <a:rPr lang="he-IL" dirty="0"/>
              <a:t> </a:t>
            </a:r>
            <a:r>
              <a:rPr lang="he-IL" dirty="0" err="1"/>
              <a:t>directory</a:t>
            </a:r>
            <a:r>
              <a:rPr lang="he-IL" dirty="0"/>
              <a:t> </a:t>
            </a:r>
            <a:r>
              <a:rPr lang="he-IL" dirty="0" err="1"/>
              <a:t>structure</a:t>
            </a:r>
            <a:r>
              <a:rPr lang="he-IL" dirty="0"/>
              <a:t>.</a:t>
            </a:r>
          </a:p>
          <a:p>
            <a:r>
              <a:rPr lang="he-IL" dirty="0"/>
              <a:t>  - </a:t>
            </a:r>
            <a:r>
              <a:rPr lang="he-IL" dirty="0" err="1"/>
              <a:t>Use</a:t>
            </a:r>
            <a:r>
              <a:rPr lang="he-IL" dirty="0"/>
              <a:t> </a:t>
            </a:r>
            <a:r>
              <a:rPr lang="he-IL" dirty="0" err="1"/>
              <a:t>icons</a:t>
            </a:r>
            <a:r>
              <a:rPr lang="he-IL" dirty="0"/>
              <a:t> </a:t>
            </a:r>
            <a:r>
              <a:rPr lang="he-IL" dirty="0" err="1"/>
              <a:t>to</a:t>
            </a:r>
            <a:r>
              <a:rPr lang="he-IL" dirty="0"/>
              <a:t> </a:t>
            </a:r>
            <a:r>
              <a:rPr lang="he-IL" dirty="0" err="1"/>
              <a:t>represent</a:t>
            </a:r>
            <a:r>
              <a:rPr lang="he-IL" dirty="0"/>
              <a:t> </a:t>
            </a:r>
            <a:r>
              <a:rPr lang="he-IL" dirty="0" err="1"/>
              <a:t>different</a:t>
            </a:r>
            <a:r>
              <a:rPr lang="he-IL" dirty="0"/>
              <a:t> </a:t>
            </a:r>
            <a:r>
              <a:rPr lang="he-IL" dirty="0" err="1"/>
              <a:t>stages</a:t>
            </a:r>
            <a:r>
              <a:rPr lang="he-IL" dirty="0"/>
              <a:t> (</a:t>
            </a:r>
            <a:r>
              <a:rPr lang="he-IL" dirty="0" err="1"/>
              <a:t>e.g</a:t>
            </a:r>
            <a:r>
              <a:rPr lang="he-IL" dirty="0"/>
              <a:t>., </a:t>
            </a:r>
            <a:r>
              <a:rPr lang="he-IL" dirty="0" err="1"/>
              <a:t>database</a:t>
            </a:r>
            <a:r>
              <a:rPr lang="he-IL" dirty="0"/>
              <a:t> </a:t>
            </a:r>
            <a:r>
              <a:rPr lang="he-IL" dirty="0" err="1"/>
              <a:t>icon</a:t>
            </a:r>
            <a:r>
              <a:rPr lang="he-IL" dirty="0"/>
              <a:t> </a:t>
            </a:r>
            <a:r>
              <a:rPr lang="he-IL" dirty="0" err="1"/>
              <a:t>for</a:t>
            </a:r>
            <a:r>
              <a:rPr lang="he-IL" dirty="0"/>
              <a:t> </a:t>
            </a:r>
            <a:r>
              <a:rPr lang="he-IL" dirty="0" err="1"/>
              <a:t>data</a:t>
            </a:r>
            <a:r>
              <a:rPr lang="he-IL" dirty="0"/>
              <a:t> </a:t>
            </a:r>
            <a:r>
              <a:rPr lang="he-IL" dirty="0" err="1"/>
              <a:t>ingestion</a:t>
            </a:r>
            <a:r>
              <a:rPr lang="he-IL" dirty="0"/>
              <a:t>).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Examples</a:t>
            </a:r>
            <a:r>
              <a:rPr lang="he-IL" dirty="0"/>
              <a:t>:**  </a:t>
            </a:r>
          </a:p>
          <a:p>
            <a:r>
              <a:rPr lang="he-IL" dirty="0"/>
              <a:t>  - </a:t>
            </a:r>
            <a:r>
              <a:rPr lang="he-IL" dirty="0" err="1"/>
              <a:t>Reference</a:t>
            </a:r>
            <a:r>
              <a:rPr lang="he-IL" dirty="0"/>
              <a:t> </a:t>
            </a:r>
            <a:r>
              <a:rPr lang="he-IL" dirty="0" err="1"/>
              <a:t>specific</a:t>
            </a:r>
            <a:r>
              <a:rPr lang="he-IL" dirty="0"/>
              <a:t> </a:t>
            </a:r>
            <a:r>
              <a:rPr lang="he-IL" dirty="0" err="1"/>
              <a:t>code</a:t>
            </a:r>
            <a:r>
              <a:rPr lang="he-IL" dirty="0"/>
              <a:t> </a:t>
            </a:r>
            <a:r>
              <a:rPr lang="he-IL" dirty="0" err="1"/>
              <a:t>snippets</a:t>
            </a:r>
            <a:r>
              <a:rPr lang="he-IL" dirty="0"/>
              <a:t> </a:t>
            </a:r>
            <a:r>
              <a:rPr lang="he-IL" dirty="0" err="1"/>
              <a:t>or</a:t>
            </a:r>
            <a:r>
              <a:rPr lang="he-IL" dirty="0"/>
              <a:t> </a:t>
            </a:r>
            <a:r>
              <a:rPr lang="he-IL" dirty="0" err="1"/>
              <a:t>file</a:t>
            </a:r>
            <a:r>
              <a:rPr lang="he-IL" dirty="0"/>
              <a:t> </a:t>
            </a:r>
            <a:r>
              <a:rPr lang="he-IL" dirty="0" err="1"/>
              <a:t>paths</a:t>
            </a:r>
            <a:r>
              <a:rPr lang="he-IL" dirty="0"/>
              <a:t> </a:t>
            </a:r>
            <a:r>
              <a:rPr lang="he-IL" dirty="0" err="1"/>
              <a:t>when</a:t>
            </a:r>
            <a:r>
              <a:rPr lang="he-IL" dirty="0"/>
              <a:t> </a:t>
            </a:r>
            <a:r>
              <a:rPr lang="he-IL" dirty="0" err="1"/>
              <a:t>explaining</a:t>
            </a:r>
            <a:r>
              <a:rPr lang="he-IL" dirty="0"/>
              <a:t> </a:t>
            </a:r>
            <a:r>
              <a:rPr lang="he-IL" dirty="0" err="1"/>
              <a:t>components</a:t>
            </a:r>
            <a:r>
              <a:rPr lang="he-IL" dirty="0"/>
              <a:t>.</a:t>
            </a:r>
          </a:p>
          <a:p>
            <a:r>
              <a:rPr lang="he-IL" dirty="0"/>
              <a:t>  - </a:t>
            </a:r>
            <a:r>
              <a:rPr lang="he-IL" dirty="0" err="1"/>
              <a:t>Highlight</a:t>
            </a:r>
            <a:r>
              <a:rPr lang="he-IL" dirty="0"/>
              <a:t> </a:t>
            </a:r>
            <a:r>
              <a:rPr lang="he-IL" dirty="0" err="1"/>
              <a:t>how</a:t>
            </a:r>
            <a:r>
              <a:rPr lang="he-IL" dirty="0"/>
              <a:t> </a:t>
            </a:r>
            <a:r>
              <a:rPr lang="he-IL" dirty="0" err="1"/>
              <a:t>minimal</a:t>
            </a:r>
            <a:r>
              <a:rPr lang="he-IL" dirty="0"/>
              <a:t> </a:t>
            </a:r>
            <a:r>
              <a:rPr lang="he-IL" dirty="0" err="1"/>
              <a:t>changes</a:t>
            </a:r>
            <a:r>
              <a:rPr lang="he-IL" dirty="0"/>
              <a:t> </a:t>
            </a:r>
            <a:r>
              <a:rPr lang="he-IL" dirty="0" err="1"/>
              <a:t>can</a:t>
            </a:r>
            <a:r>
              <a:rPr lang="he-IL" dirty="0"/>
              <a:t> </a:t>
            </a:r>
            <a:r>
              <a:rPr lang="he-IL" dirty="0" err="1"/>
              <a:t>adapt</a:t>
            </a:r>
            <a:r>
              <a:rPr lang="he-IL" dirty="0"/>
              <a:t> </a:t>
            </a: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template</a:t>
            </a:r>
            <a:r>
              <a:rPr lang="he-IL" dirty="0"/>
              <a:t> </a:t>
            </a:r>
            <a:r>
              <a:rPr lang="he-IL" dirty="0" err="1"/>
              <a:t>to</a:t>
            </a:r>
            <a:r>
              <a:rPr lang="he-IL" dirty="0"/>
              <a:t> </a:t>
            </a:r>
            <a:r>
              <a:rPr lang="he-IL" dirty="0" err="1"/>
              <a:t>new</a:t>
            </a:r>
            <a:r>
              <a:rPr lang="he-IL" dirty="0"/>
              <a:t> </a:t>
            </a:r>
            <a:r>
              <a:rPr lang="he-IL" dirty="0" err="1"/>
              <a:t>projects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Engagement</a:t>
            </a:r>
            <a:r>
              <a:rPr lang="he-IL" dirty="0"/>
              <a:t>:**  </a:t>
            </a:r>
          </a:p>
          <a:p>
            <a:r>
              <a:rPr lang="he-IL" dirty="0"/>
              <a:t>  - </a:t>
            </a:r>
            <a:r>
              <a:rPr lang="he-IL" dirty="0" err="1"/>
              <a:t>Encourage</a:t>
            </a:r>
            <a:r>
              <a:rPr lang="he-IL" dirty="0"/>
              <a:t> </a:t>
            </a:r>
            <a:r>
              <a:rPr lang="he-IL" dirty="0" err="1"/>
              <a:t>questions</a:t>
            </a:r>
            <a:r>
              <a:rPr lang="he-IL" dirty="0"/>
              <a:t> </a:t>
            </a:r>
            <a:r>
              <a:rPr lang="he-IL" dirty="0" err="1"/>
              <a:t>during</a:t>
            </a:r>
            <a:r>
              <a:rPr lang="he-IL" dirty="0"/>
              <a:t> </a:t>
            </a:r>
            <a:r>
              <a:rPr lang="he-IL" dirty="0" err="1"/>
              <a:t>the</a:t>
            </a:r>
            <a:r>
              <a:rPr lang="he-IL" dirty="0"/>
              <a:t> Q&amp;A </a:t>
            </a:r>
            <a:r>
              <a:rPr lang="he-IL" dirty="0" err="1"/>
              <a:t>slide</a:t>
            </a:r>
            <a:r>
              <a:rPr lang="he-IL" dirty="0"/>
              <a:t>.</a:t>
            </a:r>
          </a:p>
          <a:p>
            <a:r>
              <a:rPr lang="he-IL" dirty="0"/>
              <a:t>  - </a:t>
            </a:r>
            <a:r>
              <a:rPr lang="he-IL" dirty="0" err="1"/>
              <a:t>Provide</a:t>
            </a:r>
            <a:r>
              <a:rPr lang="he-IL" dirty="0"/>
              <a:t> </a:t>
            </a:r>
            <a:r>
              <a:rPr lang="he-IL" dirty="0" err="1"/>
              <a:t>real-world</a:t>
            </a:r>
            <a:r>
              <a:rPr lang="he-IL" dirty="0"/>
              <a:t> </a:t>
            </a:r>
            <a:r>
              <a:rPr lang="he-IL" dirty="0" err="1"/>
              <a:t>scenarios</a:t>
            </a:r>
            <a:r>
              <a:rPr lang="he-IL" dirty="0"/>
              <a:t> </a:t>
            </a:r>
            <a:r>
              <a:rPr lang="he-IL" dirty="0" err="1"/>
              <a:t>where</a:t>
            </a:r>
            <a:r>
              <a:rPr lang="he-IL" dirty="0"/>
              <a:t> </a:t>
            </a: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template</a:t>
            </a:r>
            <a:r>
              <a:rPr lang="he-IL" dirty="0"/>
              <a:t> </a:t>
            </a:r>
            <a:r>
              <a:rPr lang="he-IL" dirty="0" err="1"/>
              <a:t>saved</a:t>
            </a:r>
            <a:r>
              <a:rPr lang="he-IL" dirty="0"/>
              <a:t> </a:t>
            </a:r>
            <a:r>
              <a:rPr lang="he-IL" dirty="0" err="1"/>
              <a:t>time</a:t>
            </a:r>
            <a:r>
              <a:rPr lang="he-IL" dirty="0"/>
              <a:t> </a:t>
            </a:r>
            <a:r>
              <a:rPr lang="he-IL" dirty="0" err="1"/>
              <a:t>or</a:t>
            </a:r>
            <a:r>
              <a:rPr lang="he-IL" dirty="0"/>
              <a:t> </a:t>
            </a:r>
            <a:r>
              <a:rPr lang="he-IL" dirty="0" err="1"/>
              <a:t>resources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---</a:t>
            </a:r>
          </a:p>
          <a:p>
            <a:endParaRPr lang="he-IL" dirty="0"/>
          </a:p>
          <a:p>
            <a:r>
              <a:rPr lang="he-IL" dirty="0"/>
              <a:t># **</a:t>
            </a:r>
            <a:r>
              <a:rPr lang="he-IL" dirty="0" err="1"/>
              <a:t>Additional</a:t>
            </a:r>
            <a:r>
              <a:rPr lang="he-IL" dirty="0"/>
              <a:t> </a:t>
            </a:r>
            <a:r>
              <a:rPr lang="he-IL" dirty="0" err="1"/>
              <a:t>Resources</a:t>
            </a:r>
            <a:r>
              <a:rPr lang="he-IL" dirty="0"/>
              <a:t>**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Template</a:t>
            </a:r>
            <a:r>
              <a:rPr lang="he-IL" dirty="0"/>
              <a:t> </a:t>
            </a:r>
            <a:r>
              <a:rPr lang="he-IL" dirty="0" err="1"/>
              <a:t>Repository</a:t>
            </a:r>
            <a:r>
              <a:rPr lang="he-IL" dirty="0"/>
              <a:t>:**  </a:t>
            </a:r>
          </a:p>
          <a:p>
            <a:r>
              <a:rPr lang="he-IL" dirty="0"/>
              <a:t>  </a:t>
            </a:r>
            <a:r>
              <a:rPr lang="he-IL" dirty="0" err="1"/>
              <a:t>Provide</a:t>
            </a:r>
            <a:r>
              <a:rPr lang="he-IL" dirty="0"/>
              <a:t> a </a:t>
            </a:r>
            <a:r>
              <a:rPr lang="he-IL" dirty="0" err="1"/>
              <a:t>link</a:t>
            </a:r>
            <a:r>
              <a:rPr lang="he-IL" dirty="0"/>
              <a:t> </a:t>
            </a:r>
            <a:r>
              <a:rPr lang="he-IL" dirty="0" err="1"/>
              <a:t>to</a:t>
            </a:r>
            <a:r>
              <a:rPr lang="he-IL" dirty="0"/>
              <a:t> </a:t>
            </a: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GitHub</a:t>
            </a:r>
            <a:r>
              <a:rPr lang="he-IL" dirty="0"/>
              <a:t> </a:t>
            </a:r>
            <a:r>
              <a:rPr lang="he-IL" dirty="0" err="1"/>
              <a:t>repository</a:t>
            </a:r>
            <a:r>
              <a:rPr lang="he-IL" dirty="0"/>
              <a:t> </a:t>
            </a:r>
            <a:r>
              <a:rPr lang="he-IL" dirty="0" err="1"/>
              <a:t>containing</a:t>
            </a:r>
            <a:r>
              <a:rPr lang="he-IL" dirty="0"/>
              <a:t> </a:t>
            </a: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template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 **</a:t>
            </a:r>
            <a:r>
              <a:rPr lang="he-IL" dirty="0" err="1"/>
              <a:t>Documentation</a:t>
            </a:r>
            <a:r>
              <a:rPr lang="he-IL" dirty="0"/>
              <a:t>:**  </a:t>
            </a:r>
          </a:p>
          <a:p>
            <a:r>
              <a:rPr lang="he-IL" dirty="0"/>
              <a:t>  </a:t>
            </a:r>
            <a:r>
              <a:rPr lang="he-IL" dirty="0" err="1"/>
              <a:t>Mention</a:t>
            </a:r>
            <a:r>
              <a:rPr lang="he-IL" dirty="0"/>
              <a:t> </a:t>
            </a:r>
            <a:r>
              <a:rPr lang="he-IL" dirty="0" err="1"/>
              <a:t>that</a:t>
            </a:r>
            <a:r>
              <a:rPr lang="he-IL" dirty="0"/>
              <a:t> </a:t>
            </a:r>
            <a:r>
              <a:rPr lang="he-IL" dirty="0" err="1"/>
              <a:t>detailed</a:t>
            </a:r>
            <a:r>
              <a:rPr lang="he-IL" dirty="0"/>
              <a:t> </a:t>
            </a:r>
            <a:r>
              <a:rPr lang="he-IL" dirty="0" err="1"/>
              <a:t>documentation</a:t>
            </a:r>
            <a:r>
              <a:rPr lang="he-IL" dirty="0"/>
              <a:t> </a:t>
            </a:r>
            <a:r>
              <a:rPr lang="he-IL" dirty="0" err="1"/>
              <a:t>is</a:t>
            </a:r>
            <a:r>
              <a:rPr lang="he-IL" dirty="0"/>
              <a:t> </a:t>
            </a:r>
            <a:r>
              <a:rPr lang="he-IL" dirty="0" err="1"/>
              <a:t>available</a:t>
            </a:r>
            <a:r>
              <a:rPr lang="he-IL" dirty="0"/>
              <a:t> </a:t>
            </a:r>
            <a:r>
              <a:rPr lang="he-IL" dirty="0" err="1"/>
              <a:t>within</a:t>
            </a:r>
            <a:r>
              <a:rPr lang="he-IL" dirty="0"/>
              <a:t> </a:t>
            </a:r>
            <a:r>
              <a:rPr lang="he-IL" dirty="0" err="1"/>
              <a:t>the</a:t>
            </a:r>
            <a:r>
              <a:rPr lang="he-IL" dirty="0"/>
              <a:t> </a:t>
            </a:r>
            <a:r>
              <a:rPr lang="he-IL" dirty="0" err="1"/>
              <a:t>repository</a:t>
            </a:r>
            <a:r>
              <a:rPr lang="he-IL" dirty="0"/>
              <a:t>, </a:t>
            </a:r>
            <a:r>
              <a:rPr lang="he-IL" dirty="0" err="1"/>
              <a:t>including</a:t>
            </a:r>
            <a:r>
              <a:rPr lang="he-IL" dirty="0"/>
              <a:t> a </a:t>
            </a:r>
            <a:r>
              <a:rPr lang="he-IL" dirty="0" err="1"/>
              <a:t>comprehensive</a:t>
            </a:r>
            <a:r>
              <a:rPr lang="he-IL" dirty="0"/>
              <a:t> README </a:t>
            </a:r>
            <a:r>
              <a:rPr lang="he-IL" dirty="0" err="1"/>
              <a:t>and</a:t>
            </a:r>
            <a:r>
              <a:rPr lang="he-IL" dirty="0"/>
              <a:t> </a:t>
            </a:r>
            <a:r>
              <a:rPr lang="he-IL" dirty="0" err="1"/>
              <a:t>code</a:t>
            </a:r>
            <a:r>
              <a:rPr lang="he-IL" dirty="0"/>
              <a:t> </a:t>
            </a:r>
            <a:r>
              <a:rPr lang="he-IL" dirty="0" err="1"/>
              <a:t>comments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---</a:t>
            </a:r>
          </a:p>
          <a:p>
            <a:endParaRPr lang="he-IL" dirty="0"/>
          </a:p>
          <a:p>
            <a:r>
              <a:rPr lang="he-IL" dirty="0"/>
              <a:t># **</a:t>
            </a:r>
            <a:r>
              <a:rPr lang="he-IL" dirty="0" err="1"/>
              <a:t>End</a:t>
            </a:r>
            <a:r>
              <a:rPr lang="he-IL" dirty="0"/>
              <a:t> </a:t>
            </a:r>
            <a:r>
              <a:rPr lang="he-IL" dirty="0" err="1"/>
              <a:t>of</a:t>
            </a:r>
            <a:r>
              <a:rPr lang="he-IL" dirty="0"/>
              <a:t> </a:t>
            </a:r>
            <a:r>
              <a:rPr lang="he-IL" dirty="0" err="1"/>
              <a:t>Presentation</a:t>
            </a:r>
            <a:r>
              <a:rPr lang="he-IL" dirty="0"/>
              <a:t>**</a:t>
            </a:r>
          </a:p>
          <a:p>
            <a:endParaRPr lang="he-IL" dirty="0"/>
          </a:p>
          <a:p>
            <a:r>
              <a:rPr lang="he-IL" dirty="0"/>
              <a:t>---</a:t>
            </a:r>
          </a:p>
          <a:p>
            <a:endParaRPr lang="he-IL" dirty="0"/>
          </a:p>
          <a:p>
            <a:r>
              <a:rPr lang="he-IL" dirty="0" err="1"/>
              <a:t>Let</a:t>
            </a:r>
            <a:r>
              <a:rPr lang="he-IL" dirty="0"/>
              <a:t> </a:t>
            </a:r>
            <a:r>
              <a:rPr lang="he-IL" dirty="0" err="1"/>
              <a:t>me</a:t>
            </a:r>
            <a:r>
              <a:rPr lang="he-IL" dirty="0"/>
              <a:t> </a:t>
            </a:r>
            <a:r>
              <a:rPr lang="he-IL" dirty="0" err="1"/>
              <a:t>know</a:t>
            </a:r>
            <a:r>
              <a:rPr lang="he-IL" dirty="0"/>
              <a:t> </a:t>
            </a:r>
            <a:r>
              <a:rPr lang="he-IL" dirty="0" err="1"/>
              <a:t>if</a:t>
            </a:r>
            <a:r>
              <a:rPr lang="he-IL" dirty="0"/>
              <a:t> </a:t>
            </a:r>
            <a:r>
              <a:rPr lang="he-IL" dirty="0" err="1"/>
              <a:t>you</a:t>
            </a:r>
            <a:r>
              <a:rPr lang="he-IL" dirty="0"/>
              <a:t> </a:t>
            </a:r>
            <a:r>
              <a:rPr lang="he-IL" dirty="0" err="1"/>
              <a:t>need</a:t>
            </a:r>
            <a:r>
              <a:rPr lang="he-IL" dirty="0"/>
              <a:t> </a:t>
            </a:r>
            <a:r>
              <a:rPr lang="he-IL" dirty="0" err="1"/>
              <a:t>any</a:t>
            </a:r>
            <a:r>
              <a:rPr lang="he-IL" dirty="0"/>
              <a:t> </a:t>
            </a:r>
            <a:r>
              <a:rPr lang="he-IL" dirty="0" err="1"/>
              <a:t>adjustments</a:t>
            </a:r>
            <a:r>
              <a:rPr lang="he-IL" dirty="0"/>
              <a:t> </a:t>
            </a:r>
            <a:r>
              <a:rPr lang="he-IL" dirty="0" err="1"/>
              <a:t>or</a:t>
            </a:r>
            <a:r>
              <a:rPr lang="he-IL" dirty="0"/>
              <a:t> </a:t>
            </a:r>
            <a:r>
              <a:rPr lang="he-IL" dirty="0" err="1"/>
              <a:t>further</a:t>
            </a:r>
            <a:r>
              <a:rPr lang="he-IL" dirty="0"/>
              <a:t> </a:t>
            </a:r>
            <a:r>
              <a:rPr lang="he-IL" dirty="0" err="1"/>
              <a:t>details</a:t>
            </a:r>
            <a:r>
              <a:rPr lang="he-IL" dirty="0"/>
              <a:t> </a:t>
            </a:r>
            <a:r>
              <a:rPr lang="he-IL" dirty="0" err="1"/>
              <a:t>added</a:t>
            </a:r>
            <a:r>
              <a:rPr lang="he-IL" dirty="0"/>
              <a:t> </a:t>
            </a:r>
            <a:r>
              <a:rPr lang="he-IL" dirty="0" err="1"/>
              <a:t>to</a:t>
            </a:r>
            <a:r>
              <a:rPr lang="he-IL" dirty="0"/>
              <a:t> </a:t>
            </a:r>
            <a:r>
              <a:rPr lang="he-IL" dirty="0" err="1"/>
              <a:t>this</a:t>
            </a:r>
            <a:r>
              <a:rPr lang="he-IL" dirty="0"/>
              <a:t> </a:t>
            </a:r>
            <a:r>
              <a:rPr lang="he-IL" dirty="0" err="1"/>
              <a:t>presentation</a:t>
            </a:r>
            <a:r>
              <a:rPr lang="he-IL" dirty="0"/>
              <a:t> </a:t>
            </a:r>
            <a:r>
              <a:rPr lang="he-IL" dirty="0" err="1"/>
              <a:t>outline</a:t>
            </a:r>
            <a:r>
              <a:rPr lang="he-IL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928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3C89-400E-4337-9235-208B4D12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Adaptability and Reusability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4CF2B-6B47-4CAD-B87D-088CBF79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Template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Parameterization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Easily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settings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via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config.yaml</a:t>
            </a:r>
            <a:r>
              <a:rPr kumimoji="0" lang="he-IL" altLang="he-I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Pluggable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Modules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Swap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modules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.,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he-IL" altLang="he-I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he-IL" altLang="he-IL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models</a:t>
            </a:r>
            <a:r>
              <a:rPr kumimoji="0" lang="he-IL" altLang="he-IL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he-IL" altLang="he-I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Accommodates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varying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Modify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configuration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sources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parameters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modules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needed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retaining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scripts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consistency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6817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878A-FA2D-4848-B83A-FAB25027B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Using the Template</a:t>
            </a:r>
            <a:br>
              <a:rPr lang="en-US" b="1" dirty="0"/>
            </a:br>
            <a:endParaRPr lang="he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DAE9DA-10F3-4CBA-A6E9-3B07C7A038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Savings:</a:t>
            </a:r>
            <a:b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Jumpstart projects without building the pipeline from scratch.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Errors:</a:t>
            </a:r>
            <a:b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Standardized practices lower the risk of mistakes.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Ease of Maintenance:</a:t>
            </a:r>
            <a:b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structure simplifies updates and debugging.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Collaboration:</a:t>
            </a:r>
            <a:b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members can navigate and contribute more effectively.</a:t>
            </a:r>
          </a:p>
        </p:txBody>
      </p:sp>
    </p:spTree>
    <p:extLst>
      <p:ext uri="{BB962C8B-B14F-4D97-AF65-F5344CB8AC3E}">
        <p14:creationId xmlns:p14="http://schemas.microsoft.com/office/powerpoint/2010/main" val="37229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C04D-D4AC-46A0-83D2-8DF57A4B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C2EF-2942-455D-BE25-A030ABDE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Dual Purpose Achieved:</a:t>
            </a:r>
            <a:endParaRPr lang="en-US" dirty="0"/>
          </a:p>
          <a:p>
            <a:pPr lvl="1"/>
            <a:r>
              <a:rPr lang="en-US" b="1" dirty="0"/>
              <a:t>Specificity:</a:t>
            </a:r>
            <a:r>
              <a:rPr lang="en-US" dirty="0"/>
              <a:t> Effective for the occupational code classification project.</a:t>
            </a:r>
          </a:p>
          <a:p>
            <a:pPr lvl="1"/>
            <a:r>
              <a:rPr lang="en-US" b="1" dirty="0"/>
              <a:t>Generality:</a:t>
            </a:r>
            <a:r>
              <a:rPr lang="en-US" dirty="0"/>
              <a:t> Flexible enough to serve as a template for various ML projects.</a:t>
            </a:r>
          </a:p>
          <a:p>
            <a:r>
              <a:rPr lang="en-US" b="1" dirty="0"/>
              <a:t>Final Thoughts:</a:t>
            </a:r>
            <a:endParaRPr lang="en-US" dirty="0"/>
          </a:p>
          <a:p>
            <a:pPr lvl="1"/>
            <a:r>
              <a:rPr lang="en-US" dirty="0"/>
              <a:t>Adopting a reusable template streamlines ML development.</a:t>
            </a:r>
          </a:p>
          <a:p>
            <a:pPr lvl="1"/>
            <a:r>
              <a:rPr lang="en-US"/>
              <a:t>Encourages best practices and improves project outcomes.</a:t>
            </a:r>
          </a:p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678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EDC7-F136-45C0-8154-AA2DC76E9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Pipeline Template Presentation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9D9A4-5FDE-4786-861D-D4E940D38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675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D9FB-C2B9-49C3-83BD-354B5E10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16166-296F-4D45-8F46-3314C8B06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Introduction to ML Pipelines</a:t>
            </a:r>
          </a:p>
          <a:p>
            <a:r>
              <a:rPr lang="en-US" dirty="0"/>
              <a:t>2. General Stages of an ML Project</a:t>
            </a:r>
          </a:p>
          <a:p>
            <a:r>
              <a:rPr lang="en-US" dirty="0"/>
              <a:t>3. Importance of a Reusable Template</a:t>
            </a:r>
          </a:p>
          <a:p>
            <a:r>
              <a:rPr lang="en-US" dirty="0"/>
              <a:t>4. Overview of the Project Template</a:t>
            </a:r>
          </a:p>
          <a:p>
            <a:r>
              <a:rPr lang="en-US" dirty="0"/>
              <a:t>5. Alignment with General ML Pipeline Stages</a:t>
            </a:r>
          </a:p>
          <a:p>
            <a:r>
              <a:rPr lang="en-US" dirty="0"/>
              <a:t>6. Key Components and Their Roles</a:t>
            </a:r>
          </a:p>
          <a:p>
            <a:r>
              <a:rPr lang="en-US" dirty="0"/>
              <a:t>7. Adaptability and Reusability</a:t>
            </a:r>
          </a:p>
          <a:p>
            <a:r>
              <a:rPr lang="en-US" dirty="0"/>
              <a:t>8. Case Study Examples</a:t>
            </a:r>
          </a:p>
          <a:p>
            <a:r>
              <a:rPr lang="en-US" dirty="0"/>
              <a:t>9. Benefits of Using the Template</a:t>
            </a:r>
          </a:p>
          <a:p>
            <a:r>
              <a:rPr lang="en-US" dirty="0"/>
              <a:t>10. Conclusion</a:t>
            </a:r>
          </a:p>
        </p:txBody>
      </p:sp>
    </p:spTree>
    <p:extLst>
      <p:ext uri="{BB962C8B-B14F-4D97-AF65-F5344CB8AC3E}">
        <p14:creationId xmlns:p14="http://schemas.microsoft.com/office/powerpoint/2010/main" val="216677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1C76-1BD0-4127-AABD-88E53961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ML Pipelines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9A20C-AAFD-4E56-8F67-78FAF7877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Definition</a:t>
            </a:r>
            <a:r>
              <a:rPr lang="he-IL" altLang="he-IL" b="1" dirty="0">
                <a:latin typeface="Arial" panose="020B0604020202020204" pitchFamily="34" charset="0"/>
              </a:rPr>
              <a:t>:</a:t>
            </a:r>
            <a:br>
              <a:rPr lang="he-IL" altLang="he-IL" dirty="0">
                <a:latin typeface="Arial" panose="020B0604020202020204" pitchFamily="34" charset="0"/>
              </a:rPr>
            </a:br>
            <a:r>
              <a:rPr lang="he-IL" altLang="he-IL" dirty="0">
                <a:latin typeface="Arial" panose="020B0604020202020204" pitchFamily="34" charset="0"/>
              </a:rPr>
              <a:t>A </a:t>
            </a:r>
            <a:r>
              <a:rPr lang="he-IL" altLang="he-IL" dirty="0" err="1">
                <a:latin typeface="Arial" panose="020B0604020202020204" pitchFamily="34" charset="0"/>
              </a:rPr>
              <a:t>Machine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Learning</a:t>
            </a:r>
            <a:r>
              <a:rPr lang="he-IL" altLang="he-IL" dirty="0">
                <a:latin typeface="Arial" panose="020B0604020202020204" pitchFamily="34" charset="0"/>
              </a:rPr>
              <a:t> (ML) </a:t>
            </a:r>
            <a:r>
              <a:rPr lang="he-IL" altLang="he-IL" dirty="0" err="1">
                <a:latin typeface="Arial" panose="020B0604020202020204" pitchFamily="34" charset="0"/>
              </a:rPr>
              <a:t>pipeline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automates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the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workflow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of</a:t>
            </a:r>
            <a:r>
              <a:rPr lang="he-IL" altLang="he-IL" dirty="0">
                <a:latin typeface="Arial" panose="020B0604020202020204" pitchFamily="34" charset="0"/>
              </a:rPr>
              <a:t> ML </a:t>
            </a:r>
            <a:r>
              <a:rPr lang="he-IL" altLang="he-IL" dirty="0" err="1">
                <a:latin typeface="Arial" panose="020B0604020202020204" pitchFamily="34" charset="0"/>
              </a:rPr>
              <a:t>tasks</a:t>
            </a:r>
            <a:r>
              <a:rPr lang="he-IL" altLang="he-IL" dirty="0">
                <a:latin typeface="Arial" panose="020B0604020202020204" pitchFamily="34" charset="0"/>
              </a:rPr>
              <a:t>, </a:t>
            </a:r>
            <a:r>
              <a:rPr lang="he-IL" altLang="he-IL" dirty="0" err="1">
                <a:latin typeface="Arial" panose="020B0604020202020204" pitchFamily="34" charset="0"/>
              </a:rPr>
              <a:t>from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data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collection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to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model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deployment</a:t>
            </a:r>
            <a:r>
              <a:rPr lang="he-IL" altLang="he-IL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Purpose</a:t>
            </a:r>
            <a:r>
              <a:rPr lang="he-IL" altLang="he-IL" b="1" dirty="0">
                <a:latin typeface="Arial" panose="020B0604020202020204" pitchFamily="34" charset="0"/>
              </a:rPr>
              <a:t>:</a:t>
            </a:r>
            <a:br>
              <a:rPr lang="he-IL" altLang="he-IL" dirty="0">
                <a:latin typeface="Arial" panose="020B0604020202020204" pitchFamily="34" charset="0"/>
              </a:rPr>
            </a:br>
            <a:r>
              <a:rPr lang="he-IL" altLang="he-IL" dirty="0" err="1">
                <a:latin typeface="Arial" panose="020B0604020202020204" pitchFamily="34" charset="0"/>
              </a:rPr>
              <a:t>Streamlines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processes</a:t>
            </a:r>
            <a:r>
              <a:rPr lang="he-IL" altLang="he-IL" dirty="0">
                <a:latin typeface="Arial" panose="020B0604020202020204" pitchFamily="34" charset="0"/>
              </a:rPr>
              <a:t>, </a:t>
            </a:r>
            <a:r>
              <a:rPr lang="he-IL" altLang="he-IL" dirty="0" err="1">
                <a:latin typeface="Arial" panose="020B0604020202020204" pitchFamily="34" charset="0"/>
              </a:rPr>
              <a:t>ensures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reproducibility</a:t>
            </a:r>
            <a:r>
              <a:rPr lang="he-IL" altLang="he-IL" dirty="0">
                <a:latin typeface="Arial" panose="020B0604020202020204" pitchFamily="34" charset="0"/>
              </a:rPr>
              <a:t>, </a:t>
            </a:r>
            <a:r>
              <a:rPr lang="he-IL" altLang="he-IL" dirty="0" err="1">
                <a:latin typeface="Arial" panose="020B0604020202020204" pitchFamily="34" charset="0"/>
              </a:rPr>
              <a:t>and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enhances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collaboration</a:t>
            </a:r>
            <a:r>
              <a:rPr lang="he-IL" altLang="he-IL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Key</a:t>
            </a:r>
            <a:r>
              <a:rPr lang="he-IL" altLang="he-IL" b="1" dirty="0">
                <a:latin typeface="Arial" panose="020B0604020202020204" pitchFamily="34" charset="0"/>
              </a:rPr>
              <a:t> </a:t>
            </a:r>
            <a:r>
              <a:rPr lang="he-IL" altLang="he-IL" b="1" dirty="0" err="1">
                <a:latin typeface="Arial" panose="020B0604020202020204" pitchFamily="34" charset="0"/>
              </a:rPr>
              <a:t>Characteristics</a:t>
            </a:r>
            <a:r>
              <a:rPr lang="he-IL" altLang="he-IL" b="1" dirty="0">
                <a:latin typeface="Arial" panose="020B0604020202020204" pitchFamily="34" charset="0"/>
              </a:rPr>
              <a:t>:</a:t>
            </a:r>
            <a:endParaRPr lang="he-IL" altLang="he-IL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dirty="0" err="1">
                <a:latin typeface="Arial" panose="020B0604020202020204" pitchFamily="34" charset="0"/>
              </a:rPr>
              <a:t>Modularity</a:t>
            </a:r>
            <a:endParaRPr lang="he-IL" altLang="he-IL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dirty="0" err="1">
                <a:latin typeface="Arial" panose="020B0604020202020204" pitchFamily="34" charset="0"/>
              </a:rPr>
              <a:t>Scalability</a:t>
            </a:r>
            <a:endParaRPr lang="he-IL" altLang="he-IL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dirty="0" err="1">
                <a:latin typeface="Arial" panose="020B0604020202020204" pitchFamily="34" charset="0"/>
              </a:rPr>
              <a:t>Maintainability</a:t>
            </a:r>
            <a:endParaRPr lang="he-IL" altLang="he-IL" dirty="0">
              <a:latin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1794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468A-FF48-4C16-9632-202510A0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Stages of an ML Project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5248A-4F21-48D3-AA1D-9A23A4D0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Data</a:t>
            </a:r>
            <a:r>
              <a:rPr lang="he-IL" altLang="he-IL" b="1" dirty="0">
                <a:latin typeface="Arial" panose="020B0604020202020204" pitchFamily="34" charset="0"/>
              </a:rPr>
              <a:t> </a:t>
            </a:r>
            <a:r>
              <a:rPr lang="he-IL" altLang="he-IL" b="1" dirty="0" err="1">
                <a:latin typeface="Arial" panose="020B0604020202020204" pitchFamily="34" charset="0"/>
              </a:rPr>
              <a:t>Ingestion</a:t>
            </a:r>
            <a:endParaRPr lang="he-IL" altLang="he-IL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Data</a:t>
            </a:r>
            <a:r>
              <a:rPr lang="he-IL" altLang="he-IL" b="1" dirty="0">
                <a:latin typeface="Arial" panose="020B0604020202020204" pitchFamily="34" charset="0"/>
              </a:rPr>
              <a:t> </a:t>
            </a:r>
            <a:r>
              <a:rPr lang="he-IL" altLang="he-IL" b="1" dirty="0" err="1">
                <a:latin typeface="Arial" panose="020B0604020202020204" pitchFamily="34" charset="0"/>
              </a:rPr>
              <a:t>Validation</a:t>
            </a:r>
            <a:endParaRPr lang="he-IL" altLang="he-IL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Data</a:t>
            </a:r>
            <a:r>
              <a:rPr lang="he-IL" altLang="he-IL" b="1" dirty="0">
                <a:latin typeface="Arial" panose="020B0604020202020204" pitchFamily="34" charset="0"/>
              </a:rPr>
              <a:t> </a:t>
            </a:r>
            <a:r>
              <a:rPr lang="he-IL" altLang="he-IL" b="1" dirty="0" err="1">
                <a:latin typeface="Arial" panose="020B0604020202020204" pitchFamily="34" charset="0"/>
              </a:rPr>
              <a:t>Preprocessing</a:t>
            </a:r>
            <a:endParaRPr lang="he-IL" altLang="he-IL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Feature</a:t>
            </a:r>
            <a:r>
              <a:rPr lang="he-IL" altLang="he-IL" b="1" dirty="0">
                <a:latin typeface="Arial" panose="020B0604020202020204" pitchFamily="34" charset="0"/>
              </a:rPr>
              <a:t> </a:t>
            </a:r>
            <a:r>
              <a:rPr lang="he-IL" altLang="he-IL" b="1" dirty="0" err="1">
                <a:latin typeface="Arial" panose="020B0604020202020204" pitchFamily="34" charset="0"/>
              </a:rPr>
              <a:t>Engineering</a:t>
            </a:r>
            <a:endParaRPr lang="he-IL" altLang="he-IL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Model</a:t>
            </a:r>
            <a:r>
              <a:rPr lang="he-IL" altLang="he-IL" b="1" dirty="0">
                <a:latin typeface="Arial" panose="020B0604020202020204" pitchFamily="34" charset="0"/>
              </a:rPr>
              <a:t> </a:t>
            </a:r>
            <a:r>
              <a:rPr lang="he-IL" altLang="he-IL" b="1" dirty="0" err="1">
                <a:latin typeface="Arial" panose="020B0604020202020204" pitchFamily="34" charset="0"/>
              </a:rPr>
              <a:t>Training</a:t>
            </a:r>
            <a:endParaRPr lang="he-IL" altLang="he-IL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Model</a:t>
            </a:r>
            <a:r>
              <a:rPr lang="he-IL" altLang="he-IL" b="1" dirty="0">
                <a:latin typeface="Arial" panose="020B0604020202020204" pitchFamily="34" charset="0"/>
              </a:rPr>
              <a:t> </a:t>
            </a:r>
            <a:r>
              <a:rPr lang="he-IL" altLang="he-IL" b="1" dirty="0" err="1">
                <a:latin typeface="Arial" panose="020B0604020202020204" pitchFamily="34" charset="0"/>
              </a:rPr>
              <a:t>Evaluation</a:t>
            </a:r>
            <a:endParaRPr lang="he-IL" altLang="he-IL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Model</a:t>
            </a:r>
            <a:r>
              <a:rPr lang="he-IL" altLang="he-IL" b="1" dirty="0">
                <a:latin typeface="Arial" panose="020B0604020202020204" pitchFamily="34" charset="0"/>
              </a:rPr>
              <a:t> </a:t>
            </a:r>
            <a:r>
              <a:rPr lang="he-IL" altLang="he-IL" b="1" dirty="0" err="1">
                <a:latin typeface="Arial" panose="020B0604020202020204" pitchFamily="34" charset="0"/>
              </a:rPr>
              <a:t>Deployment</a:t>
            </a:r>
            <a:endParaRPr lang="he-IL" altLang="he-IL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Monitoring</a:t>
            </a:r>
            <a:r>
              <a:rPr lang="he-IL" altLang="he-IL" b="1" dirty="0">
                <a:latin typeface="Arial" panose="020B0604020202020204" pitchFamily="34" charset="0"/>
              </a:rPr>
              <a:t> </a:t>
            </a:r>
            <a:r>
              <a:rPr lang="he-IL" altLang="he-IL" b="1" dirty="0" err="1">
                <a:latin typeface="Arial" panose="020B0604020202020204" pitchFamily="34" charset="0"/>
              </a:rPr>
              <a:t>and</a:t>
            </a:r>
            <a:r>
              <a:rPr lang="he-IL" altLang="he-IL" b="1" dirty="0">
                <a:latin typeface="Arial" panose="020B0604020202020204" pitchFamily="34" charset="0"/>
              </a:rPr>
              <a:t> </a:t>
            </a:r>
            <a:r>
              <a:rPr lang="he-IL" altLang="he-IL" b="1" dirty="0" err="1">
                <a:latin typeface="Arial" panose="020B0604020202020204" pitchFamily="34" charset="0"/>
              </a:rPr>
              <a:t>Maintenance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360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7281-895B-4F74-B9E4-4B335010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Importance of a Reusable Template</a:t>
            </a:r>
            <a:br>
              <a:rPr lang="en-US" b="1" dirty="0"/>
            </a:b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DE184-2C4B-4365-BCE0-EBA1068A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Consistency</a:t>
            </a:r>
            <a:r>
              <a:rPr lang="he-IL" altLang="he-IL" b="1" dirty="0">
                <a:latin typeface="Arial" panose="020B0604020202020204" pitchFamily="34" charset="0"/>
              </a:rPr>
              <a:t>:</a:t>
            </a:r>
            <a:br>
              <a:rPr lang="he-IL" altLang="he-IL" dirty="0">
                <a:latin typeface="Arial" panose="020B0604020202020204" pitchFamily="34" charset="0"/>
              </a:rPr>
            </a:br>
            <a:r>
              <a:rPr lang="he-IL" altLang="he-IL" dirty="0" err="1">
                <a:latin typeface="Arial" panose="020B0604020202020204" pitchFamily="34" charset="0"/>
              </a:rPr>
              <a:t>Standardizes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project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structure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and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coding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practices</a:t>
            </a:r>
            <a:r>
              <a:rPr lang="he-IL" altLang="he-IL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Efficiency</a:t>
            </a:r>
            <a:r>
              <a:rPr lang="he-IL" altLang="he-IL" b="1" dirty="0">
                <a:latin typeface="Arial" panose="020B0604020202020204" pitchFamily="34" charset="0"/>
              </a:rPr>
              <a:t>:</a:t>
            </a:r>
            <a:br>
              <a:rPr lang="he-IL" altLang="he-IL" dirty="0">
                <a:latin typeface="Arial" panose="020B0604020202020204" pitchFamily="34" charset="0"/>
              </a:rPr>
            </a:br>
            <a:r>
              <a:rPr lang="he-IL" altLang="he-IL" dirty="0" err="1">
                <a:latin typeface="Arial" panose="020B0604020202020204" pitchFamily="34" charset="0"/>
              </a:rPr>
              <a:t>Reduces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setup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time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for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new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projects</a:t>
            </a:r>
            <a:r>
              <a:rPr lang="he-IL" altLang="he-IL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Scalability</a:t>
            </a:r>
            <a:r>
              <a:rPr lang="he-IL" altLang="he-IL" b="1" dirty="0">
                <a:latin typeface="Arial" panose="020B0604020202020204" pitchFamily="34" charset="0"/>
              </a:rPr>
              <a:t>:</a:t>
            </a:r>
            <a:br>
              <a:rPr lang="he-IL" altLang="he-IL" dirty="0">
                <a:latin typeface="Arial" panose="020B0604020202020204" pitchFamily="34" charset="0"/>
              </a:rPr>
            </a:br>
            <a:r>
              <a:rPr lang="he-IL" altLang="he-IL" dirty="0" err="1">
                <a:latin typeface="Arial" panose="020B0604020202020204" pitchFamily="34" charset="0"/>
              </a:rPr>
              <a:t>Facilitates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easy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scaling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for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larger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datasets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or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more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complex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models</a:t>
            </a:r>
            <a:r>
              <a:rPr lang="he-IL" altLang="he-IL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Collaboration</a:t>
            </a:r>
            <a:r>
              <a:rPr lang="he-IL" altLang="he-IL" b="1" dirty="0">
                <a:latin typeface="Arial" panose="020B0604020202020204" pitchFamily="34" charset="0"/>
              </a:rPr>
              <a:t>:</a:t>
            </a:r>
            <a:br>
              <a:rPr lang="he-IL" altLang="he-IL" dirty="0">
                <a:latin typeface="Arial" panose="020B0604020202020204" pitchFamily="34" charset="0"/>
              </a:rPr>
            </a:br>
            <a:r>
              <a:rPr lang="he-IL" altLang="he-IL" dirty="0" err="1">
                <a:latin typeface="Arial" panose="020B0604020202020204" pitchFamily="34" charset="0"/>
              </a:rPr>
              <a:t>Enhances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team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productivity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with</a:t>
            </a:r>
            <a:r>
              <a:rPr lang="he-IL" altLang="he-IL" dirty="0">
                <a:latin typeface="Arial" panose="020B0604020202020204" pitchFamily="34" charset="0"/>
              </a:rPr>
              <a:t> a </a:t>
            </a:r>
            <a:r>
              <a:rPr lang="he-IL" altLang="he-IL" dirty="0" err="1">
                <a:latin typeface="Arial" panose="020B0604020202020204" pitchFamily="34" charset="0"/>
              </a:rPr>
              <a:t>common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framework</a:t>
            </a:r>
            <a:r>
              <a:rPr lang="he-IL" altLang="he-IL" dirty="0">
                <a:latin typeface="Arial" panose="020B0604020202020204" pitchFamily="34" charset="0"/>
              </a:rPr>
              <a:t>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5463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39238-3095-44BD-AEEE-92E56204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Project Template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A8CB-3212-4D43-BDC1-0226707F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Purpose</a:t>
            </a:r>
            <a:r>
              <a:rPr lang="he-IL" altLang="he-IL" b="1" dirty="0">
                <a:latin typeface="Arial" panose="020B0604020202020204" pitchFamily="34" charset="0"/>
              </a:rPr>
              <a:t>:</a:t>
            </a:r>
            <a:br>
              <a:rPr lang="he-IL" altLang="he-IL" dirty="0">
                <a:latin typeface="Arial" panose="020B0604020202020204" pitchFamily="34" charset="0"/>
              </a:rPr>
            </a:br>
            <a:r>
              <a:rPr lang="he-IL" altLang="he-IL" dirty="0" err="1">
                <a:latin typeface="Arial" panose="020B0604020202020204" pitchFamily="34" charset="0"/>
              </a:rPr>
              <a:t>Designed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for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occupational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code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classification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but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adaptable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to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any</a:t>
            </a:r>
            <a:r>
              <a:rPr lang="he-IL" altLang="he-IL" dirty="0">
                <a:latin typeface="Arial" panose="020B0604020202020204" pitchFamily="34" charset="0"/>
              </a:rPr>
              <a:t> ML </a:t>
            </a:r>
            <a:r>
              <a:rPr lang="he-IL" altLang="he-IL" dirty="0" err="1">
                <a:latin typeface="Arial" panose="020B0604020202020204" pitchFamily="34" charset="0"/>
              </a:rPr>
              <a:t>project</a:t>
            </a:r>
            <a:r>
              <a:rPr lang="he-IL" altLang="he-IL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Structure</a:t>
            </a:r>
            <a:r>
              <a:rPr lang="he-IL" altLang="he-IL" b="1" dirty="0">
                <a:latin typeface="Arial" panose="020B0604020202020204" pitchFamily="34" charset="0"/>
              </a:rPr>
              <a:t> </a:t>
            </a:r>
            <a:r>
              <a:rPr lang="he-IL" altLang="he-IL" b="1" dirty="0" err="1">
                <a:latin typeface="Arial" panose="020B0604020202020204" pitchFamily="34" charset="0"/>
              </a:rPr>
              <a:t>Highlights</a:t>
            </a:r>
            <a:r>
              <a:rPr lang="he-IL" altLang="he-IL" b="1" dirty="0">
                <a:latin typeface="Arial" panose="020B0604020202020204" pitchFamily="34" charset="0"/>
              </a:rPr>
              <a:t>:</a:t>
            </a:r>
            <a:endParaRPr lang="he-IL" altLang="he-IL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Configurable</a:t>
            </a:r>
            <a:r>
              <a:rPr lang="he-IL" altLang="he-IL" b="1" dirty="0">
                <a:latin typeface="Arial" panose="020B0604020202020204" pitchFamily="34" charset="0"/>
              </a:rPr>
              <a:t> </a:t>
            </a:r>
            <a:r>
              <a:rPr lang="he-IL" altLang="he-IL" b="1" dirty="0" err="1">
                <a:latin typeface="Arial" panose="020B0604020202020204" pitchFamily="34" charset="0"/>
              </a:rPr>
              <a:t>Settings</a:t>
            </a:r>
            <a:r>
              <a:rPr lang="he-IL" altLang="he-IL" b="1" dirty="0">
                <a:latin typeface="Arial" panose="020B0604020202020204" pitchFamily="34" charset="0"/>
              </a:rPr>
              <a:t>: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Centralized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in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kumimoji="0" lang="he-IL" altLang="he-I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config</a:t>
            </a:r>
            <a:r>
              <a:rPr kumimoji="0" lang="he-IL" altLang="he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endParaRPr kumimoji="0" lang="he-IL" altLang="he-I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Modular</a:t>
            </a:r>
            <a:r>
              <a:rPr lang="he-IL" altLang="he-IL" b="1" dirty="0">
                <a:latin typeface="Arial" panose="020B0604020202020204" pitchFamily="34" charset="0"/>
              </a:rPr>
              <a:t> </a:t>
            </a:r>
            <a:r>
              <a:rPr lang="he-IL" altLang="he-IL" b="1" dirty="0" err="1">
                <a:latin typeface="Arial" panose="020B0604020202020204" pitchFamily="34" charset="0"/>
              </a:rPr>
              <a:t>Codebase</a:t>
            </a:r>
            <a:r>
              <a:rPr lang="he-IL" altLang="he-IL" b="1" dirty="0">
                <a:latin typeface="Arial" panose="020B0604020202020204" pitchFamily="34" charset="0"/>
              </a:rPr>
              <a:t>: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Organized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under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kumimoji="0" lang="he-IL" altLang="he-I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he-IL" altLang="he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endParaRPr kumimoji="0" lang="he-IL" altLang="he-I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Automated</a:t>
            </a:r>
            <a:r>
              <a:rPr lang="he-IL" altLang="he-IL" b="1" dirty="0">
                <a:latin typeface="Arial" panose="020B0604020202020204" pitchFamily="34" charset="0"/>
              </a:rPr>
              <a:t> </a:t>
            </a:r>
            <a:r>
              <a:rPr lang="he-IL" altLang="he-IL" b="1" dirty="0" err="1">
                <a:latin typeface="Arial" panose="020B0604020202020204" pitchFamily="34" charset="0"/>
              </a:rPr>
              <a:t>Scripts</a:t>
            </a:r>
            <a:r>
              <a:rPr lang="he-IL" altLang="he-IL" b="1" dirty="0">
                <a:latin typeface="Arial" panose="020B0604020202020204" pitchFamily="34" charset="0"/>
              </a:rPr>
              <a:t>: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Located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in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kumimoji="0" lang="he-IL" altLang="he-I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scripts</a:t>
            </a:r>
            <a:r>
              <a:rPr kumimoji="0" lang="he-IL" altLang="he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endParaRPr kumimoji="0" lang="he-IL" altLang="he-I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Testing</a:t>
            </a:r>
            <a:r>
              <a:rPr lang="he-IL" altLang="he-IL" b="1" dirty="0">
                <a:latin typeface="Arial" panose="020B0604020202020204" pitchFamily="34" charset="0"/>
              </a:rPr>
              <a:t> </a:t>
            </a:r>
            <a:r>
              <a:rPr lang="he-IL" altLang="he-IL" b="1" dirty="0" err="1">
                <a:latin typeface="Arial" panose="020B0604020202020204" pitchFamily="34" charset="0"/>
              </a:rPr>
              <a:t>Suite</a:t>
            </a:r>
            <a:r>
              <a:rPr lang="he-IL" altLang="he-IL" b="1" dirty="0">
                <a:latin typeface="Arial" panose="020B0604020202020204" pitchFamily="34" charset="0"/>
              </a:rPr>
              <a:t>: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Comprehensive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tests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in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kumimoji="0" lang="he-IL" altLang="he-I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tests</a:t>
            </a:r>
            <a:r>
              <a:rPr kumimoji="0" lang="he-IL" altLang="he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endParaRPr kumimoji="0" lang="he-IL" altLang="he-I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>
                <a:latin typeface="Arial" panose="020B0604020202020204" pitchFamily="34" charset="0"/>
              </a:rPr>
              <a:t>CI/CD </a:t>
            </a:r>
            <a:r>
              <a:rPr lang="he-IL" altLang="he-IL" b="1" dirty="0" err="1">
                <a:latin typeface="Arial" panose="020B0604020202020204" pitchFamily="34" charset="0"/>
              </a:rPr>
              <a:t>Integration</a:t>
            </a:r>
            <a:r>
              <a:rPr lang="he-IL" altLang="he-IL" b="1" dirty="0">
                <a:latin typeface="Arial" panose="020B0604020202020204" pitchFamily="34" charset="0"/>
              </a:rPr>
              <a:t>: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Setup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with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kumimoji="0" lang="he-IL" altLang="he-I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azure_pipelines</a:t>
            </a:r>
            <a:r>
              <a:rPr kumimoji="0" lang="he-IL" altLang="he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endParaRPr kumimoji="0" lang="he-IL" altLang="he-IL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he-IL" altLang="he-IL" dirty="0">
              <a:latin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3052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7231-D982-4EDB-BFD5-FB58EFA1B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with General ML Pipeline Stages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10DF1-70FE-44A8-95EB-AC486CE3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e-IL" altLang="he-IL" sz="5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he-IL" altLang="he-IL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5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Ingestion</a:t>
            </a:r>
            <a:r>
              <a:rPr kumimoji="0" lang="he-IL" altLang="he-IL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he-IL" altLang="he-I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dirty="0">
                <a:latin typeface="Arial Unicode MS"/>
              </a:rPr>
              <a:t>src/data_ingestion/data_loader.py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e-IL" altLang="he-IL" sz="5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he-IL" altLang="he-IL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5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kumimoji="0" lang="he-IL" altLang="he-IL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he-IL" altLang="he-I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dirty="0">
                <a:latin typeface="Arial Unicode MS"/>
              </a:rPr>
              <a:t>src/data_ingestion/data_validator.py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e-IL" altLang="he-IL" sz="5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he-IL" altLang="he-IL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5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</a:t>
            </a:r>
            <a:r>
              <a:rPr kumimoji="0" lang="he-IL" altLang="he-IL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he-IL" altLang="he-I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dirty="0">
                <a:latin typeface="Arial Unicode MS"/>
              </a:rPr>
              <a:t>src/data_preprocessing/data_cleaner.py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e-IL" altLang="he-IL" sz="5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he-IL" altLang="he-IL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5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Engineering</a:t>
            </a:r>
            <a:r>
              <a:rPr kumimoji="0" lang="he-IL" altLang="he-IL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he-IL" altLang="he-I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dirty="0">
                <a:latin typeface="Arial Unicode MS"/>
              </a:rPr>
              <a:t>src/data_preprocessing/feature_engineer.py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e-IL" altLang="he-IL" sz="5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he-IL" altLang="he-IL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5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</a:t>
            </a:r>
            <a:r>
              <a:rPr kumimoji="0" lang="he-IL" altLang="he-IL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he-IL" altLang="he-I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dirty="0">
                <a:latin typeface="Arial Unicode MS"/>
              </a:rPr>
              <a:t>src/training/trainer.py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e-IL" altLang="he-IL" sz="5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he-IL" altLang="he-IL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5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</a:t>
            </a:r>
            <a:r>
              <a:rPr kumimoji="0" lang="he-IL" altLang="he-IL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he-IL" altLang="he-I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dirty="0">
                <a:latin typeface="Arial Unicode MS"/>
              </a:rPr>
              <a:t>src/evaluation/evaluator.py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e-IL" altLang="he-IL" sz="5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he-IL" altLang="he-IL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5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he-IL" altLang="he-IL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he-IL" altLang="he-I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dirty="0">
                <a:latin typeface="Arial Unicode MS"/>
              </a:rPr>
              <a:t>scripts/shell_scripts/production.sh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e-IL" altLang="he-IL" sz="5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</a:t>
            </a:r>
            <a:r>
              <a:rPr kumimoji="0" lang="he-IL" altLang="he-IL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he-IL" altLang="he-I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dirty="0" err="1">
                <a:latin typeface="Arial Unicode MS"/>
              </a:rPr>
              <a:t>tracking</a:t>
            </a:r>
            <a:r>
              <a:rPr lang="he-IL" altLang="he-IL" dirty="0">
                <a:latin typeface="Arial Unicode MS"/>
              </a:rPr>
              <a:t>/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e-IL" altLang="he-IL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r>
              <a:rPr kumimoji="0" lang="he-IL" altLang="he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he-IL" altLang="he-IL" dirty="0" err="1">
                <a:latin typeface="Arial Unicode MS"/>
              </a:rPr>
              <a:t>training_logs</a:t>
            </a:r>
            <a:r>
              <a:rPr lang="he-IL" altLang="he-IL" dirty="0">
                <a:latin typeface="Arial Unicode MS"/>
              </a:rPr>
              <a:t>/</a:t>
            </a:r>
            <a:endParaRPr kumimoji="0" lang="he-IL" altLang="he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he-IL" altLang="he-I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84991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A3C4-6037-4616-9811-9AB195F0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Components and Their Roles</a:t>
            </a:r>
            <a:br>
              <a:rPr lang="en-US" b="1" dirty="0"/>
            </a:b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5723-F645-4827-A1BB-AB593993B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Configuration</a:t>
            </a:r>
            <a:r>
              <a:rPr lang="he-IL" altLang="he-IL" b="1" dirty="0">
                <a:latin typeface="Arial" panose="020B0604020202020204" pitchFamily="34" charset="0"/>
              </a:rPr>
              <a:t> </a:t>
            </a:r>
            <a:r>
              <a:rPr lang="he-IL" altLang="he-IL" b="1" dirty="0" err="1">
                <a:latin typeface="Arial" panose="020B0604020202020204" pitchFamily="34" charset="0"/>
              </a:rPr>
              <a:t>Management</a:t>
            </a:r>
            <a:r>
              <a:rPr lang="he-IL" altLang="he-IL" b="1" dirty="0">
                <a:latin typeface="Arial" panose="020B0604020202020204" pitchFamily="34" charset="0"/>
              </a:rPr>
              <a:t> (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config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he-IL" altLang="he-IL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br>
              <a:rPr lang="he-IL" altLang="he-IL" dirty="0">
                <a:latin typeface="Arial" panose="020B0604020202020204" pitchFamily="34" charset="0"/>
              </a:rPr>
            </a:br>
            <a:r>
              <a:rPr lang="he-IL" altLang="he-IL" dirty="0" err="1">
                <a:latin typeface="Arial" panose="020B0604020202020204" pitchFamily="34" charset="0"/>
              </a:rPr>
              <a:t>Centralizes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settings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for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easy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modification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and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scalability</a:t>
            </a:r>
            <a:r>
              <a:rPr lang="he-IL" altLang="he-IL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Modular</a:t>
            </a:r>
            <a:r>
              <a:rPr lang="he-IL" altLang="he-IL" b="1" dirty="0">
                <a:latin typeface="Arial" panose="020B0604020202020204" pitchFamily="34" charset="0"/>
              </a:rPr>
              <a:t> </a:t>
            </a:r>
            <a:r>
              <a:rPr lang="he-IL" altLang="he-IL" b="1" dirty="0" err="1">
                <a:latin typeface="Arial" panose="020B0604020202020204" pitchFamily="34" charset="0"/>
              </a:rPr>
              <a:t>Code</a:t>
            </a:r>
            <a:r>
              <a:rPr lang="he-IL" altLang="he-IL" b="1" dirty="0">
                <a:latin typeface="Arial" panose="020B0604020202020204" pitchFamily="34" charset="0"/>
              </a:rPr>
              <a:t> (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he-IL" altLang="he-IL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br>
              <a:rPr lang="he-IL" altLang="he-IL" dirty="0">
                <a:latin typeface="Arial" panose="020B0604020202020204" pitchFamily="34" charset="0"/>
              </a:rPr>
            </a:br>
            <a:r>
              <a:rPr lang="he-IL" altLang="he-IL" dirty="0" err="1">
                <a:latin typeface="Arial" panose="020B0604020202020204" pitchFamily="34" charset="0"/>
              </a:rPr>
              <a:t>Encapsulates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functionality</a:t>
            </a:r>
            <a:r>
              <a:rPr lang="he-IL" altLang="he-IL" dirty="0">
                <a:latin typeface="Arial" panose="020B0604020202020204" pitchFamily="34" charset="0"/>
              </a:rPr>
              <a:t>, </a:t>
            </a:r>
            <a:r>
              <a:rPr lang="he-IL" altLang="he-IL" dirty="0" err="1">
                <a:latin typeface="Arial" panose="020B0604020202020204" pitchFamily="34" charset="0"/>
              </a:rPr>
              <a:t>promoting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reuse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and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clarity</a:t>
            </a:r>
            <a:r>
              <a:rPr lang="he-IL" altLang="he-IL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Automated</a:t>
            </a:r>
            <a:r>
              <a:rPr lang="he-IL" altLang="he-IL" b="1" dirty="0">
                <a:latin typeface="Arial" panose="020B0604020202020204" pitchFamily="34" charset="0"/>
              </a:rPr>
              <a:t> </a:t>
            </a:r>
            <a:r>
              <a:rPr lang="he-IL" altLang="he-IL" b="1" dirty="0" err="1">
                <a:latin typeface="Arial" panose="020B0604020202020204" pitchFamily="34" charset="0"/>
              </a:rPr>
              <a:t>Scripts</a:t>
            </a:r>
            <a:r>
              <a:rPr lang="he-IL" altLang="he-IL" b="1" dirty="0">
                <a:latin typeface="Arial" panose="020B0604020202020204" pitchFamily="34" charset="0"/>
              </a:rPr>
              <a:t> (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scripts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he-IL" altLang="he-IL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br>
              <a:rPr lang="he-IL" altLang="he-IL" dirty="0">
                <a:latin typeface="Arial" panose="020B0604020202020204" pitchFamily="34" charset="0"/>
              </a:rPr>
            </a:br>
            <a:r>
              <a:rPr lang="he-IL" altLang="he-IL" dirty="0" err="1">
                <a:latin typeface="Arial" panose="020B0604020202020204" pitchFamily="34" charset="0"/>
              </a:rPr>
              <a:t>Automates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execution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of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pipeline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stages</a:t>
            </a:r>
            <a:r>
              <a:rPr lang="he-IL" altLang="he-IL" dirty="0">
                <a:latin typeface="Arial" panose="020B0604020202020204" pitchFamily="34" charset="0"/>
              </a:rPr>
              <a:t>, </a:t>
            </a:r>
            <a:r>
              <a:rPr lang="he-IL" altLang="he-IL" dirty="0" err="1">
                <a:latin typeface="Arial" panose="020B0604020202020204" pitchFamily="34" charset="0"/>
              </a:rPr>
              <a:t>enhancing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efficiency</a:t>
            </a:r>
            <a:r>
              <a:rPr lang="he-IL" altLang="he-IL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 err="1">
                <a:latin typeface="Arial" panose="020B0604020202020204" pitchFamily="34" charset="0"/>
              </a:rPr>
              <a:t>Testing</a:t>
            </a:r>
            <a:r>
              <a:rPr lang="he-IL" altLang="he-IL" b="1" dirty="0">
                <a:latin typeface="Arial" panose="020B0604020202020204" pitchFamily="34" charset="0"/>
              </a:rPr>
              <a:t> </a:t>
            </a:r>
            <a:r>
              <a:rPr lang="he-IL" altLang="he-IL" b="1" dirty="0" err="1">
                <a:latin typeface="Arial" panose="020B0604020202020204" pitchFamily="34" charset="0"/>
              </a:rPr>
              <a:t>Framework</a:t>
            </a:r>
            <a:r>
              <a:rPr lang="he-IL" altLang="he-IL" b="1" dirty="0">
                <a:latin typeface="Arial" panose="020B0604020202020204" pitchFamily="34" charset="0"/>
              </a:rPr>
              <a:t> (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tests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he-IL" altLang="he-IL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br>
              <a:rPr lang="he-IL" altLang="he-IL" dirty="0">
                <a:latin typeface="Arial" panose="020B0604020202020204" pitchFamily="34" charset="0"/>
              </a:rPr>
            </a:br>
            <a:r>
              <a:rPr lang="he-IL" altLang="he-IL" dirty="0" err="1">
                <a:latin typeface="Arial" panose="020B0604020202020204" pitchFamily="34" charset="0"/>
              </a:rPr>
              <a:t>Ensures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code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reliability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and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correctness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through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unit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and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integration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tests</a:t>
            </a:r>
            <a:r>
              <a:rPr lang="he-IL" altLang="he-IL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e-IL" altLang="he-IL" b="1" dirty="0">
                <a:latin typeface="Arial" panose="020B0604020202020204" pitchFamily="34" charset="0"/>
              </a:rPr>
              <a:t>CI/CD </a:t>
            </a:r>
            <a:r>
              <a:rPr lang="he-IL" altLang="he-IL" b="1" dirty="0" err="1">
                <a:latin typeface="Arial" panose="020B0604020202020204" pitchFamily="34" charset="0"/>
              </a:rPr>
              <a:t>Integration</a:t>
            </a:r>
            <a:r>
              <a:rPr lang="he-IL" altLang="he-IL" b="1" dirty="0">
                <a:latin typeface="Arial" panose="020B0604020202020204" pitchFamily="34" charset="0"/>
              </a:rPr>
              <a:t> (</a:t>
            </a:r>
            <a:r>
              <a:rPr kumimoji="0" lang="he-IL" altLang="he-IL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azure_pipelines</a:t>
            </a:r>
            <a:r>
              <a:rPr kumimoji="0" lang="he-IL" altLang="he-IL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he-IL" altLang="he-IL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br>
              <a:rPr lang="he-IL" altLang="he-IL" dirty="0">
                <a:latin typeface="Arial" panose="020B0604020202020204" pitchFamily="34" charset="0"/>
              </a:rPr>
            </a:br>
            <a:r>
              <a:rPr lang="he-IL" altLang="he-IL" dirty="0" err="1">
                <a:latin typeface="Arial" panose="020B0604020202020204" pitchFamily="34" charset="0"/>
              </a:rPr>
              <a:t>Automates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testing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and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deployment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processes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for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consistent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 err="1">
                <a:latin typeface="Arial" panose="020B0604020202020204" pitchFamily="34" charset="0"/>
              </a:rPr>
              <a:t>delivery</a:t>
            </a:r>
            <a:r>
              <a:rPr lang="he-IL" altLang="he-IL" dirty="0">
                <a:latin typeface="Arial" panose="020B0604020202020204" pitchFamily="34" charset="0"/>
              </a:rPr>
              <a:t>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9174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1931</Words>
  <Application>Microsoft Office PowerPoint</Application>
  <PresentationFormat>Widescreen</PresentationFormat>
  <Paragraphs>331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Times New Roman</vt:lpstr>
      <vt:lpstr>Office Theme</vt:lpstr>
      <vt:lpstr>PowerPoint Presentation</vt:lpstr>
      <vt:lpstr>ML Pipeline Template Presentation</vt:lpstr>
      <vt:lpstr>Agenda</vt:lpstr>
      <vt:lpstr>Introduction to ML Pipelines</vt:lpstr>
      <vt:lpstr>General Stages of an ML Project</vt:lpstr>
      <vt:lpstr>Importance of a Reusable Template </vt:lpstr>
      <vt:lpstr>Overview of the Project Template</vt:lpstr>
      <vt:lpstr>Alignment with General ML Pipeline Stages</vt:lpstr>
      <vt:lpstr>Key Components and Their Roles </vt:lpstr>
      <vt:lpstr>Adaptability and Reusability</vt:lpstr>
      <vt:lpstr>Benefits of Using the Template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 Bashan</dc:creator>
  <cp:lastModifiedBy>Or Bashan</cp:lastModifiedBy>
  <cp:revision>4</cp:revision>
  <dcterms:created xsi:type="dcterms:W3CDTF">2024-11-18T13:52:23Z</dcterms:created>
  <dcterms:modified xsi:type="dcterms:W3CDTF">2024-11-18T14:45:06Z</dcterms:modified>
</cp:coreProperties>
</file>