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8yElZaHzv5okHMsnLEawYvBKQ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1ac54b1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c1ac54b140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1ac54b1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c1ac54b140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0ebeec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bf0ebee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9243a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c09243a8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97fe8a9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197fe8a96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0 – Re-introduction to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1ac54b140_0_73"/>
          <p:cNvSpPr txBox="1"/>
          <p:nvPr/>
        </p:nvSpPr>
        <p:spPr>
          <a:xfrm>
            <a:off x="2420972" y="609473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the cosine wave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c1ac54b140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250" y="1348751"/>
            <a:ext cx="6715150" cy="5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1ac54b140_0_81"/>
          <p:cNvSpPr txBox="1"/>
          <p:nvPr/>
        </p:nvSpPr>
        <p:spPr>
          <a:xfrm>
            <a:off x="2656497" y="609473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both waves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c1ac54b140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463" y="1163576"/>
            <a:ext cx="7310566" cy="5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technicalities	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Tal Dalal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Tuesday 14:00-16:00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Wednesday 10:00-12:00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Building 901, Room 517</a:t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Or Bashan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Tuesday 14:00-16:00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Building 901, Room 517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783159" y="5915353"/>
            <a:ext cx="8473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specific meeting hours but please contact us before!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029650" y="5015325"/>
            <a:ext cx="79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signalprocessbrainbiu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technicalities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Weekly exercise: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Submission in the Moodle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 is Midnight, 2 weeks after the exercise is published.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Submit the first exercise </a:t>
            </a:r>
            <a:r>
              <a:rPr b="1" lang="en-US" u="sng"/>
              <a:t>alone!, deadline: one week.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Future submissions will be in </a:t>
            </a:r>
            <a:r>
              <a:rPr b="1" lang="en-US" u="sng"/>
              <a:t>pairs</a:t>
            </a:r>
            <a:r>
              <a:rPr lang="en-US"/>
              <a:t>. Keep the pairs constant.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final grade will not include </a:t>
            </a:r>
            <a:r>
              <a:rPr b="1" lang="en-US" u="sng"/>
              <a:t>one</a:t>
            </a:r>
            <a:r>
              <a:rPr b="1" lang="en-US"/>
              <a:t> (lowest/not submitted) </a:t>
            </a:r>
            <a:r>
              <a:rPr lang="en-US"/>
              <a:t>exercise grade. </a:t>
            </a:r>
            <a:r>
              <a:rPr b="1" lang="en-US" u="sng"/>
              <a:t>The first exercise is mandatory to submit.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Final exam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f0ebeecc9_0_0"/>
          <p:cNvSpPr txBox="1"/>
          <p:nvPr/>
        </p:nvSpPr>
        <p:spPr>
          <a:xfrm>
            <a:off x="3175950" y="562550"/>
            <a:ext cx="5840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Processing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bf0ebeecc9_0_0"/>
          <p:cNvSpPr txBox="1"/>
          <p:nvPr/>
        </p:nvSpPr>
        <p:spPr>
          <a:xfrm>
            <a:off x="428625" y="1526975"/>
            <a:ext cx="11492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Subfiled in electrical engineering that focuses on analysing, modifying, and synthesizing signals such as sound, images, and scientific measurements.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applications in many fields such as: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Audio signal processing - such as speech or music.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and video processing.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communication.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Financial signal processing.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compression.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genomic signal processing.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much more…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9243a82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to Python: let’s begin!</a:t>
            </a:r>
            <a:endParaRPr/>
          </a:p>
        </p:txBody>
      </p:sp>
      <p:pic>
        <p:nvPicPr>
          <p:cNvPr id="112" name="Google Shape;112;gc09243a82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" y="2669600"/>
            <a:ext cx="3672725" cy="20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c09243a82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750" y="2983588"/>
            <a:ext cx="3190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c09243a82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425" y="2988350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1252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most important tip in programming: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825"/>
              <a:buFont typeface="Calibri"/>
              <a:buNone/>
            </a:pPr>
            <a:r>
              <a:rPr b="1" lang="en-US" sz="4844"/>
              <a:t>Google knows everything - use it! </a:t>
            </a:r>
            <a:endParaRPr b="1" sz="484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197fe8a969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00" y="960200"/>
            <a:ext cx="32194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197fe8a969_0_3"/>
          <p:cNvSpPr txBox="1"/>
          <p:nvPr/>
        </p:nvSpPr>
        <p:spPr>
          <a:xfrm>
            <a:off x="3243125" y="2707325"/>
            <a:ext cx="5433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Online python interface (notebook), with no need to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 any software.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operates via Google account.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048745" y="441730"/>
            <a:ext cx="60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Trigonometric Functions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75975" y="1097875"/>
            <a:ext cx="1152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 functions, relate an angle at a triangle to two side lengths. Will take a part in the course.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basic functions are: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738725"/>
            <a:ext cx="3692300" cy="39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25" y="2190750"/>
            <a:ext cx="29337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42800" y="1620850"/>
            <a:ext cx="207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Sine: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25" y="2328804"/>
            <a:ext cx="6135751" cy="368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583" y="2328800"/>
            <a:ext cx="6269141" cy="3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2020-02-19T12:11:32Z</dcterms:created>
  <dc:creator>Roy</dc:creator>
</cp:coreProperties>
</file>