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2ca67bb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2ca67bb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2ca67bbdc_0_5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e2ca67bbdc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2ca67bbdc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e2ca67bbd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2ca67bbdc_0_5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e2ca67bbd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2ca67bb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e2ca67bbd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2ca67bb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e2ca67bbd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2ca67bb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2ca67bbd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2ca67bb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e2ca67bbd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2ca67bb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2ca67bb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2ca67bbd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2ca67bb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2ca67bb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2ca67bbd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2ca67bbd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1e2ca67bbdc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4655de5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44655de52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2ca67bb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e2ca67bbd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2ca67bbd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1e2ca67bbdc_0_4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2ca67bbd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1e2ca67bbdc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2ca67bbdc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e2ca67bbd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ca67bbdc_0_4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e2ca67bbdc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2ca67bbdc_0_4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e2ca67bbd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2ca67bbdc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2ca67bbdc_0_6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2ca67bbdc_0_4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e2ca67bbdc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Signal Processing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Tirgul 4 -  Cross correlation, </a:t>
            </a:r>
            <a:r>
              <a:rPr lang="en"/>
              <a:t>Auto correlation and Convolution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91106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Convolution VS cross-correlation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32509" t="0"/>
          <a:stretch/>
        </p:blipFill>
        <p:spPr>
          <a:xfrm>
            <a:off x="2781166" y="1268119"/>
            <a:ext cx="3281550" cy="364678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7870163" y="4626188"/>
            <a:ext cx="11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628650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Convolution - example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/>
              <a:t>same example as CC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4931" y="896269"/>
            <a:ext cx="5839070" cy="4242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628650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Convolution - example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513" y="1097288"/>
            <a:ext cx="5755695" cy="39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Auto correlation	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9" r="0" t="-223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Auto correlation – Example 1	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9" r="0" t="-223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Auto correlation – Example 1	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9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Auto correlation – Example 1	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Final answer: AC= [-60,6,42,2,63,218,63,2,42,6,-60]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920" y="1781433"/>
            <a:ext cx="4240161" cy="318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correlation of spike trains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A spike train is a representation of the activity of a neuron using a vector of zeros and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= Action potential (spike)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= no firing.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each value represents 1ms bin.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Spike train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0 0 0 1 0 0 1 0 0 0 0 0 0 1 0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(15 ms spike train with 3 spikes).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correlation of spike trains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We use auto-correlation analysis over spike trains to study the: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Refractory period of the neuron</a:t>
            </a:r>
            <a:r>
              <a:rPr lang="en"/>
              <a:t>. This is the period after a spike where the neuron can not fire again for X ms. This value is changing between different neuron types.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The rhythmicity of the neuron`s firing</a:t>
            </a:r>
            <a:r>
              <a:rPr lang="en"/>
              <a:t>. If a neuron fires every 20ms, it means that it is firing in 1/0.02Sec = 50Hz.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Autocorrelation</a:t>
            </a:r>
            <a:r>
              <a:rPr lang="en"/>
              <a:t> – Poisson neuron. Why?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17133" l="27282" r="35420" t="28938"/>
          <a:stretch/>
        </p:blipFill>
        <p:spPr>
          <a:xfrm>
            <a:off x="1920625" y="1801000"/>
            <a:ext cx="3599952" cy="28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143000" y="688364"/>
            <a:ext cx="6858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3000"/>
              <a:t>Cross Correlation and Convolution</a:t>
            </a:r>
            <a:endParaRPr sz="30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929" y="2157127"/>
            <a:ext cx="5722144" cy="153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Autocorrelation – </a:t>
            </a:r>
            <a:r>
              <a:rPr lang="en"/>
              <a:t>Oscillatory</a:t>
            </a:r>
            <a:r>
              <a:rPr lang="en"/>
              <a:t> neuron. Why?</a:t>
            </a:r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 rotWithShape="1">
          <a:blip r:embed="rId3">
            <a:alphaModFix/>
          </a:blip>
          <a:srcRect b="7136" l="10731" r="52580" t="36541"/>
          <a:stretch/>
        </p:blipFill>
        <p:spPr>
          <a:xfrm>
            <a:off x="2388275" y="1582450"/>
            <a:ext cx="3097152" cy="25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6863025" y="4701025"/>
            <a:ext cx="20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Bar-gad et al., 2000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Auto correlation – Example 3	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628650" y="13769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Draw a schematic auto-correlation graph for a poisson process neuron, with an absolute refractory period of 10ms after each spike, and relative refractory period that halves the base fire rate for another 10ms.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Cross Correlation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9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934825" y="3784850"/>
            <a:ext cx="299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76200" marR="76200" rtl="0" algn="l">
              <a:lnSpc>
                <a:spcPct val="1222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r>
              <a:rPr b="1" i="0" lang="en" sz="1800" u="none" cap="none" strike="noStrike">
                <a:solidFill>
                  <a:srgbClr val="CE5C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correlate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</a:t>
            </a:r>
            <a:r>
              <a:rPr b="0" i="0" lang="en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y,</a:t>
            </a:r>
            <a:r>
              <a:rPr b="0" i="0" lang="en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4E9A06"/>
                </a:solidFill>
                <a:latin typeface="Arial"/>
                <a:ea typeface="Arial"/>
                <a:cs typeface="Arial"/>
                <a:sym typeface="Arial"/>
              </a:rPr>
              <a:t>"full"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 - Computing a CC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9" r="0" t="-251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CC is not symmetric!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4443430" y="1962548"/>
            <a:ext cx="85800" cy="858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4557730" y="1962548"/>
            <a:ext cx="85800" cy="85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4672030" y="1961884"/>
            <a:ext cx="85800" cy="85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4786330" y="1961884"/>
            <a:ext cx="85800" cy="85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5367320" y="2305259"/>
            <a:ext cx="85800" cy="858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481620" y="2305259"/>
            <a:ext cx="85800" cy="85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5595920" y="2304594"/>
            <a:ext cx="85800" cy="85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710220" y="2304594"/>
            <a:ext cx="85800" cy="85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483062" y="2223087"/>
            <a:ext cx="85800" cy="858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597362" y="2223087"/>
            <a:ext cx="85800" cy="85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711662" y="2222423"/>
            <a:ext cx="85800" cy="85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825962" y="2222423"/>
            <a:ext cx="85800" cy="85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15418" y="1754272"/>
            <a:ext cx="692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05112" y="2132828"/>
            <a:ext cx="692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404539" y="2024573"/>
            <a:ext cx="782700" cy="23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72724" y="1364626"/>
            <a:ext cx="5829300" cy="1428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812900" y="3636074"/>
            <a:ext cx="85800" cy="858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927200" y="3636074"/>
            <a:ext cx="85800" cy="85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5041500" y="3635410"/>
            <a:ext cx="85800" cy="85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155800" y="3635410"/>
            <a:ext cx="85800" cy="85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548716" y="4229450"/>
            <a:ext cx="85800" cy="858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662348" y="4229450"/>
            <a:ext cx="85800" cy="858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1776648" y="4230115"/>
            <a:ext cx="85800" cy="858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890948" y="4230115"/>
            <a:ext cx="85800" cy="858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2005248" y="4229450"/>
            <a:ext cx="85800" cy="858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2119548" y="4229450"/>
            <a:ext cx="85800" cy="858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1558355" y="3835679"/>
            <a:ext cx="85800" cy="858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1672654" y="3835679"/>
            <a:ext cx="85800" cy="85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786954" y="3835015"/>
            <a:ext cx="85800" cy="85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1901255" y="3835015"/>
            <a:ext cx="85800" cy="85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80404" y="4133813"/>
            <a:ext cx="692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80404" y="3745421"/>
            <a:ext cx="692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2461689" y="4023696"/>
            <a:ext cx="782700" cy="235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5B9BD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23988" y="3316018"/>
            <a:ext cx="5829300" cy="1428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849556" y="4206447"/>
            <a:ext cx="85800" cy="858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963856" y="4206447"/>
            <a:ext cx="85800" cy="858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078156" y="4205783"/>
            <a:ext cx="85800" cy="85800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192456" y="4205783"/>
            <a:ext cx="85800" cy="85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257692" y="3792341"/>
            <a:ext cx="85800" cy="858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371324" y="3792341"/>
            <a:ext cx="85800" cy="858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485624" y="3793006"/>
            <a:ext cx="85800" cy="858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4599924" y="3793006"/>
            <a:ext cx="85800" cy="858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714224" y="3792341"/>
            <a:ext cx="85800" cy="858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4828524" y="3792341"/>
            <a:ext cx="85800" cy="858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210826" y="4367950"/>
            <a:ext cx="85800" cy="858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324458" y="4367950"/>
            <a:ext cx="85800" cy="858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438758" y="4368614"/>
            <a:ext cx="85800" cy="858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553058" y="4368614"/>
            <a:ext cx="85800" cy="858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667358" y="4367950"/>
            <a:ext cx="85800" cy="858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781658" y="4367950"/>
            <a:ext cx="85800" cy="858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782201" y="2185008"/>
            <a:ext cx="85800" cy="858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895833" y="2185008"/>
            <a:ext cx="85800" cy="858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010133" y="2185673"/>
            <a:ext cx="85800" cy="858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124433" y="2185673"/>
            <a:ext cx="85800" cy="858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238733" y="2185008"/>
            <a:ext cx="85800" cy="858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353033" y="2185008"/>
            <a:ext cx="85800" cy="858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4789614" y="1824485"/>
            <a:ext cx="85800" cy="858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903246" y="1824485"/>
            <a:ext cx="85800" cy="858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017546" y="1825149"/>
            <a:ext cx="85800" cy="858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131846" y="1825149"/>
            <a:ext cx="85800" cy="858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246146" y="1824485"/>
            <a:ext cx="85800" cy="858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5360446" y="1824485"/>
            <a:ext cx="85800" cy="858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487585" y="1833673"/>
            <a:ext cx="85800" cy="858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601217" y="1833673"/>
            <a:ext cx="85800" cy="85800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715517" y="1834337"/>
            <a:ext cx="85800" cy="85800"/>
          </a:xfrm>
          <a:prstGeom prst="rect">
            <a:avLst/>
          </a:prstGeom>
          <a:solidFill>
            <a:srgbClr val="ACB8CA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829817" y="1834337"/>
            <a:ext cx="85800" cy="85800"/>
          </a:xfrm>
          <a:prstGeom prst="rect">
            <a:avLst/>
          </a:prstGeom>
          <a:solidFill>
            <a:srgbClr val="D5DBE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944117" y="1833673"/>
            <a:ext cx="85800" cy="858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058417" y="1833673"/>
            <a:ext cx="85800" cy="858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34184" r="32509" t="0"/>
          <a:stretch/>
        </p:blipFill>
        <p:spPr>
          <a:xfrm>
            <a:off x="6768973" y="1268119"/>
            <a:ext cx="1619286" cy="364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/>
              <a:t>CC is a similar linear operation to Smoothing 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264953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0833"/>
              <a:buChar char="•"/>
            </a:pPr>
            <a:r>
              <a:rPr lang="en" sz="2400"/>
              <a:t>We compute the cross-correlation between our signal (N points) and the window (which is another signal with K points).</a:t>
            </a:r>
            <a:endParaRPr sz="2400"/>
          </a:p>
          <a:p>
            <a:pPr indent="-30607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The smoothed signal is the result of the cross-correlation.</a:t>
            </a:r>
            <a:endParaRPr sz="2400"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58333"/>
              <a:buNone/>
            </a:pPr>
            <a:r>
              <a:t/>
            </a:r>
            <a:endParaRPr sz="2400"/>
          </a:p>
          <a:p>
            <a:pPr indent="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58333"/>
              <a:buNone/>
            </a:pPr>
            <a:r>
              <a:rPr b="1" lang="en" sz="2400"/>
              <a:t>The dimension of the CC result is N+K-1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257300" y="2118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/>
              <a:t>Finding shift between signals using CC</a:t>
            </a:r>
            <a:endParaRPr sz="3000"/>
          </a:p>
        </p:txBody>
      </p:sp>
      <p:sp>
        <p:nvSpPr>
          <p:cNvPr id="166" name="Google Shape;166;p20"/>
          <p:cNvSpPr txBox="1"/>
          <p:nvPr/>
        </p:nvSpPr>
        <p:spPr>
          <a:xfrm>
            <a:off x="135975" y="4062938"/>
            <a:ext cx="1478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 result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Length of 250+250-1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4233244" y="4270725"/>
            <a:ext cx="1338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(ms)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981187"/>
            <a:ext cx="7233168" cy="407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452438" y="2101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"/>
              <a:t>Using CC to find derivative - </a:t>
            </a:r>
            <a:r>
              <a:rPr lang="en"/>
              <a:t>See example code in notebook 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346" y="1414471"/>
            <a:ext cx="4005751" cy="29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428625" y="1285875"/>
            <a:ext cx="848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mathematical operation on two functions that produces a third function that expresses how the shape of one modified the other. same as CC , but one of the signals is reflected about the y - axis (doesn’t matter which one - commutative).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2781206"/>
            <a:ext cx="3505313" cy="6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5734800" y="2916875"/>
            <a:ext cx="299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76200" marR="76200" rtl="0" algn="l">
              <a:lnSpc>
                <a:spcPct val="1222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r>
              <a:rPr b="1" i="0" lang="en" sz="1800" u="none" cap="none" strike="noStrike">
                <a:solidFill>
                  <a:srgbClr val="CE5C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800">
                <a:solidFill>
                  <a:schemeClr val="dk1"/>
                </a:solidFill>
              </a:rPr>
              <a:t>convolve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</a:t>
            </a:r>
            <a:r>
              <a:rPr b="0" i="0" lang="en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y,</a:t>
            </a:r>
            <a:r>
              <a:rPr b="0" i="0" lang="en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rgbClr val="4E9A06"/>
                </a:solidFill>
                <a:latin typeface="Arial"/>
                <a:ea typeface="Arial"/>
                <a:cs typeface="Arial"/>
                <a:sym typeface="Arial"/>
              </a:rPr>
              <a:t>"full"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