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cuq+pIv9HN4dsprm5vBpC4aZ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ed36d63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4ed36d6330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ed36d63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4ed36d633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f40325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f403258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f403258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4f4032588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a547314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0a547314c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d36d6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4ed36d63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d36d63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4ed36d633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a547314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0a547314c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ed36d63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4ed36d633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ed36d63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4ed36d633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ed36d63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4ed36d6330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5 – Cross-Correlation, Circular convolution, ISI and PSTH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ed36d6330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3</a:t>
            </a:r>
            <a:endParaRPr/>
          </a:p>
        </p:txBody>
      </p:sp>
      <p:grpSp>
        <p:nvGrpSpPr>
          <p:cNvPr id="262" name="Google Shape;262;g24ed36d6330_0_111"/>
          <p:cNvGrpSpPr/>
          <p:nvPr/>
        </p:nvGrpSpPr>
        <p:grpSpPr>
          <a:xfrm>
            <a:off x="603456" y="2097124"/>
            <a:ext cx="1894408" cy="1918828"/>
            <a:chOff x="4129193" y="3049187"/>
            <a:chExt cx="3933571" cy="2867775"/>
          </a:xfrm>
        </p:grpSpPr>
        <p:grpSp>
          <p:nvGrpSpPr>
            <p:cNvPr id="263" name="Google Shape;263;g24ed36d6330_0_111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264" name="Google Shape;264;g24ed36d6330_0_111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g24ed36d6330_0_111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g24ed36d6330_0_111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" name="Google Shape;267;g24ed36d6330_0_111"/>
              <p:cNvCxnSpPr>
                <a:stCxn id="264" idx="3"/>
                <a:endCxn id="265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8" name="Google Shape;268;g24ed36d6330_0_111"/>
              <p:cNvCxnSpPr>
                <a:stCxn id="264" idx="5"/>
                <a:endCxn id="266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9" name="Google Shape;269;g24ed36d6330_0_111"/>
              <p:cNvSpPr txBox="1"/>
              <p:nvPr/>
            </p:nvSpPr>
            <p:spPr>
              <a:xfrm>
                <a:off x="2341774" y="3198167"/>
                <a:ext cx="320400" cy="6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g24ed36d6330_0_111"/>
              <p:cNvSpPr txBox="1"/>
              <p:nvPr/>
            </p:nvSpPr>
            <p:spPr>
              <a:xfrm>
                <a:off x="956822" y="5040322"/>
                <a:ext cx="320400" cy="6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g24ed36d6330_0_111"/>
              <p:cNvSpPr txBox="1"/>
              <p:nvPr/>
            </p:nvSpPr>
            <p:spPr>
              <a:xfrm>
                <a:off x="3749793" y="5040322"/>
                <a:ext cx="320400" cy="6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Google Shape;272;g24ed36d6330_0_111"/>
            <p:cNvSpPr txBox="1"/>
            <p:nvPr/>
          </p:nvSpPr>
          <p:spPr>
            <a:xfrm>
              <a:off x="6872141" y="4062953"/>
              <a:ext cx="1140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24ed36d6330_0_111"/>
            <p:cNvSpPr txBox="1"/>
            <p:nvPr/>
          </p:nvSpPr>
          <p:spPr>
            <a:xfrm>
              <a:off x="4221100" y="4062953"/>
              <a:ext cx="1140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g24ed36d6330_0_111"/>
            <p:cNvCxnSpPr>
              <a:stCxn id="265" idx="6"/>
              <a:endCxn id="266" idx="2"/>
            </p:cNvCxnSpPr>
            <p:nvPr/>
          </p:nvCxnSpPr>
          <p:spPr>
            <a:xfrm>
              <a:off x="5269793" y="5384312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5" name="Google Shape;275;g24ed36d6330_0_111"/>
            <p:cNvSpPr txBox="1"/>
            <p:nvPr/>
          </p:nvSpPr>
          <p:spPr>
            <a:xfrm>
              <a:off x="5514144" y="5391560"/>
              <a:ext cx="11406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g24ed36d6330_0_111"/>
          <p:cNvGrpSpPr/>
          <p:nvPr/>
        </p:nvGrpSpPr>
        <p:grpSpPr>
          <a:xfrm>
            <a:off x="4967925" y="1423592"/>
            <a:ext cx="5370067" cy="5145159"/>
            <a:chOff x="4967925" y="1423592"/>
            <a:chExt cx="5370067" cy="5145159"/>
          </a:xfrm>
        </p:grpSpPr>
        <p:cxnSp>
          <p:nvCxnSpPr>
            <p:cNvPr id="277" name="Google Shape;277;g24ed36d6330_0_111"/>
            <p:cNvCxnSpPr/>
            <p:nvPr/>
          </p:nvCxnSpPr>
          <p:spPr>
            <a:xfrm>
              <a:off x="6831292" y="2570983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g24ed36d6330_0_111"/>
            <p:cNvCxnSpPr/>
            <p:nvPr/>
          </p:nvCxnSpPr>
          <p:spPr>
            <a:xfrm rot="10800000">
              <a:off x="8484125" y="1423592"/>
              <a:ext cx="0" cy="1504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g24ed36d6330_0_111"/>
            <p:cNvCxnSpPr/>
            <p:nvPr/>
          </p:nvCxnSpPr>
          <p:spPr>
            <a:xfrm>
              <a:off x="6831291" y="4404958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g24ed36d6330_0_111"/>
            <p:cNvCxnSpPr/>
            <p:nvPr/>
          </p:nvCxnSpPr>
          <p:spPr>
            <a:xfrm rot="10800000">
              <a:off x="8484125" y="3400535"/>
              <a:ext cx="0" cy="140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g24ed36d6330_0_111"/>
            <p:cNvCxnSpPr/>
            <p:nvPr/>
          </p:nvCxnSpPr>
          <p:spPr>
            <a:xfrm>
              <a:off x="6831292" y="6109179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g24ed36d6330_0_111"/>
            <p:cNvCxnSpPr/>
            <p:nvPr/>
          </p:nvCxnSpPr>
          <p:spPr>
            <a:xfrm rot="10800000">
              <a:off x="8474698" y="5231951"/>
              <a:ext cx="0" cy="133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3" name="Google Shape;283;g24ed36d6330_0_111"/>
            <p:cNvSpPr txBox="1"/>
            <p:nvPr/>
          </p:nvSpPr>
          <p:spPr>
            <a:xfrm>
              <a:off x="4967925" y="2253006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24ed36d6330_0_111"/>
            <p:cNvSpPr txBox="1"/>
            <p:nvPr/>
          </p:nvSpPr>
          <p:spPr>
            <a:xfrm>
              <a:off x="4988991" y="4143348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24ed36d6330_0_111"/>
            <p:cNvSpPr txBox="1"/>
            <p:nvPr/>
          </p:nvSpPr>
          <p:spPr>
            <a:xfrm>
              <a:off x="5006276" y="5847569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24ed36d6330_0_111"/>
          <p:cNvSpPr/>
          <p:nvPr/>
        </p:nvSpPr>
        <p:spPr>
          <a:xfrm>
            <a:off x="7456602" y="2007909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4ed36d6330_0_111"/>
          <p:cNvSpPr/>
          <p:nvPr/>
        </p:nvSpPr>
        <p:spPr>
          <a:xfrm>
            <a:off x="7509488" y="3801345"/>
            <a:ext cx="2733774" cy="1084942"/>
          </a:xfrm>
          <a:custGeom>
            <a:rect b="b" l="l" r="r" t="t"/>
            <a:pathLst>
              <a:path extrusionOk="0" h="1084942" w="2733774">
                <a:moveTo>
                  <a:pt x="0" y="612743"/>
                </a:moveTo>
                <a:cubicBezTo>
                  <a:pt x="72272" y="609601"/>
                  <a:pt x="144689" y="608864"/>
                  <a:pt x="216817" y="603316"/>
                </a:cubicBezTo>
                <a:cubicBezTo>
                  <a:pt x="226724" y="602554"/>
                  <a:pt x="235160" y="593889"/>
                  <a:pt x="245097" y="593889"/>
                </a:cubicBezTo>
                <a:cubicBezTo>
                  <a:pt x="304883" y="593889"/>
                  <a:pt x="364504" y="600174"/>
                  <a:pt x="424207" y="603316"/>
                </a:cubicBezTo>
                <a:cubicBezTo>
                  <a:pt x="636561" y="638707"/>
                  <a:pt x="499120" y="623363"/>
                  <a:pt x="838986" y="612743"/>
                </a:cubicBezTo>
                <a:cubicBezTo>
                  <a:pt x="886120" y="609601"/>
                  <a:pt x="933438" y="608533"/>
                  <a:pt x="980388" y="603316"/>
                </a:cubicBezTo>
                <a:cubicBezTo>
                  <a:pt x="990264" y="602219"/>
                  <a:pt x="998867" y="595523"/>
                  <a:pt x="1008668" y="593889"/>
                </a:cubicBezTo>
                <a:cubicBezTo>
                  <a:pt x="1036736" y="589211"/>
                  <a:pt x="1065229" y="587604"/>
                  <a:pt x="1093510" y="584462"/>
                </a:cubicBezTo>
                <a:cubicBezTo>
                  <a:pt x="1102937" y="581320"/>
                  <a:pt x="1113522" y="580547"/>
                  <a:pt x="1121790" y="575035"/>
                </a:cubicBezTo>
                <a:cubicBezTo>
                  <a:pt x="1192403" y="527960"/>
                  <a:pt x="1111108" y="559743"/>
                  <a:pt x="1178351" y="537328"/>
                </a:cubicBezTo>
                <a:cubicBezTo>
                  <a:pt x="1184636" y="524759"/>
                  <a:pt x="1189757" y="511538"/>
                  <a:pt x="1197205" y="499621"/>
                </a:cubicBezTo>
                <a:cubicBezTo>
                  <a:pt x="1205532" y="486298"/>
                  <a:pt x="1217690" y="475555"/>
                  <a:pt x="1225485" y="461914"/>
                </a:cubicBezTo>
                <a:cubicBezTo>
                  <a:pt x="1230415" y="453286"/>
                  <a:pt x="1230998" y="442767"/>
                  <a:pt x="1234912" y="433633"/>
                </a:cubicBezTo>
                <a:cubicBezTo>
                  <a:pt x="1269860" y="352087"/>
                  <a:pt x="1241083" y="433972"/>
                  <a:pt x="1263192" y="367646"/>
                </a:cubicBezTo>
                <a:cubicBezTo>
                  <a:pt x="1266334" y="345650"/>
                  <a:pt x="1267623" y="323308"/>
                  <a:pt x="1272619" y="301658"/>
                </a:cubicBezTo>
                <a:cubicBezTo>
                  <a:pt x="1277088" y="282293"/>
                  <a:pt x="1291473" y="245097"/>
                  <a:pt x="1291473" y="245097"/>
                </a:cubicBezTo>
                <a:cubicBezTo>
                  <a:pt x="1298296" y="204156"/>
                  <a:pt x="1301540" y="180936"/>
                  <a:pt x="1310326" y="141402"/>
                </a:cubicBezTo>
                <a:cubicBezTo>
                  <a:pt x="1313137" y="128755"/>
                  <a:pt x="1316194" y="116152"/>
                  <a:pt x="1319753" y="103695"/>
                </a:cubicBezTo>
                <a:cubicBezTo>
                  <a:pt x="1322483" y="94141"/>
                  <a:pt x="1326770" y="85055"/>
                  <a:pt x="1329180" y="75415"/>
                </a:cubicBezTo>
                <a:cubicBezTo>
                  <a:pt x="1333066" y="59871"/>
                  <a:pt x="1330658" y="42192"/>
                  <a:pt x="1338607" y="28281"/>
                </a:cubicBezTo>
                <a:cubicBezTo>
                  <a:pt x="1347207" y="13231"/>
                  <a:pt x="1380651" y="4839"/>
                  <a:pt x="1395167" y="0"/>
                </a:cubicBezTo>
                <a:cubicBezTo>
                  <a:pt x="1458013" y="3142"/>
                  <a:pt x="1521016" y="3976"/>
                  <a:pt x="1583704" y="9427"/>
                </a:cubicBezTo>
                <a:cubicBezTo>
                  <a:pt x="1593603" y="10288"/>
                  <a:pt x="1603096" y="14410"/>
                  <a:pt x="1611984" y="18854"/>
                </a:cubicBezTo>
                <a:cubicBezTo>
                  <a:pt x="1633168" y="29446"/>
                  <a:pt x="1653655" y="48120"/>
                  <a:pt x="1668545" y="65988"/>
                </a:cubicBezTo>
                <a:cubicBezTo>
                  <a:pt x="1675798" y="74691"/>
                  <a:pt x="1682797" y="83915"/>
                  <a:pt x="1687398" y="94268"/>
                </a:cubicBezTo>
                <a:cubicBezTo>
                  <a:pt x="1695469" y="112429"/>
                  <a:pt x="1706252" y="150829"/>
                  <a:pt x="1706252" y="150829"/>
                </a:cubicBezTo>
                <a:cubicBezTo>
                  <a:pt x="1711382" y="243174"/>
                  <a:pt x="1706036" y="291363"/>
                  <a:pt x="1725106" y="367646"/>
                </a:cubicBezTo>
                <a:cubicBezTo>
                  <a:pt x="1727516" y="377286"/>
                  <a:pt x="1731390" y="386499"/>
                  <a:pt x="1734532" y="395926"/>
                </a:cubicBezTo>
                <a:cubicBezTo>
                  <a:pt x="1738006" y="420246"/>
                  <a:pt x="1740223" y="463868"/>
                  <a:pt x="1753386" y="490194"/>
                </a:cubicBezTo>
                <a:cubicBezTo>
                  <a:pt x="1758453" y="500328"/>
                  <a:pt x="1765955" y="509048"/>
                  <a:pt x="1772240" y="518475"/>
                </a:cubicBezTo>
                <a:cubicBezTo>
                  <a:pt x="1775382" y="527902"/>
                  <a:pt x="1779511" y="537055"/>
                  <a:pt x="1781666" y="546755"/>
                </a:cubicBezTo>
                <a:cubicBezTo>
                  <a:pt x="1810847" y="678075"/>
                  <a:pt x="1742989" y="601312"/>
                  <a:pt x="2017337" y="612743"/>
                </a:cubicBezTo>
                <a:cubicBezTo>
                  <a:pt x="2062861" y="749319"/>
                  <a:pt x="2009939" y="578222"/>
                  <a:pt x="2045617" y="744718"/>
                </a:cubicBezTo>
                <a:cubicBezTo>
                  <a:pt x="2049781" y="764150"/>
                  <a:pt x="2058187" y="782425"/>
                  <a:pt x="2064471" y="801279"/>
                </a:cubicBezTo>
                <a:lnTo>
                  <a:pt x="2092751" y="886120"/>
                </a:lnTo>
                <a:cubicBezTo>
                  <a:pt x="2095893" y="895547"/>
                  <a:pt x="2096666" y="906132"/>
                  <a:pt x="2102178" y="914400"/>
                </a:cubicBezTo>
                <a:cubicBezTo>
                  <a:pt x="2108462" y="923827"/>
                  <a:pt x="2115410" y="932844"/>
                  <a:pt x="2121031" y="942681"/>
                </a:cubicBezTo>
                <a:cubicBezTo>
                  <a:pt x="2139177" y="974437"/>
                  <a:pt x="2136276" y="987409"/>
                  <a:pt x="2168165" y="1008668"/>
                </a:cubicBezTo>
                <a:cubicBezTo>
                  <a:pt x="2176433" y="1014180"/>
                  <a:pt x="2187019" y="1014953"/>
                  <a:pt x="2196446" y="1018095"/>
                </a:cubicBezTo>
                <a:cubicBezTo>
                  <a:pt x="2202730" y="1027522"/>
                  <a:pt x="2205462" y="1040755"/>
                  <a:pt x="2215299" y="1046376"/>
                </a:cubicBezTo>
                <a:cubicBezTo>
                  <a:pt x="2229210" y="1054325"/>
                  <a:pt x="2246889" y="1051916"/>
                  <a:pt x="2262433" y="1055802"/>
                </a:cubicBezTo>
                <a:cubicBezTo>
                  <a:pt x="2272073" y="1058212"/>
                  <a:pt x="2281287" y="1062087"/>
                  <a:pt x="2290714" y="1065229"/>
                </a:cubicBezTo>
                <a:cubicBezTo>
                  <a:pt x="2300141" y="1071514"/>
                  <a:pt x="2307698" y="1083214"/>
                  <a:pt x="2318994" y="1084083"/>
                </a:cubicBezTo>
                <a:cubicBezTo>
                  <a:pt x="2350480" y="1086505"/>
                  <a:pt x="2383079" y="1083943"/>
                  <a:pt x="2413262" y="1074656"/>
                </a:cubicBezTo>
                <a:cubicBezTo>
                  <a:pt x="2425584" y="1070865"/>
                  <a:pt x="2454519" y="1029849"/>
                  <a:pt x="2460396" y="1018095"/>
                </a:cubicBezTo>
                <a:cubicBezTo>
                  <a:pt x="2464840" y="1009207"/>
                  <a:pt x="2464893" y="998442"/>
                  <a:pt x="2469823" y="989815"/>
                </a:cubicBezTo>
                <a:cubicBezTo>
                  <a:pt x="2477618" y="976174"/>
                  <a:pt x="2488677" y="964677"/>
                  <a:pt x="2498104" y="952108"/>
                </a:cubicBezTo>
                <a:cubicBezTo>
                  <a:pt x="2504388" y="933254"/>
                  <a:pt x="2513059" y="915034"/>
                  <a:pt x="2516957" y="895547"/>
                </a:cubicBezTo>
                <a:cubicBezTo>
                  <a:pt x="2523242" y="864124"/>
                  <a:pt x="2530543" y="832888"/>
                  <a:pt x="2535811" y="801279"/>
                </a:cubicBezTo>
                <a:cubicBezTo>
                  <a:pt x="2538953" y="782425"/>
                  <a:pt x="2540602" y="763261"/>
                  <a:pt x="2545238" y="744718"/>
                </a:cubicBezTo>
                <a:cubicBezTo>
                  <a:pt x="2550058" y="725438"/>
                  <a:pt x="2560824" y="707760"/>
                  <a:pt x="2564091" y="688157"/>
                </a:cubicBezTo>
                <a:cubicBezTo>
                  <a:pt x="2567233" y="669303"/>
                  <a:pt x="2561079" y="646108"/>
                  <a:pt x="2573518" y="631596"/>
                </a:cubicBezTo>
                <a:cubicBezTo>
                  <a:pt x="2583945" y="619431"/>
                  <a:pt x="2605108" y="626055"/>
                  <a:pt x="2620652" y="622169"/>
                </a:cubicBezTo>
                <a:cubicBezTo>
                  <a:pt x="2630292" y="619759"/>
                  <a:pt x="2639505" y="615885"/>
                  <a:pt x="2648932" y="612743"/>
                </a:cubicBezTo>
                <a:cubicBezTo>
                  <a:pt x="2670646" y="598267"/>
                  <a:pt x="2679475" y="588798"/>
                  <a:pt x="2705493" y="584462"/>
                </a:cubicBezTo>
                <a:cubicBezTo>
                  <a:pt x="2714792" y="582912"/>
                  <a:pt x="2724347" y="584462"/>
                  <a:pt x="2733774" y="58446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4ed36d6330_0_111"/>
          <p:cNvSpPr/>
          <p:nvPr/>
        </p:nvSpPr>
        <p:spPr>
          <a:xfrm>
            <a:off x="7654565" y="5740924"/>
            <a:ext cx="1932495" cy="791851"/>
          </a:xfrm>
          <a:custGeom>
            <a:rect b="b" l="l" r="r" t="t"/>
            <a:pathLst>
              <a:path extrusionOk="0" h="791851" w="1932495">
                <a:moveTo>
                  <a:pt x="0" y="367645"/>
                </a:moveTo>
                <a:cubicBezTo>
                  <a:pt x="94268" y="370787"/>
                  <a:pt x="188809" y="369239"/>
                  <a:pt x="282804" y="377072"/>
                </a:cubicBezTo>
                <a:cubicBezTo>
                  <a:pt x="302609" y="378722"/>
                  <a:pt x="339365" y="395925"/>
                  <a:pt x="339365" y="395925"/>
                </a:cubicBezTo>
                <a:cubicBezTo>
                  <a:pt x="361361" y="392783"/>
                  <a:pt x="384071" y="392884"/>
                  <a:pt x="405353" y="386499"/>
                </a:cubicBezTo>
                <a:cubicBezTo>
                  <a:pt x="441261" y="375727"/>
                  <a:pt x="429147" y="362705"/>
                  <a:pt x="452487" y="339365"/>
                </a:cubicBezTo>
                <a:cubicBezTo>
                  <a:pt x="460498" y="331354"/>
                  <a:pt x="471340" y="326796"/>
                  <a:pt x="480767" y="320511"/>
                </a:cubicBezTo>
                <a:cubicBezTo>
                  <a:pt x="498796" y="266426"/>
                  <a:pt x="477283" y="316910"/>
                  <a:pt x="518474" y="263950"/>
                </a:cubicBezTo>
                <a:cubicBezTo>
                  <a:pt x="532385" y="246064"/>
                  <a:pt x="543612" y="226243"/>
                  <a:pt x="556181" y="207389"/>
                </a:cubicBezTo>
                <a:cubicBezTo>
                  <a:pt x="562466" y="197962"/>
                  <a:pt x="567024" y="187120"/>
                  <a:pt x="575035" y="179109"/>
                </a:cubicBezTo>
                <a:cubicBezTo>
                  <a:pt x="584462" y="169682"/>
                  <a:pt x="594781" y="161070"/>
                  <a:pt x="603315" y="150829"/>
                </a:cubicBezTo>
                <a:cubicBezTo>
                  <a:pt x="642593" y="103695"/>
                  <a:pt x="598603" y="138259"/>
                  <a:pt x="650449" y="103695"/>
                </a:cubicBezTo>
                <a:cubicBezTo>
                  <a:pt x="692614" y="40447"/>
                  <a:pt x="642944" y="102413"/>
                  <a:pt x="697583" y="65987"/>
                </a:cubicBezTo>
                <a:cubicBezTo>
                  <a:pt x="741974" y="36393"/>
                  <a:pt x="707889" y="39411"/>
                  <a:pt x="754144" y="18853"/>
                </a:cubicBezTo>
                <a:cubicBezTo>
                  <a:pt x="772305" y="10782"/>
                  <a:pt x="810705" y="0"/>
                  <a:pt x="810705" y="0"/>
                </a:cubicBezTo>
                <a:cubicBezTo>
                  <a:pt x="871560" y="8694"/>
                  <a:pt x="871980" y="-4713"/>
                  <a:pt x="904973" y="37707"/>
                </a:cubicBezTo>
                <a:cubicBezTo>
                  <a:pt x="918884" y="55593"/>
                  <a:pt x="930111" y="75414"/>
                  <a:pt x="942680" y="94268"/>
                </a:cubicBezTo>
                <a:lnTo>
                  <a:pt x="961534" y="122548"/>
                </a:lnTo>
                <a:cubicBezTo>
                  <a:pt x="983971" y="189857"/>
                  <a:pt x="969364" y="162573"/>
                  <a:pt x="999241" y="207389"/>
                </a:cubicBezTo>
                <a:cubicBezTo>
                  <a:pt x="1002383" y="238812"/>
                  <a:pt x="1003866" y="270445"/>
                  <a:pt x="1008668" y="301657"/>
                </a:cubicBezTo>
                <a:cubicBezTo>
                  <a:pt x="1010179" y="311478"/>
                  <a:pt x="1015365" y="320383"/>
                  <a:pt x="1018095" y="329938"/>
                </a:cubicBezTo>
                <a:cubicBezTo>
                  <a:pt x="1021654" y="342395"/>
                  <a:pt x="1024712" y="354998"/>
                  <a:pt x="1027522" y="367645"/>
                </a:cubicBezTo>
                <a:cubicBezTo>
                  <a:pt x="1039160" y="420018"/>
                  <a:pt x="1036146" y="415083"/>
                  <a:pt x="1046375" y="471340"/>
                </a:cubicBezTo>
                <a:cubicBezTo>
                  <a:pt x="1050802" y="495688"/>
                  <a:pt x="1061771" y="555708"/>
                  <a:pt x="1074656" y="575035"/>
                </a:cubicBezTo>
                <a:cubicBezTo>
                  <a:pt x="1110889" y="629385"/>
                  <a:pt x="1079517" y="576953"/>
                  <a:pt x="1102936" y="631596"/>
                </a:cubicBezTo>
                <a:cubicBezTo>
                  <a:pt x="1108472" y="644512"/>
                  <a:pt x="1116571" y="656255"/>
                  <a:pt x="1121790" y="669303"/>
                </a:cubicBezTo>
                <a:cubicBezTo>
                  <a:pt x="1129171" y="687755"/>
                  <a:pt x="1134359" y="707010"/>
                  <a:pt x="1140643" y="725864"/>
                </a:cubicBezTo>
                <a:cubicBezTo>
                  <a:pt x="1150526" y="755512"/>
                  <a:pt x="1148089" y="762250"/>
                  <a:pt x="1178350" y="782424"/>
                </a:cubicBezTo>
                <a:cubicBezTo>
                  <a:pt x="1186618" y="787936"/>
                  <a:pt x="1197204" y="788709"/>
                  <a:pt x="1206631" y="791851"/>
                </a:cubicBezTo>
                <a:cubicBezTo>
                  <a:pt x="1250623" y="788709"/>
                  <a:pt x="1296294" y="794869"/>
                  <a:pt x="1338606" y="782424"/>
                </a:cubicBezTo>
                <a:cubicBezTo>
                  <a:pt x="1367951" y="773793"/>
                  <a:pt x="1365016" y="736206"/>
                  <a:pt x="1376313" y="716437"/>
                </a:cubicBezTo>
                <a:cubicBezTo>
                  <a:pt x="1384108" y="702796"/>
                  <a:pt x="1395167" y="691299"/>
                  <a:pt x="1404594" y="678730"/>
                </a:cubicBezTo>
                <a:cubicBezTo>
                  <a:pt x="1410878" y="659876"/>
                  <a:pt x="1419549" y="641656"/>
                  <a:pt x="1423447" y="622169"/>
                </a:cubicBezTo>
                <a:cubicBezTo>
                  <a:pt x="1427032" y="604243"/>
                  <a:pt x="1432639" y="566078"/>
                  <a:pt x="1442301" y="546754"/>
                </a:cubicBezTo>
                <a:cubicBezTo>
                  <a:pt x="1447368" y="536621"/>
                  <a:pt x="1454870" y="527901"/>
                  <a:pt x="1461155" y="518474"/>
                </a:cubicBezTo>
                <a:cubicBezTo>
                  <a:pt x="1476608" y="472114"/>
                  <a:pt x="1476667" y="463049"/>
                  <a:pt x="1498862" y="424206"/>
                </a:cubicBezTo>
                <a:cubicBezTo>
                  <a:pt x="1504483" y="414369"/>
                  <a:pt x="1508107" y="401930"/>
                  <a:pt x="1517715" y="395925"/>
                </a:cubicBezTo>
                <a:cubicBezTo>
                  <a:pt x="1534568" y="385392"/>
                  <a:pt x="1555422" y="383356"/>
                  <a:pt x="1574276" y="377072"/>
                </a:cubicBezTo>
                <a:cubicBezTo>
                  <a:pt x="1706896" y="332866"/>
                  <a:pt x="1592585" y="367645"/>
                  <a:pt x="1932495" y="36764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4ed36d6330_0_111"/>
          <p:cNvSpPr txBox="1"/>
          <p:nvPr/>
        </p:nvSpPr>
        <p:spPr>
          <a:xfrm>
            <a:off x="603450" y="2856438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4ed36d6330_0_111"/>
          <p:cNvSpPr txBox="1"/>
          <p:nvPr/>
        </p:nvSpPr>
        <p:spPr>
          <a:xfrm>
            <a:off x="1920075" y="28564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4ed36d6330_0_111"/>
          <p:cNvSpPr txBox="1"/>
          <p:nvPr/>
        </p:nvSpPr>
        <p:spPr>
          <a:xfrm>
            <a:off x="1261750" y="3796075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4ed36d6330_0_111"/>
          <p:cNvSpPr txBox="1"/>
          <p:nvPr/>
        </p:nvSpPr>
        <p:spPr>
          <a:xfrm>
            <a:off x="8886925" y="255931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4ed36d6330_0_111"/>
          <p:cNvSpPr txBox="1"/>
          <p:nvPr/>
        </p:nvSpPr>
        <p:spPr>
          <a:xfrm>
            <a:off x="8370525" y="280805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4ed36d6330_0_111"/>
          <p:cNvSpPr txBox="1"/>
          <p:nvPr/>
        </p:nvSpPr>
        <p:spPr>
          <a:xfrm>
            <a:off x="8116725" y="311942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4ed36d6330_0_111"/>
          <p:cNvSpPr txBox="1"/>
          <p:nvPr/>
        </p:nvSpPr>
        <p:spPr>
          <a:xfrm>
            <a:off x="8886925" y="446431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4ed36d6330_0_111"/>
          <p:cNvSpPr txBox="1"/>
          <p:nvPr/>
        </p:nvSpPr>
        <p:spPr>
          <a:xfrm>
            <a:off x="8370525" y="471305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4ed36d6330_0_111"/>
          <p:cNvSpPr txBox="1"/>
          <p:nvPr/>
        </p:nvSpPr>
        <p:spPr>
          <a:xfrm>
            <a:off x="8116725" y="494822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4ed36d6330_0_111"/>
          <p:cNvSpPr txBox="1"/>
          <p:nvPr/>
        </p:nvSpPr>
        <p:spPr>
          <a:xfrm>
            <a:off x="9665400" y="446431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4ed36d6330_0_111"/>
          <p:cNvSpPr txBox="1"/>
          <p:nvPr/>
        </p:nvSpPr>
        <p:spPr>
          <a:xfrm>
            <a:off x="8370525" y="616855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4ed36d6330_0_111"/>
          <p:cNvSpPr txBox="1"/>
          <p:nvPr/>
        </p:nvSpPr>
        <p:spPr>
          <a:xfrm>
            <a:off x="8048425" y="6457800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4ed36d6330_0_111"/>
          <p:cNvSpPr txBox="1"/>
          <p:nvPr/>
        </p:nvSpPr>
        <p:spPr>
          <a:xfrm>
            <a:off x="8760000" y="6168538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4ed36d6330_0_111"/>
          <p:cNvSpPr txBox="1"/>
          <p:nvPr/>
        </p:nvSpPr>
        <p:spPr>
          <a:xfrm rot="-5400000">
            <a:off x="5812950" y="21705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4ed36d6330_0_111"/>
          <p:cNvSpPr txBox="1"/>
          <p:nvPr/>
        </p:nvSpPr>
        <p:spPr>
          <a:xfrm rot="-5400000">
            <a:off x="5946075" y="4068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4ed36d6330_0_111"/>
          <p:cNvSpPr txBox="1"/>
          <p:nvPr/>
        </p:nvSpPr>
        <p:spPr>
          <a:xfrm rot="-5400000">
            <a:off x="5946075" y="5721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example</a:t>
            </a:r>
            <a:endParaRPr/>
          </a:p>
        </p:txBody>
      </p:sp>
      <p:pic>
        <p:nvPicPr>
          <p:cNvPr id="310" name="Google Shape;3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702" y="1791477"/>
            <a:ext cx="9780596" cy="476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ed36d6330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 e</a:t>
            </a:r>
            <a:r>
              <a:rPr lang="en-US"/>
              <a:t>xample</a:t>
            </a:r>
            <a:endParaRPr/>
          </a:p>
        </p:txBody>
      </p:sp>
      <p:pic>
        <p:nvPicPr>
          <p:cNvPr id="316" name="Google Shape;316;g24ed36d633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759225"/>
            <a:ext cx="8140774" cy="16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4ed36d6330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450" y="3236350"/>
            <a:ext cx="7147701" cy="35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4032588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 example</a:t>
            </a:r>
            <a:endParaRPr/>
          </a:p>
        </p:txBody>
      </p:sp>
      <p:pic>
        <p:nvPicPr>
          <p:cNvPr id="323" name="Google Shape;323;g24f4032588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759225"/>
            <a:ext cx="8140774" cy="16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4f4032588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450" y="3236350"/>
            <a:ext cx="7147701" cy="358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4f40325881_0_0"/>
          <p:cNvSpPr/>
          <p:nvPr/>
        </p:nvSpPr>
        <p:spPr>
          <a:xfrm>
            <a:off x="1242652" y="5157361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4f40325881_0_0"/>
          <p:cNvSpPr/>
          <p:nvPr/>
        </p:nvSpPr>
        <p:spPr>
          <a:xfrm>
            <a:off x="4189925" y="4112875"/>
            <a:ext cx="6328200" cy="58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g24f40325881_0_0"/>
          <p:cNvGrpSpPr/>
          <p:nvPr/>
        </p:nvGrpSpPr>
        <p:grpSpPr>
          <a:xfrm>
            <a:off x="223900" y="4563617"/>
            <a:ext cx="3976342" cy="2096033"/>
            <a:chOff x="1824100" y="4563617"/>
            <a:chExt cx="3976342" cy="2096033"/>
          </a:xfrm>
        </p:grpSpPr>
        <p:sp>
          <p:nvSpPr>
            <p:cNvPr id="328" name="Google Shape;328;g24f40325881_0_0"/>
            <p:cNvSpPr txBox="1"/>
            <p:nvPr/>
          </p:nvSpPr>
          <p:spPr>
            <a:xfrm>
              <a:off x="3579175" y="6259450"/>
              <a:ext cx="83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Lag (ms)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24f40325881_0_0"/>
            <p:cNvSpPr txBox="1"/>
            <p:nvPr/>
          </p:nvSpPr>
          <p:spPr>
            <a:xfrm rot="-5400000">
              <a:off x="1275400" y="5310550"/>
              <a:ext cx="149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Probability (%)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g24f40325881_0_0"/>
            <p:cNvGrpSpPr/>
            <p:nvPr/>
          </p:nvGrpSpPr>
          <p:grpSpPr>
            <a:xfrm>
              <a:off x="2096725" y="4563617"/>
              <a:ext cx="3703717" cy="1504200"/>
              <a:chOff x="6634275" y="1423592"/>
              <a:chExt cx="3703717" cy="1504200"/>
            </a:xfrm>
          </p:grpSpPr>
          <p:cxnSp>
            <p:nvCxnSpPr>
              <p:cNvPr id="331" name="Google Shape;331;g24f40325881_0_0"/>
              <p:cNvCxnSpPr/>
              <p:nvPr/>
            </p:nvCxnSpPr>
            <p:spPr>
              <a:xfrm>
                <a:off x="6831292" y="2570983"/>
                <a:ext cx="3506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g24f40325881_0_0"/>
              <p:cNvCxnSpPr/>
              <p:nvPr/>
            </p:nvCxnSpPr>
            <p:spPr>
              <a:xfrm rot="10800000">
                <a:off x="8484125" y="1423592"/>
                <a:ext cx="0" cy="15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3" name="Google Shape;333;g24f40325881_0_0"/>
              <p:cNvSpPr txBox="1"/>
              <p:nvPr/>
            </p:nvSpPr>
            <p:spPr>
              <a:xfrm>
                <a:off x="6634275" y="1423600"/>
                <a:ext cx="934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US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A-&gt;B</a:t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4" name="Google Shape;334;g24f40325881_0_0"/>
            <p:cNvSpPr txBox="1"/>
            <p:nvPr/>
          </p:nvSpPr>
          <p:spPr>
            <a:xfrm>
              <a:off x="3579175" y="5008650"/>
              <a:ext cx="4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24f40325881_0_0"/>
            <p:cNvSpPr txBox="1"/>
            <p:nvPr/>
          </p:nvSpPr>
          <p:spPr>
            <a:xfrm>
              <a:off x="4270975" y="5799213"/>
              <a:ext cx="4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f40325881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and jitter of connection</a:t>
            </a:r>
            <a:endParaRPr/>
          </a:p>
        </p:txBody>
      </p:sp>
      <p:sp>
        <p:nvSpPr>
          <p:cNvPr id="341" name="Google Shape;341;g24f40325881_0_36"/>
          <p:cNvSpPr/>
          <p:nvPr/>
        </p:nvSpPr>
        <p:spPr>
          <a:xfrm>
            <a:off x="4825777" y="3134636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g24f40325881_0_36"/>
          <p:cNvGrpSpPr/>
          <p:nvPr/>
        </p:nvGrpSpPr>
        <p:grpSpPr>
          <a:xfrm>
            <a:off x="3807025" y="2151125"/>
            <a:ext cx="3976342" cy="2371575"/>
            <a:chOff x="1824100" y="4173850"/>
            <a:chExt cx="3976342" cy="2371575"/>
          </a:xfrm>
        </p:grpSpPr>
        <p:sp>
          <p:nvSpPr>
            <p:cNvPr id="343" name="Google Shape;343;g24f40325881_0_36"/>
            <p:cNvSpPr txBox="1"/>
            <p:nvPr/>
          </p:nvSpPr>
          <p:spPr>
            <a:xfrm>
              <a:off x="3627850" y="6145225"/>
              <a:ext cx="83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Lag (ms)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24f40325881_0_36"/>
            <p:cNvSpPr txBox="1"/>
            <p:nvPr/>
          </p:nvSpPr>
          <p:spPr>
            <a:xfrm rot="-5400000">
              <a:off x="1275400" y="5310550"/>
              <a:ext cx="149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Probability (%)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Google Shape;345;g24f40325881_0_36"/>
            <p:cNvGrpSpPr/>
            <p:nvPr/>
          </p:nvGrpSpPr>
          <p:grpSpPr>
            <a:xfrm>
              <a:off x="1908050" y="4173850"/>
              <a:ext cx="3892392" cy="1893967"/>
              <a:chOff x="6445600" y="1033825"/>
              <a:chExt cx="3892392" cy="1893967"/>
            </a:xfrm>
          </p:grpSpPr>
          <p:cxnSp>
            <p:nvCxnSpPr>
              <p:cNvPr id="346" name="Google Shape;346;g24f40325881_0_36"/>
              <p:cNvCxnSpPr/>
              <p:nvPr/>
            </p:nvCxnSpPr>
            <p:spPr>
              <a:xfrm>
                <a:off x="6831292" y="2570983"/>
                <a:ext cx="3506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g24f40325881_0_36"/>
              <p:cNvCxnSpPr/>
              <p:nvPr/>
            </p:nvCxnSpPr>
            <p:spPr>
              <a:xfrm rot="10800000">
                <a:off x="8484125" y="1423592"/>
                <a:ext cx="0" cy="15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8" name="Google Shape;348;g24f40325881_0_36"/>
              <p:cNvSpPr txBox="1"/>
              <p:nvPr/>
            </p:nvSpPr>
            <p:spPr>
              <a:xfrm>
                <a:off x="6445600" y="1033825"/>
                <a:ext cx="934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US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A-&gt;B</a:t>
                </a:r>
                <a:endParaRPr b="0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g24f40325881_0_36"/>
            <p:cNvSpPr txBox="1"/>
            <p:nvPr/>
          </p:nvSpPr>
          <p:spPr>
            <a:xfrm>
              <a:off x="3579175" y="5008650"/>
              <a:ext cx="4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24f40325881_0_36"/>
            <p:cNvSpPr txBox="1"/>
            <p:nvPr/>
          </p:nvSpPr>
          <p:spPr>
            <a:xfrm>
              <a:off x="4270975" y="5799213"/>
              <a:ext cx="4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1" name="Google Shape;351;g24f40325881_0_36"/>
          <p:cNvCxnSpPr/>
          <p:nvPr/>
        </p:nvCxnSpPr>
        <p:spPr>
          <a:xfrm rot="10800000">
            <a:off x="7069925" y="2658575"/>
            <a:ext cx="9600" cy="9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g24f40325881_0_36"/>
          <p:cNvSpPr txBox="1"/>
          <p:nvPr/>
        </p:nvSpPr>
        <p:spPr>
          <a:xfrm>
            <a:off x="7079525" y="2930375"/>
            <a:ext cx="10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g24f40325881_0_36"/>
          <p:cNvCxnSpPr/>
          <p:nvPr/>
        </p:nvCxnSpPr>
        <p:spPr>
          <a:xfrm flipH="1" rot="10800000">
            <a:off x="5904450" y="5162025"/>
            <a:ext cx="1011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54" name="Google Shape;354;g24f40325881_0_36"/>
          <p:cNvSpPr txBox="1"/>
          <p:nvPr/>
        </p:nvSpPr>
        <p:spPr>
          <a:xfrm>
            <a:off x="5620325" y="5259075"/>
            <a:ext cx="16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Jitter (or variability)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Circular convolution</a:t>
            </a:r>
            <a:endParaRPr/>
          </a:p>
        </p:txBody>
      </p:sp>
      <p:sp>
        <p:nvSpPr>
          <p:cNvPr id="360" name="Google Shape;36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Circular convolution - Example</a:t>
            </a:r>
            <a:endParaRPr/>
          </a:p>
        </p:txBody>
      </p:sp>
      <p:sp>
        <p:nvSpPr>
          <p:cNvPr id="366" name="Google Shape;36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ISI – Inter Spike Interval</a:t>
            </a:r>
            <a:endParaRPr/>
          </a:p>
        </p:txBody>
      </p:sp>
      <p:sp>
        <p:nvSpPr>
          <p:cNvPr id="372" name="Google Shape;37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time between two following spikes in a spike train. We can generate a histogram from all the ISIs in our signal.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For a poisson neuron, it follows an exponential distribution.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a547314c2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Poisson neuron</a:t>
            </a:r>
            <a:endParaRPr/>
          </a:p>
        </p:txBody>
      </p:sp>
      <p:sp>
        <p:nvSpPr>
          <p:cNvPr id="378" name="Google Shape;378;g20a547314c2_0_68"/>
          <p:cNvSpPr txBox="1"/>
          <p:nvPr/>
        </p:nvSpPr>
        <p:spPr>
          <a:xfrm>
            <a:off x="558650" y="1781900"/>
            <a:ext cx="85341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 a Poisson process, the probability of observing a spike at a given time is independent of the past spike times and is determined solely by the average firing rate of the neuron.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average firing rate, often denoted by λ (lambda), represents the average number of spikes emitted by the neuron per unit time.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 a Poisson neuron, the ISI distribution can be described by an exponential distribution</a:t>
            </a:r>
            <a:endParaRPr b="1"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P(ISI = t) = λ * exp(-λ * t)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where λ is the average firing rate and t is the time interval.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mean of the distribution is 1/λ</a:t>
            </a:r>
            <a:endParaRPr b="1"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g20a547314c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700" y="3795000"/>
            <a:ext cx="3879074" cy="27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ISI – Code example</a:t>
            </a:r>
            <a:endParaRPr/>
          </a:p>
        </p:txBody>
      </p:sp>
      <p:sp>
        <p:nvSpPr>
          <p:cNvPr id="385" name="Google Shape;385;p10"/>
          <p:cNvSpPr txBox="1"/>
          <p:nvPr/>
        </p:nvSpPr>
        <p:spPr>
          <a:xfrm>
            <a:off x="1247500" y="2079150"/>
            <a:ext cx="9634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isi = np.diff(np.where(spike_train_1 == 1))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801" y="2879975"/>
            <a:ext cx="7257000" cy="35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0"/>
          <p:cNvSpPr txBox="1"/>
          <p:nvPr/>
        </p:nvSpPr>
        <p:spPr>
          <a:xfrm>
            <a:off x="5797600" y="6365400"/>
            <a:ext cx="14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Time (ms)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 rot="-5400000">
            <a:off x="2727050" y="4402463"/>
            <a:ext cx="96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Count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Raster plot</a:t>
            </a:r>
            <a:endParaRPr/>
          </a:p>
        </p:txBody>
      </p:sp>
      <p:sp>
        <p:nvSpPr>
          <p:cNvPr id="394" name="Google Shape;394;p12"/>
          <p:cNvSpPr/>
          <p:nvPr/>
        </p:nvSpPr>
        <p:spPr>
          <a:xfrm>
            <a:off x="1079239" y="1502459"/>
            <a:ext cx="102745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behavior (all repetitions/trials) of our neuron aligned on something, typically the onset of a stimulus.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12"/>
          <p:cNvPicPr preferRelativeResize="0"/>
          <p:nvPr/>
        </p:nvPicPr>
        <p:blipFill rotWithShape="1">
          <a:blip r:embed="rId3">
            <a:alphaModFix/>
          </a:blip>
          <a:srcRect b="54588" l="0" r="0" t="0"/>
          <a:stretch/>
        </p:blipFill>
        <p:spPr>
          <a:xfrm>
            <a:off x="3706600" y="2647502"/>
            <a:ext cx="4547875" cy="26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2"/>
          <p:cNvSpPr txBox="1"/>
          <p:nvPr/>
        </p:nvSpPr>
        <p:spPr>
          <a:xfrm>
            <a:off x="5595300" y="5315175"/>
            <a:ext cx="14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Time (sec)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2"/>
          <p:cNvSpPr txBox="1"/>
          <p:nvPr/>
        </p:nvSpPr>
        <p:spPr>
          <a:xfrm>
            <a:off x="4043725" y="5191675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8040925" y="5064775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 rot="-5400000">
            <a:off x="2977450" y="3711813"/>
            <a:ext cx="96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Trials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PSTH – Peri-Stimulus Time Histogram</a:t>
            </a:r>
            <a:endParaRPr/>
          </a:p>
        </p:txBody>
      </p:sp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679580" y="15363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Displays the </a:t>
            </a:r>
            <a:r>
              <a:rPr b="1" lang="en-US"/>
              <a:t>average</a:t>
            </a:r>
            <a:r>
              <a:rPr lang="en-US"/>
              <a:t> behavior of our neuron in the time period around an external event, typically the response to a stimulus.</a:t>
            </a:r>
            <a:endParaRPr/>
          </a:p>
        </p:txBody>
      </p:sp>
      <p:pic>
        <p:nvPicPr>
          <p:cNvPr id="406" name="Google Shape;406;p14"/>
          <p:cNvPicPr preferRelativeResize="0"/>
          <p:nvPr/>
        </p:nvPicPr>
        <p:blipFill rotWithShape="1">
          <a:blip r:embed="rId3">
            <a:alphaModFix/>
          </a:blip>
          <a:srcRect b="15836" l="0" r="0" t="44273"/>
          <a:stretch/>
        </p:blipFill>
        <p:spPr>
          <a:xfrm>
            <a:off x="3527738" y="2774025"/>
            <a:ext cx="5136525" cy="26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4"/>
          <p:cNvSpPr txBox="1"/>
          <p:nvPr/>
        </p:nvSpPr>
        <p:spPr>
          <a:xfrm>
            <a:off x="5739775" y="5478900"/>
            <a:ext cx="14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Time (sec)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4"/>
          <p:cNvSpPr txBox="1"/>
          <p:nvPr/>
        </p:nvSpPr>
        <p:spPr>
          <a:xfrm>
            <a:off x="3957025" y="5422825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4"/>
          <p:cNvSpPr txBox="1"/>
          <p:nvPr/>
        </p:nvSpPr>
        <p:spPr>
          <a:xfrm>
            <a:off x="8406925" y="5374675"/>
            <a:ext cx="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 rot="-5400000">
            <a:off x="2183700" y="3621223"/>
            <a:ext cx="195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Firing rate (Hz)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14"/>
          <p:cNvPicPr preferRelativeResize="0"/>
          <p:nvPr/>
        </p:nvPicPr>
        <p:blipFill rotWithShape="1">
          <a:blip r:embed="rId3">
            <a:alphaModFix/>
          </a:blip>
          <a:srcRect b="54588" l="0" r="0" t="0"/>
          <a:stretch/>
        </p:blipFill>
        <p:spPr>
          <a:xfrm>
            <a:off x="3527750" y="-41925"/>
            <a:ext cx="5078400" cy="29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CC to discover connections between neurons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949" y="2286000"/>
            <a:ext cx="8131880" cy="36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d36d633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1</a:t>
            </a:r>
            <a:endParaRPr/>
          </a:p>
        </p:txBody>
      </p:sp>
      <p:sp>
        <p:nvSpPr>
          <p:cNvPr id="103" name="Google Shape;103;g24ed36d633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04" name="Google Shape;104;g24ed36d6330_0_0"/>
          <p:cNvGrpSpPr/>
          <p:nvPr/>
        </p:nvGrpSpPr>
        <p:grpSpPr>
          <a:xfrm>
            <a:off x="4129193" y="3049187"/>
            <a:ext cx="3933571" cy="2867775"/>
            <a:chOff x="4129193" y="3049187"/>
            <a:chExt cx="3933571" cy="2867775"/>
          </a:xfrm>
        </p:grpSpPr>
        <p:grpSp>
          <p:nvGrpSpPr>
            <p:cNvPr id="105" name="Google Shape;105;g24ed36d6330_0_0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106" name="Google Shape;106;g24ed36d6330_0_0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g24ed36d6330_0_0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24ed36d6330_0_0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24ed36d6330_0_0"/>
              <p:cNvCxnSpPr>
                <a:stCxn id="106" idx="3"/>
                <a:endCxn id="107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0" name="Google Shape;110;g24ed36d6330_0_0"/>
              <p:cNvCxnSpPr>
                <a:stCxn id="106" idx="5"/>
                <a:endCxn id="108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1" name="Google Shape;111;g24ed36d6330_0_0"/>
              <p:cNvSpPr txBox="1"/>
              <p:nvPr/>
            </p:nvSpPr>
            <p:spPr>
              <a:xfrm>
                <a:off x="2341774" y="3198167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g24ed36d6330_0_0"/>
              <p:cNvSpPr txBox="1"/>
              <p:nvPr/>
            </p:nvSpPr>
            <p:spPr>
              <a:xfrm>
                <a:off x="956822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g24ed36d6330_0_0"/>
              <p:cNvSpPr txBox="1"/>
              <p:nvPr/>
            </p:nvSpPr>
            <p:spPr>
              <a:xfrm>
                <a:off x="3749793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g24ed36d6330_0_0"/>
            <p:cNvSpPr txBox="1"/>
            <p:nvPr/>
          </p:nvSpPr>
          <p:spPr>
            <a:xfrm>
              <a:off x="6872140" y="4062953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24ed36d6330_0_0"/>
            <p:cNvSpPr txBox="1"/>
            <p:nvPr/>
          </p:nvSpPr>
          <p:spPr>
            <a:xfrm>
              <a:off x="4221101" y="4062953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ed36d6330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1</a:t>
            </a:r>
            <a:endParaRPr/>
          </a:p>
        </p:txBody>
      </p:sp>
      <p:grpSp>
        <p:nvGrpSpPr>
          <p:cNvPr id="121" name="Google Shape;121;g24ed36d6330_0_17"/>
          <p:cNvGrpSpPr/>
          <p:nvPr/>
        </p:nvGrpSpPr>
        <p:grpSpPr>
          <a:xfrm>
            <a:off x="726213" y="2564106"/>
            <a:ext cx="2563902" cy="2366201"/>
            <a:chOff x="4129193" y="3049187"/>
            <a:chExt cx="3933571" cy="2867775"/>
          </a:xfrm>
        </p:grpSpPr>
        <p:grpSp>
          <p:nvGrpSpPr>
            <p:cNvPr id="122" name="Google Shape;122;g24ed36d6330_0_17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123" name="Google Shape;123;g24ed36d6330_0_17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g24ed36d6330_0_17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g24ed36d6330_0_17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24ed36d6330_0_17"/>
              <p:cNvCxnSpPr>
                <a:stCxn id="123" idx="3"/>
                <a:endCxn id="124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" name="Google Shape;127;g24ed36d6330_0_17"/>
              <p:cNvCxnSpPr>
                <a:stCxn id="123" idx="5"/>
                <a:endCxn id="125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8" name="Google Shape;128;g24ed36d6330_0_17"/>
              <p:cNvSpPr txBox="1"/>
              <p:nvPr/>
            </p:nvSpPr>
            <p:spPr>
              <a:xfrm>
                <a:off x="2341774" y="3198167"/>
                <a:ext cx="320400" cy="55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g24ed36d6330_0_17"/>
              <p:cNvSpPr txBox="1"/>
              <p:nvPr/>
            </p:nvSpPr>
            <p:spPr>
              <a:xfrm>
                <a:off x="956822" y="5040322"/>
                <a:ext cx="320400" cy="55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g24ed36d6330_0_17"/>
              <p:cNvSpPr txBox="1"/>
              <p:nvPr/>
            </p:nvSpPr>
            <p:spPr>
              <a:xfrm>
                <a:off x="3749793" y="5040322"/>
                <a:ext cx="320400" cy="55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g24ed36d6330_0_17"/>
            <p:cNvSpPr txBox="1"/>
            <p:nvPr/>
          </p:nvSpPr>
          <p:spPr>
            <a:xfrm>
              <a:off x="6872140" y="4062952"/>
              <a:ext cx="11406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24ed36d6330_0_17"/>
            <p:cNvSpPr txBox="1"/>
            <p:nvPr/>
          </p:nvSpPr>
          <p:spPr>
            <a:xfrm>
              <a:off x="4221100" y="4062952"/>
              <a:ext cx="11406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g24ed36d6330_0_17"/>
          <p:cNvGrpSpPr/>
          <p:nvPr/>
        </p:nvGrpSpPr>
        <p:grpSpPr>
          <a:xfrm>
            <a:off x="4967925" y="1423592"/>
            <a:ext cx="5370067" cy="5145159"/>
            <a:chOff x="4967925" y="1423592"/>
            <a:chExt cx="5370067" cy="5145159"/>
          </a:xfrm>
        </p:grpSpPr>
        <p:cxnSp>
          <p:nvCxnSpPr>
            <p:cNvPr id="134" name="Google Shape;134;g24ed36d6330_0_17"/>
            <p:cNvCxnSpPr/>
            <p:nvPr/>
          </p:nvCxnSpPr>
          <p:spPr>
            <a:xfrm>
              <a:off x="6831292" y="2570983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g24ed36d6330_0_17"/>
            <p:cNvCxnSpPr/>
            <p:nvPr/>
          </p:nvCxnSpPr>
          <p:spPr>
            <a:xfrm rot="10800000">
              <a:off x="8484125" y="1423592"/>
              <a:ext cx="0" cy="1504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g24ed36d6330_0_17"/>
            <p:cNvCxnSpPr/>
            <p:nvPr/>
          </p:nvCxnSpPr>
          <p:spPr>
            <a:xfrm>
              <a:off x="6831291" y="4404958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g24ed36d6330_0_17"/>
            <p:cNvCxnSpPr/>
            <p:nvPr/>
          </p:nvCxnSpPr>
          <p:spPr>
            <a:xfrm rot="10800000">
              <a:off x="8484125" y="3400535"/>
              <a:ext cx="0" cy="140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g24ed36d6330_0_17"/>
            <p:cNvCxnSpPr/>
            <p:nvPr/>
          </p:nvCxnSpPr>
          <p:spPr>
            <a:xfrm>
              <a:off x="6831292" y="6109179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g24ed36d6330_0_17"/>
            <p:cNvCxnSpPr/>
            <p:nvPr/>
          </p:nvCxnSpPr>
          <p:spPr>
            <a:xfrm rot="10800000">
              <a:off x="8474698" y="5231951"/>
              <a:ext cx="0" cy="133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g24ed36d6330_0_17"/>
            <p:cNvSpPr txBox="1"/>
            <p:nvPr/>
          </p:nvSpPr>
          <p:spPr>
            <a:xfrm>
              <a:off x="4967925" y="2253000"/>
              <a:ext cx="93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A-&gt;B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24ed36d6330_0_17"/>
            <p:cNvSpPr txBox="1"/>
            <p:nvPr/>
          </p:nvSpPr>
          <p:spPr>
            <a:xfrm>
              <a:off x="4989002" y="4143350"/>
              <a:ext cx="93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A-&gt;C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24ed36d6330_0_17"/>
            <p:cNvSpPr txBox="1"/>
            <p:nvPr/>
          </p:nvSpPr>
          <p:spPr>
            <a:xfrm>
              <a:off x="5006275" y="5847575"/>
              <a:ext cx="93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B-&gt;C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g24ed36d6330_0_17"/>
          <p:cNvSpPr/>
          <p:nvPr/>
        </p:nvSpPr>
        <p:spPr>
          <a:xfrm>
            <a:off x="7456602" y="2017336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4ed36d6330_0_17"/>
          <p:cNvSpPr/>
          <p:nvPr/>
        </p:nvSpPr>
        <p:spPr>
          <a:xfrm>
            <a:off x="7496519" y="3828008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4ed36d6330_0_17"/>
          <p:cNvSpPr/>
          <p:nvPr/>
        </p:nvSpPr>
        <p:spPr>
          <a:xfrm>
            <a:off x="7532016" y="5703216"/>
            <a:ext cx="2007909" cy="437211"/>
          </a:xfrm>
          <a:custGeom>
            <a:rect b="b" l="l" r="r" t="t"/>
            <a:pathLst>
              <a:path extrusionOk="0" h="437211" w="2007909">
                <a:moveTo>
                  <a:pt x="0" y="414780"/>
                </a:moveTo>
                <a:cubicBezTo>
                  <a:pt x="186470" y="438089"/>
                  <a:pt x="257221" y="450638"/>
                  <a:pt x="518474" y="414780"/>
                </a:cubicBezTo>
                <a:cubicBezTo>
                  <a:pt x="558313" y="409312"/>
                  <a:pt x="550497" y="353684"/>
                  <a:pt x="565608" y="329939"/>
                </a:cubicBezTo>
                <a:cubicBezTo>
                  <a:pt x="582478" y="303429"/>
                  <a:pt x="622169" y="254524"/>
                  <a:pt x="622169" y="254524"/>
                </a:cubicBezTo>
                <a:cubicBezTo>
                  <a:pt x="625311" y="245097"/>
                  <a:pt x="625495" y="234087"/>
                  <a:pt x="631596" y="226244"/>
                </a:cubicBezTo>
                <a:cubicBezTo>
                  <a:pt x="647966" y="205197"/>
                  <a:pt x="669303" y="188537"/>
                  <a:pt x="688157" y="169683"/>
                </a:cubicBezTo>
                <a:cubicBezTo>
                  <a:pt x="697584" y="160256"/>
                  <a:pt x="709042" y="152495"/>
                  <a:pt x="716437" y="141403"/>
                </a:cubicBezTo>
                <a:cubicBezTo>
                  <a:pt x="722722" y="131976"/>
                  <a:pt x="727280" y="121133"/>
                  <a:pt x="735291" y="113122"/>
                </a:cubicBezTo>
                <a:cubicBezTo>
                  <a:pt x="743302" y="105111"/>
                  <a:pt x="754144" y="100553"/>
                  <a:pt x="763571" y="94269"/>
                </a:cubicBezTo>
                <a:cubicBezTo>
                  <a:pt x="769856" y="84842"/>
                  <a:pt x="773578" y="73066"/>
                  <a:pt x="782425" y="65988"/>
                </a:cubicBezTo>
                <a:cubicBezTo>
                  <a:pt x="790184" y="59781"/>
                  <a:pt x="801817" y="61005"/>
                  <a:pt x="810705" y="56561"/>
                </a:cubicBezTo>
                <a:cubicBezTo>
                  <a:pt x="820838" y="51494"/>
                  <a:pt x="828632" y="42309"/>
                  <a:pt x="838985" y="37708"/>
                </a:cubicBezTo>
                <a:cubicBezTo>
                  <a:pt x="857146" y="29637"/>
                  <a:pt x="876692" y="25139"/>
                  <a:pt x="895546" y="18854"/>
                </a:cubicBezTo>
                <a:lnTo>
                  <a:pt x="923827" y="9427"/>
                </a:lnTo>
                <a:lnTo>
                  <a:pt x="952107" y="0"/>
                </a:lnTo>
                <a:cubicBezTo>
                  <a:pt x="1009095" y="14247"/>
                  <a:pt x="977521" y="5330"/>
                  <a:pt x="1046375" y="28281"/>
                </a:cubicBezTo>
                <a:cubicBezTo>
                  <a:pt x="1055802" y="31423"/>
                  <a:pt x="1065768" y="33264"/>
                  <a:pt x="1074656" y="37708"/>
                </a:cubicBezTo>
                <a:cubicBezTo>
                  <a:pt x="1121251" y="61005"/>
                  <a:pt x="1099032" y="52117"/>
                  <a:pt x="1140643" y="65988"/>
                </a:cubicBezTo>
                <a:cubicBezTo>
                  <a:pt x="1150070" y="75415"/>
                  <a:pt x="1158401" y="86084"/>
                  <a:pt x="1168924" y="94269"/>
                </a:cubicBezTo>
                <a:cubicBezTo>
                  <a:pt x="1270409" y="173203"/>
                  <a:pt x="1189556" y="96049"/>
                  <a:pt x="1253765" y="160256"/>
                </a:cubicBezTo>
                <a:cubicBezTo>
                  <a:pt x="1256907" y="169683"/>
                  <a:pt x="1256984" y="180778"/>
                  <a:pt x="1263192" y="188537"/>
                </a:cubicBezTo>
                <a:cubicBezTo>
                  <a:pt x="1276481" y="205149"/>
                  <a:pt x="1301123" y="210607"/>
                  <a:pt x="1319752" y="216817"/>
                </a:cubicBezTo>
                <a:cubicBezTo>
                  <a:pt x="1322894" y="226244"/>
                  <a:pt x="1323667" y="236829"/>
                  <a:pt x="1329179" y="245097"/>
                </a:cubicBezTo>
                <a:cubicBezTo>
                  <a:pt x="1341386" y="263407"/>
                  <a:pt x="1378830" y="290222"/>
                  <a:pt x="1395167" y="301658"/>
                </a:cubicBezTo>
                <a:cubicBezTo>
                  <a:pt x="1423012" y="321149"/>
                  <a:pt x="1451728" y="339365"/>
                  <a:pt x="1480008" y="358219"/>
                </a:cubicBezTo>
                <a:cubicBezTo>
                  <a:pt x="1496977" y="369532"/>
                  <a:pt x="1514712" y="384938"/>
                  <a:pt x="1536569" y="386499"/>
                </a:cubicBezTo>
                <a:cubicBezTo>
                  <a:pt x="1614989" y="392100"/>
                  <a:pt x="1693682" y="392784"/>
                  <a:pt x="1772239" y="395926"/>
                </a:cubicBezTo>
                <a:cubicBezTo>
                  <a:pt x="1885439" y="433660"/>
                  <a:pt x="1808926" y="414780"/>
                  <a:pt x="2007909" y="414780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4ed36d6330_0_17"/>
          <p:cNvSpPr txBox="1"/>
          <p:nvPr/>
        </p:nvSpPr>
        <p:spPr>
          <a:xfrm>
            <a:off x="2619900" y="36312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4ed36d6330_0_17"/>
          <p:cNvSpPr txBox="1"/>
          <p:nvPr/>
        </p:nvSpPr>
        <p:spPr>
          <a:xfrm>
            <a:off x="951850" y="359100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4ed36d6330_0_17"/>
          <p:cNvSpPr txBox="1"/>
          <p:nvPr/>
        </p:nvSpPr>
        <p:spPr>
          <a:xfrm>
            <a:off x="8886925" y="255931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4ed36d6330_0_17"/>
          <p:cNvSpPr txBox="1"/>
          <p:nvPr/>
        </p:nvSpPr>
        <p:spPr>
          <a:xfrm>
            <a:off x="8370525" y="280805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4ed36d6330_0_17"/>
          <p:cNvSpPr txBox="1"/>
          <p:nvPr/>
        </p:nvSpPr>
        <p:spPr>
          <a:xfrm>
            <a:off x="8116725" y="311942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4ed36d6330_0_17"/>
          <p:cNvSpPr txBox="1"/>
          <p:nvPr/>
        </p:nvSpPr>
        <p:spPr>
          <a:xfrm>
            <a:off x="8897025" y="432546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4ed36d6330_0_17"/>
          <p:cNvSpPr txBox="1"/>
          <p:nvPr/>
        </p:nvSpPr>
        <p:spPr>
          <a:xfrm>
            <a:off x="8380625" y="457420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4ed36d6330_0_17"/>
          <p:cNvSpPr txBox="1"/>
          <p:nvPr/>
        </p:nvSpPr>
        <p:spPr>
          <a:xfrm>
            <a:off x="8126825" y="488557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4ed36d6330_0_17"/>
          <p:cNvSpPr txBox="1"/>
          <p:nvPr/>
        </p:nvSpPr>
        <p:spPr>
          <a:xfrm>
            <a:off x="8370525" y="6140426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4ed36d6330_0_17"/>
          <p:cNvSpPr txBox="1"/>
          <p:nvPr/>
        </p:nvSpPr>
        <p:spPr>
          <a:xfrm>
            <a:off x="8048425" y="6457800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4ed36d6330_0_17"/>
          <p:cNvSpPr txBox="1"/>
          <p:nvPr/>
        </p:nvSpPr>
        <p:spPr>
          <a:xfrm rot="-5400000">
            <a:off x="5812950" y="21705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4ed36d6330_0_17"/>
          <p:cNvSpPr txBox="1"/>
          <p:nvPr/>
        </p:nvSpPr>
        <p:spPr>
          <a:xfrm rot="-5400000">
            <a:off x="5946075" y="4068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4ed36d6330_0_17"/>
          <p:cNvSpPr txBox="1"/>
          <p:nvPr/>
        </p:nvSpPr>
        <p:spPr>
          <a:xfrm rot="-5400000">
            <a:off x="5946075" y="5721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20a547314c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863" y="3026600"/>
            <a:ext cx="8172269" cy="1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0a547314c2_0_10"/>
          <p:cNvSpPr txBox="1"/>
          <p:nvPr/>
        </p:nvSpPr>
        <p:spPr>
          <a:xfrm>
            <a:off x="577925" y="539400"/>
            <a:ext cx="55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Important!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g20a547314c2_0_10"/>
          <p:cNvGrpSpPr/>
          <p:nvPr/>
        </p:nvGrpSpPr>
        <p:grpSpPr>
          <a:xfrm>
            <a:off x="4521688" y="1508950"/>
            <a:ext cx="2897550" cy="1043463"/>
            <a:chOff x="4386838" y="1499325"/>
            <a:chExt cx="2897550" cy="1043463"/>
          </a:xfrm>
        </p:grpSpPr>
        <p:sp>
          <p:nvSpPr>
            <p:cNvPr id="166" name="Google Shape;166;g20a547314c2_0_10"/>
            <p:cNvSpPr/>
            <p:nvPr/>
          </p:nvSpPr>
          <p:spPr>
            <a:xfrm>
              <a:off x="4386838" y="1499388"/>
              <a:ext cx="1165500" cy="1043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0a547314c2_0_10"/>
            <p:cNvSpPr/>
            <p:nvPr/>
          </p:nvSpPr>
          <p:spPr>
            <a:xfrm>
              <a:off x="6128513" y="1499325"/>
              <a:ext cx="1051500" cy="1043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g20a547314c2_0_10"/>
            <p:cNvCxnSpPr>
              <a:stCxn id="166" idx="6"/>
              <a:endCxn id="167" idx="2"/>
            </p:cNvCxnSpPr>
            <p:nvPr/>
          </p:nvCxnSpPr>
          <p:spPr>
            <a:xfrm>
              <a:off x="5552338" y="2021088"/>
              <a:ext cx="57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9" name="Google Shape;169;g20a547314c2_0_10"/>
            <p:cNvSpPr txBox="1"/>
            <p:nvPr/>
          </p:nvSpPr>
          <p:spPr>
            <a:xfrm>
              <a:off x="4454338" y="1814538"/>
              <a:ext cx="109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Calibri"/>
                  <a:ea typeface="Calibri"/>
                  <a:cs typeface="Calibri"/>
                  <a:sym typeface="Calibri"/>
                </a:rPr>
                <a:t>Neuron #1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20a547314c2_0_10"/>
            <p:cNvSpPr txBox="1"/>
            <p:nvPr/>
          </p:nvSpPr>
          <p:spPr>
            <a:xfrm>
              <a:off x="6186388" y="1814525"/>
              <a:ext cx="109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Calibri"/>
                  <a:ea typeface="Calibri"/>
                  <a:cs typeface="Calibri"/>
                  <a:sym typeface="Calibri"/>
                </a:rPr>
                <a:t>Neuron #2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d36d6330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2</a:t>
            </a:r>
            <a:endParaRPr/>
          </a:p>
        </p:txBody>
      </p:sp>
      <p:sp>
        <p:nvSpPr>
          <p:cNvPr id="176" name="Google Shape;176;g24ed36d6330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7" name="Google Shape;177;g24ed36d6330_0_46"/>
          <p:cNvGrpSpPr/>
          <p:nvPr/>
        </p:nvGrpSpPr>
        <p:grpSpPr>
          <a:xfrm>
            <a:off x="4129193" y="3049187"/>
            <a:ext cx="3933571" cy="2867775"/>
            <a:chOff x="4129193" y="3049187"/>
            <a:chExt cx="3933571" cy="2867775"/>
          </a:xfrm>
        </p:grpSpPr>
        <p:grpSp>
          <p:nvGrpSpPr>
            <p:cNvPr id="178" name="Google Shape;178;g24ed36d6330_0_46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179" name="Google Shape;179;g24ed36d6330_0_46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g24ed36d6330_0_46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24ed36d6330_0_46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" name="Google Shape;182;g24ed36d6330_0_46"/>
              <p:cNvCxnSpPr>
                <a:stCxn id="179" idx="3"/>
                <a:endCxn id="180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3" name="Google Shape;183;g24ed36d6330_0_46"/>
              <p:cNvCxnSpPr>
                <a:stCxn id="179" idx="5"/>
                <a:endCxn id="181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4" name="Google Shape;184;g24ed36d6330_0_46"/>
              <p:cNvSpPr txBox="1"/>
              <p:nvPr/>
            </p:nvSpPr>
            <p:spPr>
              <a:xfrm>
                <a:off x="2341774" y="3198167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g24ed36d6330_0_46"/>
              <p:cNvSpPr txBox="1"/>
              <p:nvPr/>
            </p:nvSpPr>
            <p:spPr>
              <a:xfrm>
                <a:off x="956822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24ed36d6330_0_46"/>
              <p:cNvSpPr txBox="1"/>
              <p:nvPr/>
            </p:nvSpPr>
            <p:spPr>
              <a:xfrm>
                <a:off x="3749793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g24ed36d6330_0_46"/>
            <p:cNvSpPr txBox="1"/>
            <p:nvPr/>
          </p:nvSpPr>
          <p:spPr>
            <a:xfrm>
              <a:off x="4251346" y="4113706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24ed36d6330_0_46"/>
            <p:cNvSpPr txBox="1"/>
            <p:nvPr/>
          </p:nvSpPr>
          <p:spPr>
            <a:xfrm>
              <a:off x="6832009" y="4113706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g24ed36d6330_0_46"/>
          <p:cNvSpPr txBox="1"/>
          <p:nvPr/>
        </p:nvSpPr>
        <p:spPr>
          <a:xfrm>
            <a:off x="7012100" y="44114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4ed36d6330_0_46"/>
          <p:cNvSpPr txBox="1"/>
          <p:nvPr/>
        </p:nvSpPr>
        <p:spPr>
          <a:xfrm>
            <a:off x="4612025" y="44114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ed36d6330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2</a:t>
            </a:r>
            <a:endParaRPr/>
          </a:p>
        </p:txBody>
      </p:sp>
      <p:grpSp>
        <p:nvGrpSpPr>
          <p:cNvPr id="196" name="Google Shape;196;g24ed36d6330_0_63"/>
          <p:cNvGrpSpPr/>
          <p:nvPr/>
        </p:nvGrpSpPr>
        <p:grpSpPr>
          <a:xfrm>
            <a:off x="838351" y="2775699"/>
            <a:ext cx="2064338" cy="1880974"/>
            <a:chOff x="4129193" y="3049187"/>
            <a:chExt cx="3933571" cy="2867775"/>
          </a:xfrm>
        </p:grpSpPr>
        <p:grpSp>
          <p:nvGrpSpPr>
            <p:cNvPr id="197" name="Google Shape;197;g24ed36d6330_0_63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198" name="Google Shape;198;g24ed36d6330_0_63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24ed36d6330_0_63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g24ed36d6330_0_63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1" name="Google Shape;201;g24ed36d6330_0_63"/>
              <p:cNvCxnSpPr>
                <a:stCxn id="198" idx="3"/>
                <a:endCxn id="199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2" name="Google Shape;202;g24ed36d6330_0_63"/>
              <p:cNvCxnSpPr>
                <a:stCxn id="198" idx="5"/>
                <a:endCxn id="200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3" name="Google Shape;203;g24ed36d6330_0_63"/>
              <p:cNvSpPr txBox="1"/>
              <p:nvPr/>
            </p:nvSpPr>
            <p:spPr>
              <a:xfrm>
                <a:off x="2341774" y="3198167"/>
                <a:ext cx="320400" cy="70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g24ed36d6330_0_63"/>
              <p:cNvSpPr txBox="1"/>
              <p:nvPr/>
            </p:nvSpPr>
            <p:spPr>
              <a:xfrm>
                <a:off x="956822" y="5040322"/>
                <a:ext cx="320400" cy="70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g24ed36d6330_0_63"/>
              <p:cNvSpPr txBox="1"/>
              <p:nvPr/>
            </p:nvSpPr>
            <p:spPr>
              <a:xfrm>
                <a:off x="3749793" y="5040322"/>
                <a:ext cx="320400" cy="70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g24ed36d6330_0_63"/>
            <p:cNvSpPr txBox="1"/>
            <p:nvPr/>
          </p:nvSpPr>
          <p:spPr>
            <a:xfrm>
              <a:off x="4373501" y="4118170"/>
              <a:ext cx="1140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24ed36d6330_0_63"/>
            <p:cNvSpPr txBox="1"/>
            <p:nvPr/>
          </p:nvSpPr>
          <p:spPr>
            <a:xfrm>
              <a:off x="6654788" y="4154586"/>
              <a:ext cx="1140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g24ed36d6330_0_63"/>
          <p:cNvGrpSpPr/>
          <p:nvPr/>
        </p:nvGrpSpPr>
        <p:grpSpPr>
          <a:xfrm>
            <a:off x="4967925" y="1423592"/>
            <a:ext cx="5370067" cy="5145159"/>
            <a:chOff x="4967925" y="1423592"/>
            <a:chExt cx="5370067" cy="5145159"/>
          </a:xfrm>
        </p:grpSpPr>
        <p:cxnSp>
          <p:nvCxnSpPr>
            <p:cNvPr id="209" name="Google Shape;209;g24ed36d6330_0_63"/>
            <p:cNvCxnSpPr/>
            <p:nvPr/>
          </p:nvCxnSpPr>
          <p:spPr>
            <a:xfrm>
              <a:off x="6831292" y="2570983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g24ed36d6330_0_63"/>
            <p:cNvCxnSpPr/>
            <p:nvPr/>
          </p:nvCxnSpPr>
          <p:spPr>
            <a:xfrm rot="10800000">
              <a:off x="8484125" y="1423592"/>
              <a:ext cx="0" cy="1504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g24ed36d6330_0_63"/>
            <p:cNvCxnSpPr/>
            <p:nvPr/>
          </p:nvCxnSpPr>
          <p:spPr>
            <a:xfrm>
              <a:off x="6831291" y="4404958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g24ed36d6330_0_63"/>
            <p:cNvCxnSpPr/>
            <p:nvPr/>
          </p:nvCxnSpPr>
          <p:spPr>
            <a:xfrm rot="10800000">
              <a:off x="8484125" y="3400535"/>
              <a:ext cx="0" cy="140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g24ed36d6330_0_63"/>
            <p:cNvCxnSpPr/>
            <p:nvPr/>
          </p:nvCxnSpPr>
          <p:spPr>
            <a:xfrm>
              <a:off x="6831292" y="6109179"/>
              <a:ext cx="350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g24ed36d6330_0_63"/>
            <p:cNvCxnSpPr/>
            <p:nvPr/>
          </p:nvCxnSpPr>
          <p:spPr>
            <a:xfrm rot="10800000">
              <a:off x="8474698" y="5231951"/>
              <a:ext cx="0" cy="133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5" name="Google Shape;215;g24ed36d6330_0_63"/>
            <p:cNvSpPr txBox="1"/>
            <p:nvPr/>
          </p:nvSpPr>
          <p:spPr>
            <a:xfrm>
              <a:off x="4967925" y="2253006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4ed36d6330_0_63"/>
            <p:cNvSpPr txBox="1"/>
            <p:nvPr/>
          </p:nvSpPr>
          <p:spPr>
            <a:xfrm>
              <a:off x="4988991" y="4143348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4ed36d6330_0_63"/>
            <p:cNvSpPr txBox="1"/>
            <p:nvPr/>
          </p:nvSpPr>
          <p:spPr>
            <a:xfrm>
              <a:off x="5006276" y="5847569"/>
              <a:ext cx="74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g24ed36d6330_0_63"/>
          <p:cNvSpPr/>
          <p:nvPr/>
        </p:nvSpPr>
        <p:spPr>
          <a:xfrm>
            <a:off x="7456602" y="2007909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ed36d6330_0_63"/>
          <p:cNvSpPr/>
          <p:nvPr/>
        </p:nvSpPr>
        <p:spPr>
          <a:xfrm>
            <a:off x="7522590" y="4397917"/>
            <a:ext cx="2403835" cy="673704"/>
          </a:xfrm>
          <a:custGeom>
            <a:rect b="b" l="l" r="r" t="t"/>
            <a:pathLst>
              <a:path extrusionOk="0" h="673704" w="2403835">
                <a:moveTo>
                  <a:pt x="0" y="13827"/>
                </a:moveTo>
                <a:cubicBezTo>
                  <a:pt x="100099" y="-6191"/>
                  <a:pt x="-6291" y="10561"/>
                  <a:pt x="160255" y="13827"/>
                </a:cubicBezTo>
                <a:lnTo>
                  <a:pt x="1008668" y="23254"/>
                </a:lnTo>
                <a:lnTo>
                  <a:pt x="1150070" y="32681"/>
                </a:lnTo>
                <a:cubicBezTo>
                  <a:pt x="1171332" y="40514"/>
                  <a:pt x="1187777" y="89242"/>
                  <a:pt x="1187777" y="89242"/>
                </a:cubicBezTo>
                <a:cubicBezTo>
                  <a:pt x="1190919" y="114380"/>
                  <a:pt x="1190538" y="140215"/>
                  <a:pt x="1197204" y="164656"/>
                </a:cubicBezTo>
                <a:cubicBezTo>
                  <a:pt x="1200185" y="175586"/>
                  <a:pt x="1211594" y="182523"/>
                  <a:pt x="1216057" y="192937"/>
                </a:cubicBezTo>
                <a:cubicBezTo>
                  <a:pt x="1221160" y="204845"/>
                  <a:pt x="1221761" y="218235"/>
                  <a:pt x="1225484" y="230644"/>
                </a:cubicBezTo>
                <a:cubicBezTo>
                  <a:pt x="1231195" y="249679"/>
                  <a:pt x="1238053" y="268351"/>
                  <a:pt x="1244338" y="287205"/>
                </a:cubicBezTo>
                <a:cubicBezTo>
                  <a:pt x="1247480" y="296632"/>
                  <a:pt x="1248253" y="307217"/>
                  <a:pt x="1253765" y="315485"/>
                </a:cubicBezTo>
                <a:lnTo>
                  <a:pt x="1272618" y="343765"/>
                </a:lnTo>
                <a:cubicBezTo>
                  <a:pt x="1275760" y="359476"/>
                  <a:pt x="1276293" y="375944"/>
                  <a:pt x="1282045" y="390899"/>
                </a:cubicBezTo>
                <a:cubicBezTo>
                  <a:pt x="1292134" y="417131"/>
                  <a:pt x="1307183" y="441176"/>
                  <a:pt x="1319752" y="466314"/>
                </a:cubicBezTo>
                <a:cubicBezTo>
                  <a:pt x="1334628" y="496066"/>
                  <a:pt x="1353566" y="537836"/>
                  <a:pt x="1376313" y="560582"/>
                </a:cubicBezTo>
                <a:cubicBezTo>
                  <a:pt x="1385740" y="570009"/>
                  <a:pt x="1394071" y="580677"/>
                  <a:pt x="1404594" y="588862"/>
                </a:cubicBezTo>
                <a:cubicBezTo>
                  <a:pt x="1422480" y="602773"/>
                  <a:pt x="1442300" y="614001"/>
                  <a:pt x="1461154" y="626570"/>
                </a:cubicBezTo>
                <a:cubicBezTo>
                  <a:pt x="1470581" y="632855"/>
                  <a:pt x="1481424" y="637412"/>
                  <a:pt x="1489435" y="645423"/>
                </a:cubicBezTo>
                <a:lnTo>
                  <a:pt x="1517715" y="673704"/>
                </a:lnTo>
                <a:cubicBezTo>
                  <a:pt x="1545995" y="670562"/>
                  <a:pt x="1574830" y="670675"/>
                  <a:pt x="1602556" y="664277"/>
                </a:cubicBezTo>
                <a:cubicBezTo>
                  <a:pt x="1621897" y="659814"/>
                  <a:pt x="1690864" y="613676"/>
                  <a:pt x="1696824" y="607716"/>
                </a:cubicBezTo>
                <a:lnTo>
                  <a:pt x="1753385" y="551155"/>
                </a:lnTo>
                <a:cubicBezTo>
                  <a:pt x="1759670" y="532301"/>
                  <a:pt x="1768341" y="514082"/>
                  <a:pt x="1772239" y="494594"/>
                </a:cubicBezTo>
                <a:cubicBezTo>
                  <a:pt x="1775381" y="478883"/>
                  <a:pt x="1778800" y="463224"/>
                  <a:pt x="1781666" y="447460"/>
                </a:cubicBezTo>
                <a:cubicBezTo>
                  <a:pt x="1785085" y="428655"/>
                  <a:pt x="1786456" y="409442"/>
                  <a:pt x="1791092" y="390899"/>
                </a:cubicBezTo>
                <a:cubicBezTo>
                  <a:pt x="1795912" y="371619"/>
                  <a:pt x="1809946" y="334339"/>
                  <a:pt x="1809946" y="334339"/>
                </a:cubicBezTo>
                <a:cubicBezTo>
                  <a:pt x="1813088" y="315485"/>
                  <a:pt x="1815624" y="296521"/>
                  <a:pt x="1819373" y="277778"/>
                </a:cubicBezTo>
                <a:cubicBezTo>
                  <a:pt x="1821914" y="265074"/>
                  <a:pt x="1826259" y="252775"/>
                  <a:pt x="1828800" y="240071"/>
                </a:cubicBezTo>
                <a:cubicBezTo>
                  <a:pt x="1832548" y="221328"/>
                  <a:pt x="1834080" y="202169"/>
                  <a:pt x="1838226" y="183510"/>
                </a:cubicBezTo>
                <a:cubicBezTo>
                  <a:pt x="1842197" y="165642"/>
                  <a:pt x="1857210" y="130538"/>
                  <a:pt x="1866507" y="117522"/>
                </a:cubicBezTo>
                <a:cubicBezTo>
                  <a:pt x="1874256" y="106674"/>
                  <a:pt x="1885360" y="98669"/>
                  <a:pt x="1894787" y="89242"/>
                </a:cubicBezTo>
                <a:cubicBezTo>
                  <a:pt x="1897929" y="76673"/>
                  <a:pt x="1900655" y="63992"/>
                  <a:pt x="1904214" y="51535"/>
                </a:cubicBezTo>
                <a:cubicBezTo>
                  <a:pt x="1930993" y="-42190"/>
                  <a:pt x="1935271" y="22271"/>
                  <a:pt x="2121031" y="13827"/>
                </a:cubicBezTo>
                <a:lnTo>
                  <a:pt x="2403835" y="23254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4ed36d6330_0_63"/>
          <p:cNvSpPr/>
          <p:nvPr/>
        </p:nvSpPr>
        <p:spPr>
          <a:xfrm>
            <a:off x="7249211" y="6080288"/>
            <a:ext cx="2554664" cy="509048"/>
          </a:xfrm>
          <a:custGeom>
            <a:rect b="b" l="l" r="r" t="t"/>
            <a:pathLst>
              <a:path extrusionOk="0" h="509048" w="2554664">
                <a:moveTo>
                  <a:pt x="0" y="28281"/>
                </a:moveTo>
                <a:cubicBezTo>
                  <a:pt x="170631" y="62404"/>
                  <a:pt x="80162" y="47134"/>
                  <a:pt x="443060" y="47134"/>
                </a:cubicBezTo>
                <a:cubicBezTo>
                  <a:pt x="531099" y="47134"/>
                  <a:pt x="619027" y="40849"/>
                  <a:pt x="707010" y="37707"/>
                </a:cubicBezTo>
                <a:cubicBezTo>
                  <a:pt x="772238" y="135549"/>
                  <a:pt x="672948" y="-15920"/>
                  <a:pt x="744717" y="103695"/>
                </a:cubicBezTo>
                <a:cubicBezTo>
                  <a:pt x="756375" y="123125"/>
                  <a:pt x="769856" y="141402"/>
                  <a:pt x="782425" y="160256"/>
                </a:cubicBezTo>
                <a:cubicBezTo>
                  <a:pt x="797349" y="182641"/>
                  <a:pt x="812016" y="205777"/>
                  <a:pt x="829559" y="226244"/>
                </a:cubicBezTo>
                <a:cubicBezTo>
                  <a:pt x="838235" y="236366"/>
                  <a:pt x="848412" y="245097"/>
                  <a:pt x="857839" y="254524"/>
                </a:cubicBezTo>
                <a:cubicBezTo>
                  <a:pt x="880254" y="321767"/>
                  <a:pt x="848471" y="240472"/>
                  <a:pt x="895546" y="311085"/>
                </a:cubicBezTo>
                <a:cubicBezTo>
                  <a:pt x="931972" y="365724"/>
                  <a:pt x="870007" y="316053"/>
                  <a:pt x="933253" y="358219"/>
                </a:cubicBezTo>
                <a:cubicBezTo>
                  <a:pt x="945998" y="383708"/>
                  <a:pt x="958361" y="414055"/>
                  <a:pt x="980387" y="433633"/>
                </a:cubicBezTo>
                <a:cubicBezTo>
                  <a:pt x="997323" y="448687"/>
                  <a:pt x="1018094" y="458771"/>
                  <a:pt x="1036948" y="471340"/>
                </a:cubicBezTo>
                <a:cubicBezTo>
                  <a:pt x="1046375" y="477625"/>
                  <a:pt x="1054481" y="486611"/>
                  <a:pt x="1065229" y="490194"/>
                </a:cubicBezTo>
                <a:lnTo>
                  <a:pt x="1121789" y="509048"/>
                </a:lnTo>
                <a:cubicBezTo>
                  <a:pt x="1184635" y="505906"/>
                  <a:pt x="1247619" y="504847"/>
                  <a:pt x="1310326" y="499621"/>
                </a:cubicBezTo>
                <a:cubicBezTo>
                  <a:pt x="1375867" y="494159"/>
                  <a:pt x="1322525" y="491510"/>
                  <a:pt x="1376313" y="471340"/>
                </a:cubicBezTo>
                <a:cubicBezTo>
                  <a:pt x="1391315" y="465714"/>
                  <a:pt x="1407736" y="465056"/>
                  <a:pt x="1423447" y="461914"/>
                </a:cubicBezTo>
                <a:cubicBezTo>
                  <a:pt x="1524501" y="394545"/>
                  <a:pt x="1371140" y="499456"/>
                  <a:pt x="1480008" y="414780"/>
                </a:cubicBezTo>
                <a:cubicBezTo>
                  <a:pt x="1528631" y="376962"/>
                  <a:pt x="1522179" y="381868"/>
                  <a:pt x="1564849" y="367646"/>
                </a:cubicBezTo>
                <a:cubicBezTo>
                  <a:pt x="1571134" y="358219"/>
                  <a:pt x="1575176" y="346826"/>
                  <a:pt x="1583703" y="339365"/>
                </a:cubicBezTo>
                <a:cubicBezTo>
                  <a:pt x="1600756" y="324444"/>
                  <a:pt x="1640264" y="301658"/>
                  <a:pt x="1640264" y="301658"/>
                </a:cubicBezTo>
                <a:cubicBezTo>
                  <a:pt x="1690538" y="226246"/>
                  <a:pt x="1624553" y="317369"/>
                  <a:pt x="1687398" y="254524"/>
                </a:cubicBezTo>
                <a:cubicBezTo>
                  <a:pt x="1750244" y="191678"/>
                  <a:pt x="1659114" y="257668"/>
                  <a:pt x="1734532" y="207390"/>
                </a:cubicBezTo>
                <a:cubicBezTo>
                  <a:pt x="1740816" y="197963"/>
                  <a:pt x="1745374" y="187121"/>
                  <a:pt x="1753385" y="179110"/>
                </a:cubicBezTo>
                <a:cubicBezTo>
                  <a:pt x="1761396" y="171099"/>
                  <a:pt x="1774205" y="168783"/>
                  <a:pt x="1781666" y="160256"/>
                </a:cubicBezTo>
                <a:cubicBezTo>
                  <a:pt x="1796587" y="143203"/>
                  <a:pt x="1806804" y="122549"/>
                  <a:pt x="1819373" y="103695"/>
                </a:cubicBezTo>
                <a:cubicBezTo>
                  <a:pt x="1825658" y="94268"/>
                  <a:pt x="1830216" y="83426"/>
                  <a:pt x="1838227" y="75415"/>
                </a:cubicBezTo>
                <a:cubicBezTo>
                  <a:pt x="1847654" y="65988"/>
                  <a:pt x="1857972" y="57376"/>
                  <a:pt x="1866507" y="47134"/>
                </a:cubicBezTo>
                <a:cubicBezTo>
                  <a:pt x="1873760" y="38430"/>
                  <a:pt x="1877350" y="26865"/>
                  <a:pt x="1885361" y="18854"/>
                </a:cubicBezTo>
                <a:cubicBezTo>
                  <a:pt x="1893372" y="10843"/>
                  <a:pt x="1904214" y="6285"/>
                  <a:pt x="1913641" y="0"/>
                </a:cubicBezTo>
                <a:lnTo>
                  <a:pt x="2215299" y="9427"/>
                </a:lnTo>
                <a:cubicBezTo>
                  <a:pt x="2246843" y="10929"/>
                  <a:pt x="2278305" y="14388"/>
                  <a:pt x="2309567" y="18854"/>
                </a:cubicBezTo>
                <a:cubicBezTo>
                  <a:pt x="2344632" y="23863"/>
                  <a:pt x="2357060" y="36010"/>
                  <a:pt x="2394408" y="37707"/>
                </a:cubicBezTo>
                <a:cubicBezTo>
                  <a:pt x="2447772" y="40132"/>
                  <a:pt x="2501245" y="37707"/>
                  <a:pt x="2554664" y="37707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4ed36d6330_0_63"/>
          <p:cNvSpPr txBox="1"/>
          <p:nvPr/>
        </p:nvSpPr>
        <p:spPr>
          <a:xfrm>
            <a:off x="2263500" y="3573475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4ed36d6330_0_63"/>
          <p:cNvSpPr txBox="1"/>
          <p:nvPr/>
        </p:nvSpPr>
        <p:spPr>
          <a:xfrm>
            <a:off x="942225" y="3573475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4ed36d6330_0_63"/>
          <p:cNvSpPr txBox="1"/>
          <p:nvPr/>
        </p:nvSpPr>
        <p:spPr>
          <a:xfrm>
            <a:off x="8886925" y="2559313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4ed36d6330_0_63"/>
          <p:cNvSpPr txBox="1"/>
          <p:nvPr/>
        </p:nvSpPr>
        <p:spPr>
          <a:xfrm>
            <a:off x="8370525" y="280805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4ed36d6330_0_63"/>
          <p:cNvSpPr txBox="1"/>
          <p:nvPr/>
        </p:nvSpPr>
        <p:spPr>
          <a:xfrm>
            <a:off x="8116725" y="311942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4ed36d6330_0_63"/>
          <p:cNvSpPr txBox="1"/>
          <p:nvPr/>
        </p:nvSpPr>
        <p:spPr>
          <a:xfrm>
            <a:off x="8955225" y="5004138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4ed36d6330_0_63"/>
          <p:cNvSpPr txBox="1"/>
          <p:nvPr/>
        </p:nvSpPr>
        <p:spPr>
          <a:xfrm>
            <a:off x="8361088" y="4730601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4ed36d6330_0_63"/>
          <p:cNvSpPr txBox="1"/>
          <p:nvPr/>
        </p:nvSpPr>
        <p:spPr>
          <a:xfrm>
            <a:off x="8048425" y="4948225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4ed36d6330_0_63"/>
          <p:cNvSpPr txBox="1"/>
          <p:nvPr/>
        </p:nvSpPr>
        <p:spPr>
          <a:xfrm>
            <a:off x="8361075" y="6189126"/>
            <a:ext cx="3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4ed36d6330_0_63"/>
          <p:cNvSpPr txBox="1"/>
          <p:nvPr/>
        </p:nvSpPr>
        <p:spPr>
          <a:xfrm>
            <a:off x="8048425" y="6457800"/>
            <a:ext cx="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Lag (ms)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4ed36d6330_0_63"/>
          <p:cNvSpPr txBox="1"/>
          <p:nvPr/>
        </p:nvSpPr>
        <p:spPr>
          <a:xfrm rot="-5400000">
            <a:off x="5812950" y="21705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4ed36d6330_0_63"/>
          <p:cNvSpPr txBox="1"/>
          <p:nvPr/>
        </p:nvSpPr>
        <p:spPr>
          <a:xfrm rot="-5400000">
            <a:off x="5946075" y="4068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4ed36d6330_0_63"/>
          <p:cNvSpPr txBox="1"/>
          <p:nvPr/>
        </p:nvSpPr>
        <p:spPr>
          <a:xfrm rot="-5400000">
            <a:off x="5946075" y="572132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ed36d6330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3</a:t>
            </a:r>
            <a:endParaRPr/>
          </a:p>
        </p:txBody>
      </p:sp>
      <p:sp>
        <p:nvSpPr>
          <p:cNvPr id="239" name="Google Shape;239;g24ed36d6330_0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40" name="Google Shape;240;g24ed36d6330_0_92"/>
          <p:cNvGrpSpPr/>
          <p:nvPr/>
        </p:nvGrpSpPr>
        <p:grpSpPr>
          <a:xfrm>
            <a:off x="4129193" y="3049187"/>
            <a:ext cx="3933571" cy="2867775"/>
            <a:chOff x="4129193" y="3049187"/>
            <a:chExt cx="3933571" cy="2867775"/>
          </a:xfrm>
        </p:grpSpPr>
        <p:grpSp>
          <p:nvGrpSpPr>
            <p:cNvPr id="241" name="Google Shape;241;g24ed36d6330_0_92"/>
            <p:cNvGrpSpPr/>
            <p:nvPr/>
          </p:nvGrpSpPr>
          <p:grpSpPr>
            <a:xfrm>
              <a:off x="4129193" y="3049187"/>
              <a:ext cx="3933571" cy="2867775"/>
              <a:chOff x="546757" y="2936066"/>
              <a:chExt cx="3933571" cy="2867775"/>
            </a:xfrm>
          </p:grpSpPr>
          <p:sp>
            <p:nvSpPr>
              <p:cNvPr id="242" name="Google Shape;242;g24ed36d6330_0_92"/>
              <p:cNvSpPr/>
              <p:nvPr/>
            </p:nvSpPr>
            <p:spPr>
              <a:xfrm>
                <a:off x="1931709" y="2936066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g24ed36d6330_0_92"/>
              <p:cNvSpPr/>
              <p:nvPr/>
            </p:nvSpPr>
            <p:spPr>
              <a:xfrm>
                <a:off x="546757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g24ed36d6330_0_92"/>
              <p:cNvSpPr/>
              <p:nvPr/>
            </p:nvSpPr>
            <p:spPr>
              <a:xfrm>
                <a:off x="3339728" y="4738541"/>
                <a:ext cx="1140600" cy="1065300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5" name="Google Shape;245;g24ed36d6330_0_92"/>
              <p:cNvCxnSpPr>
                <a:stCxn id="242" idx="3"/>
                <a:endCxn id="243" idx="7"/>
              </p:cNvCxnSpPr>
              <p:nvPr/>
            </p:nvCxnSpPr>
            <p:spPr>
              <a:xfrm flipH="1">
                <a:off x="1520346" y="3845356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" name="Google Shape;246;g24ed36d6330_0_92"/>
              <p:cNvCxnSpPr>
                <a:stCxn id="242" idx="5"/>
                <a:endCxn id="244" idx="1"/>
              </p:cNvCxnSpPr>
              <p:nvPr/>
            </p:nvCxnSpPr>
            <p:spPr>
              <a:xfrm>
                <a:off x="2905272" y="3845356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7" name="Google Shape;247;g24ed36d6330_0_92"/>
              <p:cNvSpPr txBox="1"/>
              <p:nvPr/>
            </p:nvSpPr>
            <p:spPr>
              <a:xfrm>
                <a:off x="2341774" y="3198167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g24ed36d6330_0_92"/>
              <p:cNvSpPr txBox="1"/>
              <p:nvPr/>
            </p:nvSpPr>
            <p:spPr>
              <a:xfrm>
                <a:off x="956822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g24ed36d6330_0_92"/>
              <p:cNvSpPr txBox="1"/>
              <p:nvPr/>
            </p:nvSpPr>
            <p:spPr>
              <a:xfrm>
                <a:off x="3749793" y="5040322"/>
                <a:ext cx="32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0" name="Google Shape;250;g24ed36d6330_0_92"/>
            <p:cNvSpPr txBox="1"/>
            <p:nvPr/>
          </p:nvSpPr>
          <p:spPr>
            <a:xfrm>
              <a:off x="6872140" y="4062953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24ed36d6330_0_92"/>
            <p:cNvSpPr txBox="1"/>
            <p:nvPr/>
          </p:nvSpPr>
          <p:spPr>
            <a:xfrm>
              <a:off x="4221101" y="4062953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g24ed36d6330_0_92"/>
            <p:cNvCxnSpPr>
              <a:stCxn id="243" idx="6"/>
              <a:endCxn id="244" idx="2"/>
            </p:cNvCxnSpPr>
            <p:nvPr/>
          </p:nvCxnSpPr>
          <p:spPr>
            <a:xfrm>
              <a:off x="5269793" y="5384312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3" name="Google Shape;253;g24ed36d6330_0_92"/>
            <p:cNvSpPr txBox="1"/>
            <p:nvPr/>
          </p:nvSpPr>
          <p:spPr>
            <a:xfrm>
              <a:off x="5514144" y="5391560"/>
              <a:ext cx="11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g24ed36d6330_0_92"/>
          <p:cNvSpPr txBox="1"/>
          <p:nvPr/>
        </p:nvSpPr>
        <p:spPr>
          <a:xfrm>
            <a:off x="4440325" y="4363325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4ed36d6330_0_92"/>
          <p:cNvSpPr txBox="1"/>
          <p:nvPr/>
        </p:nvSpPr>
        <p:spPr>
          <a:xfrm>
            <a:off x="7097050" y="4363325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4ed36d6330_0_92"/>
          <p:cNvSpPr txBox="1"/>
          <p:nvPr/>
        </p:nvSpPr>
        <p:spPr>
          <a:xfrm>
            <a:off x="5807088" y="57083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2019-04-27T14:26:28Z</dcterms:created>
  <dc:creator>רועי עוז</dc:creator>
</cp:coreProperties>
</file>