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ifjmnZ6MIZbYLwijLbyLi0AJy8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46353528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d4635352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5" name="Google Shape;4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2" name="Google Shape;4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9" name="Google Shape;4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6" name="Google Shape;4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5" name="Google Shape;43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5273c7152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d5273c71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\לשנות את הזווית לרדיאנים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5273c7152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d5273c71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3" name="Google Shape;4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0" name="Google Shape;4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24f6df9e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1224f6df9e9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5273c715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d5273c71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d463535287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d46353528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לשנות</a:t>
            </a:r>
            <a:endParaRPr/>
          </a:p>
        </p:txBody>
      </p:sp>
      <p:sp>
        <p:nvSpPr>
          <p:cNvPr id="485" name="Google Shape;4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1" name="Google Shape;49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7" name="Google Shape;49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4" name="Google Shape;50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?</a:t>
            </a:r>
            <a:endParaRPr/>
          </a:p>
        </p:txBody>
      </p:sp>
      <p:sp>
        <p:nvSpPr>
          <p:cNvPr id="509" name="Google Shape;50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7" name="Google Shape;51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46353528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d4635352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07b58a253_0_2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gd07b58a253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07b58a25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8" name="Google Shape;538;gd07b58a253_0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07b58a25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7" name="Google Shape;547;gd07b58a253_0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07b58a25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3" name="Google Shape;553;gd07b58a253_0_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5fde89ee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125fde89e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24f6df9e9_0_1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8" name="Google Shape;88;g1224f6df9e9_0_17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89" name="Google Shape;89;g1224f6df9e9_0_1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0" name="Google Shape;90;g1224f6df9e9_0_17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1" name="Google Shape;91;g1224f6df9e9_0_1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24f6df9e9_0_17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4" name="Google Shape;94;g1224f6df9e9_0_17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g1224f6df9e9_0_1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6" name="Google Shape;96;g1224f6df9e9_0_17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7" name="Google Shape;97;g1224f6df9e9_0_1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24f6df9e9_0_18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0" name="Google Shape;100;g1224f6df9e9_0_18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1224f6df9e9_0_18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2" name="Google Shape;102;g1224f6df9e9_0_18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3" name="Google Shape;103;g1224f6df9e9_0_1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4f6df9e9_0_18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6" name="Google Shape;106;g1224f6df9e9_0_18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07" name="Google Shape;107;g1224f6df9e9_0_18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08" name="Google Shape;108;g1224f6df9e9_0_18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9" name="Google Shape;109;g1224f6df9e9_0_18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0" name="Google Shape;110;g1224f6df9e9_0_1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4f6df9e9_0_19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3" name="Google Shape;113;g1224f6df9e9_0_196"/>
          <p:cNvSpPr txBox="1"/>
          <p:nvPr>
            <p:ph idx="1" type="body"/>
          </p:nvPr>
        </p:nvSpPr>
        <p:spPr>
          <a:xfrm>
            <a:off x="839788" y="1681163"/>
            <a:ext cx="51579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1224f6df9e9_0_196"/>
          <p:cNvSpPr txBox="1"/>
          <p:nvPr>
            <p:ph idx="2" type="body"/>
          </p:nvPr>
        </p:nvSpPr>
        <p:spPr>
          <a:xfrm>
            <a:off x="839788" y="2505075"/>
            <a:ext cx="51579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15" name="Google Shape;115;g1224f6df9e9_0_196"/>
          <p:cNvSpPr txBox="1"/>
          <p:nvPr>
            <p:ph idx="3" type="body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1224f6df9e9_0_196"/>
          <p:cNvSpPr txBox="1"/>
          <p:nvPr>
            <p:ph idx="4" type="body"/>
          </p:nvPr>
        </p:nvSpPr>
        <p:spPr>
          <a:xfrm>
            <a:off x="6172200" y="2505075"/>
            <a:ext cx="51831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17" name="Google Shape;117;g1224f6df9e9_0_19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8" name="Google Shape;118;g1224f6df9e9_0_19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9" name="Google Shape;119;g1224f6df9e9_0_1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4f6df9e9_0_2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2" name="Google Shape;122;g1224f6df9e9_0_20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3" name="Google Shape;123;g1224f6df9e9_0_20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4" name="Google Shape;124;g1224f6df9e9_0_2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4f6df9e9_0_2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7" name="Google Shape;127;g1224f6df9e9_0_2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8" name="Google Shape;128;g1224f6df9e9_0_2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4f6df9e9_0_214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1" name="Google Shape;131;g1224f6df9e9_0_214"/>
          <p:cNvSpPr txBox="1"/>
          <p:nvPr>
            <p:ph idx="1" type="body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1224f6df9e9_0_21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33" name="Google Shape;133;g1224f6df9e9_0_2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4" name="Google Shape;134;g1224f6df9e9_0_2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5" name="Google Shape;135;g1224f6df9e9_0_2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4f6df9e9_0_221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8" name="Google Shape;138;g1224f6df9e9_0_221"/>
          <p:cNvSpPr/>
          <p:nvPr>
            <p:ph idx="2" type="pic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1224f6df9e9_0_22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40" name="Google Shape;140;g1224f6df9e9_0_2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1" name="Google Shape;141;g1224f6df9e9_0_2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2" name="Google Shape;142;g1224f6df9e9_0_2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4f6df9e9_0_2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5" name="Google Shape;145;g1224f6df9e9_0_228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46" name="Google Shape;146;g1224f6df9e9_0_2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7" name="Google Shape;147;g1224f6df9e9_0_2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8" name="Google Shape;148;g1224f6df9e9_0_2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24f6df9e9_0_23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1" name="Google Shape;151;g1224f6df9e9_0_23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2" name="Google Shape;152;g1224f6df9e9_0_2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3" name="Google Shape;153;g1224f6df9e9_0_2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4" name="Google Shape;154;g1224f6df9e9_0_2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07b58a253_0_2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d07b58a253_0_225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gd07b58a253_0_225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d07b58a253_0_225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d07b58a253_0_225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07b58a253_0_231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d07b58a253_0_231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0" name="Google Shape;170;gd07b58a253_0_231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d07b58a253_0_231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d07b58a253_0_231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07b58a253_0_237"/>
          <p:cNvSpPr txBox="1"/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d07b58a253_0_237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6" name="Google Shape;176;gd07b58a253_0_237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d07b58a253_0_237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d07b58a253_0_237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07b58a253_0_24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d07b58a253_0_243"/>
          <p:cNvSpPr txBox="1"/>
          <p:nvPr>
            <p:ph idx="1" type="body"/>
          </p:nvPr>
        </p:nvSpPr>
        <p:spPr>
          <a:xfrm>
            <a:off x="609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2" name="Google Shape;182;gd07b58a253_0_243"/>
          <p:cNvSpPr txBox="1"/>
          <p:nvPr>
            <p:ph idx="2" type="body"/>
          </p:nvPr>
        </p:nvSpPr>
        <p:spPr>
          <a:xfrm>
            <a:off x="6197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3" name="Google Shape;183;gd07b58a253_0_243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d07b58a253_0_243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d07b58a253_0_243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07b58a253_0_25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d07b58a253_0_250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9" name="Google Shape;189;gd07b58a253_0_250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0" name="Google Shape;190;gd07b58a253_0_250"/>
          <p:cNvSpPr txBox="1"/>
          <p:nvPr>
            <p:ph idx="3" type="body"/>
          </p:nvPr>
        </p:nvSpPr>
        <p:spPr>
          <a:xfrm>
            <a:off x="6193367" y="1535113"/>
            <a:ext cx="53892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1" name="Google Shape;191;gd07b58a253_0_250"/>
          <p:cNvSpPr txBox="1"/>
          <p:nvPr>
            <p:ph idx="4" type="body"/>
          </p:nvPr>
        </p:nvSpPr>
        <p:spPr>
          <a:xfrm>
            <a:off x="6193367" y="2174875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2" name="Google Shape;192;gd07b58a253_0_250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gd07b58a253_0_250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d07b58a253_0_250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07b58a253_0_25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gd07b58a253_0_259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d07b58a253_0_259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d07b58a253_0_259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07b58a253_0_264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d07b58a253_0_264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gd07b58a253_0_264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07b58a253_0_268"/>
          <p:cNvSpPr txBox="1"/>
          <p:nvPr>
            <p:ph type="title"/>
          </p:nvPr>
        </p:nvSpPr>
        <p:spPr>
          <a:xfrm>
            <a:off x="609600" y="273050"/>
            <a:ext cx="40113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gd07b58a253_0_268"/>
          <p:cNvSpPr txBox="1"/>
          <p:nvPr>
            <p:ph idx="1" type="body"/>
          </p:nvPr>
        </p:nvSpPr>
        <p:spPr>
          <a:xfrm>
            <a:off x="4766733" y="273050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7" name="Google Shape;207;gd07b58a253_0_268"/>
          <p:cNvSpPr txBox="1"/>
          <p:nvPr>
            <p:ph idx="2" type="body"/>
          </p:nvPr>
        </p:nvSpPr>
        <p:spPr>
          <a:xfrm>
            <a:off x="609600" y="1435100"/>
            <a:ext cx="40113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8" name="Google Shape;208;gd07b58a253_0_268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d07b58a253_0_268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gd07b58a253_0_268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07b58a253_0_275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d07b58a253_0_275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gd07b58a253_0_275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5" name="Google Shape;215;gd07b58a253_0_275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gd07b58a253_0_275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gd07b58a253_0_275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07b58a253_0_28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gd07b58a253_0_282"/>
          <p:cNvSpPr txBox="1"/>
          <p:nvPr>
            <p:ph idx="1" type="body"/>
          </p:nvPr>
        </p:nvSpPr>
        <p:spPr>
          <a:xfrm rot="5400000">
            <a:off x="3832950" y="-1623150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gd07b58a253_0_282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gd07b58a253_0_282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gd07b58a253_0_282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07b58a253_0_288"/>
          <p:cNvSpPr txBox="1"/>
          <p:nvPr>
            <p:ph type="title"/>
          </p:nvPr>
        </p:nvSpPr>
        <p:spPr>
          <a:xfrm rot="5400000">
            <a:off x="7285050" y="1828788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gd07b58a253_0_288"/>
          <p:cNvSpPr txBox="1"/>
          <p:nvPr>
            <p:ph idx="1" type="body"/>
          </p:nvPr>
        </p:nvSpPr>
        <p:spPr>
          <a:xfrm rot="5400000">
            <a:off x="1697000" y="-812862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gd07b58a253_0_288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gd07b58a253_0_288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gd07b58a253_0_288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24f6df9e9_0_16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1224f6df9e9_0_16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1224f6df9e9_0_1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1224f6df9e9_0_16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1224f6df9e9_0_1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07b58a253_0_2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gd07b58a253_0_219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gd07b58a253_0_219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gd07b58a253_0_219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gd07b58a253_0_219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20.png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Signal Processing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Tirgul 5 – CC, complex numbers and Fourier transform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463535287_0_0"/>
          <p:cNvSpPr txBox="1"/>
          <p:nvPr>
            <p:ph type="title"/>
          </p:nvPr>
        </p:nvSpPr>
        <p:spPr>
          <a:xfrm>
            <a:off x="102845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Introduction - complex numbers</a:t>
            </a:r>
            <a:endParaRPr/>
          </a:p>
        </p:txBody>
      </p:sp>
      <p:pic>
        <p:nvPicPr>
          <p:cNvPr id="402" name="Google Shape;402;gd46353528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338" y="1325700"/>
            <a:ext cx="9293334" cy="522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Complex Numbers</a:t>
            </a:r>
            <a:endParaRPr/>
          </a:p>
        </p:txBody>
      </p:sp>
      <p:sp>
        <p:nvSpPr>
          <p:cNvPr id="408" name="Google Shape;40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081" r="0" t="-30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descr="https://upload.wikimedia.org/wikipedia/commons/thumb/a/af/Complex_number_illustration.svg/220px-Complex_number_illustration.svg.png" id="409" name="Google Shape;40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9239" y="2666845"/>
            <a:ext cx="3258335" cy="351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Polar form</a:t>
            </a:r>
            <a:endParaRPr/>
          </a:p>
        </p:txBody>
      </p:sp>
      <p:pic>
        <p:nvPicPr>
          <p:cNvPr descr="Cartesian to Polar coordinates" id="415" name="Google Shape;4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7301" y="2867726"/>
            <a:ext cx="4594550" cy="34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9"/>
          <p:cNvSpPr txBox="1"/>
          <p:nvPr/>
        </p:nvSpPr>
        <p:spPr>
          <a:xfrm>
            <a:off x="565975" y="1690700"/>
            <a:ext cx="10886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vector can be represented in a polar form (r, theta), amplitude and angle, or in a cartesian form (x,y)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Polar form</a:t>
            </a:r>
            <a:endParaRPr/>
          </a:p>
        </p:txBody>
      </p:sp>
      <p:pic>
        <p:nvPicPr>
          <p:cNvPr id="422" name="Google Shape;4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275" y="2569479"/>
            <a:ext cx="11811449" cy="39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10"/>
          <p:cNvSpPr txBox="1"/>
          <p:nvPr/>
        </p:nvSpPr>
        <p:spPr>
          <a:xfrm>
            <a:off x="565975" y="1690700"/>
            <a:ext cx="10886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vector can be represented in a polar form (r, theta), amplitude and angle, or in a cartesian form (x,y)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Complex numbers in polar form</a:t>
            </a:r>
            <a:endParaRPr/>
          </a:p>
        </p:txBody>
      </p:sp>
      <p:sp>
        <p:nvSpPr>
          <p:cNvPr id="429" name="Google Shape;429;p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2" r="0" t="-22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430" name="Google Shape;43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1659" y="3114871"/>
            <a:ext cx="3554447" cy="2715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3292225"/>
            <a:ext cx="7064075" cy="1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4704" y="5122275"/>
            <a:ext cx="3151500" cy="11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Complex numbers in polar form</a:t>
            </a:r>
            <a:endParaRPr/>
          </a:p>
        </p:txBody>
      </p:sp>
      <p:sp>
        <p:nvSpPr>
          <p:cNvPr id="438" name="Google Shape;43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2" r="0" t="-22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5273c7152_0_13"/>
          <p:cNvSpPr txBox="1"/>
          <p:nvPr/>
        </p:nvSpPr>
        <p:spPr>
          <a:xfrm>
            <a:off x="457200" y="457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gd5273c7152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25" y="1462153"/>
            <a:ext cx="10885825" cy="48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d5273c7152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d5273c7152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636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Discrete Fourier Transform (DFT)</a:t>
            </a:r>
            <a:endParaRPr/>
          </a:p>
        </p:txBody>
      </p:sp>
      <p:sp>
        <p:nvSpPr>
          <p:cNvPr id="456" name="Google Shape;45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goal of a Fourier transform is to move from the time domain to the frequency domain. Can be accomplished since every signal can be displayed (or estimated) as a combination of sinewaves.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57" name="Google Shape;4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7312" y="3343345"/>
            <a:ext cx="5097376" cy="27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Discrete Fourier Transform (DFT)</a:t>
            </a:r>
            <a:endParaRPr/>
          </a:p>
        </p:txBody>
      </p:sp>
      <p:sp>
        <p:nvSpPr>
          <p:cNvPr id="463" name="Google Shape;46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transform is calculated by: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 – Number of sampling points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 – Sampling index (0,1,2,…,N-1)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k - Frequency</a:t>
            </a:r>
            <a:endParaRPr/>
          </a:p>
        </p:txBody>
      </p:sp>
      <p:pic>
        <p:nvPicPr>
          <p:cNvPr id="464" name="Google Shape;4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2246" y="2498250"/>
            <a:ext cx="5350275" cy="17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24f6df9e9_0_160"/>
          <p:cNvSpPr txBox="1"/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Cross Correlation - connections between neurons</a:t>
            </a:r>
            <a:endParaRPr/>
          </a:p>
        </p:txBody>
      </p:sp>
      <p:sp>
        <p:nvSpPr>
          <p:cNvPr id="241" name="Google Shape;241;g1224f6df9e9_0_160"/>
          <p:cNvSpPr txBox="1"/>
          <p:nvPr>
            <p:ph idx="1" type="body"/>
          </p:nvPr>
        </p:nvSpPr>
        <p:spPr>
          <a:xfrm>
            <a:off x="628650" y="1369225"/>
            <a:ext cx="3720000" cy="191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41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242" name="Google Shape;242;g1224f6df9e9_0_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9250" y="3226175"/>
            <a:ext cx="7354800" cy="3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224f6df9e9_0_160"/>
          <p:cNvSpPr txBox="1"/>
          <p:nvPr/>
        </p:nvSpPr>
        <p:spPr>
          <a:xfrm>
            <a:off x="5527100" y="2879225"/>
            <a:ext cx="142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CC results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5273c7152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DFT - formulas and features </a:t>
            </a:r>
            <a:endParaRPr/>
          </a:p>
        </p:txBody>
      </p:sp>
      <p:sp>
        <p:nvSpPr>
          <p:cNvPr id="470" name="Google Shape;470;gd5273c7152_0_0"/>
          <p:cNvSpPr txBox="1"/>
          <p:nvPr/>
        </p:nvSpPr>
        <p:spPr>
          <a:xfrm>
            <a:off x="661725" y="2180225"/>
            <a:ext cx="2165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Inverse: 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d5273c7152_0_0"/>
          <p:cNvSpPr txBox="1"/>
          <p:nvPr/>
        </p:nvSpPr>
        <p:spPr>
          <a:xfrm>
            <a:off x="616575" y="4627375"/>
            <a:ext cx="351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Convolution and Multiplication 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(AKA “Convolution theorem”)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gd5273c715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4850" y="4208050"/>
            <a:ext cx="3111100" cy="16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d5273c715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3550" y="1757250"/>
            <a:ext cx="5519625" cy="17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463535287_1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DFT - formulas and features </a:t>
            </a:r>
            <a:endParaRPr/>
          </a:p>
        </p:txBody>
      </p:sp>
      <p:sp>
        <p:nvSpPr>
          <p:cNvPr id="479" name="Google Shape;479;gd463535287_1_4"/>
          <p:cNvSpPr txBox="1"/>
          <p:nvPr/>
        </p:nvSpPr>
        <p:spPr>
          <a:xfrm>
            <a:off x="646675" y="2478125"/>
            <a:ext cx="2165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Parseval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gd463535287_1_4"/>
          <p:cNvSpPr txBox="1"/>
          <p:nvPr/>
        </p:nvSpPr>
        <p:spPr>
          <a:xfrm>
            <a:off x="646675" y="3626025"/>
            <a:ext cx="2165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linearity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1" name="Google Shape;481;gd463535287_1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0525" y="3548575"/>
            <a:ext cx="6467225" cy="8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gd463535287_1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1550" y="2108525"/>
            <a:ext cx="4360200" cy="12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DFT – Matlab example</a:t>
            </a:r>
            <a:endParaRPr/>
          </a:p>
        </p:txBody>
      </p:sp>
      <p:pic>
        <p:nvPicPr>
          <p:cNvPr id="488" name="Google Shape;4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00" y="1843109"/>
            <a:ext cx="9087050" cy="41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DFT – Matlab example - how to plot</a:t>
            </a:r>
            <a:endParaRPr/>
          </a:p>
        </p:txBody>
      </p:sp>
      <p:pic>
        <p:nvPicPr>
          <p:cNvPr id="494" name="Google Shape;4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000" y="1861982"/>
            <a:ext cx="6828225" cy="43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DFT – Matlab example</a:t>
            </a:r>
            <a:endParaRPr/>
          </a:p>
        </p:txBody>
      </p:sp>
      <p:pic>
        <p:nvPicPr>
          <p:cNvPr id="500" name="Google Shape;5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2225" y="833000"/>
            <a:ext cx="57912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7800" y="1786488"/>
            <a:ext cx="8518141" cy="48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"/>
          <p:cNvSpPr txBox="1"/>
          <p:nvPr>
            <p:ph type="title"/>
          </p:nvPr>
        </p:nvSpPr>
        <p:spPr>
          <a:xfrm>
            <a:off x="838200" y="240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DFT – online example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DFT – Manual example</a:t>
            </a:r>
            <a:endParaRPr/>
          </a:p>
        </p:txBody>
      </p:sp>
      <p:sp>
        <p:nvSpPr>
          <p:cNvPr id="512" name="Google Shape;512;p19"/>
          <p:cNvSpPr txBox="1"/>
          <p:nvPr>
            <p:ph idx="1" type="body"/>
          </p:nvPr>
        </p:nvSpPr>
        <p:spPr>
          <a:xfrm>
            <a:off x="838200" y="3736189"/>
            <a:ext cx="5181600" cy="2440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x(n=0)=0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x(n=1)=5*sin(4*2π*1/10)=2.939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x(n=2)=5*sin(4*2π*2/10)=-4.756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x(n=3)=5*sin(4*2π*3/10)=4.756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x(n=4)=5*sin(4*2π*4/10)=-2.939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13" name="Google Shape;513;p19"/>
          <p:cNvSpPr txBox="1"/>
          <p:nvPr>
            <p:ph idx="2" type="body"/>
          </p:nvPr>
        </p:nvSpPr>
        <p:spPr>
          <a:xfrm>
            <a:off x="6172202" y="3742441"/>
            <a:ext cx="5181600" cy="244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x(n=5)=0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x(n=6)=5*sin(4*2π*6/10)=2.939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x(n=7)=5*sin(4*2π*7/10)=-4.756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x(n=8)=5*sin(4*2π*8/10)=4.756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x(n=9)=5*sin(4*2π*9/10)=-2.939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14" name="Google Shape;514;p19"/>
          <p:cNvSpPr txBox="1"/>
          <p:nvPr/>
        </p:nvSpPr>
        <p:spPr>
          <a:xfrm>
            <a:off x="838200" y="1690688"/>
            <a:ext cx="105156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DFT at 4Hz for the signal x=5*Sin(4*2π), use N=10.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we need to find the values of x(n)= 5*Sin(4*2π*n/N):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0"/>
          <p:cNvSpPr txBox="1"/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DFT – Manual example</a:t>
            </a:r>
            <a:endParaRPr/>
          </a:p>
        </p:txBody>
      </p:sp>
      <p:sp>
        <p:nvSpPr>
          <p:cNvPr id="520" name="Google Shape;520;p20"/>
          <p:cNvSpPr txBox="1"/>
          <p:nvPr>
            <p:ph idx="1" type="body"/>
          </p:nvPr>
        </p:nvSpPr>
        <p:spPr>
          <a:xfrm>
            <a:off x="838200" y="1338606"/>
            <a:ext cx="10515600" cy="4838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21" name="Google Shape;5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354" y="957611"/>
            <a:ext cx="3513804" cy="1172847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0"/>
          <p:cNvSpPr/>
          <p:nvPr/>
        </p:nvSpPr>
        <p:spPr>
          <a:xfrm>
            <a:off x="679908" y="2130458"/>
            <a:ext cx="10832184" cy="42786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775" l="-5513" r="0" t="-1680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d463535287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Question:</a:t>
            </a:r>
            <a:endParaRPr/>
          </a:p>
        </p:txBody>
      </p:sp>
      <p:sp>
        <p:nvSpPr>
          <p:cNvPr id="528" name="Google Shape;528;gd463535287_0_5"/>
          <p:cNvSpPr txBox="1"/>
          <p:nvPr>
            <p:ph idx="1" type="body"/>
          </p:nvPr>
        </p:nvSpPr>
        <p:spPr>
          <a:xfrm>
            <a:off x="495750" y="1825625"/>
            <a:ext cx="11388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Assume you computed a 8 points DFT in one second (e.g use t=0:1/8:1-1/8 or t=(0:7)/8) on signal x to obtain X. what you expect the X values to be if (verify with fft in matlab):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a. x=1*sin(2*pi*t*2)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b. x=5*cos(2*pi*t*3)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c. x=2*cos(2*pi*t*2) +2*cos(2*pi*t*1)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d. x=2*cos(2*pi*t*3) -2*cos(2*pi*t*1)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e. x=4*sin(2*pi*t*1)+3*cos(2*pi*t*</a:t>
            </a:r>
            <a:r>
              <a:rPr b="1" lang="en-US"/>
              <a:t>5</a:t>
            </a:r>
            <a:r>
              <a:rPr lang="en-US"/>
              <a:t>) </a:t>
            </a:r>
            <a:r>
              <a:rPr b="1" lang="en-US"/>
              <a:t>% note the nyquist frequency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d07b58a253_0_29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Real and imaginary amplitudes</a:t>
            </a:r>
            <a:endParaRPr/>
          </a:p>
        </p:txBody>
      </p:sp>
      <p:pic>
        <p:nvPicPr>
          <p:cNvPr id="534" name="Google Shape;534;gd07b58a253_0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1461" y="2540751"/>
            <a:ext cx="4361025" cy="33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gd07b58a253_0_294"/>
          <p:cNvSpPr txBox="1"/>
          <p:nvPr/>
        </p:nvSpPr>
        <p:spPr>
          <a:xfrm>
            <a:off x="1143000" y="2575200"/>
            <a:ext cx="35805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sine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amplitude is represented by the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imaginary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part of X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amplitude is represented by the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 of X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Cross correlation – Example 1</a:t>
            </a:r>
            <a:endParaRPr/>
          </a:p>
        </p:txBody>
      </p:sp>
      <p:sp>
        <p:nvSpPr>
          <p:cNvPr id="249" name="Google Shape;24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Draw schematic cross correlation graphs between all 3 neurons in the following network: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250" name="Google Shape;250;p2"/>
          <p:cNvGrpSpPr/>
          <p:nvPr/>
        </p:nvGrpSpPr>
        <p:grpSpPr>
          <a:xfrm>
            <a:off x="4129193" y="3049187"/>
            <a:ext cx="3933614" cy="2867703"/>
            <a:chOff x="4129193" y="3049187"/>
            <a:chExt cx="3933614" cy="2867703"/>
          </a:xfrm>
        </p:grpSpPr>
        <p:grpSp>
          <p:nvGrpSpPr>
            <p:cNvPr id="251" name="Google Shape;251;p2"/>
            <p:cNvGrpSpPr/>
            <p:nvPr/>
          </p:nvGrpSpPr>
          <p:grpSpPr>
            <a:xfrm>
              <a:off x="4129193" y="3049187"/>
              <a:ext cx="3933614" cy="2867703"/>
              <a:chOff x="546757" y="2936066"/>
              <a:chExt cx="3933614" cy="2867703"/>
            </a:xfrm>
          </p:grpSpPr>
          <p:sp>
            <p:nvSpPr>
              <p:cNvPr id="252" name="Google Shape;252;p2"/>
              <p:cNvSpPr/>
              <p:nvPr/>
            </p:nvSpPr>
            <p:spPr>
              <a:xfrm>
                <a:off x="1931709" y="2936066"/>
                <a:ext cx="1140643" cy="1065228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546757" y="4738541"/>
                <a:ext cx="1140643" cy="1065228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3339728" y="4738541"/>
                <a:ext cx="1140643" cy="1065228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5" name="Google Shape;255;p2"/>
              <p:cNvCxnSpPr>
                <a:stCxn id="252" idx="3"/>
                <a:endCxn id="253" idx="7"/>
              </p:cNvCxnSpPr>
              <p:nvPr/>
            </p:nvCxnSpPr>
            <p:spPr>
              <a:xfrm flipH="1">
                <a:off x="1520352" y="3845295"/>
                <a:ext cx="5784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6" name="Google Shape;256;p2"/>
              <p:cNvCxnSpPr>
                <a:stCxn id="252" idx="5"/>
                <a:endCxn id="254" idx="1"/>
              </p:cNvCxnSpPr>
              <p:nvPr/>
            </p:nvCxnSpPr>
            <p:spPr>
              <a:xfrm>
                <a:off x="2905309" y="3845295"/>
                <a:ext cx="6015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57" name="Google Shape;257;p2"/>
              <p:cNvSpPr txBox="1"/>
              <p:nvPr/>
            </p:nvSpPr>
            <p:spPr>
              <a:xfrm>
                <a:off x="2341774" y="3198167"/>
                <a:ext cx="3205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"/>
              <p:cNvSpPr txBox="1"/>
              <p:nvPr/>
            </p:nvSpPr>
            <p:spPr>
              <a:xfrm>
                <a:off x="956822" y="5040322"/>
                <a:ext cx="3205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"/>
              <p:cNvSpPr txBox="1"/>
              <p:nvPr/>
            </p:nvSpPr>
            <p:spPr>
              <a:xfrm>
                <a:off x="3749793" y="5040322"/>
                <a:ext cx="3205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" name="Google Shape;260;p2"/>
            <p:cNvSpPr txBox="1"/>
            <p:nvPr/>
          </p:nvSpPr>
          <p:spPr>
            <a:xfrm>
              <a:off x="6872140" y="4062953"/>
              <a:ext cx="11406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"/>
            <p:cNvSpPr txBox="1"/>
            <p:nvPr/>
          </p:nvSpPr>
          <p:spPr>
            <a:xfrm>
              <a:off x="4221101" y="4062953"/>
              <a:ext cx="11406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d07b58a253_0_19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Examples</a:t>
            </a:r>
            <a:br>
              <a:rPr lang="en-US" sz="2800"/>
            </a:br>
            <a:r>
              <a:rPr lang="en-US" sz="2800"/>
              <a:t>x=3*sin(2*π*2) + 2*sin(2* π*3)</a:t>
            </a:r>
            <a:br>
              <a:rPr lang="en-US" sz="2800"/>
            </a:br>
            <a:endParaRPr sz="2800"/>
          </a:p>
        </p:txBody>
      </p:sp>
      <p:pic>
        <p:nvPicPr>
          <p:cNvPr id="541" name="Google Shape;541;gd07b58a253_0_1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24870"/>
            <a:ext cx="9939300" cy="55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d07b58a253_0_196"/>
          <p:cNvSpPr txBox="1"/>
          <p:nvPr/>
        </p:nvSpPr>
        <p:spPr>
          <a:xfrm>
            <a:off x="4858853" y="3851910"/>
            <a:ext cx="132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imag(x)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d07b58a253_0_196"/>
          <p:cNvSpPr txBox="1"/>
          <p:nvPr/>
        </p:nvSpPr>
        <p:spPr>
          <a:xfrm>
            <a:off x="9245600" y="1179077"/>
            <a:ext cx="119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real(x)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d07b58a253_0_196"/>
          <p:cNvSpPr txBox="1"/>
          <p:nvPr/>
        </p:nvSpPr>
        <p:spPr>
          <a:xfrm>
            <a:off x="9377680" y="3832860"/>
            <a:ext cx="11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abs(x)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07b58a253_0_20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Examples</a:t>
            </a:r>
            <a:br>
              <a:rPr lang="en-US" sz="2800"/>
            </a:br>
            <a:r>
              <a:rPr lang="en-US" sz="2800"/>
              <a:t>x=3*cos(2*π*2) + 2*cos(2* π*3)</a:t>
            </a:r>
            <a:br>
              <a:rPr lang="en-US" sz="2800"/>
            </a:br>
            <a:endParaRPr sz="2800"/>
          </a:p>
        </p:txBody>
      </p:sp>
      <p:pic>
        <p:nvPicPr>
          <p:cNvPr id="550" name="Google Shape;550;gd07b58a253_0_20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600" y="1066800"/>
            <a:ext cx="9855300" cy="55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07b58a253_0_20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Examples</a:t>
            </a:r>
            <a:br>
              <a:rPr lang="en-US" sz="2800"/>
            </a:br>
            <a:r>
              <a:rPr lang="en-US" sz="2800"/>
              <a:t>x=3*sin(2*π*2) + 2*cos(2* π*3)</a:t>
            </a:r>
            <a:br>
              <a:rPr lang="en-US" sz="2800"/>
            </a:br>
            <a:endParaRPr sz="2800"/>
          </a:p>
        </p:txBody>
      </p:sp>
      <p:pic>
        <p:nvPicPr>
          <p:cNvPr id="556" name="Google Shape;556;gd07b58a253_0_20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00" y="1371600"/>
            <a:ext cx="110580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Cross correlation – Example 1</a:t>
            </a:r>
            <a:endParaRPr/>
          </a:p>
        </p:txBody>
      </p:sp>
      <p:grpSp>
        <p:nvGrpSpPr>
          <p:cNvPr id="267" name="Google Shape;267;p3"/>
          <p:cNvGrpSpPr/>
          <p:nvPr/>
        </p:nvGrpSpPr>
        <p:grpSpPr>
          <a:xfrm>
            <a:off x="726117" y="2564091"/>
            <a:ext cx="2563838" cy="2366128"/>
            <a:chOff x="4129193" y="3049187"/>
            <a:chExt cx="3933614" cy="2867703"/>
          </a:xfrm>
        </p:grpSpPr>
        <p:grpSp>
          <p:nvGrpSpPr>
            <p:cNvPr id="268" name="Google Shape;268;p3"/>
            <p:cNvGrpSpPr/>
            <p:nvPr/>
          </p:nvGrpSpPr>
          <p:grpSpPr>
            <a:xfrm>
              <a:off x="4129193" y="3049187"/>
              <a:ext cx="3933614" cy="2867703"/>
              <a:chOff x="546757" y="2936066"/>
              <a:chExt cx="3933614" cy="2867703"/>
            </a:xfrm>
          </p:grpSpPr>
          <p:sp>
            <p:nvSpPr>
              <p:cNvPr id="269" name="Google Shape;269;p3"/>
              <p:cNvSpPr/>
              <p:nvPr/>
            </p:nvSpPr>
            <p:spPr>
              <a:xfrm>
                <a:off x="1931709" y="2936066"/>
                <a:ext cx="1140643" cy="1065228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546757" y="4738541"/>
                <a:ext cx="1140643" cy="1065228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3339728" y="4738541"/>
                <a:ext cx="1140643" cy="1065228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2" name="Google Shape;272;p3"/>
              <p:cNvCxnSpPr>
                <a:stCxn id="269" idx="3"/>
                <a:endCxn id="270" idx="7"/>
              </p:cNvCxnSpPr>
              <p:nvPr/>
            </p:nvCxnSpPr>
            <p:spPr>
              <a:xfrm flipH="1">
                <a:off x="1520352" y="3845295"/>
                <a:ext cx="5784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73" name="Google Shape;273;p3"/>
              <p:cNvCxnSpPr>
                <a:stCxn id="269" idx="5"/>
                <a:endCxn id="271" idx="1"/>
              </p:cNvCxnSpPr>
              <p:nvPr/>
            </p:nvCxnSpPr>
            <p:spPr>
              <a:xfrm>
                <a:off x="2905309" y="3845295"/>
                <a:ext cx="6015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74" name="Google Shape;274;p3"/>
              <p:cNvSpPr txBox="1"/>
              <p:nvPr/>
            </p:nvSpPr>
            <p:spPr>
              <a:xfrm>
                <a:off x="2341774" y="3198167"/>
                <a:ext cx="3205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3"/>
              <p:cNvSpPr txBox="1"/>
              <p:nvPr/>
            </p:nvSpPr>
            <p:spPr>
              <a:xfrm>
                <a:off x="956822" y="5040322"/>
                <a:ext cx="3205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3"/>
              <p:cNvSpPr txBox="1"/>
              <p:nvPr/>
            </p:nvSpPr>
            <p:spPr>
              <a:xfrm>
                <a:off x="3749793" y="5040322"/>
                <a:ext cx="3205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7" name="Google Shape;277;p3"/>
            <p:cNvSpPr txBox="1"/>
            <p:nvPr/>
          </p:nvSpPr>
          <p:spPr>
            <a:xfrm>
              <a:off x="6872140" y="4062952"/>
              <a:ext cx="1140644" cy="317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3"/>
            <p:cNvSpPr txBox="1"/>
            <p:nvPr/>
          </p:nvSpPr>
          <p:spPr>
            <a:xfrm>
              <a:off x="4221100" y="4062952"/>
              <a:ext cx="1140644" cy="317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3"/>
          <p:cNvGrpSpPr/>
          <p:nvPr/>
        </p:nvGrpSpPr>
        <p:grpSpPr>
          <a:xfrm>
            <a:off x="4967925" y="1423447"/>
            <a:ext cx="5370138" cy="5145304"/>
            <a:chOff x="4967925" y="1423447"/>
            <a:chExt cx="5370138" cy="5145304"/>
          </a:xfrm>
        </p:grpSpPr>
        <p:cxnSp>
          <p:nvCxnSpPr>
            <p:cNvPr id="280" name="Google Shape;280;p3"/>
            <p:cNvCxnSpPr/>
            <p:nvPr/>
          </p:nvCxnSpPr>
          <p:spPr>
            <a:xfrm>
              <a:off x="6831292" y="2570983"/>
              <a:ext cx="350677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3"/>
            <p:cNvCxnSpPr/>
            <p:nvPr/>
          </p:nvCxnSpPr>
          <p:spPr>
            <a:xfrm rot="10800000">
              <a:off x="8484125" y="1423447"/>
              <a:ext cx="0" cy="150434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3"/>
            <p:cNvCxnSpPr/>
            <p:nvPr/>
          </p:nvCxnSpPr>
          <p:spPr>
            <a:xfrm>
              <a:off x="6831291" y="4404958"/>
              <a:ext cx="350677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3"/>
            <p:cNvCxnSpPr/>
            <p:nvPr/>
          </p:nvCxnSpPr>
          <p:spPr>
            <a:xfrm rot="10800000">
              <a:off x="8484125" y="3400544"/>
              <a:ext cx="0" cy="140129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3"/>
            <p:cNvCxnSpPr/>
            <p:nvPr/>
          </p:nvCxnSpPr>
          <p:spPr>
            <a:xfrm>
              <a:off x="6831292" y="6109179"/>
              <a:ext cx="350677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3"/>
            <p:cNvCxnSpPr/>
            <p:nvPr/>
          </p:nvCxnSpPr>
          <p:spPr>
            <a:xfrm rot="10800000">
              <a:off x="8474698" y="5231876"/>
              <a:ext cx="0" cy="133687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6" name="Google Shape;286;p3"/>
            <p:cNvSpPr txBox="1"/>
            <p:nvPr/>
          </p:nvSpPr>
          <p:spPr>
            <a:xfrm>
              <a:off x="4967925" y="2253006"/>
              <a:ext cx="74343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A-B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"/>
            <p:cNvSpPr txBox="1"/>
            <p:nvPr/>
          </p:nvSpPr>
          <p:spPr>
            <a:xfrm>
              <a:off x="4988991" y="4143348"/>
              <a:ext cx="74343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A-C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"/>
            <p:cNvSpPr txBox="1"/>
            <p:nvPr/>
          </p:nvSpPr>
          <p:spPr>
            <a:xfrm>
              <a:off x="5006276" y="5847569"/>
              <a:ext cx="74343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B-C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3"/>
          <p:cNvSpPr/>
          <p:nvPr/>
        </p:nvSpPr>
        <p:spPr>
          <a:xfrm>
            <a:off x="7456602" y="2017336"/>
            <a:ext cx="2441542" cy="581816"/>
          </a:xfrm>
          <a:custGeom>
            <a:rect b="b" l="l" r="r" t="t"/>
            <a:pathLst>
              <a:path extrusionOk="0" h="581816" w="2441542">
                <a:moveTo>
                  <a:pt x="0" y="565608"/>
                </a:moveTo>
                <a:lnTo>
                  <a:pt x="1018095" y="575035"/>
                </a:lnTo>
                <a:cubicBezTo>
                  <a:pt x="1181112" y="575035"/>
                  <a:pt x="1163635" y="576092"/>
                  <a:pt x="1263192" y="556182"/>
                </a:cubicBezTo>
                <a:cubicBezTo>
                  <a:pt x="1285628" y="488873"/>
                  <a:pt x="1271021" y="516157"/>
                  <a:pt x="1300899" y="471340"/>
                </a:cubicBezTo>
                <a:cubicBezTo>
                  <a:pt x="1324808" y="351796"/>
                  <a:pt x="1292769" y="480882"/>
                  <a:pt x="1329179" y="395926"/>
                </a:cubicBezTo>
                <a:cubicBezTo>
                  <a:pt x="1334283" y="384018"/>
                  <a:pt x="1335047" y="370676"/>
                  <a:pt x="1338606" y="358219"/>
                </a:cubicBezTo>
                <a:cubicBezTo>
                  <a:pt x="1347854" y="325852"/>
                  <a:pt x="1350127" y="325750"/>
                  <a:pt x="1366887" y="292231"/>
                </a:cubicBezTo>
                <a:cubicBezTo>
                  <a:pt x="1368566" y="283837"/>
                  <a:pt x="1380746" y="219043"/>
                  <a:pt x="1385740" y="207390"/>
                </a:cubicBezTo>
                <a:cubicBezTo>
                  <a:pt x="1390203" y="196976"/>
                  <a:pt x="1399993" y="189462"/>
                  <a:pt x="1404594" y="179109"/>
                </a:cubicBezTo>
                <a:cubicBezTo>
                  <a:pt x="1412665" y="160949"/>
                  <a:pt x="1417163" y="141402"/>
                  <a:pt x="1423447" y="122549"/>
                </a:cubicBezTo>
                <a:cubicBezTo>
                  <a:pt x="1426589" y="113122"/>
                  <a:pt x="1427362" y="102536"/>
                  <a:pt x="1432874" y="94268"/>
                </a:cubicBezTo>
                <a:cubicBezTo>
                  <a:pt x="1447791" y="71894"/>
                  <a:pt x="1462477" y="48733"/>
                  <a:pt x="1480008" y="28280"/>
                </a:cubicBezTo>
                <a:cubicBezTo>
                  <a:pt x="1488684" y="18158"/>
                  <a:pt x="1498862" y="9427"/>
                  <a:pt x="1508289" y="0"/>
                </a:cubicBezTo>
                <a:cubicBezTo>
                  <a:pt x="1536569" y="3142"/>
                  <a:pt x="1566136" y="429"/>
                  <a:pt x="1593130" y="9427"/>
                </a:cubicBezTo>
                <a:cubicBezTo>
                  <a:pt x="1605777" y="13643"/>
                  <a:pt x="1612876" y="27466"/>
                  <a:pt x="1621410" y="37707"/>
                </a:cubicBezTo>
                <a:cubicBezTo>
                  <a:pt x="1655178" y="78229"/>
                  <a:pt x="1628435" y="51755"/>
                  <a:pt x="1649691" y="94268"/>
                </a:cubicBezTo>
                <a:cubicBezTo>
                  <a:pt x="1677232" y="149351"/>
                  <a:pt x="1662175" y="95545"/>
                  <a:pt x="1677971" y="150829"/>
                </a:cubicBezTo>
                <a:cubicBezTo>
                  <a:pt x="1681530" y="163286"/>
                  <a:pt x="1682294" y="176628"/>
                  <a:pt x="1687398" y="188536"/>
                </a:cubicBezTo>
                <a:cubicBezTo>
                  <a:pt x="1691861" y="198950"/>
                  <a:pt x="1700631" y="206980"/>
                  <a:pt x="1706252" y="216817"/>
                </a:cubicBezTo>
                <a:cubicBezTo>
                  <a:pt x="1713224" y="229018"/>
                  <a:pt x="1720171" y="241366"/>
                  <a:pt x="1725105" y="254524"/>
                </a:cubicBezTo>
                <a:cubicBezTo>
                  <a:pt x="1730738" y="269545"/>
                  <a:pt x="1735193" y="304733"/>
                  <a:pt x="1743959" y="320511"/>
                </a:cubicBezTo>
                <a:cubicBezTo>
                  <a:pt x="1754963" y="340319"/>
                  <a:pt x="1781666" y="377072"/>
                  <a:pt x="1781666" y="377072"/>
                </a:cubicBezTo>
                <a:cubicBezTo>
                  <a:pt x="1793520" y="412635"/>
                  <a:pt x="1796385" y="429497"/>
                  <a:pt x="1828800" y="461913"/>
                </a:cubicBezTo>
                <a:cubicBezTo>
                  <a:pt x="1838227" y="471340"/>
                  <a:pt x="1848545" y="479952"/>
                  <a:pt x="1857080" y="490194"/>
                </a:cubicBezTo>
                <a:cubicBezTo>
                  <a:pt x="1878814" y="516275"/>
                  <a:pt x="1873236" y="526102"/>
                  <a:pt x="1904214" y="546755"/>
                </a:cubicBezTo>
                <a:cubicBezTo>
                  <a:pt x="1912482" y="552267"/>
                  <a:pt x="1922613" y="555142"/>
                  <a:pt x="1932495" y="556182"/>
                </a:cubicBezTo>
                <a:cubicBezTo>
                  <a:pt x="1982593" y="561455"/>
                  <a:pt x="2033048" y="562466"/>
                  <a:pt x="2083324" y="565608"/>
                </a:cubicBezTo>
                <a:cubicBezTo>
                  <a:pt x="2232139" y="595372"/>
                  <a:pt x="2114436" y="575035"/>
                  <a:pt x="2441542" y="575035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"/>
          <p:cNvSpPr/>
          <p:nvPr/>
        </p:nvSpPr>
        <p:spPr>
          <a:xfrm>
            <a:off x="7496519" y="3828008"/>
            <a:ext cx="2441542" cy="581816"/>
          </a:xfrm>
          <a:custGeom>
            <a:rect b="b" l="l" r="r" t="t"/>
            <a:pathLst>
              <a:path extrusionOk="0" h="581816" w="2441542">
                <a:moveTo>
                  <a:pt x="0" y="565608"/>
                </a:moveTo>
                <a:lnTo>
                  <a:pt x="1018095" y="575035"/>
                </a:lnTo>
                <a:cubicBezTo>
                  <a:pt x="1181112" y="575035"/>
                  <a:pt x="1163635" y="576092"/>
                  <a:pt x="1263192" y="556182"/>
                </a:cubicBezTo>
                <a:cubicBezTo>
                  <a:pt x="1285628" y="488873"/>
                  <a:pt x="1271021" y="516157"/>
                  <a:pt x="1300899" y="471340"/>
                </a:cubicBezTo>
                <a:cubicBezTo>
                  <a:pt x="1324808" y="351796"/>
                  <a:pt x="1292769" y="480882"/>
                  <a:pt x="1329179" y="395926"/>
                </a:cubicBezTo>
                <a:cubicBezTo>
                  <a:pt x="1334283" y="384018"/>
                  <a:pt x="1335047" y="370676"/>
                  <a:pt x="1338606" y="358219"/>
                </a:cubicBezTo>
                <a:cubicBezTo>
                  <a:pt x="1347854" y="325852"/>
                  <a:pt x="1350127" y="325750"/>
                  <a:pt x="1366887" y="292231"/>
                </a:cubicBezTo>
                <a:cubicBezTo>
                  <a:pt x="1368566" y="283837"/>
                  <a:pt x="1380746" y="219043"/>
                  <a:pt x="1385740" y="207390"/>
                </a:cubicBezTo>
                <a:cubicBezTo>
                  <a:pt x="1390203" y="196976"/>
                  <a:pt x="1399993" y="189462"/>
                  <a:pt x="1404594" y="179109"/>
                </a:cubicBezTo>
                <a:cubicBezTo>
                  <a:pt x="1412665" y="160949"/>
                  <a:pt x="1417163" y="141402"/>
                  <a:pt x="1423447" y="122549"/>
                </a:cubicBezTo>
                <a:cubicBezTo>
                  <a:pt x="1426589" y="113122"/>
                  <a:pt x="1427362" y="102536"/>
                  <a:pt x="1432874" y="94268"/>
                </a:cubicBezTo>
                <a:cubicBezTo>
                  <a:pt x="1447791" y="71894"/>
                  <a:pt x="1462477" y="48733"/>
                  <a:pt x="1480008" y="28280"/>
                </a:cubicBezTo>
                <a:cubicBezTo>
                  <a:pt x="1488684" y="18158"/>
                  <a:pt x="1498862" y="9427"/>
                  <a:pt x="1508289" y="0"/>
                </a:cubicBezTo>
                <a:cubicBezTo>
                  <a:pt x="1536569" y="3142"/>
                  <a:pt x="1566136" y="429"/>
                  <a:pt x="1593130" y="9427"/>
                </a:cubicBezTo>
                <a:cubicBezTo>
                  <a:pt x="1605777" y="13643"/>
                  <a:pt x="1612876" y="27466"/>
                  <a:pt x="1621410" y="37707"/>
                </a:cubicBezTo>
                <a:cubicBezTo>
                  <a:pt x="1655178" y="78229"/>
                  <a:pt x="1628435" y="51755"/>
                  <a:pt x="1649691" y="94268"/>
                </a:cubicBezTo>
                <a:cubicBezTo>
                  <a:pt x="1677232" y="149351"/>
                  <a:pt x="1662175" y="95545"/>
                  <a:pt x="1677971" y="150829"/>
                </a:cubicBezTo>
                <a:cubicBezTo>
                  <a:pt x="1681530" y="163286"/>
                  <a:pt x="1682294" y="176628"/>
                  <a:pt x="1687398" y="188536"/>
                </a:cubicBezTo>
                <a:cubicBezTo>
                  <a:pt x="1691861" y="198950"/>
                  <a:pt x="1700631" y="206980"/>
                  <a:pt x="1706252" y="216817"/>
                </a:cubicBezTo>
                <a:cubicBezTo>
                  <a:pt x="1713224" y="229018"/>
                  <a:pt x="1720171" y="241366"/>
                  <a:pt x="1725105" y="254524"/>
                </a:cubicBezTo>
                <a:cubicBezTo>
                  <a:pt x="1730738" y="269545"/>
                  <a:pt x="1735193" y="304733"/>
                  <a:pt x="1743959" y="320511"/>
                </a:cubicBezTo>
                <a:cubicBezTo>
                  <a:pt x="1754963" y="340319"/>
                  <a:pt x="1781666" y="377072"/>
                  <a:pt x="1781666" y="377072"/>
                </a:cubicBezTo>
                <a:cubicBezTo>
                  <a:pt x="1793520" y="412635"/>
                  <a:pt x="1796385" y="429497"/>
                  <a:pt x="1828800" y="461913"/>
                </a:cubicBezTo>
                <a:cubicBezTo>
                  <a:pt x="1838227" y="471340"/>
                  <a:pt x="1848545" y="479952"/>
                  <a:pt x="1857080" y="490194"/>
                </a:cubicBezTo>
                <a:cubicBezTo>
                  <a:pt x="1878814" y="516275"/>
                  <a:pt x="1873236" y="526102"/>
                  <a:pt x="1904214" y="546755"/>
                </a:cubicBezTo>
                <a:cubicBezTo>
                  <a:pt x="1912482" y="552267"/>
                  <a:pt x="1922613" y="555142"/>
                  <a:pt x="1932495" y="556182"/>
                </a:cubicBezTo>
                <a:cubicBezTo>
                  <a:pt x="1982593" y="561455"/>
                  <a:pt x="2033048" y="562466"/>
                  <a:pt x="2083324" y="565608"/>
                </a:cubicBezTo>
                <a:cubicBezTo>
                  <a:pt x="2232139" y="595372"/>
                  <a:pt x="2114436" y="575035"/>
                  <a:pt x="2441542" y="575035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"/>
          <p:cNvSpPr/>
          <p:nvPr/>
        </p:nvSpPr>
        <p:spPr>
          <a:xfrm>
            <a:off x="7532016" y="5703216"/>
            <a:ext cx="2007909" cy="437211"/>
          </a:xfrm>
          <a:custGeom>
            <a:rect b="b" l="l" r="r" t="t"/>
            <a:pathLst>
              <a:path extrusionOk="0" h="437211" w="2007909">
                <a:moveTo>
                  <a:pt x="0" y="414780"/>
                </a:moveTo>
                <a:cubicBezTo>
                  <a:pt x="186470" y="438089"/>
                  <a:pt x="257221" y="450638"/>
                  <a:pt x="518474" y="414780"/>
                </a:cubicBezTo>
                <a:cubicBezTo>
                  <a:pt x="558313" y="409312"/>
                  <a:pt x="550497" y="353684"/>
                  <a:pt x="565608" y="329939"/>
                </a:cubicBezTo>
                <a:cubicBezTo>
                  <a:pt x="582478" y="303429"/>
                  <a:pt x="622169" y="254524"/>
                  <a:pt x="622169" y="254524"/>
                </a:cubicBezTo>
                <a:cubicBezTo>
                  <a:pt x="625311" y="245097"/>
                  <a:pt x="625495" y="234087"/>
                  <a:pt x="631596" y="226244"/>
                </a:cubicBezTo>
                <a:cubicBezTo>
                  <a:pt x="647966" y="205197"/>
                  <a:pt x="669303" y="188537"/>
                  <a:pt x="688157" y="169683"/>
                </a:cubicBezTo>
                <a:cubicBezTo>
                  <a:pt x="697584" y="160256"/>
                  <a:pt x="709042" y="152495"/>
                  <a:pt x="716437" y="141403"/>
                </a:cubicBezTo>
                <a:cubicBezTo>
                  <a:pt x="722722" y="131976"/>
                  <a:pt x="727280" y="121133"/>
                  <a:pt x="735291" y="113122"/>
                </a:cubicBezTo>
                <a:cubicBezTo>
                  <a:pt x="743302" y="105111"/>
                  <a:pt x="754144" y="100553"/>
                  <a:pt x="763571" y="94269"/>
                </a:cubicBezTo>
                <a:cubicBezTo>
                  <a:pt x="769856" y="84842"/>
                  <a:pt x="773578" y="73066"/>
                  <a:pt x="782425" y="65988"/>
                </a:cubicBezTo>
                <a:cubicBezTo>
                  <a:pt x="790184" y="59781"/>
                  <a:pt x="801817" y="61005"/>
                  <a:pt x="810705" y="56561"/>
                </a:cubicBezTo>
                <a:cubicBezTo>
                  <a:pt x="820838" y="51494"/>
                  <a:pt x="828632" y="42309"/>
                  <a:pt x="838985" y="37708"/>
                </a:cubicBezTo>
                <a:cubicBezTo>
                  <a:pt x="857146" y="29637"/>
                  <a:pt x="876692" y="25139"/>
                  <a:pt x="895546" y="18854"/>
                </a:cubicBezTo>
                <a:lnTo>
                  <a:pt x="923827" y="9427"/>
                </a:lnTo>
                <a:lnTo>
                  <a:pt x="952107" y="0"/>
                </a:lnTo>
                <a:cubicBezTo>
                  <a:pt x="1009095" y="14247"/>
                  <a:pt x="977521" y="5330"/>
                  <a:pt x="1046375" y="28281"/>
                </a:cubicBezTo>
                <a:cubicBezTo>
                  <a:pt x="1055802" y="31423"/>
                  <a:pt x="1065768" y="33264"/>
                  <a:pt x="1074656" y="37708"/>
                </a:cubicBezTo>
                <a:cubicBezTo>
                  <a:pt x="1121251" y="61005"/>
                  <a:pt x="1099032" y="52117"/>
                  <a:pt x="1140643" y="65988"/>
                </a:cubicBezTo>
                <a:cubicBezTo>
                  <a:pt x="1150070" y="75415"/>
                  <a:pt x="1158401" y="86084"/>
                  <a:pt x="1168924" y="94269"/>
                </a:cubicBezTo>
                <a:cubicBezTo>
                  <a:pt x="1270409" y="173203"/>
                  <a:pt x="1189556" y="96049"/>
                  <a:pt x="1253765" y="160256"/>
                </a:cubicBezTo>
                <a:cubicBezTo>
                  <a:pt x="1256907" y="169683"/>
                  <a:pt x="1256984" y="180778"/>
                  <a:pt x="1263192" y="188537"/>
                </a:cubicBezTo>
                <a:cubicBezTo>
                  <a:pt x="1276481" y="205149"/>
                  <a:pt x="1301123" y="210607"/>
                  <a:pt x="1319752" y="216817"/>
                </a:cubicBezTo>
                <a:cubicBezTo>
                  <a:pt x="1322894" y="226244"/>
                  <a:pt x="1323667" y="236829"/>
                  <a:pt x="1329179" y="245097"/>
                </a:cubicBezTo>
                <a:cubicBezTo>
                  <a:pt x="1341386" y="263407"/>
                  <a:pt x="1378830" y="290222"/>
                  <a:pt x="1395167" y="301658"/>
                </a:cubicBezTo>
                <a:cubicBezTo>
                  <a:pt x="1423012" y="321149"/>
                  <a:pt x="1451728" y="339365"/>
                  <a:pt x="1480008" y="358219"/>
                </a:cubicBezTo>
                <a:cubicBezTo>
                  <a:pt x="1496977" y="369532"/>
                  <a:pt x="1514712" y="384938"/>
                  <a:pt x="1536569" y="386499"/>
                </a:cubicBezTo>
                <a:cubicBezTo>
                  <a:pt x="1614989" y="392100"/>
                  <a:pt x="1693682" y="392784"/>
                  <a:pt x="1772239" y="395926"/>
                </a:cubicBezTo>
                <a:cubicBezTo>
                  <a:pt x="1885439" y="433660"/>
                  <a:pt x="1808926" y="414780"/>
                  <a:pt x="2007909" y="414780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Cross correlation – Example 2</a:t>
            </a:r>
            <a:endParaRPr/>
          </a:p>
        </p:txBody>
      </p:sp>
      <p:sp>
        <p:nvSpPr>
          <p:cNvPr id="297" name="Google Shape;29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Draw schematic cross correlation graphs between all 3 neurons in the following network: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298" name="Google Shape;298;p4"/>
          <p:cNvGrpSpPr/>
          <p:nvPr/>
        </p:nvGrpSpPr>
        <p:grpSpPr>
          <a:xfrm>
            <a:off x="4129193" y="3049187"/>
            <a:ext cx="3933614" cy="2867703"/>
            <a:chOff x="4129193" y="3049187"/>
            <a:chExt cx="3933614" cy="2867703"/>
          </a:xfrm>
        </p:grpSpPr>
        <p:grpSp>
          <p:nvGrpSpPr>
            <p:cNvPr id="299" name="Google Shape;299;p4"/>
            <p:cNvGrpSpPr/>
            <p:nvPr/>
          </p:nvGrpSpPr>
          <p:grpSpPr>
            <a:xfrm>
              <a:off x="4129193" y="3049187"/>
              <a:ext cx="3933614" cy="2867703"/>
              <a:chOff x="546757" y="2936066"/>
              <a:chExt cx="3933614" cy="2867703"/>
            </a:xfrm>
          </p:grpSpPr>
          <p:sp>
            <p:nvSpPr>
              <p:cNvPr id="300" name="Google Shape;300;p4"/>
              <p:cNvSpPr/>
              <p:nvPr/>
            </p:nvSpPr>
            <p:spPr>
              <a:xfrm>
                <a:off x="1931709" y="2936066"/>
                <a:ext cx="1140643" cy="1065228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546757" y="4738541"/>
                <a:ext cx="1140643" cy="1065228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3339728" y="4738541"/>
                <a:ext cx="1140643" cy="1065228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3" name="Google Shape;303;p4"/>
              <p:cNvCxnSpPr>
                <a:stCxn id="300" idx="3"/>
                <a:endCxn id="301" idx="7"/>
              </p:cNvCxnSpPr>
              <p:nvPr/>
            </p:nvCxnSpPr>
            <p:spPr>
              <a:xfrm flipH="1">
                <a:off x="1520352" y="3845295"/>
                <a:ext cx="5784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04" name="Google Shape;304;p4"/>
              <p:cNvCxnSpPr>
                <a:stCxn id="300" idx="5"/>
                <a:endCxn id="302" idx="1"/>
              </p:cNvCxnSpPr>
              <p:nvPr/>
            </p:nvCxnSpPr>
            <p:spPr>
              <a:xfrm>
                <a:off x="2905309" y="3845295"/>
                <a:ext cx="6015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05" name="Google Shape;305;p4"/>
              <p:cNvSpPr txBox="1"/>
              <p:nvPr/>
            </p:nvSpPr>
            <p:spPr>
              <a:xfrm>
                <a:off x="2341774" y="3198167"/>
                <a:ext cx="3205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4"/>
              <p:cNvSpPr txBox="1"/>
              <p:nvPr/>
            </p:nvSpPr>
            <p:spPr>
              <a:xfrm>
                <a:off x="956822" y="5040322"/>
                <a:ext cx="3205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4"/>
              <p:cNvSpPr txBox="1"/>
              <p:nvPr/>
            </p:nvSpPr>
            <p:spPr>
              <a:xfrm>
                <a:off x="3749793" y="5040322"/>
                <a:ext cx="3205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8" name="Google Shape;308;p4"/>
            <p:cNvSpPr txBox="1"/>
            <p:nvPr/>
          </p:nvSpPr>
          <p:spPr>
            <a:xfrm>
              <a:off x="4251346" y="4113706"/>
              <a:ext cx="11406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"/>
            <p:cNvSpPr txBox="1"/>
            <p:nvPr/>
          </p:nvSpPr>
          <p:spPr>
            <a:xfrm>
              <a:off x="6832009" y="4113706"/>
              <a:ext cx="11406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Inhibition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Cross correlation – Example 2</a:t>
            </a:r>
            <a:endParaRPr/>
          </a:p>
        </p:txBody>
      </p:sp>
      <p:grpSp>
        <p:nvGrpSpPr>
          <p:cNvPr id="315" name="Google Shape;315;p5"/>
          <p:cNvGrpSpPr/>
          <p:nvPr/>
        </p:nvGrpSpPr>
        <p:grpSpPr>
          <a:xfrm>
            <a:off x="838200" y="2775811"/>
            <a:ext cx="2064217" cy="1881032"/>
            <a:chOff x="4129193" y="3049187"/>
            <a:chExt cx="3933614" cy="2867703"/>
          </a:xfrm>
        </p:grpSpPr>
        <p:grpSp>
          <p:nvGrpSpPr>
            <p:cNvPr id="316" name="Google Shape;316;p5"/>
            <p:cNvGrpSpPr/>
            <p:nvPr/>
          </p:nvGrpSpPr>
          <p:grpSpPr>
            <a:xfrm>
              <a:off x="4129193" y="3049187"/>
              <a:ext cx="3933614" cy="2867703"/>
              <a:chOff x="546757" y="2936066"/>
              <a:chExt cx="3933614" cy="2867703"/>
            </a:xfrm>
          </p:grpSpPr>
          <p:sp>
            <p:nvSpPr>
              <p:cNvPr id="317" name="Google Shape;317;p5"/>
              <p:cNvSpPr/>
              <p:nvPr/>
            </p:nvSpPr>
            <p:spPr>
              <a:xfrm>
                <a:off x="1931709" y="2936066"/>
                <a:ext cx="1140643" cy="1065228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5"/>
              <p:cNvSpPr/>
              <p:nvPr/>
            </p:nvSpPr>
            <p:spPr>
              <a:xfrm>
                <a:off x="546757" y="4738541"/>
                <a:ext cx="1140643" cy="1065228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5"/>
              <p:cNvSpPr/>
              <p:nvPr/>
            </p:nvSpPr>
            <p:spPr>
              <a:xfrm>
                <a:off x="3339728" y="4738541"/>
                <a:ext cx="1140643" cy="1065228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20" name="Google Shape;320;p5"/>
              <p:cNvCxnSpPr>
                <a:stCxn id="317" idx="3"/>
                <a:endCxn id="318" idx="7"/>
              </p:cNvCxnSpPr>
              <p:nvPr/>
            </p:nvCxnSpPr>
            <p:spPr>
              <a:xfrm flipH="1">
                <a:off x="1520352" y="3845295"/>
                <a:ext cx="5784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21" name="Google Shape;321;p5"/>
              <p:cNvCxnSpPr>
                <a:stCxn id="317" idx="5"/>
                <a:endCxn id="319" idx="1"/>
              </p:cNvCxnSpPr>
              <p:nvPr/>
            </p:nvCxnSpPr>
            <p:spPr>
              <a:xfrm>
                <a:off x="2905309" y="3845295"/>
                <a:ext cx="6015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22" name="Google Shape;322;p5"/>
              <p:cNvSpPr txBox="1"/>
              <p:nvPr/>
            </p:nvSpPr>
            <p:spPr>
              <a:xfrm>
                <a:off x="2341774" y="3198167"/>
                <a:ext cx="3205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5"/>
              <p:cNvSpPr txBox="1"/>
              <p:nvPr/>
            </p:nvSpPr>
            <p:spPr>
              <a:xfrm>
                <a:off x="956822" y="5040322"/>
                <a:ext cx="3205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5"/>
              <p:cNvSpPr txBox="1"/>
              <p:nvPr/>
            </p:nvSpPr>
            <p:spPr>
              <a:xfrm>
                <a:off x="3749793" y="5040322"/>
                <a:ext cx="3205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5" name="Google Shape;325;p5"/>
            <p:cNvSpPr txBox="1"/>
            <p:nvPr/>
          </p:nvSpPr>
          <p:spPr>
            <a:xfrm>
              <a:off x="4373501" y="4118170"/>
              <a:ext cx="1140643" cy="328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5"/>
            <p:cNvSpPr txBox="1"/>
            <p:nvPr/>
          </p:nvSpPr>
          <p:spPr>
            <a:xfrm>
              <a:off x="6654788" y="4154586"/>
              <a:ext cx="1140643" cy="328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Inhibition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5"/>
          <p:cNvGrpSpPr/>
          <p:nvPr/>
        </p:nvGrpSpPr>
        <p:grpSpPr>
          <a:xfrm>
            <a:off x="4967925" y="1423447"/>
            <a:ext cx="5370138" cy="5145304"/>
            <a:chOff x="4967925" y="1423447"/>
            <a:chExt cx="5370138" cy="5145304"/>
          </a:xfrm>
        </p:grpSpPr>
        <p:cxnSp>
          <p:nvCxnSpPr>
            <p:cNvPr id="328" name="Google Shape;328;p5"/>
            <p:cNvCxnSpPr/>
            <p:nvPr/>
          </p:nvCxnSpPr>
          <p:spPr>
            <a:xfrm>
              <a:off x="6831292" y="2570983"/>
              <a:ext cx="350677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5"/>
            <p:cNvCxnSpPr/>
            <p:nvPr/>
          </p:nvCxnSpPr>
          <p:spPr>
            <a:xfrm rot="10800000">
              <a:off x="8484125" y="1423447"/>
              <a:ext cx="0" cy="150434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5"/>
            <p:cNvCxnSpPr/>
            <p:nvPr/>
          </p:nvCxnSpPr>
          <p:spPr>
            <a:xfrm>
              <a:off x="6831291" y="4404958"/>
              <a:ext cx="350677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5"/>
            <p:cNvCxnSpPr/>
            <p:nvPr/>
          </p:nvCxnSpPr>
          <p:spPr>
            <a:xfrm rot="10800000">
              <a:off x="8484125" y="3400544"/>
              <a:ext cx="0" cy="140129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5"/>
            <p:cNvCxnSpPr/>
            <p:nvPr/>
          </p:nvCxnSpPr>
          <p:spPr>
            <a:xfrm>
              <a:off x="6831292" y="6109179"/>
              <a:ext cx="350677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5"/>
            <p:cNvCxnSpPr/>
            <p:nvPr/>
          </p:nvCxnSpPr>
          <p:spPr>
            <a:xfrm rot="10800000">
              <a:off x="8474698" y="5231876"/>
              <a:ext cx="0" cy="133687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4" name="Google Shape;334;p5"/>
            <p:cNvSpPr txBox="1"/>
            <p:nvPr/>
          </p:nvSpPr>
          <p:spPr>
            <a:xfrm>
              <a:off x="4967925" y="2253006"/>
              <a:ext cx="74343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A-B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"/>
            <p:cNvSpPr txBox="1"/>
            <p:nvPr/>
          </p:nvSpPr>
          <p:spPr>
            <a:xfrm>
              <a:off x="4988991" y="4143348"/>
              <a:ext cx="74343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A-C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5"/>
            <p:cNvSpPr txBox="1"/>
            <p:nvPr/>
          </p:nvSpPr>
          <p:spPr>
            <a:xfrm>
              <a:off x="5006276" y="5847569"/>
              <a:ext cx="74343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B-C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7" name="Google Shape;337;p5"/>
          <p:cNvSpPr/>
          <p:nvPr/>
        </p:nvSpPr>
        <p:spPr>
          <a:xfrm>
            <a:off x="7456602" y="2007909"/>
            <a:ext cx="2441542" cy="581816"/>
          </a:xfrm>
          <a:custGeom>
            <a:rect b="b" l="l" r="r" t="t"/>
            <a:pathLst>
              <a:path extrusionOk="0" h="581816" w="2441542">
                <a:moveTo>
                  <a:pt x="0" y="565608"/>
                </a:moveTo>
                <a:lnTo>
                  <a:pt x="1018095" y="575035"/>
                </a:lnTo>
                <a:cubicBezTo>
                  <a:pt x="1181112" y="575035"/>
                  <a:pt x="1163635" y="576092"/>
                  <a:pt x="1263192" y="556182"/>
                </a:cubicBezTo>
                <a:cubicBezTo>
                  <a:pt x="1285628" y="488873"/>
                  <a:pt x="1271021" y="516157"/>
                  <a:pt x="1300899" y="471340"/>
                </a:cubicBezTo>
                <a:cubicBezTo>
                  <a:pt x="1324808" y="351796"/>
                  <a:pt x="1292769" y="480882"/>
                  <a:pt x="1329179" y="395926"/>
                </a:cubicBezTo>
                <a:cubicBezTo>
                  <a:pt x="1334283" y="384018"/>
                  <a:pt x="1335047" y="370676"/>
                  <a:pt x="1338606" y="358219"/>
                </a:cubicBezTo>
                <a:cubicBezTo>
                  <a:pt x="1347854" y="325852"/>
                  <a:pt x="1350127" y="325750"/>
                  <a:pt x="1366887" y="292231"/>
                </a:cubicBezTo>
                <a:cubicBezTo>
                  <a:pt x="1368566" y="283837"/>
                  <a:pt x="1380746" y="219043"/>
                  <a:pt x="1385740" y="207390"/>
                </a:cubicBezTo>
                <a:cubicBezTo>
                  <a:pt x="1390203" y="196976"/>
                  <a:pt x="1399993" y="189462"/>
                  <a:pt x="1404594" y="179109"/>
                </a:cubicBezTo>
                <a:cubicBezTo>
                  <a:pt x="1412665" y="160949"/>
                  <a:pt x="1417163" y="141402"/>
                  <a:pt x="1423447" y="122549"/>
                </a:cubicBezTo>
                <a:cubicBezTo>
                  <a:pt x="1426589" y="113122"/>
                  <a:pt x="1427362" y="102536"/>
                  <a:pt x="1432874" y="94268"/>
                </a:cubicBezTo>
                <a:cubicBezTo>
                  <a:pt x="1447791" y="71894"/>
                  <a:pt x="1462477" y="48733"/>
                  <a:pt x="1480008" y="28280"/>
                </a:cubicBezTo>
                <a:cubicBezTo>
                  <a:pt x="1488684" y="18158"/>
                  <a:pt x="1498862" y="9427"/>
                  <a:pt x="1508289" y="0"/>
                </a:cubicBezTo>
                <a:cubicBezTo>
                  <a:pt x="1536569" y="3142"/>
                  <a:pt x="1566136" y="429"/>
                  <a:pt x="1593130" y="9427"/>
                </a:cubicBezTo>
                <a:cubicBezTo>
                  <a:pt x="1605777" y="13643"/>
                  <a:pt x="1612876" y="27466"/>
                  <a:pt x="1621410" y="37707"/>
                </a:cubicBezTo>
                <a:cubicBezTo>
                  <a:pt x="1655178" y="78229"/>
                  <a:pt x="1628435" y="51755"/>
                  <a:pt x="1649691" y="94268"/>
                </a:cubicBezTo>
                <a:cubicBezTo>
                  <a:pt x="1677232" y="149351"/>
                  <a:pt x="1662175" y="95545"/>
                  <a:pt x="1677971" y="150829"/>
                </a:cubicBezTo>
                <a:cubicBezTo>
                  <a:pt x="1681530" y="163286"/>
                  <a:pt x="1682294" y="176628"/>
                  <a:pt x="1687398" y="188536"/>
                </a:cubicBezTo>
                <a:cubicBezTo>
                  <a:pt x="1691861" y="198950"/>
                  <a:pt x="1700631" y="206980"/>
                  <a:pt x="1706252" y="216817"/>
                </a:cubicBezTo>
                <a:cubicBezTo>
                  <a:pt x="1713224" y="229018"/>
                  <a:pt x="1720171" y="241366"/>
                  <a:pt x="1725105" y="254524"/>
                </a:cubicBezTo>
                <a:cubicBezTo>
                  <a:pt x="1730738" y="269545"/>
                  <a:pt x="1735193" y="304733"/>
                  <a:pt x="1743959" y="320511"/>
                </a:cubicBezTo>
                <a:cubicBezTo>
                  <a:pt x="1754963" y="340319"/>
                  <a:pt x="1781666" y="377072"/>
                  <a:pt x="1781666" y="377072"/>
                </a:cubicBezTo>
                <a:cubicBezTo>
                  <a:pt x="1793520" y="412635"/>
                  <a:pt x="1796385" y="429497"/>
                  <a:pt x="1828800" y="461913"/>
                </a:cubicBezTo>
                <a:cubicBezTo>
                  <a:pt x="1838227" y="471340"/>
                  <a:pt x="1848545" y="479952"/>
                  <a:pt x="1857080" y="490194"/>
                </a:cubicBezTo>
                <a:cubicBezTo>
                  <a:pt x="1878814" y="516275"/>
                  <a:pt x="1873236" y="526102"/>
                  <a:pt x="1904214" y="546755"/>
                </a:cubicBezTo>
                <a:cubicBezTo>
                  <a:pt x="1912482" y="552267"/>
                  <a:pt x="1922613" y="555142"/>
                  <a:pt x="1932495" y="556182"/>
                </a:cubicBezTo>
                <a:cubicBezTo>
                  <a:pt x="1982593" y="561455"/>
                  <a:pt x="2033048" y="562466"/>
                  <a:pt x="2083324" y="565608"/>
                </a:cubicBezTo>
                <a:cubicBezTo>
                  <a:pt x="2232139" y="595372"/>
                  <a:pt x="2114436" y="575035"/>
                  <a:pt x="2441542" y="575035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5"/>
          <p:cNvSpPr/>
          <p:nvPr/>
        </p:nvSpPr>
        <p:spPr>
          <a:xfrm>
            <a:off x="7522590" y="4397917"/>
            <a:ext cx="2403835" cy="673704"/>
          </a:xfrm>
          <a:custGeom>
            <a:rect b="b" l="l" r="r" t="t"/>
            <a:pathLst>
              <a:path extrusionOk="0" h="673704" w="2403835">
                <a:moveTo>
                  <a:pt x="0" y="13827"/>
                </a:moveTo>
                <a:cubicBezTo>
                  <a:pt x="100099" y="-6191"/>
                  <a:pt x="-6291" y="10561"/>
                  <a:pt x="160255" y="13827"/>
                </a:cubicBezTo>
                <a:lnTo>
                  <a:pt x="1008668" y="23254"/>
                </a:lnTo>
                <a:lnTo>
                  <a:pt x="1150070" y="32681"/>
                </a:lnTo>
                <a:cubicBezTo>
                  <a:pt x="1171332" y="40514"/>
                  <a:pt x="1187777" y="89242"/>
                  <a:pt x="1187777" y="89242"/>
                </a:cubicBezTo>
                <a:cubicBezTo>
                  <a:pt x="1190919" y="114380"/>
                  <a:pt x="1190538" y="140215"/>
                  <a:pt x="1197204" y="164656"/>
                </a:cubicBezTo>
                <a:cubicBezTo>
                  <a:pt x="1200185" y="175586"/>
                  <a:pt x="1211594" y="182523"/>
                  <a:pt x="1216057" y="192937"/>
                </a:cubicBezTo>
                <a:cubicBezTo>
                  <a:pt x="1221160" y="204845"/>
                  <a:pt x="1221761" y="218235"/>
                  <a:pt x="1225484" y="230644"/>
                </a:cubicBezTo>
                <a:cubicBezTo>
                  <a:pt x="1231195" y="249679"/>
                  <a:pt x="1238053" y="268351"/>
                  <a:pt x="1244338" y="287205"/>
                </a:cubicBezTo>
                <a:cubicBezTo>
                  <a:pt x="1247480" y="296632"/>
                  <a:pt x="1248253" y="307217"/>
                  <a:pt x="1253765" y="315485"/>
                </a:cubicBezTo>
                <a:lnTo>
                  <a:pt x="1272618" y="343765"/>
                </a:lnTo>
                <a:cubicBezTo>
                  <a:pt x="1275760" y="359476"/>
                  <a:pt x="1276293" y="375944"/>
                  <a:pt x="1282045" y="390899"/>
                </a:cubicBezTo>
                <a:cubicBezTo>
                  <a:pt x="1292134" y="417131"/>
                  <a:pt x="1307183" y="441176"/>
                  <a:pt x="1319752" y="466314"/>
                </a:cubicBezTo>
                <a:cubicBezTo>
                  <a:pt x="1334628" y="496066"/>
                  <a:pt x="1353566" y="537836"/>
                  <a:pt x="1376313" y="560582"/>
                </a:cubicBezTo>
                <a:cubicBezTo>
                  <a:pt x="1385740" y="570009"/>
                  <a:pt x="1394071" y="580677"/>
                  <a:pt x="1404594" y="588862"/>
                </a:cubicBezTo>
                <a:cubicBezTo>
                  <a:pt x="1422480" y="602773"/>
                  <a:pt x="1442300" y="614001"/>
                  <a:pt x="1461154" y="626570"/>
                </a:cubicBezTo>
                <a:cubicBezTo>
                  <a:pt x="1470581" y="632855"/>
                  <a:pt x="1481424" y="637412"/>
                  <a:pt x="1489435" y="645423"/>
                </a:cubicBezTo>
                <a:lnTo>
                  <a:pt x="1517715" y="673704"/>
                </a:lnTo>
                <a:cubicBezTo>
                  <a:pt x="1545995" y="670562"/>
                  <a:pt x="1574830" y="670675"/>
                  <a:pt x="1602556" y="664277"/>
                </a:cubicBezTo>
                <a:cubicBezTo>
                  <a:pt x="1621897" y="659814"/>
                  <a:pt x="1690864" y="613676"/>
                  <a:pt x="1696824" y="607716"/>
                </a:cubicBezTo>
                <a:lnTo>
                  <a:pt x="1753385" y="551155"/>
                </a:lnTo>
                <a:cubicBezTo>
                  <a:pt x="1759670" y="532301"/>
                  <a:pt x="1768341" y="514082"/>
                  <a:pt x="1772239" y="494594"/>
                </a:cubicBezTo>
                <a:cubicBezTo>
                  <a:pt x="1775381" y="478883"/>
                  <a:pt x="1778800" y="463224"/>
                  <a:pt x="1781666" y="447460"/>
                </a:cubicBezTo>
                <a:cubicBezTo>
                  <a:pt x="1785085" y="428655"/>
                  <a:pt x="1786456" y="409442"/>
                  <a:pt x="1791092" y="390899"/>
                </a:cubicBezTo>
                <a:cubicBezTo>
                  <a:pt x="1795912" y="371619"/>
                  <a:pt x="1809946" y="334339"/>
                  <a:pt x="1809946" y="334339"/>
                </a:cubicBezTo>
                <a:cubicBezTo>
                  <a:pt x="1813088" y="315485"/>
                  <a:pt x="1815624" y="296521"/>
                  <a:pt x="1819373" y="277778"/>
                </a:cubicBezTo>
                <a:cubicBezTo>
                  <a:pt x="1821914" y="265074"/>
                  <a:pt x="1826259" y="252775"/>
                  <a:pt x="1828800" y="240071"/>
                </a:cubicBezTo>
                <a:cubicBezTo>
                  <a:pt x="1832548" y="221328"/>
                  <a:pt x="1834080" y="202169"/>
                  <a:pt x="1838226" y="183510"/>
                </a:cubicBezTo>
                <a:cubicBezTo>
                  <a:pt x="1842197" y="165642"/>
                  <a:pt x="1857210" y="130538"/>
                  <a:pt x="1866507" y="117522"/>
                </a:cubicBezTo>
                <a:cubicBezTo>
                  <a:pt x="1874256" y="106674"/>
                  <a:pt x="1885360" y="98669"/>
                  <a:pt x="1894787" y="89242"/>
                </a:cubicBezTo>
                <a:cubicBezTo>
                  <a:pt x="1897929" y="76673"/>
                  <a:pt x="1900655" y="63992"/>
                  <a:pt x="1904214" y="51535"/>
                </a:cubicBezTo>
                <a:cubicBezTo>
                  <a:pt x="1930993" y="-42190"/>
                  <a:pt x="1935271" y="22271"/>
                  <a:pt x="2121031" y="13827"/>
                </a:cubicBezTo>
                <a:lnTo>
                  <a:pt x="2403835" y="23254"/>
                </a:ln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5"/>
          <p:cNvSpPr/>
          <p:nvPr/>
        </p:nvSpPr>
        <p:spPr>
          <a:xfrm>
            <a:off x="7249211" y="6080288"/>
            <a:ext cx="2554664" cy="509048"/>
          </a:xfrm>
          <a:custGeom>
            <a:rect b="b" l="l" r="r" t="t"/>
            <a:pathLst>
              <a:path extrusionOk="0" h="509048" w="2554664">
                <a:moveTo>
                  <a:pt x="0" y="28281"/>
                </a:moveTo>
                <a:cubicBezTo>
                  <a:pt x="170631" y="62404"/>
                  <a:pt x="80162" y="47134"/>
                  <a:pt x="443060" y="47134"/>
                </a:cubicBezTo>
                <a:cubicBezTo>
                  <a:pt x="531099" y="47134"/>
                  <a:pt x="619027" y="40849"/>
                  <a:pt x="707010" y="37707"/>
                </a:cubicBezTo>
                <a:cubicBezTo>
                  <a:pt x="772238" y="135549"/>
                  <a:pt x="672948" y="-15920"/>
                  <a:pt x="744717" y="103695"/>
                </a:cubicBezTo>
                <a:cubicBezTo>
                  <a:pt x="756375" y="123125"/>
                  <a:pt x="769856" y="141402"/>
                  <a:pt x="782425" y="160256"/>
                </a:cubicBezTo>
                <a:cubicBezTo>
                  <a:pt x="797349" y="182641"/>
                  <a:pt x="812016" y="205777"/>
                  <a:pt x="829559" y="226244"/>
                </a:cubicBezTo>
                <a:cubicBezTo>
                  <a:pt x="838235" y="236366"/>
                  <a:pt x="848412" y="245097"/>
                  <a:pt x="857839" y="254524"/>
                </a:cubicBezTo>
                <a:cubicBezTo>
                  <a:pt x="880254" y="321767"/>
                  <a:pt x="848471" y="240472"/>
                  <a:pt x="895546" y="311085"/>
                </a:cubicBezTo>
                <a:cubicBezTo>
                  <a:pt x="931972" y="365724"/>
                  <a:pt x="870007" y="316053"/>
                  <a:pt x="933253" y="358219"/>
                </a:cubicBezTo>
                <a:cubicBezTo>
                  <a:pt x="945998" y="383708"/>
                  <a:pt x="958361" y="414055"/>
                  <a:pt x="980387" y="433633"/>
                </a:cubicBezTo>
                <a:cubicBezTo>
                  <a:pt x="997323" y="448687"/>
                  <a:pt x="1018094" y="458771"/>
                  <a:pt x="1036948" y="471340"/>
                </a:cubicBezTo>
                <a:cubicBezTo>
                  <a:pt x="1046375" y="477625"/>
                  <a:pt x="1054481" y="486611"/>
                  <a:pt x="1065229" y="490194"/>
                </a:cubicBezTo>
                <a:lnTo>
                  <a:pt x="1121789" y="509048"/>
                </a:lnTo>
                <a:cubicBezTo>
                  <a:pt x="1184635" y="505906"/>
                  <a:pt x="1247619" y="504847"/>
                  <a:pt x="1310326" y="499621"/>
                </a:cubicBezTo>
                <a:cubicBezTo>
                  <a:pt x="1375867" y="494159"/>
                  <a:pt x="1322525" y="491510"/>
                  <a:pt x="1376313" y="471340"/>
                </a:cubicBezTo>
                <a:cubicBezTo>
                  <a:pt x="1391315" y="465714"/>
                  <a:pt x="1407736" y="465056"/>
                  <a:pt x="1423447" y="461914"/>
                </a:cubicBezTo>
                <a:cubicBezTo>
                  <a:pt x="1524501" y="394545"/>
                  <a:pt x="1371140" y="499456"/>
                  <a:pt x="1480008" y="414780"/>
                </a:cubicBezTo>
                <a:cubicBezTo>
                  <a:pt x="1528631" y="376962"/>
                  <a:pt x="1522179" y="381868"/>
                  <a:pt x="1564849" y="367646"/>
                </a:cubicBezTo>
                <a:cubicBezTo>
                  <a:pt x="1571134" y="358219"/>
                  <a:pt x="1575176" y="346826"/>
                  <a:pt x="1583703" y="339365"/>
                </a:cubicBezTo>
                <a:cubicBezTo>
                  <a:pt x="1600756" y="324444"/>
                  <a:pt x="1640264" y="301658"/>
                  <a:pt x="1640264" y="301658"/>
                </a:cubicBezTo>
                <a:cubicBezTo>
                  <a:pt x="1690538" y="226246"/>
                  <a:pt x="1624553" y="317369"/>
                  <a:pt x="1687398" y="254524"/>
                </a:cubicBezTo>
                <a:cubicBezTo>
                  <a:pt x="1750244" y="191678"/>
                  <a:pt x="1659114" y="257668"/>
                  <a:pt x="1734532" y="207390"/>
                </a:cubicBezTo>
                <a:cubicBezTo>
                  <a:pt x="1740816" y="197963"/>
                  <a:pt x="1745374" y="187121"/>
                  <a:pt x="1753385" y="179110"/>
                </a:cubicBezTo>
                <a:cubicBezTo>
                  <a:pt x="1761396" y="171099"/>
                  <a:pt x="1774205" y="168783"/>
                  <a:pt x="1781666" y="160256"/>
                </a:cubicBezTo>
                <a:cubicBezTo>
                  <a:pt x="1796587" y="143203"/>
                  <a:pt x="1806804" y="122549"/>
                  <a:pt x="1819373" y="103695"/>
                </a:cubicBezTo>
                <a:cubicBezTo>
                  <a:pt x="1825658" y="94268"/>
                  <a:pt x="1830216" y="83426"/>
                  <a:pt x="1838227" y="75415"/>
                </a:cubicBezTo>
                <a:cubicBezTo>
                  <a:pt x="1847654" y="65988"/>
                  <a:pt x="1857972" y="57376"/>
                  <a:pt x="1866507" y="47134"/>
                </a:cubicBezTo>
                <a:cubicBezTo>
                  <a:pt x="1873760" y="38430"/>
                  <a:pt x="1877350" y="26865"/>
                  <a:pt x="1885361" y="18854"/>
                </a:cubicBezTo>
                <a:cubicBezTo>
                  <a:pt x="1893372" y="10843"/>
                  <a:pt x="1904214" y="6285"/>
                  <a:pt x="1913641" y="0"/>
                </a:cubicBezTo>
                <a:lnTo>
                  <a:pt x="2215299" y="9427"/>
                </a:lnTo>
                <a:cubicBezTo>
                  <a:pt x="2246843" y="10929"/>
                  <a:pt x="2278305" y="14388"/>
                  <a:pt x="2309567" y="18854"/>
                </a:cubicBezTo>
                <a:cubicBezTo>
                  <a:pt x="2344632" y="23863"/>
                  <a:pt x="2357060" y="36010"/>
                  <a:pt x="2394408" y="37707"/>
                </a:cubicBezTo>
                <a:cubicBezTo>
                  <a:pt x="2447772" y="40132"/>
                  <a:pt x="2501245" y="37707"/>
                  <a:pt x="2554664" y="37707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Cross correlation – Example 3</a:t>
            </a:r>
            <a:endParaRPr/>
          </a:p>
        </p:txBody>
      </p:sp>
      <p:sp>
        <p:nvSpPr>
          <p:cNvPr id="345" name="Google Shape;34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Draw schematic cross correlation graphs between all 3 neurons in the following network: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346" name="Google Shape;346;p6"/>
          <p:cNvGrpSpPr/>
          <p:nvPr/>
        </p:nvGrpSpPr>
        <p:grpSpPr>
          <a:xfrm>
            <a:off x="4129193" y="3049187"/>
            <a:ext cx="3933614" cy="2867703"/>
            <a:chOff x="4129193" y="3049187"/>
            <a:chExt cx="3933614" cy="2867703"/>
          </a:xfrm>
        </p:grpSpPr>
        <p:grpSp>
          <p:nvGrpSpPr>
            <p:cNvPr id="347" name="Google Shape;347;p6"/>
            <p:cNvGrpSpPr/>
            <p:nvPr/>
          </p:nvGrpSpPr>
          <p:grpSpPr>
            <a:xfrm>
              <a:off x="4129193" y="3049187"/>
              <a:ext cx="3933614" cy="2867703"/>
              <a:chOff x="546757" y="2936066"/>
              <a:chExt cx="3933614" cy="2867703"/>
            </a:xfrm>
          </p:grpSpPr>
          <p:sp>
            <p:nvSpPr>
              <p:cNvPr id="348" name="Google Shape;348;p6"/>
              <p:cNvSpPr/>
              <p:nvPr/>
            </p:nvSpPr>
            <p:spPr>
              <a:xfrm>
                <a:off x="1931709" y="2936066"/>
                <a:ext cx="1140643" cy="1065228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546757" y="4738541"/>
                <a:ext cx="1140643" cy="1065228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3339728" y="4738541"/>
                <a:ext cx="1140643" cy="1065228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51" name="Google Shape;351;p6"/>
              <p:cNvCxnSpPr>
                <a:stCxn id="348" idx="3"/>
                <a:endCxn id="349" idx="7"/>
              </p:cNvCxnSpPr>
              <p:nvPr/>
            </p:nvCxnSpPr>
            <p:spPr>
              <a:xfrm flipH="1">
                <a:off x="1520352" y="3845295"/>
                <a:ext cx="5784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52" name="Google Shape;352;p6"/>
              <p:cNvCxnSpPr>
                <a:stCxn id="348" idx="5"/>
                <a:endCxn id="350" idx="1"/>
              </p:cNvCxnSpPr>
              <p:nvPr/>
            </p:nvCxnSpPr>
            <p:spPr>
              <a:xfrm>
                <a:off x="2905309" y="3845295"/>
                <a:ext cx="6015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53" name="Google Shape;353;p6"/>
              <p:cNvSpPr txBox="1"/>
              <p:nvPr/>
            </p:nvSpPr>
            <p:spPr>
              <a:xfrm>
                <a:off x="2341774" y="3198167"/>
                <a:ext cx="3205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6"/>
              <p:cNvSpPr txBox="1"/>
              <p:nvPr/>
            </p:nvSpPr>
            <p:spPr>
              <a:xfrm>
                <a:off x="956822" y="5040322"/>
                <a:ext cx="3205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6"/>
              <p:cNvSpPr txBox="1"/>
              <p:nvPr/>
            </p:nvSpPr>
            <p:spPr>
              <a:xfrm>
                <a:off x="3749793" y="5040322"/>
                <a:ext cx="3205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6" name="Google Shape;356;p6"/>
            <p:cNvSpPr txBox="1"/>
            <p:nvPr/>
          </p:nvSpPr>
          <p:spPr>
            <a:xfrm>
              <a:off x="6872140" y="4062953"/>
              <a:ext cx="11406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6"/>
            <p:cNvSpPr txBox="1"/>
            <p:nvPr/>
          </p:nvSpPr>
          <p:spPr>
            <a:xfrm>
              <a:off x="4221101" y="4062953"/>
              <a:ext cx="11406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8" name="Google Shape;358;p6"/>
            <p:cNvCxnSpPr>
              <a:stCxn id="349" idx="6"/>
              <a:endCxn id="350" idx="2"/>
            </p:cNvCxnSpPr>
            <p:nvPr/>
          </p:nvCxnSpPr>
          <p:spPr>
            <a:xfrm>
              <a:off x="5269836" y="5384276"/>
              <a:ext cx="1652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59" name="Google Shape;359;p6"/>
            <p:cNvSpPr txBox="1"/>
            <p:nvPr/>
          </p:nvSpPr>
          <p:spPr>
            <a:xfrm>
              <a:off x="5514144" y="5391560"/>
              <a:ext cx="11406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Inhibition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Cross correlation – Example 3</a:t>
            </a:r>
            <a:endParaRPr/>
          </a:p>
        </p:txBody>
      </p:sp>
      <p:grpSp>
        <p:nvGrpSpPr>
          <p:cNvPr id="365" name="Google Shape;365;p7"/>
          <p:cNvGrpSpPr/>
          <p:nvPr/>
        </p:nvGrpSpPr>
        <p:grpSpPr>
          <a:xfrm>
            <a:off x="603568" y="2097080"/>
            <a:ext cx="1894535" cy="1918739"/>
            <a:chOff x="4129193" y="3049187"/>
            <a:chExt cx="3933614" cy="2867703"/>
          </a:xfrm>
        </p:grpSpPr>
        <p:grpSp>
          <p:nvGrpSpPr>
            <p:cNvPr id="366" name="Google Shape;366;p7"/>
            <p:cNvGrpSpPr/>
            <p:nvPr/>
          </p:nvGrpSpPr>
          <p:grpSpPr>
            <a:xfrm>
              <a:off x="4129193" y="3049187"/>
              <a:ext cx="3933614" cy="2867703"/>
              <a:chOff x="546757" y="2936066"/>
              <a:chExt cx="3933614" cy="2867703"/>
            </a:xfrm>
          </p:grpSpPr>
          <p:sp>
            <p:nvSpPr>
              <p:cNvPr id="367" name="Google Shape;367;p7"/>
              <p:cNvSpPr/>
              <p:nvPr/>
            </p:nvSpPr>
            <p:spPr>
              <a:xfrm>
                <a:off x="1931709" y="2936066"/>
                <a:ext cx="1140643" cy="1065228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546757" y="4738541"/>
                <a:ext cx="1140643" cy="1065228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3339728" y="4738541"/>
                <a:ext cx="1140643" cy="1065228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0" name="Google Shape;370;p7"/>
              <p:cNvCxnSpPr>
                <a:stCxn id="367" idx="3"/>
                <a:endCxn id="368" idx="7"/>
              </p:cNvCxnSpPr>
              <p:nvPr/>
            </p:nvCxnSpPr>
            <p:spPr>
              <a:xfrm flipH="1">
                <a:off x="1520352" y="3845295"/>
                <a:ext cx="5784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71" name="Google Shape;371;p7"/>
              <p:cNvCxnSpPr>
                <a:stCxn id="367" idx="5"/>
                <a:endCxn id="369" idx="1"/>
              </p:cNvCxnSpPr>
              <p:nvPr/>
            </p:nvCxnSpPr>
            <p:spPr>
              <a:xfrm>
                <a:off x="2905309" y="3845295"/>
                <a:ext cx="6015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72" name="Google Shape;372;p7"/>
              <p:cNvSpPr txBox="1"/>
              <p:nvPr/>
            </p:nvSpPr>
            <p:spPr>
              <a:xfrm>
                <a:off x="2341774" y="3198167"/>
                <a:ext cx="3205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7"/>
              <p:cNvSpPr txBox="1"/>
              <p:nvPr/>
            </p:nvSpPr>
            <p:spPr>
              <a:xfrm>
                <a:off x="956822" y="5040322"/>
                <a:ext cx="3205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7"/>
              <p:cNvSpPr txBox="1"/>
              <p:nvPr/>
            </p:nvSpPr>
            <p:spPr>
              <a:xfrm>
                <a:off x="3749793" y="5040322"/>
                <a:ext cx="3205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5" name="Google Shape;375;p7"/>
            <p:cNvSpPr txBox="1"/>
            <p:nvPr/>
          </p:nvSpPr>
          <p:spPr>
            <a:xfrm>
              <a:off x="6872141" y="4062953"/>
              <a:ext cx="1140644" cy="298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 txBox="1"/>
            <p:nvPr/>
          </p:nvSpPr>
          <p:spPr>
            <a:xfrm>
              <a:off x="4221100" y="4062953"/>
              <a:ext cx="1140644" cy="298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Excitation</a:t>
              </a:r>
              <a:endPara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7" name="Google Shape;377;p7"/>
            <p:cNvCxnSpPr>
              <a:stCxn id="368" idx="6"/>
              <a:endCxn id="369" idx="2"/>
            </p:cNvCxnSpPr>
            <p:nvPr/>
          </p:nvCxnSpPr>
          <p:spPr>
            <a:xfrm>
              <a:off x="5269836" y="5384276"/>
              <a:ext cx="1652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78" name="Google Shape;378;p7"/>
            <p:cNvSpPr txBox="1"/>
            <p:nvPr/>
          </p:nvSpPr>
          <p:spPr>
            <a:xfrm>
              <a:off x="5514144" y="5391560"/>
              <a:ext cx="1140644" cy="298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Inhibition</a:t>
              </a:r>
              <a:endPara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7"/>
          <p:cNvGrpSpPr/>
          <p:nvPr/>
        </p:nvGrpSpPr>
        <p:grpSpPr>
          <a:xfrm>
            <a:off x="4967925" y="1423447"/>
            <a:ext cx="5370138" cy="5145304"/>
            <a:chOff x="4967925" y="1423447"/>
            <a:chExt cx="5370138" cy="5145304"/>
          </a:xfrm>
        </p:grpSpPr>
        <p:cxnSp>
          <p:nvCxnSpPr>
            <p:cNvPr id="380" name="Google Shape;380;p7"/>
            <p:cNvCxnSpPr/>
            <p:nvPr/>
          </p:nvCxnSpPr>
          <p:spPr>
            <a:xfrm>
              <a:off x="6831292" y="2570983"/>
              <a:ext cx="350677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7"/>
            <p:cNvCxnSpPr/>
            <p:nvPr/>
          </p:nvCxnSpPr>
          <p:spPr>
            <a:xfrm rot="10800000">
              <a:off x="8484125" y="1423447"/>
              <a:ext cx="0" cy="150434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7"/>
            <p:cNvCxnSpPr/>
            <p:nvPr/>
          </p:nvCxnSpPr>
          <p:spPr>
            <a:xfrm>
              <a:off x="6831291" y="4404958"/>
              <a:ext cx="350677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7"/>
            <p:cNvCxnSpPr/>
            <p:nvPr/>
          </p:nvCxnSpPr>
          <p:spPr>
            <a:xfrm rot="10800000">
              <a:off x="8484125" y="3400544"/>
              <a:ext cx="0" cy="140129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7"/>
            <p:cNvCxnSpPr/>
            <p:nvPr/>
          </p:nvCxnSpPr>
          <p:spPr>
            <a:xfrm>
              <a:off x="6831292" y="6109179"/>
              <a:ext cx="350677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7"/>
            <p:cNvCxnSpPr/>
            <p:nvPr/>
          </p:nvCxnSpPr>
          <p:spPr>
            <a:xfrm rot="10800000">
              <a:off x="8474698" y="5231876"/>
              <a:ext cx="0" cy="133687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6" name="Google Shape;386;p7"/>
            <p:cNvSpPr txBox="1"/>
            <p:nvPr/>
          </p:nvSpPr>
          <p:spPr>
            <a:xfrm>
              <a:off x="4967925" y="2253006"/>
              <a:ext cx="74343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A-B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 txBox="1"/>
            <p:nvPr/>
          </p:nvSpPr>
          <p:spPr>
            <a:xfrm>
              <a:off x="4988991" y="4143348"/>
              <a:ext cx="74343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A-C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 txBox="1"/>
            <p:nvPr/>
          </p:nvSpPr>
          <p:spPr>
            <a:xfrm>
              <a:off x="5006276" y="5847569"/>
              <a:ext cx="74343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B-C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7"/>
          <p:cNvSpPr/>
          <p:nvPr/>
        </p:nvSpPr>
        <p:spPr>
          <a:xfrm>
            <a:off x="7456602" y="2007909"/>
            <a:ext cx="2441542" cy="581816"/>
          </a:xfrm>
          <a:custGeom>
            <a:rect b="b" l="l" r="r" t="t"/>
            <a:pathLst>
              <a:path extrusionOk="0" h="581816" w="2441542">
                <a:moveTo>
                  <a:pt x="0" y="565608"/>
                </a:moveTo>
                <a:lnTo>
                  <a:pt x="1018095" y="575035"/>
                </a:lnTo>
                <a:cubicBezTo>
                  <a:pt x="1181112" y="575035"/>
                  <a:pt x="1163635" y="576092"/>
                  <a:pt x="1263192" y="556182"/>
                </a:cubicBezTo>
                <a:cubicBezTo>
                  <a:pt x="1285628" y="488873"/>
                  <a:pt x="1271021" y="516157"/>
                  <a:pt x="1300899" y="471340"/>
                </a:cubicBezTo>
                <a:cubicBezTo>
                  <a:pt x="1324808" y="351796"/>
                  <a:pt x="1292769" y="480882"/>
                  <a:pt x="1329179" y="395926"/>
                </a:cubicBezTo>
                <a:cubicBezTo>
                  <a:pt x="1334283" y="384018"/>
                  <a:pt x="1335047" y="370676"/>
                  <a:pt x="1338606" y="358219"/>
                </a:cubicBezTo>
                <a:cubicBezTo>
                  <a:pt x="1347854" y="325852"/>
                  <a:pt x="1350127" y="325750"/>
                  <a:pt x="1366887" y="292231"/>
                </a:cubicBezTo>
                <a:cubicBezTo>
                  <a:pt x="1368566" y="283837"/>
                  <a:pt x="1380746" y="219043"/>
                  <a:pt x="1385740" y="207390"/>
                </a:cubicBezTo>
                <a:cubicBezTo>
                  <a:pt x="1390203" y="196976"/>
                  <a:pt x="1399993" y="189462"/>
                  <a:pt x="1404594" y="179109"/>
                </a:cubicBezTo>
                <a:cubicBezTo>
                  <a:pt x="1412665" y="160949"/>
                  <a:pt x="1417163" y="141402"/>
                  <a:pt x="1423447" y="122549"/>
                </a:cubicBezTo>
                <a:cubicBezTo>
                  <a:pt x="1426589" y="113122"/>
                  <a:pt x="1427362" y="102536"/>
                  <a:pt x="1432874" y="94268"/>
                </a:cubicBezTo>
                <a:cubicBezTo>
                  <a:pt x="1447791" y="71894"/>
                  <a:pt x="1462477" y="48733"/>
                  <a:pt x="1480008" y="28280"/>
                </a:cubicBezTo>
                <a:cubicBezTo>
                  <a:pt x="1488684" y="18158"/>
                  <a:pt x="1498862" y="9427"/>
                  <a:pt x="1508289" y="0"/>
                </a:cubicBezTo>
                <a:cubicBezTo>
                  <a:pt x="1536569" y="3142"/>
                  <a:pt x="1566136" y="429"/>
                  <a:pt x="1593130" y="9427"/>
                </a:cubicBezTo>
                <a:cubicBezTo>
                  <a:pt x="1605777" y="13643"/>
                  <a:pt x="1612876" y="27466"/>
                  <a:pt x="1621410" y="37707"/>
                </a:cubicBezTo>
                <a:cubicBezTo>
                  <a:pt x="1655178" y="78229"/>
                  <a:pt x="1628435" y="51755"/>
                  <a:pt x="1649691" y="94268"/>
                </a:cubicBezTo>
                <a:cubicBezTo>
                  <a:pt x="1677232" y="149351"/>
                  <a:pt x="1662175" y="95545"/>
                  <a:pt x="1677971" y="150829"/>
                </a:cubicBezTo>
                <a:cubicBezTo>
                  <a:pt x="1681530" y="163286"/>
                  <a:pt x="1682294" y="176628"/>
                  <a:pt x="1687398" y="188536"/>
                </a:cubicBezTo>
                <a:cubicBezTo>
                  <a:pt x="1691861" y="198950"/>
                  <a:pt x="1700631" y="206980"/>
                  <a:pt x="1706252" y="216817"/>
                </a:cubicBezTo>
                <a:cubicBezTo>
                  <a:pt x="1713224" y="229018"/>
                  <a:pt x="1720171" y="241366"/>
                  <a:pt x="1725105" y="254524"/>
                </a:cubicBezTo>
                <a:cubicBezTo>
                  <a:pt x="1730738" y="269545"/>
                  <a:pt x="1735193" y="304733"/>
                  <a:pt x="1743959" y="320511"/>
                </a:cubicBezTo>
                <a:cubicBezTo>
                  <a:pt x="1754963" y="340319"/>
                  <a:pt x="1781666" y="377072"/>
                  <a:pt x="1781666" y="377072"/>
                </a:cubicBezTo>
                <a:cubicBezTo>
                  <a:pt x="1793520" y="412635"/>
                  <a:pt x="1796385" y="429497"/>
                  <a:pt x="1828800" y="461913"/>
                </a:cubicBezTo>
                <a:cubicBezTo>
                  <a:pt x="1838227" y="471340"/>
                  <a:pt x="1848545" y="479952"/>
                  <a:pt x="1857080" y="490194"/>
                </a:cubicBezTo>
                <a:cubicBezTo>
                  <a:pt x="1878814" y="516275"/>
                  <a:pt x="1873236" y="526102"/>
                  <a:pt x="1904214" y="546755"/>
                </a:cubicBezTo>
                <a:cubicBezTo>
                  <a:pt x="1912482" y="552267"/>
                  <a:pt x="1922613" y="555142"/>
                  <a:pt x="1932495" y="556182"/>
                </a:cubicBezTo>
                <a:cubicBezTo>
                  <a:pt x="1982593" y="561455"/>
                  <a:pt x="2033048" y="562466"/>
                  <a:pt x="2083324" y="565608"/>
                </a:cubicBezTo>
                <a:cubicBezTo>
                  <a:pt x="2232139" y="595372"/>
                  <a:pt x="2114436" y="575035"/>
                  <a:pt x="2441542" y="575035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7"/>
          <p:cNvSpPr/>
          <p:nvPr/>
        </p:nvSpPr>
        <p:spPr>
          <a:xfrm>
            <a:off x="7509488" y="3801345"/>
            <a:ext cx="2733774" cy="1084942"/>
          </a:xfrm>
          <a:custGeom>
            <a:rect b="b" l="l" r="r" t="t"/>
            <a:pathLst>
              <a:path extrusionOk="0" h="1084942" w="2733774">
                <a:moveTo>
                  <a:pt x="0" y="612743"/>
                </a:moveTo>
                <a:cubicBezTo>
                  <a:pt x="72272" y="609601"/>
                  <a:pt x="144689" y="608864"/>
                  <a:pt x="216817" y="603316"/>
                </a:cubicBezTo>
                <a:cubicBezTo>
                  <a:pt x="226724" y="602554"/>
                  <a:pt x="235160" y="593889"/>
                  <a:pt x="245097" y="593889"/>
                </a:cubicBezTo>
                <a:cubicBezTo>
                  <a:pt x="304883" y="593889"/>
                  <a:pt x="364504" y="600174"/>
                  <a:pt x="424207" y="603316"/>
                </a:cubicBezTo>
                <a:cubicBezTo>
                  <a:pt x="636561" y="638707"/>
                  <a:pt x="499120" y="623363"/>
                  <a:pt x="838986" y="612743"/>
                </a:cubicBezTo>
                <a:cubicBezTo>
                  <a:pt x="886120" y="609601"/>
                  <a:pt x="933438" y="608533"/>
                  <a:pt x="980388" y="603316"/>
                </a:cubicBezTo>
                <a:cubicBezTo>
                  <a:pt x="990264" y="602219"/>
                  <a:pt x="998867" y="595523"/>
                  <a:pt x="1008668" y="593889"/>
                </a:cubicBezTo>
                <a:cubicBezTo>
                  <a:pt x="1036736" y="589211"/>
                  <a:pt x="1065229" y="587604"/>
                  <a:pt x="1093510" y="584462"/>
                </a:cubicBezTo>
                <a:cubicBezTo>
                  <a:pt x="1102937" y="581320"/>
                  <a:pt x="1113522" y="580547"/>
                  <a:pt x="1121790" y="575035"/>
                </a:cubicBezTo>
                <a:cubicBezTo>
                  <a:pt x="1192403" y="527960"/>
                  <a:pt x="1111108" y="559743"/>
                  <a:pt x="1178351" y="537328"/>
                </a:cubicBezTo>
                <a:cubicBezTo>
                  <a:pt x="1184636" y="524759"/>
                  <a:pt x="1189757" y="511538"/>
                  <a:pt x="1197205" y="499621"/>
                </a:cubicBezTo>
                <a:cubicBezTo>
                  <a:pt x="1205532" y="486298"/>
                  <a:pt x="1217690" y="475555"/>
                  <a:pt x="1225485" y="461914"/>
                </a:cubicBezTo>
                <a:cubicBezTo>
                  <a:pt x="1230415" y="453286"/>
                  <a:pt x="1230998" y="442767"/>
                  <a:pt x="1234912" y="433633"/>
                </a:cubicBezTo>
                <a:cubicBezTo>
                  <a:pt x="1269860" y="352087"/>
                  <a:pt x="1241083" y="433972"/>
                  <a:pt x="1263192" y="367646"/>
                </a:cubicBezTo>
                <a:cubicBezTo>
                  <a:pt x="1266334" y="345650"/>
                  <a:pt x="1267623" y="323308"/>
                  <a:pt x="1272619" y="301658"/>
                </a:cubicBezTo>
                <a:cubicBezTo>
                  <a:pt x="1277088" y="282293"/>
                  <a:pt x="1291473" y="245097"/>
                  <a:pt x="1291473" y="245097"/>
                </a:cubicBezTo>
                <a:cubicBezTo>
                  <a:pt x="1298296" y="204156"/>
                  <a:pt x="1301540" y="180936"/>
                  <a:pt x="1310326" y="141402"/>
                </a:cubicBezTo>
                <a:cubicBezTo>
                  <a:pt x="1313137" y="128755"/>
                  <a:pt x="1316194" y="116152"/>
                  <a:pt x="1319753" y="103695"/>
                </a:cubicBezTo>
                <a:cubicBezTo>
                  <a:pt x="1322483" y="94141"/>
                  <a:pt x="1326770" y="85055"/>
                  <a:pt x="1329180" y="75415"/>
                </a:cubicBezTo>
                <a:cubicBezTo>
                  <a:pt x="1333066" y="59871"/>
                  <a:pt x="1330658" y="42192"/>
                  <a:pt x="1338607" y="28281"/>
                </a:cubicBezTo>
                <a:cubicBezTo>
                  <a:pt x="1347207" y="13231"/>
                  <a:pt x="1380651" y="4839"/>
                  <a:pt x="1395167" y="0"/>
                </a:cubicBezTo>
                <a:cubicBezTo>
                  <a:pt x="1458013" y="3142"/>
                  <a:pt x="1521016" y="3976"/>
                  <a:pt x="1583704" y="9427"/>
                </a:cubicBezTo>
                <a:cubicBezTo>
                  <a:pt x="1593603" y="10288"/>
                  <a:pt x="1603096" y="14410"/>
                  <a:pt x="1611984" y="18854"/>
                </a:cubicBezTo>
                <a:cubicBezTo>
                  <a:pt x="1633168" y="29446"/>
                  <a:pt x="1653655" y="48120"/>
                  <a:pt x="1668545" y="65988"/>
                </a:cubicBezTo>
                <a:cubicBezTo>
                  <a:pt x="1675798" y="74691"/>
                  <a:pt x="1682797" y="83915"/>
                  <a:pt x="1687398" y="94268"/>
                </a:cubicBezTo>
                <a:cubicBezTo>
                  <a:pt x="1695469" y="112429"/>
                  <a:pt x="1706252" y="150829"/>
                  <a:pt x="1706252" y="150829"/>
                </a:cubicBezTo>
                <a:cubicBezTo>
                  <a:pt x="1711382" y="243174"/>
                  <a:pt x="1706036" y="291363"/>
                  <a:pt x="1725106" y="367646"/>
                </a:cubicBezTo>
                <a:cubicBezTo>
                  <a:pt x="1727516" y="377286"/>
                  <a:pt x="1731390" y="386499"/>
                  <a:pt x="1734532" y="395926"/>
                </a:cubicBezTo>
                <a:cubicBezTo>
                  <a:pt x="1738006" y="420246"/>
                  <a:pt x="1740223" y="463868"/>
                  <a:pt x="1753386" y="490194"/>
                </a:cubicBezTo>
                <a:cubicBezTo>
                  <a:pt x="1758453" y="500328"/>
                  <a:pt x="1765955" y="509048"/>
                  <a:pt x="1772240" y="518475"/>
                </a:cubicBezTo>
                <a:cubicBezTo>
                  <a:pt x="1775382" y="527902"/>
                  <a:pt x="1779511" y="537055"/>
                  <a:pt x="1781666" y="546755"/>
                </a:cubicBezTo>
                <a:cubicBezTo>
                  <a:pt x="1810847" y="678075"/>
                  <a:pt x="1742989" y="601312"/>
                  <a:pt x="2017337" y="612743"/>
                </a:cubicBezTo>
                <a:cubicBezTo>
                  <a:pt x="2062861" y="749319"/>
                  <a:pt x="2009939" y="578222"/>
                  <a:pt x="2045617" y="744718"/>
                </a:cubicBezTo>
                <a:cubicBezTo>
                  <a:pt x="2049781" y="764150"/>
                  <a:pt x="2058187" y="782425"/>
                  <a:pt x="2064471" y="801279"/>
                </a:cubicBezTo>
                <a:lnTo>
                  <a:pt x="2092751" y="886120"/>
                </a:lnTo>
                <a:cubicBezTo>
                  <a:pt x="2095893" y="895547"/>
                  <a:pt x="2096666" y="906132"/>
                  <a:pt x="2102178" y="914400"/>
                </a:cubicBezTo>
                <a:cubicBezTo>
                  <a:pt x="2108462" y="923827"/>
                  <a:pt x="2115410" y="932844"/>
                  <a:pt x="2121031" y="942681"/>
                </a:cubicBezTo>
                <a:cubicBezTo>
                  <a:pt x="2139177" y="974437"/>
                  <a:pt x="2136276" y="987409"/>
                  <a:pt x="2168165" y="1008668"/>
                </a:cubicBezTo>
                <a:cubicBezTo>
                  <a:pt x="2176433" y="1014180"/>
                  <a:pt x="2187019" y="1014953"/>
                  <a:pt x="2196446" y="1018095"/>
                </a:cubicBezTo>
                <a:cubicBezTo>
                  <a:pt x="2202730" y="1027522"/>
                  <a:pt x="2205462" y="1040755"/>
                  <a:pt x="2215299" y="1046376"/>
                </a:cubicBezTo>
                <a:cubicBezTo>
                  <a:pt x="2229210" y="1054325"/>
                  <a:pt x="2246889" y="1051916"/>
                  <a:pt x="2262433" y="1055802"/>
                </a:cubicBezTo>
                <a:cubicBezTo>
                  <a:pt x="2272073" y="1058212"/>
                  <a:pt x="2281287" y="1062087"/>
                  <a:pt x="2290714" y="1065229"/>
                </a:cubicBezTo>
                <a:cubicBezTo>
                  <a:pt x="2300141" y="1071514"/>
                  <a:pt x="2307698" y="1083214"/>
                  <a:pt x="2318994" y="1084083"/>
                </a:cubicBezTo>
                <a:cubicBezTo>
                  <a:pt x="2350480" y="1086505"/>
                  <a:pt x="2383079" y="1083943"/>
                  <a:pt x="2413262" y="1074656"/>
                </a:cubicBezTo>
                <a:cubicBezTo>
                  <a:pt x="2425584" y="1070865"/>
                  <a:pt x="2454519" y="1029849"/>
                  <a:pt x="2460396" y="1018095"/>
                </a:cubicBezTo>
                <a:cubicBezTo>
                  <a:pt x="2464840" y="1009207"/>
                  <a:pt x="2464893" y="998442"/>
                  <a:pt x="2469823" y="989815"/>
                </a:cubicBezTo>
                <a:cubicBezTo>
                  <a:pt x="2477618" y="976174"/>
                  <a:pt x="2488677" y="964677"/>
                  <a:pt x="2498104" y="952108"/>
                </a:cubicBezTo>
                <a:cubicBezTo>
                  <a:pt x="2504388" y="933254"/>
                  <a:pt x="2513059" y="915034"/>
                  <a:pt x="2516957" y="895547"/>
                </a:cubicBezTo>
                <a:cubicBezTo>
                  <a:pt x="2523242" y="864124"/>
                  <a:pt x="2530543" y="832888"/>
                  <a:pt x="2535811" y="801279"/>
                </a:cubicBezTo>
                <a:cubicBezTo>
                  <a:pt x="2538953" y="782425"/>
                  <a:pt x="2540602" y="763261"/>
                  <a:pt x="2545238" y="744718"/>
                </a:cubicBezTo>
                <a:cubicBezTo>
                  <a:pt x="2550058" y="725438"/>
                  <a:pt x="2560824" y="707760"/>
                  <a:pt x="2564091" y="688157"/>
                </a:cubicBezTo>
                <a:cubicBezTo>
                  <a:pt x="2567233" y="669303"/>
                  <a:pt x="2561079" y="646108"/>
                  <a:pt x="2573518" y="631596"/>
                </a:cubicBezTo>
                <a:cubicBezTo>
                  <a:pt x="2583945" y="619431"/>
                  <a:pt x="2605108" y="626055"/>
                  <a:pt x="2620652" y="622169"/>
                </a:cubicBezTo>
                <a:cubicBezTo>
                  <a:pt x="2630292" y="619759"/>
                  <a:pt x="2639505" y="615885"/>
                  <a:pt x="2648932" y="612743"/>
                </a:cubicBezTo>
                <a:cubicBezTo>
                  <a:pt x="2670646" y="598267"/>
                  <a:pt x="2679475" y="588798"/>
                  <a:pt x="2705493" y="584462"/>
                </a:cubicBezTo>
                <a:cubicBezTo>
                  <a:pt x="2714792" y="582912"/>
                  <a:pt x="2724347" y="584462"/>
                  <a:pt x="2733774" y="584462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7"/>
          <p:cNvSpPr/>
          <p:nvPr/>
        </p:nvSpPr>
        <p:spPr>
          <a:xfrm>
            <a:off x="7654565" y="5740924"/>
            <a:ext cx="1932495" cy="791851"/>
          </a:xfrm>
          <a:custGeom>
            <a:rect b="b" l="l" r="r" t="t"/>
            <a:pathLst>
              <a:path extrusionOk="0" h="791851" w="1932495">
                <a:moveTo>
                  <a:pt x="0" y="367645"/>
                </a:moveTo>
                <a:cubicBezTo>
                  <a:pt x="94268" y="370787"/>
                  <a:pt x="188809" y="369239"/>
                  <a:pt x="282804" y="377072"/>
                </a:cubicBezTo>
                <a:cubicBezTo>
                  <a:pt x="302609" y="378722"/>
                  <a:pt x="339365" y="395925"/>
                  <a:pt x="339365" y="395925"/>
                </a:cubicBezTo>
                <a:cubicBezTo>
                  <a:pt x="361361" y="392783"/>
                  <a:pt x="384071" y="392884"/>
                  <a:pt x="405353" y="386499"/>
                </a:cubicBezTo>
                <a:cubicBezTo>
                  <a:pt x="441261" y="375727"/>
                  <a:pt x="429147" y="362705"/>
                  <a:pt x="452487" y="339365"/>
                </a:cubicBezTo>
                <a:cubicBezTo>
                  <a:pt x="460498" y="331354"/>
                  <a:pt x="471340" y="326796"/>
                  <a:pt x="480767" y="320511"/>
                </a:cubicBezTo>
                <a:cubicBezTo>
                  <a:pt x="498796" y="266426"/>
                  <a:pt x="477283" y="316910"/>
                  <a:pt x="518474" y="263950"/>
                </a:cubicBezTo>
                <a:cubicBezTo>
                  <a:pt x="532385" y="246064"/>
                  <a:pt x="543612" y="226243"/>
                  <a:pt x="556181" y="207389"/>
                </a:cubicBezTo>
                <a:cubicBezTo>
                  <a:pt x="562466" y="197962"/>
                  <a:pt x="567024" y="187120"/>
                  <a:pt x="575035" y="179109"/>
                </a:cubicBezTo>
                <a:cubicBezTo>
                  <a:pt x="584462" y="169682"/>
                  <a:pt x="594781" y="161070"/>
                  <a:pt x="603315" y="150829"/>
                </a:cubicBezTo>
                <a:cubicBezTo>
                  <a:pt x="642593" y="103695"/>
                  <a:pt x="598603" y="138259"/>
                  <a:pt x="650449" y="103695"/>
                </a:cubicBezTo>
                <a:cubicBezTo>
                  <a:pt x="692614" y="40447"/>
                  <a:pt x="642944" y="102413"/>
                  <a:pt x="697583" y="65987"/>
                </a:cubicBezTo>
                <a:cubicBezTo>
                  <a:pt x="741974" y="36393"/>
                  <a:pt x="707889" y="39411"/>
                  <a:pt x="754144" y="18853"/>
                </a:cubicBezTo>
                <a:cubicBezTo>
                  <a:pt x="772305" y="10782"/>
                  <a:pt x="810705" y="0"/>
                  <a:pt x="810705" y="0"/>
                </a:cubicBezTo>
                <a:cubicBezTo>
                  <a:pt x="871560" y="8694"/>
                  <a:pt x="871980" y="-4713"/>
                  <a:pt x="904973" y="37707"/>
                </a:cubicBezTo>
                <a:cubicBezTo>
                  <a:pt x="918884" y="55593"/>
                  <a:pt x="930111" y="75414"/>
                  <a:pt x="942680" y="94268"/>
                </a:cubicBezTo>
                <a:lnTo>
                  <a:pt x="961534" y="122548"/>
                </a:lnTo>
                <a:cubicBezTo>
                  <a:pt x="983971" y="189857"/>
                  <a:pt x="969364" y="162573"/>
                  <a:pt x="999241" y="207389"/>
                </a:cubicBezTo>
                <a:cubicBezTo>
                  <a:pt x="1002383" y="238812"/>
                  <a:pt x="1003866" y="270445"/>
                  <a:pt x="1008668" y="301657"/>
                </a:cubicBezTo>
                <a:cubicBezTo>
                  <a:pt x="1010179" y="311478"/>
                  <a:pt x="1015365" y="320383"/>
                  <a:pt x="1018095" y="329938"/>
                </a:cubicBezTo>
                <a:cubicBezTo>
                  <a:pt x="1021654" y="342395"/>
                  <a:pt x="1024712" y="354998"/>
                  <a:pt x="1027522" y="367645"/>
                </a:cubicBezTo>
                <a:cubicBezTo>
                  <a:pt x="1039160" y="420018"/>
                  <a:pt x="1036146" y="415083"/>
                  <a:pt x="1046375" y="471340"/>
                </a:cubicBezTo>
                <a:cubicBezTo>
                  <a:pt x="1050802" y="495688"/>
                  <a:pt x="1061771" y="555708"/>
                  <a:pt x="1074656" y="575035"/>
                </a:cubicBezTo>
                <a:cubicBezTo>
                  <a:pt x="1110889" y="629385"/>
                  <a:pt x="1079517" y="576953"/>
                  <a:pt x="1102936" y="631596"/>
                </a:cubicBezTo>
                <a:cubicBezTo>
                  <a:pt x="1108472" y="644512"/>
                  <a:pt x="1116571" y="656255"/>
                  <a:pt x="1121790" y="669303"/>
                </a:cubicBezTo>
                <a:cubicBezTo>
                  <a:pt x="1129171" y="687755"/>
                  <a:pt x="1134359" y="707010"/>
                  <a:pt x="1140643" y="725864"/>
                </a:cubicBezTo>
                <a:cubicBezTo>
                  <a:pt x="1150526" y="755512"/>
                  <a:pt x="1148089" y="762250"/>
                  <a:pt x="1178350" y="782424"/>
                </a:cubicBezTo>
                <a:cubicBezTo>
                  <a:pt x="1186618" y="787936"/>
                  <a:pt x="1197204" y="788709"/>
                  <a:pt x="1206631" y="791851"/>
                </a:cubicBezTo>
                <a:cubicBezTo>
                  <a:pt x="1250623" y="788709"/>
                  <a:pt x="1296294" y="794869"/>
                  <a:pt x="1338606" y="782424"/>
                </a:cubicBezTo>
                <a:cubicBezTo>
                  <a:pt x="1367951" y="773793"/>
                  <a:pt x="1365016" y="736206"/>
                  <a:pt x="1376313" y="716437"/>
                </a:cubicBezTo>
                <a:cubicBezTo>
                  <a:pt x="1384108" y="702796"/>
                  <a:pt x="1395167" y="691299"/>
                  <a:pt x="1404594" y="678730"/>
                </a:cubicBezTo>
                <a:cubicBezTo>
                  <a:pt x="1410878" y="659876"/>
                  <a:pt x="1419549" y="641656"/>
                  <a:pt x="1423447" y="622169"/>
                </a:cubicBezTo>
                <a:cubicBezTo>
                  <a:pt x="1427032" y="604243"/>
                  <a:pt x="1432639" y="566078"/>
                  <a:pt x="1442301" y="546754"/>
                </a:cubicBezTo>
                <a:cubicBezTo>
                  <a:pt x="1447368" y="536621"/>
                  <a:pt x="1454870" y="527901"/>
                  <a:pt x="1461155" y="518474"/>
                </a:cubicBezTo>
                <a:cubicBezTo>
                  <a:pt x="1476608" y="472114"/>
                  <a:pt x="1476667" y="463049"/>
                  <a:pt x="1498862" y="424206"/>
                </a:cubicBezTo>
                <a:cubicBezTo>
                  <a:pt x="1504483" y="414369"/>
                  <a:pt x="1508107" y="401930"/>
                  <a:pt x="1517715" y="395925"/>
                </a:cubicBezTo>
                <a:cubicBezTo>
                  <a:pt x="1534568" y="385392"/>
                  <a:pt x="1555422" y="383356"/>
                  <a:pt x="1574276" y="377072"/>
                </a:cubicBezTo>
                <a:cubicBezTo>
                  <a:pt x="1706896" y="332866"/>
                  <a:pt x="1592585" y="367645"/>
                  <a:pt x="1932495" y="367645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5fde89eee_0_2"/>
          <p:cNvSpPr txBox="1"/>
          <p:nvPr>
            <p:ph type="title"/>
          </p:nvPr>
        </p:nvSpPr>
        <p:spPr>
          <a:xfrm>
            <a:off x="677850" y="2629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Discrete Fourier Transform (DFT)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2019-05-04T19:09:33Z</dcterms:created>
  <dc:creator>רועי עוז</dc:creator>
</cp:coreProperties>
</file>