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5e4721a9a_5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5e4721a9a_5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5e4721a9a_5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5e4721a9a_5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5e4721a9a_5_3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55e4721a9a_5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5e4721a9a_5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5e4721a9a_5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5e4721a9a_5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5e4721a9a_5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5e4721a9a_5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5e4721a9a_5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5e4721a9a_5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5e4721a9a_5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5e4721a9a_5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5e4721a9a_5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5e4721a9a_5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5e4721a9a_5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5e4721a9a_5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g255e4721a9a_5_4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5e4721a9a_5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5e4721a9a_5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5e4721a9a_5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5e4721a9a_5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5e4721a9a_5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5e4721a9a_5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5e4721a9a_5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5e4721a9a_5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Tirgul Hazara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38" y="1607801"/>
            <a:ext cx="8548724" cy="19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283075" y="0"/>
            <a:ext cx="8694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en"/>
              <a:t>Smoothing can sometimes destroy the signal.</a:t>
            </a:r>
            <a:br>
              <a:rPr lang="en"/>
            </a:br>
            <a:r>
              <a:rPr lang="en"/>
              <a:t>Therefore</a:t>
            </a:r>
            <a:r>
              <a:rPr lang="en"/>
              <a:t> we can only be </a:t>
            </a:r>
            <a:r>
              <a:rPr lang="en"/>
              <a:t>sure </a:t>
            </a:r>
            <a:r>
              <a:rPr lang="en"/>
              <a:t>about </a:t>
            </a:r>
            <a:r>
              <a:rPr lang="en"/>
              <a:t>noise</a:t>
            </a:r>
            <a:r>
              <a:rPr lang="en"/>
              <a:t> reduction, and not </a:t>
            </a:r>
            <a:r>
              <a:rPr lang="en"/>
              <a:t>about</a:t>
            </a:r>
            <a:r>
              <a:rPr lang="en"/>
              <a:t> SNR </a:t>
            </a:r>
            <a:r>
              <a:rPr lang="en"/>
              <a:t>improvement.</a:t>
            </a:r>
            <a:r>
              <a:rPr lang="en"/>
              <a:t> </a:t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9094" y="1271756"/>
            <a:ext cx="5195719" cy="3871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225" y="355663"/>
            <a:ext cx="58197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08238"/>
            <a:ext cx="8839201" cy="251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1350" y="1115450"/>
            <a:ext cx="3216600" cy="5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6875"/>
            <a:ext cx="8839199" cy="2233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/>
        </p:nvSpPr>
        <p:spPr>
          <a:xfrm>
            <a:off x="1008525" y="717200"/>
            <a:ext cx="6454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/>
              <a:t>Filters</a:t>
            </a:r>
            <a:endParaRPr sz="3200" u="sng"/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725" y="1394300"/>
            <a:ext cx="6451416" cy="34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7350"/>
            <a:ext cx="8839199" cy="3781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6700"/>
            <a:ext cx="8839201" cy="2240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362075"/>
            <a:ext cx="85725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Convolution Theorem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49824" y="1369219"/>
            <a:ext cx="8495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"/>
              <a:t>Convolution</a:t>
            </a:r>
            <a:r>
              <a:rPr lang="en"/>
              <a:t> in the </a:t>
            </a:r>
            <a:r>
              <a:rPr b="1" lang="en"/>
              <a:t>time</a:t>
            </a:r>
            <a:r>
              <a:rPr lang="en"/>
              <a:t> domain = </a:t>
            </a:r>
            <a:r>
              <a:rPr b="1" lang="en"/>
              <a:t>multiplication</a:t>
            </a:r>
            <a:r>
              <a:rPr lang="en"/>
              <a:t> in the </a:t>
            </a:r>
            <a:r>
              <a:rPr b="1" lang="en"/>
              <a:t>frequency</a:t>
            </a:r>
            <a:r>
              <a:rPr lang="en"/>
              <a:t> domain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descr="Convolution and multiplaction.jpg" id="85" name="Google Shape;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3178" y="2013904"/>
            <a:ext cx="4217643" cy="2832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78336" l="0" r="0" t="0"/>
          <a:stretch/>
        </p:blipFill>
        <p:spPr>
          <a:xfrm>
            <a:off x="430313" y="1038350"/>
            <a:ext cx="7813087" cy="117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0" l="0" r="0" t="74811"/>
          <a:stretch/>
        </p:blipFill>
        <p:spPr>
          <a:xfrm>
            <a:off x="623514" y="2215800"/>
            <a:ext cx="7426700" cy="13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175" y="2353450"/>
            <a:ext cx="6306775" cy="268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400" y="886951"/>
            <a:ext cx="7830549" cy="1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6700"/>
            <a:ext cx="8839200" cy="173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75" y="133875"/>
            <a:ext cx="2786675" cy="17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32800"/>
            <a:ext cx="8839199" cy="1371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0275" y="3850500"/>
            <a:ext cx="7559524" cy="9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