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840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EF5AC47-1AC4-47CE-A93B-69BD784FE48A}" type="datetimeFigureOut">
              <a:rPr lang="he-IL"/>
              <a:t>כ"ד/אדר ב/תשע"ו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4D43AAD8-78B0-4EF6-84C7-32A82E764FCB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4AD7794F-1BC9-4278-AE26-4DD2F6BD4056}" type="datetimeFigureOut">
              <a:t>כ"ד/אדר ב/תשע"ו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5E984417-8091-4A5A-B5F1-70C19F410C1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he-IL" sz="60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 latinLnBrk="0">
              <a:defRPr lang="he-IL" sz="6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algn="r" latinLnBrk="0">
              <a:defRPr lang="he-IL" sz="3200"/>
            </a:lvl1pPr>
            <a:lvl2pPr algn="r" latinLnBrk="0">
              <a:defRPr lang="he-IL" sz="2800"/>
            </a:lvl2pPr>
            <a:lvl3pPr algn="r" latinLnBrk="0">
              <a:defRPr lang="he-IL" sz="2400"/>
            </a:lvl3pPr>
            <a:lvl4pPr algn="r" latinLnBrk="0">
              <a:defRPr lang="he-IL" sz="2000"/>
            </a:lvl4pPr>
            <a:lvl5pPr algn="r" latinLnBrk="0">
              <a:defRPr lang="he-IL" sz="20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algn="r" latinLnBrk="0">
              <a:buNone/>
              <a:defRPr lang="he-IL" sz="32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03.04.2016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4FAB73BC-B049-4115-A692-8D63A059BFB8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he-IL"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he-IL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8937" y="261565"/>
            <a:ext cx="8911583" cy="884542"/>
          </a:xfrm>
        </p:spPr>
        <p:txBody>
          <a:bodyPr>
            <a:normAutofit/>
          </a:bodyPr>
          <a:lstStyle/>
          <a:p>
            <a:pPr algn="ctr"/>
            <a:r>
              <a:rPr lang="he-IL" sz="3200" b="1" dirty="0" smtClean="0"/>
              <a:t>מטלה 4 – מבנה תוכנה</a:t>
            </a:r>
            <a:endParaRPr lang="he-IL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5242" y="3314800"/>
            <a:ext cx="68659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u="sng" kern="1200" dirty="0" smtClean="0">
                <a:solidFill>
                  <a:schemeClr val="tx1"/>
                </a:solidFill>
              </a:rPr>
              <a:t>משתתפים</a:t>
            </a:r>
            <a:r>
              <a:rPr lang="he-IL" sz="2400" kern="1200" dirty="0" smtClean="0">
                <a:solidFill>
                  <a:schemeClr val="tx1"/>
                </a:solidFill>
              </a:rPr>
              <a:t>: עידו נאוה</a:t>
            </a:r>
            <a:r>
              <a:rPr lang="he-IL" sz="2400" dirty="0" smtClean="0"/>
              <a:t>, רוני </a:t>
            </a:r>
            <a:r>
              <a:rPr lang="he-IL" sz="2400" dirty="0" err="1" smtClean="0"/>
              <a:t>בלכטר</a:t>
            </a:r>
            <a:r>
              <a:rPr lang="he-IL" sz="2400" dirty="0"/>
              <a:t> </a:t>
            </a:r>
            <a:r>
              <a:rPr lang="he-IL" sz="2400" dirty="0" smtClean="0"/>
              <a:t>ו</a:t>
            </a:r>
            <a:r>
              <a:rPr lang="he-IL" sz="2400" kern="1200" dirty="0" smtClean="0">
                <a:solidFill>
                  <a:schemeClr val="tx1"/>
                </a:solidFill>
              </a:rPr>
              <a:t>אור בן </a:t>
            </a:r>
            <a:r>
              <a:rPr lang="he-IL" sz="2400" kern="1200" dirty="0" err="1" smtClean="0">
                <a:solidFill>
                  <a:schemeClr val="tx1"/>
                </a:solidFill>
              </a:rPr>
              <a:t>גיגי</a:t>
            </a:r>
            <a:r>
              <a:rPr lang="he-IL" sz="2400" kern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957091" y="1408405"/>
            <a:ext cx="9975273" cy="1180937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he-IL" b="1" u="sng" dirty="0" smtClean="0"/>
              <a:t>השוואת ביצועים ליצירת תמונת סטריאו </a:t>
            </a:r>
            <a:r>
              <a:rPr lang="en-US" b="1" u="sng" dirty="0" smtClean="0"/>
              <a:t>CPU vs GPU</a:t>
            </a:r>
            <a:endParaRPr lang="he-IL" b="1" u="sng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42" y="5153889"/>
            <a:ext cx="2847975" cy="1600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6" y="4984044"/>
            <a:ext cx="2210354" cy="177004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1" y="4259083"/>
            <a:ext cx="249891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10830222" y="1701479"/>
            <a:ext cx="160735" cy="16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74" name="קבוצה 73"/>
          <p:cNvGrpSpPr/>
          <p:nvPr/>
        </p:nvGrpSpPr>
        <p:grpSpPr>
          <a:xfrm>
            <a:off x="9817591" y="1795036"/>
            <a:ext cx="2208499" cy="2033420"/>
            <a:chOff x="9817591" y="2582113"/>
            <a:chExt cx="2208499" cy="2033420"/>
          </a:xfrm>
        </p:grpSpPr>
        <p:sp>
          <p:nvSpPr>
            <p:cNvPr id="22" name="מלבן 21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4" name="אליפסה 3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אליפסה 4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אליפסה 5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46" name="סוגר זוויתי 45"/>
          <p:cNvSpPr/>
          <p:nvPr/>
        </p:nvSpPr>
        <p:spPr>
          <a:xfrm flipH="1">
            <a:off x="9031501" y="1982149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7" name="קבוצה 46"/>
          <p:cNvGrpSpPr/>
          <p:nvPr/>
        </p:nvGrpSpPr>
        <p:grpSpPr>
          <a:xfrm>
            <a:off x="5797789" y="2025212"/>
            <a:ext cx="3202226" cy="1474011"/>
            <a:chOff x="6174588" y="1028151"/>
            <a:chExt cx="4167290" cy="1645912"/>
          </a:xfrm>
        </p:grpSpPr>
        <p:sp>
          <p:nvSpPr>
            <p:cNvPr id="48" name="מלבן 47"/>
            <p:cNvSpPr/>
            <p:nvPr/>
          </p:nvSpPr>
          <p:spPr>
            <a:xfrm>
              <a:off x="6174588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8052698" y="1071637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0" name="סוגר זוויתי 49"/>
          <p:cNvSpPr/>
          <p:nvPr/>
        </p:nvSpPr>
        <p:spPr>
          <a:xfrm flipH="1">
            <a:off x="4370363" y="1973081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1" name="סוגר זוויתי 50"/>
          <p:cNvSpPr/>
          <p:nvPr/>
        </p:nvSpPr>
        <p:spPr>
          <a:xfrm flipH="1">
            <a:off x="6845145" y="1980468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2" name="קבוצה 51"/>
          <p:cNvGrpSpPr/>
          <p:nvPr/>
        </p:nvGrpSpPr>
        <p:grpSpPr>
          <a:xfrm>
            <a:off x="2540316" y="1701479"/>
            <a:ext cx="4291023" cy="1873387"/>
            <a:chOff x="3199584" y="1028151"/>
            <a:chExt cx="4291023" cy="1873387"/>
          </a:xfrm>
        </p:grpSpPr>
        <p:sp>
          <p:nvSpPr>
            <p:cNvPr id="56" name="מלבן 55"/>
            <p:cNvSpPr/>
            <p:nvPr/>
          </p:nvSpPr>
          <p:spPr>
            <a:xfrm>
              <a:off x="3199584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5201427" y="1299112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בנית פלטפורמות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אליפסה 53"/>
          <p:cNvSpPr/>
          <p:nvPr/>
        </p:nvSpPr>
        <p:spPr>
          <a:xfrm>
            <a:off x="77308" y="2025212"/>
            <a:ext cx="1713174" cy="1632601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5" name="אליפסה 8"/>
          <p:cNvSpPr txBox="1"/>
          <p:nvPr/>
        </p:nvSpPr>
        <p:spPr>
          <a:xfrm>
            <a:off x="305011" y="2196441"/>
            <a:ext cx="1211397" cy="115442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תוצאות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סוגר זוויתי 61"/>
          <p:cNvSpPr/>
          <p:nvPr/>
        </p:nvSpPr>
        <p:spPr>
          <a:xfrm flipH="1">
            <a:off x="1756222" y="1946400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4" name="מלבן 63"/>
          <p:cNvSpPr/>
          <p:nvPr/>
        </p:nvSpPr>
        <p:spPr>
          <a:xfrm>
            <a:off x="53331" y="1901732"/>
            <a:ext cx="2289180" cy="160242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TextBox 64"/>
          <p:cNvSpPr txBox="1"/>
          <p:nvPr/>
        </p:nvSpPr>
        <p:spPr>
          <a:xfrm>
            <a:off x="2078324" y="1958854"/>
            <a:ext cx="2289180" cy="1602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370" tIns="39370" rIns="39370" bIns="3937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הפלטפורמות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כותרת 3"/>
          <p:cNvSpPr>
            <a:spLocks noGrp="1"/>
          </p:cNvSpPr>
          <p:nvPr>
            <p:ph type="title"/>
          </p:nvPr>
        </p:nvSpPr>
        <p:spPr>
          <a:xfrm>
            <a:off x="789103" y="361868"/>
            <a:ext cx="10515600" cy="1325562"/>
          </a:xfrm>
        </p:spPr>
        <p:txBody>
          <a:bodyPr/>
          <a:lstStyle/>
          <a:p>
            <a:pPr algn="ctr" rtl="1"/>
            <a:r>
              <a:rPr lang="he-IL" dirty="0" smtClean="0"/>
              <a:t>שלבי העבודה</a:t>
            </a:r>
            <a:endParaRPr lang="he-IL" dirty="0"/>
          </a:p>
        </p:txBody>
      </p:sp>
      <p:grpSp>
        <p:nvGrpSpPr>
          <p:cNvPr id="75" name="קבוצה 74"/>
          <p:cNvGrpSpPr/>
          <p:nvPr/>
        </p:nvGrpSpPr>
        <p:grpSpPr>
          <a:xfrm>
            <a:off x="9647349" y="4791488"/>
            <a:ext cx="2286433" cy="1411661"/>
            <a:chOff x="9336874" y="3575270"/>
            <a:chExt cx="2286433" cy="1411661"/>
          </a:xfrm>
        </p:grpSpPr>
        <p:sp>
          <p:nvSpPr>
            <p:cNvPr id="76" name="מלבן 75"/>
            <p:cNvSpPr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TextBox 76"/>
            <p:cNvSpPr txBox="1"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מחקר מקדים-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תחקיר מקיף אודות תחום צילום הסטריאו.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7264828" y="4791057"/>
            <a:ext cx="2039666" cy="1259305"/>
            <a:chOff x="6601124" y="3065282"/>
            <a:chExt cx="2039666" cy="1259305"/>
          </a:xfrm>
        </p:grpSpPr>
        <p:sp>
          <p:nvSpPr>
            <p:cNvPr id="79" name="מלבן 78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TextBox 79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רשימת דרישות-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גיבוש צרכים לפרויקט, ומתן מענה לוגיסטי לצורך זה.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1" name="קבוצה 80"/>
          <p:cNvGrpSpPr/>
          <p:nvPr/>
        </p:nvGrpSpPr>
        <p:grpSpPr>
          <a:xfrm>
            <a:off x="4882307" y="4732322"/>
            <a:ext cx="2039666" cy="1259305"/>
            <a:chOff x="6601124" y="3065282"/>
            <a:chExt cx="2039666" cy="1259305"/>
          </a:xfrm>
        </p:grpSpPr>
        <p:sp>
          <p:nvSpPr>
            <p:cNvPr id="82" name="מלבן 81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TextBox 82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מימוש בנית התמונה-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איתור קוד פתוח והתאמתו לדרישות הפרויקט.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2499786" y="4743035"/>
            <a:ext cx="2039666" cy="1306753"/>
            <a:chOff x="6601124" y="3065282"/>
            <a:chExt cx="2039666" cy="1259305"/>
          </a:xfrm>
        </p:grpSpPr>
        <p:sp>
          <p:nvSpPr>
            <p:cNvPr id="85" name="מלבן 84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6601124" y="3065283"/>
              <a:ext cx="2039666" cy="1248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ביצוע בדיקות-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הרצת הקוד על בסיס הפלטפורמות שנבנו- ויצירת אוסף נתונים.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קבוצה 86"/>
          <p:cNvGrpSpPr/>
          <p:nvPr/>
        </p:nvGrpSpPr>
        <p:grpSpPr>
          <a:xfrm>
            <a:off x="102636" y="4790483"/>
            <a:ext cx="2039666" cy="1259305"/>
            <a:chOff x="6601124" y="3065282"/>
            <a:chExt cx="2039666" cy="1259305"/>
          </a:xfrm>
        </p:grpSpPr>
        <p:sp>
          <p:nvSpPr>
            <p:cNvPr id="88" name="מלבן 87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TextBox 88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והצגת תוצרים-</a:t>
              </a:r>
              <a:endParaRPr lang="he-IL" sz="32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אוסף הנתונים והצגתו באופן ויזואלי שיקבע בהמשך.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תיאור </a:t>
            </a:r>
            <a:r>
              <a:rPr lang="he-IL" dirty="0"/>
              <a:t>הפרויקט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השוואת ביצועים ליצירת תמונת </a:t>
            </a:r>
            <a:r>
              <a:rPr lang="he-IL" dirty="0" smtClean="0"/>
              <a:t>סטריאו על בסיס 2 	פלטפורמות- </a:t>
            </a:r>
            <a:r>
              <a:rPr lang="en-US" dirty="0" smtClean="0"/>
              <a:t>CPU, GPU</a:t>
            </a:r>
            <a:r>
              <a:rPr lang="he-IL" dirty="0" smtClean="0"/>
              <a:t>.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 smtClean="0"/>
              <a:t>אתגרים טכנולוגיים: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ציוד התומך בהרצת קוד על גבי 2 הפלטפורמות, וכמו 	כן מאפשר בנית תמונת סטריאו.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קוד פתוח והתאמתו לצרכי הפרויקט.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00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פונקציונליות:</a:t>
            </a:r>
          </a:p>
          <a:p>
            <a:pPr marL="0" indent="0">
              <a:buNone/>
            </a:pPr>
            <a:r>
              <a:rPr lang="he-IL" dirty="0" smtClean="0"/>
              <a:t>	ביצוע בנית תמונת סטריאו בצורה יעילה.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בנית מאגר נתונים המכיל נתונים סטטיסטיים לגבי הרצת 	התוכנה.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ביצוע השוואות על בסיס מאגר הנתונים- הצגת הניתוחים 	בצורה גרפית- פשוטה להבנה והפקת תובנות.</a:t>
            </a:r>
          </a:p>
          <a:p>
            <a:pPr marL="0" indent="0">
              <a:buNone/>
            </a:pP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77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טכניות:</a:t>
            </a:r>
          </a:p>
          <a:p>
            <a:pPr marL="0" indent="0">
              <a:buNone/>
            </a:pPr>
            <a:r>
              <a:rPr lang="he-IL" dirty="0" smtClean="0"/>
              <a:t>	מחשב </a:t>
            </a:r>
            <a:r>
              <a:rPr lang="en-US" dirty="0" smtClean="0"/>
              <a:t>PC</a:t>
            </a:r>
            <a:r>
              <a:rPr lang="he-IL" dirty="0"/>
              <a:t> (עדיפות לכרטיס מסך </a:t>
            </a:r>
            <a:r>
              <a:rPr lang="en-US" dirty="0"/>
              <a:t>NVIDIA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מאגר תמונות.</a:t>
            </a:r>
          </a:p>
          <a:p>
            <a:pPr marL="0" indent="0">
              <a:buNone/>
            </a:pPr>
            <a:r>
              <a:rPr lang="he-IL" dirty="0"/>
              <a:t>	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67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ציפיות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</a:t>
            </a:r>
            <a:r>
              <a:rPr lang="he-IL" dirty="0" smtClean="0"/>
              <a:t> מהיר יותר מבחינת מהירות ביצועים</a:t>
            </a:r>
          </a:p>
          <a:p>
            <a:pPr lvl="1"/>
            <a:r>
              <a:rPr lang="he-IL" dirty="0" smtClean="0"/>
              <a:t>מהירות ה</a:t>
            </a:r>
            <a:r>
              <a:rPr lang="en-US" dirty="0" smtClean="0"/>
              <a:t>GPU</a:t>
            </a:r>
            <a:r>
              <a:rPr lang="he-IL" dirty="0" smtClean="0"/>
              <a:t> גדולה בלפחות 1.5</a:t>
            </a:r>
            <a:r>
              <a:rPr lang="he-IL" dirty="0"/>
              <a:t> </a:t>
            </a:r>
            <a:r>
              <a:rPr lang="he-IL" dirty="0" smtClean="0"/>
              <a:t>ממהירות ה</a:t>
            </a:r>
            <a:r>
              <a:rPr lang="en-US" dirty="0" smtClean="0"/>
              <a:t>CPU</a:t>
            </a:r>
            <a:r>
              <a:rPr lang="he-IL" dirty="0"/>
              <a:t>	</a:t>
            </a:r>
            <a:r>
              <a:rPr lang="he-IL" dirty="0" smtClean="0"/>
              <a:t>	</a:t>
            </a: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02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" id="{B46CD479-40D9-46C5-89FD-919533FCE021}" vid="{E6F18281-DFC4-4413-B373-0C1B9433E336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שקופית SmartArt של תהליך אקראי לתוצאה (ירוק על שחור), מסך רחב</Template>
  <TotalTime>0</TotalTime>
  <Words>121</Words>
  <Application>Microsoft Office PowerPoint</Application>
  <PresentationFormat>מסך רחב</PresentationFormat>
  <Paragraphs>41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Gisha</vt:lpstr>
      <vt:lpstr>Tahoma</vt:lpstr>
      <vt:lpstr>Process 08 16x9</vt:lpstr>
      <vt:lpstr>מטלה 4 – מבנה תוכנה</vt:lpstr>
      <vt:lpstr>שלבי העבודה</vt:lpstr>
      <vt:lpstr>רשימת דרישות</vt:lpstr>
      <vt:lpstr>רשימת דרישות</vt:lpstr>
      <vt:lpstr>רשימת דרישות</vt:lpstr>
      <vt:lpstr>ציפיות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2016-03-27T17:02:19Z</dcterms:created>
  <dcterms:modified xsi:type="dcterms:W3CDTF">2016-04-03T11:41:55Z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