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840" r:id="rId2"/>
  </p:sldMasterIdLst>
  <p:notesMasterIdLst>
    <p:notesMasterId r:id="rId11"/>
  </p:notesMasterIdLst>
  <p:handoutMasterIdLst>
    <p:handoutMasterId r:id="rId12"/>
  </p:handoutMasterIdLst>
  <p:sldIdLst>
    <p:sldId id="258" r:id="rId3"/>
    <p:sldId id="259" r:id="rId4"/>
    <p:sldId id="265" r:id="rId5"/>
    <p:sldId id="266" r:id="rId6"/>
    <p:sldId id="267" r:id="rId7"/>
    <p:sldId id="269" r:id="rId8"/>
    <p:sldId id="270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78CD07-BF7D-4A27-8852-A7273D746411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66209C44-FCEC-4EE2-BDE1-4C3940E7A433}">
      <dgm:prSet phldrT="[טקסט]"/>
      <dgm:spPr/>
      <dgm:t>
        <a:bodyPr/>
        <a:lstStyle/>
        <a:p>
          <a:pPr rtl="1"/>
          <a:r>
            <a:rPr lang="he-IL" dirty="0" smtClean="0"/>
            <a:t>לביצוע עד 19/4</a:t>
          </a:r>
          <a:endParaRPr lang="he-IL" dirty="0"/>
        </a:p>
      </dgm:t>
    </dgm:pt>
    <dgm:pt modelId="{2B776889-0410-4961-B197-3D939B385566}" type="parTrans" cxnId="{F96B978E-DD94-4119-A47A-903A76548CBC}">
      <dgm:prSet/>
      <dgm:spPr/>
      <dgm:t>
        <a:bodyPr/>
        <a:lstStyle/>
        <a:p>
          <a:pPr rtl="1"/>
          <a:endParaRPr lang="he-IL"/>
        </a:p>
      </dgm:t>
    </dgm:pt>
    <dgm:pt modelId="{A207638D-33C0-430F-8ECE-2C0945D46D02}" type="sibTrans" cxnId="{F96B978E-DD94-4119-A47A-903A76548CBC}">
      <dgm:prSet/>
      <dgm:spPr/>
      <dgm:t>
        <a:bodyPr/>
        <a:lstStyle/>
        <a:p>
          <a:pPr rtl="1"/>
          <a:endParaRPr lang="he-IL"/>
        </a:p>
      </dgm:t>
    </dgm:pt>
    <dgm:pt modelId="{8EA7F60E-5CCD-443B-859B-D53DA20FEDE2}">
      <dgm:prSet phldrT="[טקסט]"/>
      <dgm:spPr/>
      <dgm:t>
        <a:bodyPr/>
        <a:lstStyle/>
        <a:p>
          <a:pPr rtl="1"/>
          <a:r>
            <a:rPr lang="he-IL" dirty="0" smtClean="0"/>
            <a:t>בניית אתר אינטרנט לפרויקט</a:t>
          </a:r>
          <a:endParaRPr lang="he-IL" dirty="0"/>
        </a:p>
      </dgm:t>
    </dgm:pt>
    <dgm:pt modelId="{9FC0F182-EDD4-4D5E-AFDA-96BC35D48886}" type="parTrans" cxnId="{5F84D057-935C-470D-AECA-F48425829404}">
      <dgm:prSet/>
      <dgm:spPr/>
      <dgm:t>
        <a:bodyPr/>
        <a:lstStyle/>
        <a:p>
          <a:pPr rtl="1"/>
          <a:endParaRPr lang="he-IL"/>
        </a:p>
      </dgm:t>
    </dgm:pt>
    <dgm:pt modelId="{0416C55F-85F2-47C2-A610-372A1D30F077}" type="sibTrans" cxnId="{5F84D057-935C-470D-AECA-F48425829404}">
      <dgm:prSet/>
      <dgm:spPr/>
      <dgm:t>
        <a:bodyPr/>
        <a:lstStyle/>
        <a:p>
          <a:pPr rtl="1"/>
          <a:endParaRPr lang="he-IL"/>
        </a:p>
      </dgm:t>
    </dgm:pt>
    <dgm:pt modelId="{0DB92F09-62A9-473C-BB98-F84D1357A852}">
      <dgm:prSet phldrT="[טקסט]"/>
      <dgm:spPr/>
      <dgm:t>
        <a:bodyPr/>
        <a:lstStyle/>
        <a:p>
          <a:pPr rtl="1"/>
          <a:r>
            <a:rPr lang="he-IL" dirty="0" smtClean="0"/>
            <a:t>הוכחת היתכנות</a:t>
          </a:r>
          <a:endParaRPr lang="he-IL" dirty="0"/>
        </a:p>
      </dgm:t>
    </dgm:pt>
    <dgm:pt modelId="{C2B135EB-484F-4B47-B3E2-B65B65430A29}" type="parTrans" cxnId="{764B9270-62B1-46FB-A2B7-3392038661AA}">
      <dgm:prSet/>
      <dgm:spPr/>
      <dgm:t>
        <a:bodyPr/>
        <a:lstStyle/>
        <a:p>
          <a:pPr rtl="1"/>
          <a:endParaRPr lang="he-IL"/>
        </a:p>
      </dgm:t>
    </dgm:pt>
    <dgm:pt modelId="{209837DC-AC37-464E-B492-9BC88948F01B}" type="sibTrans" cxnId="{764B9270-62B1-46FB-A2B7-3392038661AA}">
      <dgm:prSet/>
      <dgm:spPr/>
      <dgm:t>
        <a:bodyPr/>
        <a:lstStyle/>
        <a:p>
          <a:pPr rtl="1"/>
          <a:endParaRPr lang="he-IL"/>
        </a:p>
      </dgm:t>
    </dgm:pt>
    <dgm:pt modelId="{EDC534BA-27FD-4871-84C9-185396934186}">
      <dgm:prSet phldrT="[טקסט]"/>
      <dgm:spPr/>
      <dgm:t>
        <a:bodyPr/>
        <a:lstStyle/>
        <a:p>
          <a:pPr rtl="1"/>
          <a:r>
            <a:rPr lang="he-IL" dirty="0" smtClean="0"/>
            <a:t>לביצוע עד 1/5</a:t>
          </a:r>
          <a:endParaRPr lang="he-IL" dirty="0"/>
        </a:p>
      </dgm:t>
    </dgm:pt>
    <dgm:pt modelId="{E811A440-C041-4E80-8028-A927F4670D5C}" type="parTrans" cxnId="{1EF95662-06C3-4CF1-9F30-3FDE20B54214}">
      <dgm:prSet/>
      <dgm:spPr/>
      <dgm:t>
        <a:bodyPr/>
        <a:lstStyle/>
        <a:p>
          <a:pPr rtl="1"/>
          <a:endParaRPr lang="he-IL"/>
        </a:p>
      </dgm:t>
    </dgm:pt>
    <dgm:pt modelId="{3C1B390F-871E-46F3-AE16-53B3C1444F83}" type="sibTrans" cxnId="{1EF95662-06C3-4CF1-9F30-3FDE20B54214}">
      <dgm:prSet/>
      <dgm:spPr/>
      <dgm:t>
        <a:bodyPr/>
        <a:lstStyle/>
        <a:p>
          <a:pPr rtl="1"/>
          <a:endParaRPr lang="he-IL"/>
        </a:p>
      </dgm:t>
    </dgm:pt>
    <dgm:pt modelId="{F9E24DCB-6D54-45A7-8F86-6A538F0E4B54}">
      <dgm:prSet phldrT="[טקסט]"/>
      <dgm:spPr/>
      <dgm:t>
        <a:bodyPr/>
        <a:lstStyle/>
        <a:p>
          <a:pPr rtl="1"/>
          <a:r>
            <a:rPr lang="he-IL" dirty="0" smtClean="0"/>
            <a:t>מימוש בנית תמונת סטריאו ע"י </a:t>
          </a:r>
          <a:r>
            <a:rPr lang="en-US" dirty="0" smtClean="0"/>
            <a:t>GPU</a:t>
          </a:r>
          <a:endParaRPr lang="he-IL" dirty="0"/>
        </a:p>
      </dgm:t>
    </dgm:pt>
    <dgm:pt modelId="{0A5E7A3A-69CA-4745-A674-6F18D93039C7}" type="parTrans" cxnId="{24BAB395-85BD-41DC-9CC1-CE0FF2B19641}">
      <dgm:prSet/>
      <dgm:spPr/>
      <dgm:t>
        <a:bodyPr/>
        <a:lstStyle/>
        <a:p>
          <a:pPr rtl="1"/>
          <a:endParaRPr lang="he-IL"/>
        </a:p>
      </dgm:t>
    </dgm:pt>
    <dgm:pt modelId="{F3E06587-28C5-4C23-B95D-9C7152A54262}" type="sibTrans" cxnId="{24BAB395-85BD-41DC-9CC1-CE0FF2B19641}">
      <dgm:prSet/>
      <dgm:spPr/>
      <dgm:t>
        <a:bodyPr/>
        <a:lstStyle/>
        <a:p>
          <a:pPr rtl="1"/>
          <a:endParaRPr lang="he-IL"/>
        </a:p>
      </dgm:t>
    </dgm:pt>
    <dgm:pt modelId="{93B8FC1C-6AF9-448C-B772-E3382528FFD9}">
      <dgm:prSet phldrT="[טקסט]"/>
      <dgm:spPr/>
      <dgm:t>
        <a:bodyPr/>
        <a:lstStyle/>
        <a:p>
          <a:pPr rtl="1"/>
          <a:r>
            <a:rPr lang="he-IL" dirty="0" smtClean="0"/>
            <a:t>יצירת אוסף נתונים לגבי תמונות סטריאו שיוצרו</a:t>
          </a:r>
          <a:endParaRPr lang="he-IL" dirty="0"/>
        </a:p>
      </dgm:t>
    </dgm:pt>
    <dgm:pt modelId="{CF82CFF9-C01A-4190-A0C1-FADBC8FA6FD4}" type="parTrans" cxnId="{AB5121B4-1DF2-436E-843F-37E169BA425A}">
      <dgm:prSet/>
      <dgm:spPr/>
      <dgm:t>
        <a:bodyPr/>
        <a:lstStyle/>
        <a:p>
          <a:pPr rtl="1"/>
          <a:endParaRPr lang="he-IL"/>
        </a:p>
      </dgm:t>
    </dgm:pt>
    <dgm:pt modelId="{8BE00AAC-6DDB-4262-9495-C1D52070B2CF}" type="sibTrans" cxnId="{AB5121B4-1DF2-436E-843F-37E169BA425A}">
      <dgm:prSet/>
      <dgm:spPr/>
      <dgm:t>
        <a:bodyPr/>
        <a:lstStyle/>
        <a:p>
          <a:pPr rtl="1"/>
          <a:endParaRPr lang="he-IL"/>
        </a:p>
      </dgm:t>
    </dgm:pt>
    <dgm:pt modelId="{A1D9905D-9347-4E04-BDE3-8B440755E2EE}">
      <dgm:prSet phldrT="[טקסט]"/>
      <dgm:spPr/>
      <dgm:t>
        <a:bodyPr/>
        <a:lstStyle/>
        <a:p>
          <a:pPr rtl="1"/>
          <a:r>
            <a:rPr lang="he-IL" dirty="0" smtClean="0"/>
            <a:t>לביצוע עד 15/5</a:t>
          </a:r>
          <a:endParaRPr lang="he-IL" dirty="0"/>
        </a:p>
      </dgm:t>
    </dgm:pt>
    <dgm:pt modelId="{692558B3-4C80-4700-B47B-5C96A29B141A}" type="parTrans" cxnId="{DB545CAC-420A-401E-8F3B-A0ECDAEB3952}">
      <dgm:prSet/>
      <dgm:spPr/>
      <dgm:t>
        <a:bodyPr/>
        <a:lstStyle/>
        <a:p>
          <a:pPr rtl="1"/>
          <a:endParaRPr lang="he-IL"/>
        </a:p>
      </dgm:t>
    </dgm:pt>
    <dgm:pt modelId="{4EAE0EEE-DB53-466B-B2D3-9FE8F820539C}" type="sibTrans" cxnId="{DB545CAC-420A-401E-8F3B-A0ECDAEB3952}">
      <dgm:prSet/>
      <dgm:spPr/>
      <dgm:t>
        <a:bodyPr/>
        <a:lstStyle/>
        <a:p>
          <a:pPr rtl="1"/>
          <a:endParaRPr lang="he-IL"/>
        </a:p>
      </dgm:t>
    </dgm:pt>
    <dgm:pt modelId="{5CC87529-92F4-4EC2-AC79-1BF2309E772E}">
      <dgm:prSet phldrT="[טקסט]"/>
      <dgm:spPr/>
      <dgm:t>
        <a:bodyPr/>
        <a:lstStyle/>
        <a:p>
          <a:pPr rtl="1"/>
          <a:r>
            <a:rPr lang="he-IL" dirty="0" smtClean="0"/>
            <a:t>ניתוח אוסף הנתונים ויצירת גרפים על סמך ניתוחים אלה</a:t>
          </a:r>
          <a:endParaRPr lang="he-IL" dirty="0"/>
        </a:p>
      </dgm:t>
    </dgm:pt>
    <dgm:pt modelId="{E2FBF0FE-9705-4A8F-9299-B1FF380AE6AC}" type="parTrans" cxnId="{FB4E53F0-02F8-4862-9203-7537C86952EA}">
      <dgm:prSet/>
      <dgm:spPr/>
      <dgm:t>
        <a:bodyPr/>
        <a:lstStyle/>
        <a:p>
          <a:pPr rtl="1"/>
          <a:endParaRPr lang="he-IL"/>
        </a:p>
      </dgm:t>
    </dgm:pt>
    <dgm:pt modelId="{1A5D8D96-8EC1-45AD-94D1-B59A1F06B280}" type="sibTrans" cxnId="{FB4E53F0-02F8-4862-9203-7537C86952EA}">
      <dgm:prSet/>
      <dgm:spPr/>
      <dgm:t>
        <a:bodyPr/>
        <a:lstStyle/>
        <a:p>
          <a:pPr rtl="1"/>
          <a:endParaRPr lang="he-IL"/>
        </a:p>
      </dgm:t>
    </dgm:pt>
    <dgm:pt modelId="{5240B602-F783-4142-AFED-7DB096B1D66A}">
      <dgm:prSet phldrT="[טקסט]"/>
      <dgm:spPr/>
      <dgm:t>
        <a:bodyPr/>
        <a:lstStyle/>
        <a:p>
          <a:pPr rtl="1"/>
          <a:r>
            <a:rPr lang="he-IL" dirty="0" smtClean="0"/>
            <a:t>אישוש או הפרחת הטענה של חברי הפרויקט לגבי תוצאותיו.</a:t>
          </a:r>
          <a:endParaRPr lang="he-IL" dirty="0"/>
        </a:p>
      </dgm:t>
    </dgm:pt>
    <dgm:pt modelId="{22B94AA0-E892-4125-99AF-2179A68B0247}" type="parTrans" cxnId="{CF05724F-275F-41BC-8449-5076E95A5F2E}">
      <dgm:prSet/>
      <dgm:spPr/>
      <dgm:t>
        <a:bodyPr/>
        <a:lstStyle/>
        <a:p>
          <a:pPr rtl="1"/>
          <a:endParaRPr lang="he-IL"/>
        </a:p>
      </dgm:t>
    </dgm:pt>
    <dgm:pt modelId="{3B93A22A-3DA5-4B87-B0E5-ED4474D490EE}" type="sibTrans" cxnId="{CF05724F-275F-41BC-8449-5076E95A5F2E}">
      <dgm:prSet/>
      <dgm:spPr/>
      <dgm:t>
        <a:bodyPr/>
        <a:lstStyle/>
        <a:p>
          <a:pPr rtl="1"/>
          <a:endParaRPr lang="he-IL"/>
        </a:p>
      </dgm:t>
    </dgm:pt>
    <dgm:pt modelId="{43AA2140-72DD-4987-A07A-1EAAA12A7F3B}" type="pres">
      <dgm:prSet presAssocID="{3378CD07-BF7D-4A27-8852-A7273D74641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8AC872D4-FDCE-40D3-BD37-962F65F25DF9}" type="pres">
      <dgm:prSet presAssocID="{66209C44-FCEC-4EE2-BDE1-4C3940E7A433}" presName="comp" presStyleCnt="0"/>
      <dgm:spPr/>
    </dgm:pt>
    <dgm:pt modelId="{FCDC4E44-E36E-4431-BC8A-79C2AFD00CFF}" type="pres">
      <dgm:prSet presAssocID="{66209C44-FCEC-4EE2-BDE1-4C3940E7A433}" presName="box" presStyleLbl="node1" presStyleIdx="0" presStyleCnt="3"/>
      <dgm:spPr/>
      <dgm:t>
        <a:bodyPr/>
        <a:lstStyle/>
        <a:p>
          <a:pPr rtl="1"/>
          <a:endParaRPr lang="he-IL"/>
        </a:p>
      </dgm:t>
    </dgm:pt>
    <dgm:pt modelId="{1159DABE-F537-43B5-B25A-8B28465F0694}" type="pres">
      <dgm:prSet presAssocID="{66209C44-FCEC-4EE2-BDE1-4C3940E7A433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F05773E7-4209-4200-A8F2-F7CBC3C6CBF8}" type="pres">
      <dgm:prSet presAssocID="{66209C44-FCEC-4EE2-BDE1-4C3940E7A43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9D00CC1-CE8A-431C-B95D-C2606933CCD1}" type="pres">
      <dgm:prSet presAssocID="{A207638D-33C0-430F-8ECE-2C0945D46D02}" presName="spacer" presStyleCnt="0"/>
      <dgm:spPr/>
    </dgm:pt>
    <dgm:pt modelId="{2BB169B9-8CC4-4926-8FB8-DEC97219D32D}" type="pres">
      <dgm:prSet presAssocID="{EDC534BA-27FD-4871-84C9-185396934186}" presName="comp" presStyleCnt="0"/>
      <dgm:spPr/>
    </dgm:pt>
    <dgm:pt modelId="{F1972B8A-89D4-42D3-8C55-CD15604BF08E}" type="pres">
      <dgm:prSet presAssocID="{EDC534BA-27FD-4871-84C9-185396934186}" presName="box" presStyleLbl="node1" presStyleIdx="1" presStyleCnt="3" custLinFactNeighborX="-12676" custLinFactNeighborY="-1142"/>
      <dgm:spPr/>
      <dgm:t>
        <a:bodyPr/>
        <a:lstStyle/>
        <a:p>
          <a:pPr rtl="1"/>
          <a:endParaRPr lang="he-IL"/>
        </a:p>
      </dgm:t>
    </dgm:pt>
    <dgm:pt modelId="{E18FF0BB-9F57-41C9-8740-5FA70D2822ED}" type="pres">
      <dgm:prSet presAssocID="{EDC534BA-27FD-4871-84C9-185396934186}" presName="img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</dgm:pt>
    <dgm:pt modelId="{0DEE01F5-AE76-491F-A3A4-CCD45072052F}" type="pres">
      <dgm:prSet presAssocID="{EDC534BA-27FD-4871-84C9-18539693418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C22B15E-9C3C-42A3-9617-ADD159AEAFE6}" type="pres">
      <dgm:prSet presAssocID="{3C1B390F-871E-46F3-AE16-53B3C1444F83}" presName="spacer" presStyleCnt="0"/>
      <dgm:spPr/>
    </dgm:pt>
    <dgm:pt modelId="{4F0C0631-BAAC-45ED-B0F6-E51294DDB83B}" type="pres">
      <dgm:prSet presAssocID="{A1D9905D-9347-4E04-BDE3-8B440755E2EE}" presName="comp" presStyleCnt="0"/>
      <dgm:spPr/>
    </dgm:pt>
    <dgm:pt modelId="{F16621F9-E113-4EA3-9100-38CE1A8A26F9}" type="pres">
      <dgm:prSet presAssocID="{A1D9905D-9347-4E04-BDE3-8B440755E2EE}" presName="box" presStyleLbl="node1" presStyleIdx="2" presStyleCnt="3"/>
      <dgm:spPr/>
      <dgm:t>
        <a:bodyPr/>
        <a:lstStyle/>
        <a:p>
          <a:pPr rtl="1"/>
          <a:endParaRPr lang="he-IL"/>
        </a:p>
      </dgm:t>
    </dgm:pt>
    <dgm:pt modelId="{6778FDA3-9D77-4A90-956F-8C23F7CD5E98}" type="pres">
      <dgm:prSet presAssocID="{A1D9905D-9347-4E04-BDE3-8B440755E2EE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pPr rtl="1"/>
          <a:endParaRPr lang="he-IL"/>
        </a:p>
      </dgm:t>
    </dgm:pt>
    <dgm:pt modelId="{54266C16-908A-40E4-9EC8-239EEE7DE2D8}" type="pres">
      <dgm:prSet presAssocID="{A1D9905D-9347-4E04-BDE3-8B440755E2EE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0C78E0ED-5765-4BC8-8026-07ECA04EEA73}" type="presOf" srcId="{F9E24DCB-6D54-45A7-8F86-6A538F0E4B54}" destId="{F1972B8A-89D4-42D3-8C55-CD15604BF08E}" srcOrd="0" destOrd="1" presId="urn:microsoft.com/office/officeart/2005/8/layout/vList4"/>
    <dgm:cxn modelId="{AE01A24F-254F-45A5-9606-1D6F6AA84543}" type="presOf" srcId="{F9E24DCB-6D54-45A7-8F86-6A538F0E4B54}" destId="{0DEE01F5-AE76-491F-A3A4-CCD45072052F}" srcOrd="1" destOrd="1" presId="urn:microsoft.com/office/officeart/2005/8/layout/vList4"/>
    <dgm:cxn modelId="{9A905D46-8DC4-4F3E-979A-5861E3FFB923}" type="presOf" srcId="{EDC534BA-27FD-4871-84C9-185396934186}" destId="{0DEE01F5-AE76-491F-A3A4-CCD45072052F}" srcOrd="1" destOrd="0" presId="urn:microsoft.com/office/officeart/2005/8/layout/vList4"/>
    <dgm:cxn modelId="{4B3724C7-B917-4A90-884B-0AE1EB996F99}" type="presOf" srcId="{8EA7F60E-5CCD-443B-859B-D53DA20FEDE2}" destId="{F05773E7-4209-4200-A8F2-F7CBC3C6CBF8}" srcOrd="1" destOrd="1" presId="urn:microsoft.com/office/officeart/2005/8/layout/vList4"/>
    <dgm:cxn modelId="{D85A1C0C-AB32-4655-9036-2BC5A6D6389B}" type="presOf" srcId="{66209C44-FCEC-4EE2-BDE1-4C3940E7A433}" destId="{FCDC4E44-E36E-4431-BC8A-79C2AFD00CFF}" srcOrd="0" destOrd="0" presId="urn:microsoft.com/office/officeart/2005/8/layout/vList4"/>
    <dgm:cxn modelId="{BD34803E-0DC6-41F0-A71F-24AAA61F2E70}" type="presOf" srcId="{5CC87529-92F4-4EC2-AC79-1BF2309E772E}" destId="{F16621F9-E113-4EA3-9100-38CE1A8A26F9}" srcOrd="0" destOrd="1" presId="urn:microsoft.com/office/officeart/2005/8/layout/vList4"/>
    <dgm:cxn modelId="{83DF48B4-207A-4286-9E7A-A7F4D1E4A2B0}" type="presOf" srcId="{5240B602-F783-4142-AFED-7DB096B1D66A}" destId="{54266C16-908A-40E4-9EC8-239EEE7DE2D8}" srcOrd="1" destOrd="2" presId="urn:microsoft.com/office/officeart/2005/8/layout/vList4"/>
    <dgm:cxn modelId="{3443AAEF-3EAB-4E55-A533-6FD9DDE8D506}" type="presOf" srcId="{EDC534BA-27FD-4871-84C9-185396934186}" destId="{F1972B8A-89D4-42D3-8C55-CD15604BF08E}" srcOrd="0" destOrd="0" presId="urn:microsoft.com/office/officeart/2005/8/layout/vList4"/>
    <dgm:cxn modelId="{FB4E53F0-02F8-4862-9203-7537C86952EA}" srcId="{A1D9905D-9347-4E04-BDE3-8B440755E2EE}" destId="{5CC87529-92F4-4EC2-AC79-1BF2309E772E}" srcOrd="0" destOrd="0" parTransId="{E2FBF0FE-9705-4A8F-9299-B1FF380AE6AC}" sibTransId="{1A5D8D96-8EC1-45AD-94D1-B59A1F06B280}"/>
    <dgm:cxn modelId="{5F4B308B-936B-4D5F-B532-840D076AA395}" type="presOf" srcId="{5240B602-F783-4142-AFED-7DB096B1D66A}" destId="{F16621F9-E113-4EA3-9100-38CE1A8A26F9}" srcOrd="0" destOrd="2" presId="urn:microsoft.com/office/officeart/2005/8/layout/vList4"/>
    <dgm:cxn modelId="{6D3C5A8B-12DE-4591-9E9D-923B10D277D1}" type="presOf" srcId="{66209C44-FCEC-4EE2-BDE1-4C3940E7A433}" destId="{F05773E7-4209-4200-A8F2-F7CBC3C6CBF8}" srcOrd="1" destOrd="0" presId="urn:microsoft.com/office/officeart/2005/8/layout/vList4"/>
    <dgm:cxn modelId="{AB5121B4-1DF2-436E-843F-37E169BA425A}" srcId="{EDC534BA-27FD-4871-84C9-185396934186}" destId="{93B8FC1C-6AF9-448C-B772-E3382528FFD9}" srcOrd="1" destOrd="0" parTransId="{CF82CFF9-C01A-4190-A0C1-FADBC8FA6FD4}" sibTransId="{8BE00AAC-6DDB-4262-9495-C1D52070B2CF}"/>
    <dgm:cxn modelId="{35984C1B-D036-46A3-A860-B820A3C8F170}" type="presOf" srcId="{93B8FC1C-6AF9-448C-B772-E3382528FFD9}" destId="{0DEE01F5-AE76-491F-A3A4-CCD45072052F}" srcOrd="1" destOrd="2" presId="urn:microsoft.com/office/officeart/2005/8/layout/vList4"/>
    <dgm:cxn modelId="{1A439556-1F00-4249-B066-B1A1D5CEA4E7}" type="presOf" srcId="{93B8FC1C-6AF9-448C-B772-E3382528FFD9}" destId="{F1972B8A-89D4-42D3-8C55-CD15604BF08E}" srcOrd="0" destOrd="2" presId="urn:microsoft.com/office/officeart/2005/8/layout/vList4"/>
    <dgm:cxn modelId="{CF05724F-275F-41BC-8449-5076E95A5F2E}" srcId="{A1D9905D-9347-4E04-BDE3-8B440755E2EE}" destId="{5240B602-F783-4142-AFED-7DB096B1D66A}" srcOrd="1" destOrd="0" parTransId="{22B94AA0-E892-4125-99AF-2179A68B0247}" sibTransId="{3B93A22A-3DA5-4B87-B0E5-ED4474D490EE}"/>
    <dgm:cxn modelId="{09433FD3-82E7-4E2B-8C0E-C99FE4384A0D}" type="presOf" srcId="{A1D9905D-9347-4E04-BDE3-8B440755E2EE}" destId="{F16621F9-E113-4EA3-9100-38CE1A8A26F9}" srcOrd="0" destOrd="0" presId="urn:microsoft.com/office/officeart/2005/8/layout/vList4"/>
    <dgm:cxn modelId="{DD59382B-A2AD-4148-8A7F-3D624271815A}" type="presOf" srcId="{0DB92F09-62A9-473C-BB98-F84D1357A852}" destId="{F05773E7-4209-4200-A8F2-F7CBC3C6CBF8}" srcOrd="1" destOrd="2" presId="urn:microsoft.com/office/officeart/2005/8/layout/vList4"/>
    <dgm:cxn modelId="{0F6AA305-C455-4E4D-81D1-2CC7799058CA}" type="presOf" srcId="{8EA7F60E-5CCD-443B-859B-D53DA20FEDE2}" destId="{FCDC4E44-E36E-4431-BC8A-79C2AFD00CFF}" srcOrd="0" destOrd="1" presId="urn:microsoft.com/office/officeart/2005/8/layout/vList4"/>
    <dgm:cxn modelId="{98D15A1C-99C6-4F6D-9666-D1AA7C0103A4}" type="presOf" srcId="{3378CD07-BF7D-4A27-8852-A7273D746411}" destId="{43AA2140-72DD-4987-A07A-1EAAA12A7F3B}" srcOrd="0" destOrd="0" presId="urn:microsoft.com/office/officeart/2005/8/layout/vList4"/>
    <dgm:cxn modelId="{EA37035F-2EBA-4510-BB21-1B762940DC75}" type="presOf" srcId="{5CC87529-92F4-4EC2-AC79-1BF2309E772E}" destId="{54266C16-908A-40E4-9EC8-239EEE7DE2D8}" srcOrd="1" destOrd="1" presId="urn:microsoft.com/office/officeart/2005/8/layout/vList4"/>
    <dgm:cxn modelId="{158EC5C3-B3B8-4B54-BD6F-67E4B145A452}" type="presOf" srcId="{0DB92F09-62A9-473C-BB98-F84D1357A852}" destId="{FCDC4E44-E36E-4431-BC8A-79C2AFD00CFF}" srcOrd="0" destOrd="2" presId="urn:microsoft.com/office/officeart/2005/8/layout/vList4"/>
    <dgm:cxn modelId="{24BAB395-85BD-41DC-9CC1-CE0FF2B19641}" srcId="{EDC534BA-27FD-4871-84C9-185396934186}" destId="{F9E24DCB-6D54-45A7-8F86-6A538F0E4B54}" srcOrd="0" destOrd="0" parTransId="{0A5E7A3A-69CA-4745-A674-6F18D93039C7}" sibTransId="{F3E06587-28C5-4C23-B95D-9C7152A54262}"/>
    <dgm:cxn modelId="{DB545CAC-420A-401E-8F3B-A0ECDAEB3952}" srcId="{3378CD07-BF7D-4A27-8852-A7273D746411}" destId="{A1D9905D-9347-4E04-BDE3-8B440755E2EE}" srcOrd="2" destOrd="0" parTransId="{692558B3-4C80-4700-B47B-5C96A29B141A}" sibTransId="{4EAE0EEE-DB53-466B-B2D3-9FE8F820539C}"/>
    <dgm:cxn modelId="{764B9270-62B1-46FB-A2B7-3392038661AA}" srcId="{66209C44-FCEC-4EE2-BDE1-4C3940E7A433}" destId="{0DB92F09-62A9-473C-BB98-F84D1357A852}" srcOrd="1" destOrd="0" parTransId="{C2B135EB-484F-4B47-B3E2-B65B65430A29}" sibTransId="{209837DC-AC37-464E-B492-9BC88948F01B}"/>
    <dgm:cxn modelId="{1EF95662-06C3-4CF1-9F30-3FDE20B54214}" srcId="{3378CD07-BF7D-4A27-8852-A7273D746411}" destId="{EDC534BA-27FD-4871-84C9-185396934186}" srcOrd="1" destOrd="0" parTransId="{E811A440-C041-4E80-8028-A927F4670D5C}" sibTransId="{3C1B390F-871E-46F3-AE16-53B3C1444F83}"/>
    <dgm:cxn modelId="{F96B978E-DD94-4119-A47A-903A76548CBC}" srcId="{3378CD07-BF7D-4A27-8852-A7273D746411}" destId="{66209C44-FCEC-4EE2-BDE1-4C3940E7A433}" srcOrd="0" destOrd="0" parTransId="{2B776889-0410-4961-B197-3D939B385566}" sibTransId="{A207638D-33C0-430F-8ECE-2C0945D46D02}"/>
    <dgm:cxn modelId="{5F84D057-935C-470D-AECA-F48425829404}" srcId="{66209C44-FCEC-4EE2-BDE1-4C3940E7A433}" destId="{8EA7F60E-5CCD-443B-859B-D53DA20FEDE2}" srcOrd="0" destOrd="0" parTransId="{9FC0F182-EDD4-4D5E-AFDA-96BC35D48886}" sibTransId="{0416C55F-85F2-47C2-A610-372A1D30F077}"/>
    <dgm:cxn modelId="{27F03188-E3FF-429A-BC0F-8AE1C1D0B0D4}" type="presOf" srcId="{A1D9905D-9347-4E04-BDE3-8B440755E2EE}" destId="{54266C16-908A-40E4-9EC8-239EEE7DE2D8}" srcOrd="1" destOrd="0" presId="urn:microsoft.com/office/officeart/2005/8/layout/vList4"/>
    <dgm:cxn modelId="{446CB56C-B019-429A-97F7-3CAEFB82E498}" type="presParOf" srcId="{43AA2140-72DD-4987-A07A-1EAAA12A7F3B}" destId="{8AC872D4-FDCE-40D3-BD37-962F65F25DF9}" srcOrd="0" destOrd="0" presId="urn:microsoft.com/office/officeart/2005/8/layout/vList4"/>
    <dgm:cxn modelId="{67A92223-BD98-4CD5-A6BE-CC8F3BA5CE46}" type="presParOf" srcId="{8AC872D4-FDCE-40D3-BD37-962F65F25DF9}" destId="{FCDC4E44-E36E-4431-BC8A-79C2AFD00CFF}" srcOrd="0" destOrd="0" presId="urn:microsoft.com/office/officeart/2005/8/layout/vList4"/>
    <dgm:cxn modelId="{C060E8E3-801D-48A8-B82A-D9242014A9E3}" type="presParOf" srcId="{8AC872D4-FDCE-40D3-BD37-962F65F25DF9}" destId="{1159DABE-F537-43B5-B25A-8B28465F0694}" srcOrd="1" destOrd="0" presId="urn:microsoft.com/office/officeart/2005/8/layout/vList4"/>
    <dgm:cxn modelId="{406BC0BD-DBA3-4B19-BB02-FB12BE62898D}" type="presParOf" srcId="{8AC872D4-FDCE-40D3-BD37-962F65F25DF9}" destId="{F05773E7-4209-4200-A8F2-F7CBC3C6CBF8}" srcOrd="2" destOrd="0" presId="urn:microsoft.com/office/officeart/2005/8/layout/vList4"/>
    <dgm:cxn modelId="{68AEE748-5D69-42FF-9118-C819E60DB99D}" type="presParOf" srcId="{43AA2140-72DD-4987-A07A-1EAAA12A7F3B}" destId="{39D00CC1-CE8A-431C-B95D-C2606933CCD1}" srcOrd="1" destOrd="0" presId="urn:microsoft.com/office/officeart/2005/8/layout/vList4"/>
    <dgm:cxn modelId="{F541668C-C6F1-42A7-964F-13369B9274B3}" type="presParOf" srcId="{43AA2140-72DD-4987-A07A-1EAAA12A7F3B}" destId="{2BB169B9-8CC4-4926-8FB8-DEC97219D32D}" srcOrd="2" destOrd="0" presId="urn:microsoft.com/office/officeart/2005/8/layout/vList4"/>
    <dgm:cxn modelId="{3B862983-FBFD-43F4-9105-63A5A892CC71}" type="presParOf" srcId="{2BB169B9-8CC4-4926-8FB8-DEC97219D32D}" destId="{F1972B8A-89D4-42D3-8C55-CD15604BF08E}" srcOrd="0" destOrd="0" presId="urn:microsoft.com/office/officeart/2005/8/layout/vList4"/>
    <dgm:cxn modelId="{75F9C7BC-2992-47C2-81D0-7668CB345DAB}" type="presParOf" srcId="{2BB169B9-8CC4-4926-8FB8-DEC97219D32D}" destId="{E18FF0BB-9F57-41C9-8740-5FA70D2822ED}" srcOrd="1" destOrd="0" presId="urn:microsoft.com/office/officeart/2005/8/layout/vList4"/>
    <dgm:cxn modelId="{B473B04F-DFA4-4422-88F4-3F8A617D9460}" type="presParOf" srcId="{2BB169B9-8CC4-4926-8FB8-DEC97219D32D}" destId="{0DEE01F5-AE76-491F-A3A4-CCD45072052F}" srcOrd="2" destOrd="0" presId="urn:microsoft.com/office/officeart/2005/8/layout/vList4"/>
    <dgm:cxn modelId="{15BBB7F7-CE16-4145-A022-EAD5313C61F0}" type="presParOf" srcId="{43AA2140-72DD-4987-A07A-1EAAA12A7F3B}" destId="{8C22B15E-9C3C-42A3-9617-ADD159AEAFE6}" srcOrd="3" destOrd="0" presId="urn:microsoft.com/office/officeart/2005/8/layout/vList4"/>
    <dgm:cxn modelId="{C8CABB37-F8DC-4695-8B1C-15C86D573373}" type="presParOf" srcId="{43AA2140-72DD-4987-A07A-1EAAA12A7F3B}" destId="{4F0C0631-BAAC-45ED-B0F6-E51294DDB83B}" srcOrd="4" destOrd="0" presId="urn:microsoft.com/office/officeart/2005/8/layout/vList4"/>
    <dgm:cxn modelId="{14D26C91-A67E-4A85-B7FD-F2C4A516DC0D}" type="presParOf" srcId="{4F0C0631-BAAC-45ED-B0F6-E51294DDB83B}" destId="{F16621F9-E113-4EA3-9100-38CE1A8A26F9}" srcOrd="0" destOrd="0" presId="urn:microsoft.com/office/officeart/2005/8/layout/vList4"/>
    <dgm:cxn modelId="{7656C484-5592-4308-815F-2366AF43F374}" type="presParOf" srcId="{4F0C0631-BAAC-45ED-B0F6-E51294DDB83B}" destId="{6778FDA3-9D77-4A90-956F-8C23F7CD5E98}" srcOrd="1" destOrd="0" presId="urn:microsoft.com/office/officeart/2005/8/layout/vList4"/>
    <dgm:cxn modelId="{1D5A19A4-3E37-443F-89FD-A47462DD08FE}" type="presParOf" srcId="{4F0C0631-BAAC-45ED-B0F6-E51294DDB83B}" destId="{54266C16-908A-40E4-9EC8-239EEE7DE2D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C4E44-E36E-4431-BC8A-79C2AFD00CFF}">
      <dsp:nvSpPr>
        <dsp:cNvPr id="0" name=""/>
        <dsp:cNvSpPr/>
      </dsp:nvSpPr>
      <dsp:spPr>
        <a:xfrm>
          <a:off x="0" y="0"/>
          <a:ext cx="8128000" cy="1693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לביצוע עד 19/4</a:t>
          </a:r>
          <a:endParaRPr lang="he-IL" sz="26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 smtClean="0"/>
            <a:t>בניית אתר אינטרנט לפרויקט</a:t>
          </a:r>
          <a:endParaRPr lang="he-IL" sz="20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 smtClean="0"/>
            <a:t>הוכחת היתכנות</a:t>
          </a:r>
          <a:endParaRPr lang="he-IL" sz="2000" kern="1200" dirty="0"/>
        </a:p>
      </dsp:txBody>
      <dsp:txXfrm>
        <a:off x="1794933" y="0"/>
        <a:ext cx="6333066" cy="1693333"/>
      </dsp:txXfrm>
    </dsp:sp>
    <dsp:sp modelId="{1159DABE-F537-43B5-B25A-8B28465F0694}">
      <dsp:nvSpPr>
        <dsp:cNvPr id="0" name=""/>
        <dsp:cNvSpPr/>
      </dsp:nvSpPr>
      <dsp:spPr>
        <a:xfrm>
          <a:off x="169333" y="169333"/>
          <a:ext cx="1625600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72B8A-89D4-42D3-8C55-CD15604BF08E}">
      <dsp:nvSpPr>
        <dsp:cNvPr id="0" name=""/>
        <dsp:cNvSpPr/>
      </dsp:nvSpPr>
      <dsp:spPr>
        <a:xfrm>
          <a:off x="0" y="1843328"/>
          <a:ext cx="8128000" cy="1693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לביצוע עד 1/5</a:t>
          </a:r>
          <a:endParaRPr lang="he-IL" sz="26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 smtClean="0"/>
            <a:t>מימוש בנית תמונת סטריאו ע"י </a:t>
          </a:r>
          <a:r>
            <a:rPr lang="en-US" sz="2000" kern="1200" dirty="0" smtClean="0"/>
            <a:t>GPU</a:t>
          </a:r>
          <a:endParaRPr lang="he-IL" sz="20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 smtClean="0"/>
            <a:t>יצירת אוסף נתונים לגבי תמונות סטריאו שיוצרו</a:t>
          </a:r>
          <a:endParaRPr lang="he-IL" sz="2000" kern="1200" dirty="0"/>
        </a:p>
      </dsp:txBody>
      <dsp:txXfrm>
        <a:off x="1794933" y="1843328"/>
        <a:ext cx="6333066" cy="1693333"/>
      </dsp:txXfrm>
    </dsp:sp>
    <dsp:sp modelId="{E18FF0BB-9F57-41C9-8740-5FA70D2822ED}">
      <dsp:nvSpPr>
        <dsp:cNvPr id="0" name=""/>
        <dsp:cNvSpPr/>
      </dsp:nvSpPr>
      <dsp:spPr>
        <a:xfrm>
          <a:off x="169333" y="2032000"/>
          <a:ext cx="1625600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621F9-E113-4EA3-9100-38CE1A8A26F9}">
      <dsp:nvSpPr>
        <dsp:cNvPr id="0" name=""/>
        <dsp:cNvSpPr/>
      </dsp:nvSpPr>
      <dsp:spPr>
        <a:xfrm>
          <a:off x="0" y="3725333"/>
          <a:ext cx="8128000" cy="1693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לביצוע עד 15/5</a:t>
          </a:r>
          <a:endParaRPr lang="he-IL" sz="26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 smtClean="0"/>
            <a:t>ניתוח אוסף הנתונים ויצירת גרפים על סמך ניתוחים אלה</a:t>
          </a:r>
          <a:endParaRPr lang="he-IL" sz="20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 smtClean="0"/>
            <a:t>אישוש או הפרחת הטענה של חברי הפרויקט לגבי תוצאותיו.</a:t>
          </a:r>
          <a:endParaRPr lang="he-IL" sz="2000" kern="1200" dirty="0"/>
        </a:p>
      </dsp:txBody>
      <dsp:txXfrm>
        <a:off x="1794933" y="3725333"/>
        <a:ext cx="6333066" cy="1693333"/>
      </dsp:txXfrm>
    </dsp:sp>
    <dsp:sp modelId="{6778FDA3-9D77-4A90-956F-8C23F7CD5E98}">
      <dsp:nvSpPr>
        <dsp:cNvPr id="0" name=""/>
        <dsp:cNvSpPr/>
      </dsp:nvSpPr>
      <dsp:spPr>
        <a:xfrm>
          <a:off x="169333" y="3894666"/>
          <a:ext cx="1625600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2EF5AC47-1AC4-47CE-A93B-69BD784FE48A}" type="datetimeFigureOut">
              <a:rPr lang="he-IL"/>
              <a:t>ד'/ניסן/תשע"ו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4D43AAD8-78B0-4EF6-84C7-32A82E764FCB}" type="slidenum">
              <a:rPr lang="he-IL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6131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4AD7794F-1BC9-4278-AE26-4DD2F6BD4056}" type="datetimeFigureOut">
              <a:t>ד'/ניסן/תשע"ו</a:t>
            </a:fld>
            <a:endParaRPr lang="he-IL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algn="r" rtl="1"/>
            <a:endParaRPr lang="he-IL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5E984417-8091-4A5A-B5F1-70C19F410C1B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7063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 latinLnBrk="0">
              <a:defRPr lang="he-IL" sz="6000"/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he-IL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r" latinLnBrk="0">
              <a:buNone/>
              <a:defRPr lang="he-IL" sz="2800"/>
            </a:lvl2pPr>
            <a:lvl3pPr marL="914400" indent="0" algn="r" latinLnBrk="0">
              <a:buNone/>
              <a:defRPr lang="he-IL" sz="2400"/>
            </a:lvl3pPr>
            <a:lvl4pPr marL="1371600" indent="0" algn="r" latinLnBrk="0">
              <a:buNone/>
              <a:defRPr lang="he-IL" sz="2000"/>
            </a:lvl4pPr>
            <a:lvl5pPr marL="1828800" indent="0" algn="r" latinLnBrk="0">
              <a:buNone/>
              <a:defRPr lang="he-IL" sz="2000"/>
            </a:lvl5pPr>
            <a:lvl6pPr marL="2286000" indent="0" algn="r" latinLnBrk="0">
              <a:buNone/>
              <a:defRPr lang="he-IL" sz="2000"/>
            </a:lvl6pPr>
            <a:lvl7pPr marL="2743200" indent="0" algn="r" latinLnBrk="0">
              <a:buNone/>
              <a:defRPr lang="he-IL" sz="2000"/>
            </a:lvl7pPr>
            <a:lvl8pPr marL="3200400" indent="0" algn="r" latinLnBrk="0">
              <a:buNone/>
              <a:defRPr lang="he-IL" sz="2000"/>
            </a:lvl8pPr>
            <a:lvl9pPr marL="3657600" indent="0" algn="r" latinLnBrk="0">
              <a:buNone/>
              <a:defRPr lang="he-IL" sz="2000"/>
            </a:lvl9pPr>
          </a:lstStyle>
          <a:p>
            <a:pPr algn="r" rtl="1"/>
            <a:r>
              <a:rPr lang="he-IL" smtClean="0"/>
              <a:t>לחץ כדי לערוך סגנון כותרת משנה של תבנית בסיס</a:t>
            </a:r>
            <a:endParaRPr lang="he-IL" dirty="0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12.04.2016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algn="r" rtl="1"/>
            <a:r>
              <a:rPr lang="he-IL" smtClean="0"/>
              <a:t>ערוך סגנונות טקסט של תבנית בסיס</a:t>
            </a:r>
          </a:p>
          <a:p>
            <a:pPr lvl="1" algn="r" rtl="1"/>
            <a:r>
              <a:rPr lang="he-IL" smtClean="0"/>
              <a:t>רמה שניה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12.04.2016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וטקסט אנכי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 algn="r" rtl="1"/>
            <a:r>
              <a:rPr lang="he-IL" smtClean="0"/>
              <a:t>ערוך סגנונות טקסט של תבנית בסיס</a:t>
            </a:r>
          </a:p>
          <a:p>
            <a:pPr lvl="1" algn="r" rtl="1"/>
            <a:r>
              <a:rPr lang="he-IL" smtClean="0"/>
              <a:t>רמה שניה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12.04.2016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r" rtl="1"/>
            <a:r>
              <a:rPr lang="he-IL" smtClean="0"/>
              <a:t>ערוך סגנונות טקסט של תבנית בסיס</a:t>
            </a:r>
          </a:p>
          <a:p>
            <a:pPr lvl="1" algn="r" rtl="1"/>
            <a:r>
              <a:rPr lang="he-IL" smtClean="0"/>
              <a:t>רמה שניה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12.04.2016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algn="r" latinLnBrk="0">
              <a:defRPr lang="he-IL" sz="6000" b="0"/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algn="r" latinLnBrk="0">
              <a:buNone/>
              <a:defRPr lang="he-IL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r" latinLnBrk="0">
              <a:buNone/>
              <a:defRPr lang="he-IL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latinLnBrk="0">
              <a:buNone/>
              <a:defRPr lang="he-IL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12.04.2016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תוכן כפו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 algn="r" latinLnBrk="0">
              <a:defRPr lang="he-IL" sz="2400"/>
            </a:lvl1pPr>
            <a:lvl2pPr algn="r" latinLnBrk="0">
              <a:defRPr lang="he-IL" sz="2000"/>
            </a:lvl2pPr>
            <a:lvl3pPr algn="r" latinLnBrk="0">
              <a:defRPr lang="he-IL" sz="1800"/>
            </a:lvl3pPr>
            <a:lvl4pPr algn="r" latinLnBrk="0">
              <a:defRPr lang="he-IL" sz="1600"/>
            </a:lvl4pPr>
            <a:lvl5pPr algn="r" latinLnBrk="0">
              <a:defRPr lang="he-IL" sz="1600"/>
            </a:lvl5pPr>
            <a:lvl6pPr algn="r" latinLnBrk="0">
              <a:defRPr lang="he-IL" sz="1800"/>
            </a:lvl6pPr>
            <a:lvl7pPr algn="r" latinLnBrk="0">
              <a:defRPr lang="he-IL" sz="1800"/>
            </a:lvl7pPr>
            <a:lvl8pPr algn="r" latinLnBrk="0">
              <a:defRPr lang="he-IL" sz="1800"/>
            </a:lvl8pPr>
            <a:lvl9pPr algn="r" latinLnBrk="0">
              <a:defRPr lang="he-IL" sz="1800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  <a:p>
            <a:pPr lvl="1" algn="r" rtl="1"/>
            <a:r>
              <a:rPr lang="he-IL" smtClean="0"/>
              <a:t>רמה שניה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 algn="r" latinLnBrk="0">
              <a:defRPr lang="he-IL" sz="2400"/>
            </a:lvl1pPr>
            <a:lvl2pPr algn="r" latinLnBrk="0">
              <a:defRPr lang="he-IL" sz="2000"/>
            </a:lvl2pPr>
            <a:lvl3pPr algn="r" latinLnBrk="0">
              <a:defRPr lang="he-IL" sz="1800"/>
            </a:lvl3pPr>
            <a:lvl4pPr algn="r" latinLnBrk="0">
              <a:defRPr lang="he-IL" sz="1600"/>
            </a:lvl4pPr>
            <a:lvl5pPr algn="r" latinLnBrk="0">
              <a:defRPr lang="he-IL" sz="1600"/>
            </a:lvl5pPr>
            <a:lvl6pPr algn="r" latinLnBrk="0">
              <a:defRPr lang="he-IL" sz="1800"/>
            </a:lvl6pPr>
            <a:lvl7pPr algn="r" latinLnBrk="0">
              <a:defRPr lang="he-IL" sz="1800"/>
            </a:lvl7pPr>
            <a:lvl8pPr algn="r" latinLnBrk="0">
              <a:defRPr lang="he-IL" sz="1800"/>
            </a:lvl8pPr>
            <a:lvl9pPr algn="r" latinLnBrk="0">
              <a:defRPr lang="he-IL" sz="1800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  <a:p>
            <a:pPr lvl="1" algn="r" rtl="1"/>
            <a:r>
              <a:rPr lang="he-IL" smtClean="0"/>
              <a:t>רמה שניה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12.04.2016</a:t>
            </a:fld>
            <a:endParaRPr lang="he-IL" dirty="0" smtClean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 algn="r" latinLnBrk="0">
              <a:buNone/>
              <a:defRPr lang="he-IL" sz="2400" b="1"/>
            </a:lvl1pPr>
            <a:lvl2pPr marL="457200" indent="0" algn="r" latinLnBrk="0">
              <a:buNone/>
              <a:defRPr lang="he-IL" sz="2000" b="1"/>
            </a:lvl2pPr>
            <a:lvl3pPr marL="914400" indent="0" algn="r" latinLnBrk="0">
              <a:buNone/>
              <a:defRPr lang="he-IL" sz="1800" b="1"/>
            </a:lvl3pPr>
            <a:lvl4pPr marL="1371600" indent="0" algn="r" latinLnBrk="0">
              <a:buNone/>
              <a:defRPr lang="he-IL" sz="1600" b="1"/>
            </a:lvl4pPr>
            <a:lvl5pPr marL="1828800" indent="0" algn="r" latinLnBrk="0">
              <a:buNone/>
              <a:defRPr lang="he-IL" sz="1600" b="1"/>
            </a:lvl5pPr>
            <a:lvl6pPr marL="2286000" indent="0" algn="r" latinLnBrk="0">
              <a:buNone/>
              <a:defRPr lang="he-IL" sz="1600" b="1"/>
            </a:lvl6pPr>
            <a:lvl7pPr marL="2743200" indent="0" algn="r" latinLnBrk="0">
              <a:buNone/>
              <a:defRPr lang="he-IL" sz="1600" b="1"/>
            </a:lvl7pPr>
            <a:lvl8pPr marL="3200400" indent="0" algn="r" latinLnBrk="0">
              <a:buNone/>
              <a:defRPr lang="he-IL" sz="1600" b="1"/>
            </a:lvl8pPr>
            <a:lvl9pPr marL="3657600" indent="0" algn="r" latinLnBrk="0">
              <a:buNone/>
              <a:defRPr lang="he-IL" sz="1600" b="1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 algn="r" latinLnBrk="0">
              <a:defRPr lang="he-IL" sz="2400"/>
            </a:lvl1pPr>
            <a:lvl2pPr algn="r" latinLnBrk="0">
              <a:defRPr lang="he-IL" sz="2000"/>
            </a:lvl2pPr>
            <a:lvl3pPr algn="r" latinLnBrk="0">
              <a:defRPr lang="he-IL" sz="1800"/>
            </a:lvl3pPr>
            <a:lvl4pPr algn="r" latinLnBrk="0">
              <a:defRPr lang="he-IL" sz="1600"/>
            </a:lvl4pPr>
            <a:lvl5pPr algn="r" latinLnBrk="0">
              <a:defRPr lang="he-IL" sz="1600"/>
            </a:lvl5pPr>
            <a:lvl6pPr algn="r" latinLnBrk="0">
              <a:defRPr lang="he-IL" sz="1600"/>
            </a:lvl6pPr>
            <a:lvl7pPr algn="r" latinLnBrk="0">
              <a:defRPr lang="he-IL" sz="1600"/>
            </a:lvl7pPr>
            <a:lvl8pPr algn="r" latinLnBrk="0">
              <a:defRPr lang="he-IL" sz="1600"/>
            </a:lvl8pPr>
            <a:lvl9pPr algn="r" latinLnBrk="0">
              <a:defRPr lang="he-IL" sz="1600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  <a:p>
            <a:pPr lvl="1" algn="r" rtl="1"/>
            <a:r>
              <a:rPr lang="he-IL" smtClean="0"/>
              <a:t>רמה שניה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 algn="r" latinLnBrk="0">
              <a:buNone/>
              <a:defRPr lang="he-IL" sz="2400" b="1"/>
            </a:lvl1pPr>
            <a:lvl2pPr marL="457200" indent="0" algn="r" latinLnBrk="0">
              <a:buNone/>
              <a:defRPr lang="he-IL" sz="2000" b="1"/>
            </a:lvl2pPr>
            <a:lvl3pPr marL="914400" indent="0" algn="r" latinLnBrk="0">
              <a:buNone/>
              <a:defRPr lang="he-IL" sz="1800" b="1"/>
            </a:lvl3pPr>
            <a:lvl4pPr marL="1371600" indent="0" algn="r" latinLnBrk="0">
              <a:buNone/>
              <a:defRPr lang="he-IL" sz="1600" b="1"/>
            </a:lvl4pPr>
            <a:lvl5pPr marL="1828800" indent="0" algn="r" latinLnBrk="0">
              <a:buNone/>
              <a:defRPr lang="he-IL" sz="1600" b="1"/>
            </a:lvl5pPr>
            <a:lvl6pPr marL="2286000" indent="0" algn="r" latinLnBrk="0">
              <a:buNone/>
              <a:defRPr lang="he-IL" sz="1600" b="1"/>
            </a:lvl6pPr>
            <a:lvl7pPr marL="2743200" indent="0" algn="r" latinLnBrk="0">
              <a:buNone/>
              <a:defRPr lang="he-IL" sz="1600" b="1"/>
            </a:lvl7pPr>
            <a:lvl8pPr marL="3200400" indent="0" algn="r" latinLnBrk="0">
              <a:buNone/>
              <a:defRPr lang="he-IL" sz="1600" b="1"/>
            </a:lvl8pPr>
            <a:lvl9pPr marL="3657600" indent="0" algn="r" latinLnBrk="0">
              <a:buNone/>
              <a:defRPr lang="he-IL" sz="1600" b="1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 algn="r" latinLnBrk="0">
              <a:defRPr lang="he-IL" sz="2400"/>
            </a:lvl1pPr>
            <a:lvl2pPr algn="r" latinLnBrk="0">
              <a:defRPr lang="he-IL" sz="2000"/>
            </a:lvl2pPr>
            <a:lvl3pPr algn="r" latinLnBrk="0">
              <a:defRPr lang="he-IL" sz="1800"/>
            </a:lvl3pPr>
            <a:lvl4pPr algn="r" latinLnBrk="0">
              <a:defRPr lang="he-IL" sz="1600"/>
            </a:lvl4pPr>
            <a:lvl5pPr algn="r" latinLnBrk="0">
              <a:defRPr lang="he-IL" sz="1600"/>
            </a:lvl5pPr>
            <a:lvl6pPr algn="r" latinLnBrk="0">
              <a:defRPr lang="he-IL" sz="1600"/>
            </a:lvl6pPr>
            <a:lvl7pPr algn="r" latinLnBrk="0">
              <a:defRPr lang="he-IL" sz="1600"/>
            </a:lvl7pPr>
            <a:lvl8pPr algn="r" latinLnBrk="0">
              <a:defRPr lang="he-IL" sz="1600"/>
            </a:lvl8pPr>
            <a:lvl9pPr algn="r" latinLnBrk="0">
              <a:defRPr lang="he-IL" sz="1600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  <a:p>
            <a:pPr lvl="1" algn="r" rtl="1"/>
            <a:r>
              <a:rPr lang="he-IL" smtClean="0"/>
              <a:t>רמה שניה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12.04.2016</a:t>
            </a:fld>
            <a:endParaRPr lang="he-IL" dirty="0" smtClean="0"/>
          </a:p>
        </p:txBody>
      </p:sp>
      <p:sp>
        <p:nvSpPr>
          <p:cNvPr id="8" name="מציין מיקום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  <p:sp>
        <p:nvSpPr>
          <p:cNvPr id="10" name="כותרת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12.04.2016</a:t>
            </a:fld>
            <a:endParaRPr lang="he-IL" dirty="0" smtClean="0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12.04.2016</a:t>
            </a:fld>
            <a:endParaRPr lang="he-IL" dirty="0" smtClean="0"/>
          </a:p>
        </p:txBody>
      </p:sp>
      <p:sp>
        <p:nvSpPr>
          <p:cNvPr id="3" name="מציין מיקום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4" name="מציין מיקום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 algn="r" latinLnBrk="0">
              <a:defRPr lang="he-IL" sz="3200" b="0"/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 algn="r" latinLnBrk="0">
              <a:defRPr lang="he-IL" sz="3200"/>
            </a:lvl1pPr>
            <a:lvl2pPr algn="r" latinLnBrk="0">
              <a:defRPr lang="he-IL" sz="2800"/>
            </a:lvl2pPr>
            <a:lvl3pPr algn="r" latinLnBrk="0">
              <a:defRPr lang="he-IL" sz="2400"/>
            </a:lvl3pPr>
            <a:lvl4pPr algn="r" latinLnBrk="0">
              <a:defRPr lang="he-IL" sz="2000"/>
            </a:lvl4pPr>
            <a:lvl5pPr algn="r" latinLnBrk="0">
              <a:defRPr lang="he-IL" sz="2000"/>
            </a:lvl5pPr>
            <a:lvl6pPr algn="r" latinLnBrk="0">
              <a:defRPr lang="he-IL" sz="2000"/>
            </a:lvl6pPr>
            <a:lvl7pPr algn="r" latinLnBrk="0">
              <a:defRPr lang="he-IL" sz="2000"/>
            </a:lvl7pPr>
            <a:lvl8pPr algn="r" latinLnBrk="0">
              <a:defRPr lang="he-IL" sz="2000"/>
            </a:lvl8pPr>
            <a:lvl9pPr algn="r" latinLnBrk="0">
              <a:defRPr lang="he-IL" sz="2000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  <a:p>
            <a:pPr lvl="1" algn="r" rtl="1"/>
            <a:r>
              <a:rPr lang="he-IL" smtClean="0"/>
              <a:t>רמה שניה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 algn="r" latinLnBrk="0">
              <a:lnSpc>
                <a:spcPct val="100000"/>
              </a:lnSpc>
              <a:buNone/>
              <a:defRPr lang="he-IL" sz="1400"/>
            </a:lvl1pPr>
            <a:lvl2pPr marL="457200" indent="0" algn="r" latinLnBrk="0">
              <a:buNone/>
              <a:defRPr lang="he-IL" sz="1200"/>
            </a:lvl2pPr>
            <a:lvl3pPr marL="914400" indent="0" algn="r" latinLnBrk="0">
              <a:buNone/>
              <a:defRPr lang="he-IL" sz="1000"/>
            </a:lvl3pPr>
            <a:lvl4pPr marL="1371600" indent="0" algn="r" latinLnBrk="0">
              <a:buNone/>
              <a:defRPr lang="he-IL" sz="900"/>
            </a:lvl4pPr>
            <a:lvl5pPr marL="1828800" indent="0" algn="r" latinLnBrk="0">
              <a:buNone/>
              <a:defRPr lang="he-IL" sz="900"/>
            </a:lvl5pPr>
            <a:lvl6pPr marL="2286000" indent="0" algn="r" latinLnBrk="0">
              <a:buNone/>
              <a:defRPr lang="he-IL" sz="900"/>
            </a:lvl6pPr>
            <a:lvl7pPr marL="2743200" indent="0" algn="r" latinLnBrk="0">
              <a:buNone/>
              <a:defRPr lang="he-IL" sz="900"/>
            </a:lvl7pPr>
            <a:lvl8pPr marL="3200400" indent="0" algn="r" latinLnBrk="0">
              <a:buNone/>
              <a:defRPr lang="he-IL" sz="900"/>
            </a:lvl8pPr>
            <a:lvl9pPr marL="3657600" indent="0" algn="r" latinLnBrk="0">
              <a:buNone/>
              <a:defRPr lang="he-IL" sz="900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12.04.2016</a:t>
            </a:fld>
            <a:endParaRPr lang="he-IL" dirty="0" smtClean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 algn="r" latinLnBrk="0">
              <a:defRPr lang="he-IL" sz="3200" b="0"/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מונה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 algn="r" latinLnBrk="0">
              <a:buNone/>
              <a:defRPr lang="he-IL" sz="3200"/>
            </a:lvl1pPr>
            <a:lvl2pPr marL="457200" indent="0" algn="r" latinLnBrk="0">
              <a:buNone/>
              <a:defRPr lang="he-IL" sz="2800"/>
            </a:lvl2pPr>
            <a:lvl3pPr marL="914400" indent="0" algn="r" latinLnBrk="0">
              <a:buNone/>
              <a:defRPr lang="he-IL" sz="2400"/>
            </a:lvl3pPr>
            <a:lvl4pPr marL="1371600" indent="0" algn="r" latinLnBrk="0">
              <a:buNone/>
              <a:defRPr lang="he-IL" sz="2000"/>
            </a:lvl4pPr>
            <a:lvl5pPr marL="1828800" indent="0" algn="r" latinLnBrk="0">
              <a:buNone/>
              <a:defRPr lang="he-IL" sz="2000"/>
            </a:lvl5pPr>
            <a:lvl6pPr marL="2286000" indent="0" algn="r" latinLnBrk="0">
              <a:buNone/>
              <a:defRPr lang="he-IL" sz="2000"/>
            </a:lvl6pPr>
            <a:lvl7pPr marL="2743200" indent="0" algn="r" latinLnBrk="0">
              <a:buNone/>
              <a:defRPr lang="he-IL" sz="2000"/>
            </a:lvl7pPr>
            <a:lvl8pPr marL="3200400" indent="0" algn="r" latinLnBrk="0">
              <a:buNone/>
              <a:defRPr lang="he-IL" sz="2000"/>
            </a:lvl8pPr>
            <a:lvl9pPr marL="3657600" indent="0" algn="r" latinLnBrk="0">
              <a:buNone/>
              <a:defRPr lang="he-IL" sz="2000"/>
            </a:lvl9pPr>
          </a:lstStyle>
          <a:p>
            <a:pPr algn="r" rtl="1"/>
            <a:r>
              <a:rPr lang="he-IL" smtClean="0"/>
              <a:t>לחץ על הסמל כדי להוסיף תמונה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 algn="r" latinLnBrk="0">
              <a:lnSpc>
                <a:spcPct val="100000"/>
              </a:lnSpc>
              <a:buNone/>
              <a:defRPr lang="he-IL" sz="1400"/>
            </a:lvl1pPr>
            <a:lvl2pPr marL="457200" indent="0" algn="r" latinLnBrk="0">
              <a:buNone/>
              <a:defRPr lang="he-IL" sz="1200"/>
            </a:lvl2pPr>
            <a:lvl3pPr marL="914400" indent="0" algn="r" latinLnBrk="0">
              <a:buNone/>
              <a:defRPr lang="he-IL" sz="1000"/>
            </a:lvl3pPr>
            <a:lvl4pPr marL="1371600" indent="0" algn="r" latinLnBrk="0">
              <a:buNone/>
              <a:defRPr lang="he-IL" sz="900"/>
            </a:lvl4pPr>
            <a:lvl5pPr marL="1828800" indent="0" algn="r" latinLnBrk="0">
              <a:buNone/>
              <a:defRPr lang="he-IL" sz="900"/>
            </a:lvl5pPr>
            <a:lvl6pPr marL="2286000" indent="0" algn="r" latinLnBrk="0">
              <a:buNone/>
              <a:defRPr lang="he-IL" sz="900"/>
            </a:lvl6pPr>
            <a:lvl7pPr marL="2743200" indent="0" algn="r" latinLnBrk="0">
              <a:buNone/>
              <a:defRPr lang="he-IL" sz="900"/>
            </a:lvl7pPr>
            <a:lvl8pPr marL="3200400" indent="0" algn="r" latinLnBrk="0">
              <a:buNone/>
              <a:defRPr lang="he-IL" sz="900"/>
            </a:lvl8pPr>
            <a:lvl9pPr marL="3657600" indent="0" algn="r" latinLnBrk="0">
              <a:buNone/>
              <a:defRPr lang="he-IL" sz="900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12.04.2016</a:t>
            </a:fld>
            <a:endParaRPr lang="he-IL" dirty="0" smtClean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algn="r" rtl="1"/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algn="r" rtl="1"/>
            <a:r>
              <a:rPr lang="he-IL" dirty="0"/>
              <a:t>לחץ כדי לערוך סגנונות טקסט של תבנית בסיס</a:t>
            </a:r>
          </a:p>
          <a:p>
            <a:pPr lvl="1" algn="r" rtl="1"/>
            <a:r>
              <a:rPr lang="he-IL" dirty="0"/>
              <a:t>רמה שניה</a:t>
            </a:r>
          </a:p>
          <a:p>
            <a:pPr lvl="2" algn="r" rtl="1"/>
            <a:r>
              <a:rPr lang="he-IL" dirty="0"/>
              <a:t>רמה שלישית</a:t>
            </a:r>
          </a:p>
          <a:p>
            <a:pPr lvl="3" algn="r" rtl="1"/>
            <a:r>
              <a:rPr lang="he-IL" dirty="0"/>
              <a:t>רמה רביעית</a:t>
            </a:r>
          </a:p>
          <a:p>
            <a:pPr lvl="4" algn="r" rtl="1"/>
            <a:r>
              <a:rPr lang="he-IL" dirty="0"/>
              <a:t>רמה חמישית</a:t>
            </a:r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e-IL" sz="1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764CDB4-6640-4DAC-A052-D8C7C1F538B7}" type="datetime13">
              <a:rPr lang="he-IL" smtClean="0"/>
              <a:pPr/>
              <a:t>12.04.2016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latinLnBrk="0">
              <a:defRPr lang="he-IL" sz="1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dirty="0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latinLnBrk="0">
              <a:defRPr lang="he-IL" sz="11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fld id="{4FAB73BC-B049-4115-A692-8D63A059BFB8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lang="he-IL" sz="4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he-IL"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he-IL"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he-IL"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he-IL"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he-IL"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lang="he-IL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lang="he-IL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lang="he-IL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lang="he-IL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rbngigi.wix.com/stereophoto" TargetMode="External"/><Relationship Id="rId2" Type="http://schemas.openxmlformats.org/officeDocument/2006/relationships/hyperlink" Target="https://github.com/orbengigi/Matala4/tree/master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88937" y="261565"/>
            <a:ext cx="8911583" cy="884542"/>
          </a:xfrm>
        </p:spPr>
        <p:txBody>
          <a:bodyPr>
            <a:normAutofit/>
          </a:bodyPr>
          <a:lstStyle/>
          <a:p>
            <a:pPr algn="ctr"/>
            <a:r>
              <a:rPr lang="he-IL" sz="3200" b="1" dirty="0" smtClean="0"/>
              <a:t>מטלה 4 </a:t>
            </a:r>
            <a:r>
              <a:rPr lang="he-IL" sz="3200" b="1" dirty="0" smtClean="0"/>
              <a:t>חלק 2– </a:t>
            </a:r>
            <a:r>
              <a:rPr lang="he-IL" sz="3200" b="1" dirty="0" smtClean="0"/>
              <a:t>מבנה תוכנה</a:t>
            </a:r>
            <a:endParaRPr lang="he-IL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15242" y="3314800"/>
            <a:ext cx="68659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u="sng" kern="1200" dirty="0" smtClean="0">
                <a:solidFill>
                  <a:schemeClr val="tx1"/>
                </a:solidFill>
              </a:rPr>
              <a:t>משתתפים</a:t>
            </a:r>
            <a:r>
              <a:rPr lang="he-IL" sz="2400" kern="1200" dirty="0" smtClean="0">
                <a:solidFill>
                  <a:schemeClr val="tx1"/>
                </a:solidFill>
              </a:rPr>
              <a:t>: עידו נאוה</a:t>
            </a:r>
            <a:r>
              <a:rPr lang="he-IL" sz="2400" dirty="0" smtClean="0"/>
              <a:t>, רוני </a:t>
            </a:r>
            <a:r>
              <a:rPr lang="he-IL" sz="2400" dirty="0" err="1" smtClean="0"/>
              <a:t>בלכטר</a:t>
            </a:r>
            <a:r>
              <a:rPr lang="he-IL" sz="2400" dirty="0"/>
              <a:t> </a:t>
            </a:r>
            <a:r>
              <a:rPr lang="he-IL" sz="2400" dirty="0" smtClean="0"/>
              <a:t>ו</a:t>
            </a:r>
            <a:r>
              <a:rPr lang="he-IL" sz="2400" kern="1200" dirty="0" smtClean="0">
                <a:solidFill>
                  <a:schemeClr val="tx1"/>
                </a:solidFill>
              </a:rPr>
              <a:t>אור בן </a:t>
            </a:r>
            <a:r>
              <a:rPr lang="he-IL" sz="2400" kern="1200" dirty="0" err="1" smtClean="0">
                <a:solidFill>
                  <a:schemeClr val="tx1"/>
                </a:solidFill>
              </a:rPr>
              <a:t>גיגי</a:t>
            </a:r>
            <a:r>
              <a:rPr lang="he-IL" sz="2400" kern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957091" y="1408405"/>
            <a:ext cx="9975273" cy="1180937"/>
          </a:xfrm>
          <a:prstGeom prst="rect">
            <a:avLst/>
          </a:prstGeom>
        </p:spPr>
        <p:txBody>
          <a:bodyPr vert="horz" lIns="91440" tIns="45720" rIns="91440" bIns="45720" rtlCol="1" anchor="ctr">
            <a:normAutofit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4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he-IL" b="1" u="sng" dirty="0" smtClean="0"/>
              <a:t>השוואת ביצועים ליצירת תמונת סטריאו </a:t>
            </a:r>
            <a:r>
              <a:rPr lang="en-US" b="1" u="sng" dirty="0" smtClean="0"/>
              <a:t>CPU vs GPU</a:t>
            </a:r>
            <a:endParaRPr lang="he-IL" b="1" u="sng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242" y="5153889"/>
            <a:ext cx="2847975" cy="160020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246" y="4984044"/>
            <a:ext cx="2210354" cy="177004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271" y="4259083"/>
            <a:ext cx="2498911" cy="249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אליפסה 7"/>
          <p:cNvSpPr/>
          <p:nvPr/>
        </p:nvSpPr>
        <p:spPr>
          <a:xfrm>
            <a:off x="10830222" y="1701479"/>
            <a:ext cx="160735" cy="167065"/>
          </a:xfrm>
          <a:prstGeom prst="ellipse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grpSp>
        <p:nvGrpSpPr>
          <p:cNvPr id="74" name="קבוצה 73"/>
          <p:cNvGrpSpPr/>
          <p:nvPr/>
        </p:nvGrpSpPr>
        <p:grpSpPr>
          <a:xfrm>
            <a:off x="9817591" y="1795036"/>
            <a:ext cx="2208499" cy="2033420"/>
            <a:chOff x="9817591" y="2582113"/>
            <a:chExt cx="2208499" cy="2033420"/>
          </a:xfrm>
        </p:grpSpPr>
        <p:sp>
          <p:nvSpPr>
            <p:cNvPr id="22" name="מלבן 21"/>
            <p:cNvSpPr/>
            <p:nvPr/>
          </p:nvSpPr>
          <p:spPr>
            <a:xfrm>
              <a:off x="9932398" y="3237010"/>
              <a:ext cx="2020668" cy="692129"/>
            </a:xfrm>
            <a:prstGeom prst="rect">
              <a:avLst/>
            </a:prstGeom>
            <a:no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TextBox 22"/>
            <p:cNvSpPr txBox="1"/>
            <p:nvPr/>
          </p:nvSpPr>
          <p:spPr>
            <a:xfrm>
              <a:off x="9913114" y="3192142"/>
              <a:ext cx="2020668" cy="69212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370" tIns="39370" rIns="39370" bIns="39370" numCol="1" spcCol="1270" anchor="ctr" anchorCtr="0">
              <a:noAutofit/>
            </a:bodyPr>
            <a:lstStyle/>
            <a:p>
              <a:pPr lvl="0" algn="r" defTabSz="1377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סיעור מוחות</a:t>
              </a:r>
            </a:p>
          </p:txBody>
        </p:sp>
        <p:sp>
          <p:nvSpPr>
            <p:cNvPr id="4" name="אליפסה 3"/>
            <p:cNvSpPr/>
            <p:nvPr/>
          </p:nvSpPr>
          <p:spPr>
            <a:xfrm>
              <a:off x="9930106" y="3026507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" name="אליפסה 4"/>
            <p:cNvSpPr/>
            <p:nvPr/>
          </p:nvSpPr>
          <p:spPr>
            <a:xfrm>
              <a:off x="10042620" y="2792615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אליפסה 5"/>
            <p:cNvSpPr/>
            <p:nvPr/>
          </p:nvSpPr>
          <p:spPr>
            <a:xfrm>
              <a:off x="10312656" y="2839394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אליפסה 6"/>
            <p:cNvSpPr/>
            <p:nvPr/>
          </p:nvSpPr>
          <p:spPr>
            <a:xfrm>
              <a:off x="10537684" y="2582113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אליפסה 8"/>
            <p:cNvSpPr/>
            <p:nvPr/>
          </p:nvSpPr>
          <p:spPr>
            <a:xfrm>
              <a:off x="11190268" y="2652280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" name="אליפסה 9"/>
            <p:cNvSpPr/>
            <p:nvPr/>
          </p:nvSpPr>
          <p:spPr>
            <a:xfrm>
              <a:off x="11415298" y="2769226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" name="אליפסה 10"/>
            <p:cNvSpPr/>
            <p:nvPr/>
          </p:nvSpPr>
          <p:spPr>
            <a:xfrm>
              <a:off x="11730337" y="3026507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" name="אליפסה 11"/>
            <p:cNvSpPr/>
            <p:nvPr/>
          </p:nvSpPr>
          <p:spPr>
            <a:xfrm>
              <a:off x="11865355" y="3283788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3" name="אליפסה 12"/>
            <p:cNvSpPr/>
            <p:nvPr/>
          </p:nvSpPr>
          <p:spPr>
            <a:xfrm>
              <a:off x="10695207" y="2792615"/>
              <a:ext cx="413318" cy="42959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אליפסה 13"/>
            <p:cNvSpPr/>
            <p:nvPr/>
          </p:nvSpPr>
          <p:spPr>
            <a:xfrm>
              <a:off x="9817591" y="3681405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5" name="אליפסה 14"/>
            <p:cNvSpPr/>
            <p:nvPr/>
          </p:nvSpPr>
          <p:spPr>
            <a:xfrm>
              <a:off x="9952610" y="3891908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6" name="אליפסה 15"/>
            <p:cNvSpPr/>
            <p:nvPr/>
          </p:nvSpPr>
          <p:spPr>
            <a:xfrm>
              <a:off x="10290152" y="4079021"/>
              <a:ext cx="367394" cy="38186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אליפסה 16"/>
            <p:cNvSpPr/>
            <p:nvPr/>
          </p:nvSpPr>
          <p:spPr>
            <a:xfrm>
              <a:off x="10762713" y="4383082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8" name="אליפסה 17"/>
            <p:cNvSpPr/>
            <p:nvPr/>
          </p:nvSpPr>
          <p:spPr>
            <a:xfrm>
              <a:off x="10852726" y="4079021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9" name="אליפסה 18"/>
            <p:cNvSpPr/>
            <p:nvPr/>
          </p:nvSpPr>
          <p:spPr>
            <a:xfrm>
              <a:off x="11064286" y="4448468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אליפסה 19"/>
            <p:cNvSpPr/>
            <p:nvPr/>
          </p:nvSpPr>
          <p:spPr>
            <a:xfrm>
              <a:off x="11266811" y="4074241"/>
              <a:ext cx="367394" cy="38186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1" name="אליפסה 20"/>
            <p:cNvSpPr/>
            <p:nvPr/>
          </p:nvSpPr>
          <p:spPr>
            <a:xfrm>
              <a:off x="11761877" y="3980684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</p:grpSp>
      <p:sp>
        <p:nvSpPr>
          <p:cNvPr id="46" name="סוגר זוויתי 45"/>
          <p:cNvSpPr/>
          <p:nvPr/>
        </p:nvSpPr>
        <p:spPr>
          <a:xfrm flipH="1">
            <a:off x="9031501" y="1982149"/>
            <a:ext cx="839366" cy="1602441"/>
          </a:xfrm>
          <a:prstGeom prst="chevron">
            <a:avLst>
              <a:gd name="adj" fmla="val 6231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grpSp>
        <p:nvGrpSpPr>
          <p:cNvPr id="47" name="קבוצה 46"/>
          <p:cNvGrpSpPr/>
          <p:nvPr/>
        </p:nvGrpSpPr>
        <p:grpSpPr>
          <a:xfrm>
            <a:off x="5797789" y="2025212"/>
            <a:ext cx="3202226" cy="1474011"/>
            <a:chOff x="6174588" y="1028151"/>
            <a:chExt cx="4167290" cy="1645912"/>
          </a:xfrm>
        </p:grpSpPr>
        <p:sp>
          <p:nvSpPr>
            <p:cNvPr id="48" name="מלבן 47"/>
            <p:cNvSpPr/>
            <p:nvPr/>
          </p:nvSpPr>
          <p:spPr>
            <a:xfrm>
              <a:off x="6174588" y="1028151"/>
              <a:ext cx="2289180" cy="160242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TextBox 48"/>
            <p:cNvSpPr txBox="1"/>
            <p:nvPr/>
          </p:nvSpPr>
          <p:spPr>
            <a:xfrm>
              <a:off x="8052698" y="1071637"/>
              <a:ext cx="2289180" cy="16024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370" tIns="39370" rIns="39370" bIns="39370" numCol="1" spcCol="1270" anchor="ctr" anchorCtr="0">
              <a:noAutofit/>
            </a:bodyPr>
            <a:lstStyle/>
            <a:p>
              <a:pPr lvl="0" algn="r" defTabSz="1377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8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הצטיידות</a:t>
              </a:r>
              <a:endParaRPr lang="he-IL" sz="28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0" name="סוגר זוויתי 49"/>
          <p:cNvSpPr/>
          <p:nvPr/>
        </p:nvSpPr>
        <p:spPr>
          <a:xfrm flipH="1">
            <a:off x="4370363" y="1973081"/>
            <a:ext cx="839366" cy="1602441"/>
          </a:xfrm>
          <a:prstGeom prst="chevron">
            <a:avLst>
              <a:gd name="adj" fmla="val 6231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51" name="סוגר זוויתי 50"/>
          <p:cNvSpPr/>
          <p:nvPr/>
        </p:nvSpPr>
        <p:spPr>
          <a:xfrm flipH="1">
            <a:off x="6845145" y="1980468"/>
            <a:ext cx="839366" cy="1602441"/>
          </a:xfrm>
          <a:prstGeom prst="chevron">
            <a:avLst>
              <a:gd name="adj" fmla="val 6231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grpSp>
        <p:nvGrpSpPr>
          <p:cNvPr id="52" name="קבוצה 51"/>
          <p:cNvGrpSpPr/>
          <p:nvPr/>
        </p:nvGrpSpPr>
        <p:grpSpPr>
          <a:xfrm>
            <a:off x="2540316" y="1701479"/>
            <a:ext cx="4291023" cy="1873387"/>
            <a:chOff x="3199584" y="1028151"/>
            <a:chExt cx="4291023" cy="1873387"/>
          </a:xfrm>
        </p:grpSpPr>
        <p:sp>
          <p:nvSpPr>
            <p:cNvPr id="56" name="מלבן 55"/>
            <p:cNvSpPr/>
            <p:nvPr/>
          </p:nvSpPr>
          <p:spPr>
            <a:xfrm>
              <a:off x="3199584" y="1028151"/>
              <a:ext cx="2289180" cy="160242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TextBox 56"/>
            <p:cNvSpPr txBox="1"/>
            <p:nvPr/>
          </p:nvSpPr>
          <p:spPr>
            <a:xfrm>
              <a:off x="5201427" y="1299112"/>
              <a:ext cx="2289180" cy="16024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370" tIns="39370" rIns="39370" bIns="39370" numCol="1" spcCol="1270" anchor="ctr" anchorCtr="0">
              <a:noAutofit/>
            </a:bodyPr>
            <a:lstStyle/>
            <a:p>
              <a:pPr lvl="0" algn="r" defTabSz="1377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8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בנית פלטפורמות</a:t>
              </a:r>
              <a:endParaRPr lang="he-IL" sz="28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4" name="אליפסה 53"/>
          <p:cNvSpPr/>
          <p:nvPr/>
        </p:nvSpPr>
        <p:spPr>
          <a:xfrm>
            <a:off x="77308" y="2025212"/>
            <a:ext cx="1713174" cy="1632601"/>
          </a:xfrm>
          <a:prstGeom prst="ellipse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55" name="אליפסה 8"/>
          <p:cNvSpPr txBox="1"/>
          <p:nvPr/>
        </p:nvSpPr>
        <p:spPr>
          <a:xfrm>
            <a:off x="305011" y="2196441"/>
            <a:ext cx="1211397" cy="1154424"/>
          </a:xfrm>
          <a:prstGeom prst="rect">
            <a:avLst/>
          </a:prstGeom>
          <a:noFill/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r" defTabSz="13779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e-IL" sz="28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ניתוח תוצאות</a:t>
            </a:r>
            <a:endParaRPr lang="he-IL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סוגר זוויתי 61"/>
          <p:cNvSpPr/>
          <p:nvPr/>
        </p:nvSpPr>
        <p:spPr>
          <a:xfrm flipH="1">
            <a:off x="1756222" y="1946400"/>
            <a:ext cx="839366" cy="1602441"/>
          </a:xfrm>
          <a:prstGeom prst="chevron">
            <a:avLst>
              <a:gd name="adj" fmla="val 6231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64" name="מלבן 63"/>
          <p:cNvSpPr/>
          <p:nvPr/>
        </p:nvSpPr>
        <p:spPr>
          <a:xfrm>
            <a:off x="53331" y="1901732"/>
            <a:ext cx="2289180" cy="160242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5" name="TextBox 64"/>
          <p:cNvSpPr txBox="1"/>
          <p:nvPr/>
        </p:nvSpPr>
        <p:spPr>
          <a:xfrm>
            <a:off x="2078324" y="1958854"/>
            <a:ext cx="2289180" cy="16024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9370" tIns="39370" rIns="39370" bIns="39370" numCol="1" spcCol="1270" anchor="ctr" anchorCtr="0">
            <a:noAutofit/>
          </a:bodyPr>
          <a:lstStyle/>
          <a:p>
            <a:pPr lvl="0" algn="r" defTabSz="13779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e-IL" sz="28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מימוש הפלטפורמות</a:t>
            </a:r>
            <a:endParaRPr lang="he-IL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כותרת 3"/>
          <p:cNvSpPr>
            <a:spLocks noGrp="1"/>
          </p:cNvSpPr>
          <p:nvPr>
            <p:ph type="title"/>
          </p:nvPr>
        </p:nvSpPr>
        <p:spPr>
          <a:xfrm>
            <a:off x="789103" y="361868"/>
            <a:ext cx="10515600" cy="1325562"/>
          </a:xfrm>
        </p:spPr>
        <p:txBody>
          <a:bodyPr/>
          <a:lstStyle/>
          <a:p>
            <a:pPr algn="ctr" rtl="1"/>
            <a:r>
              <a:rPr lang="he-IL" dirty="0" smtClean="0"/>
              <a:t>שלבי העבודה</a:t>
            </a:r>
            <a:endParaRPr lang="he-IL" dirty="0"/>
          </a:p>
        </p:txBody>
      </p:sp>
      <p:grpSp>
        <p:nvGrpSpPr>
          <p:cNvPr id="75" name="קבוצה 74"/>
          <p:cNvGrpSpPr/>
          <p:nvPr/>
        </p:nvGrpSpPr>
        <p:grpSpPr>
          <a:xfrm>
            <a:off x="9647349" y="4791488"/>
            <a:ext cx="2286433" cy="1411661"/>
            <a:chOff x="9336874" y="3575270"/>
            <a:chExt cx="2286433" cy="1411661"/>
          </a:xfrm>
        </p:grpSpPr>
        <p:sp>
          <p:nvSpPr>
            <p:cNvPr id="76" name="מלבן 75"/>
            <p:cNvSpPr/>
            <p:nvPr/>
          </p:nvSpPr>
          <p:spPr>
            <a:xfrm>
              <a:off x="9336874" y="3575270"/>
              <a:ext cx="2286433" cy="141166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7" name="TextBox 76"/>
            <p:cNvSpPr txBox="1"/>
            <p:nvPr/>
          </p:nvSpPr>
          <p:spPr>
            <a:xfrm>
              <a:off x="9336874" y="3575270"/>
              <a:ext cx="2286433" cy="1411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32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מחקר מקדים-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0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תחקיר מקיף אודות תחום צילום הסטריאו. 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28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78" name="קבוצה 77"/>
          <p:cNvGrpSpPr/>
          <p:nvPr/>
        </p:nvGrpSpPr>
        <p:grpSpPr>
          <a:xfrm>
            <a:off x="7264828" y="4791057"/>
            <a:ext cx="2039666" cy="1259305"/>
            <a:chOff x="6601124" y="3065282"/>
            <a:chExt cx="2039666" cy="1259305"/>
          </a:xfrm>
        </p:grpSpPr>
        <p:sp>
          <p:nvSpPr>
            <p:cNvPr id="79" name="מלבן 78"/>
            <p:cNvSpPr/>
            <p:nvPr/>
          </p:nvSpPr>
          <p:spPr>
            <a:xfrm>
              <a:off x="6601124" y="3065282"/>
              <a:ext cx="2039666" cy="125930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TextBox 79"/>
            <p:cNvSpPr txBox="1"/>
            <p:nvPr/>
          </p:nvSpPr>
          <p:spPr>
            <a:xfrm>
              <a:off x="6601124" y="3065282"/>
              <a:ext cx="2039666" cy="12593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32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רשימת דרישות-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0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גיבוש צרכים לפרויקט, ומתן מענה לוגיסטי לצורך זה. 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28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1" name="קבוצה 80"/>
          <p:cNvGrpSpPr/>
          <p:nvPr/>
        </p:nvGrpSpPr>
        <p:grpSpPr>
          <a:xfrm>
            <a:off x="4882307" y="4732322"/>
            <a:ext cx="2039666" cy="1259305"/>
            <a:chOff x="6601124" y="3065282"/>
            <a:chExt cx="2039666" cy="1259305"/>
          </a:xfrm>
        </p:grpSpPr>
        <p:sp>
          <p:nvSpPr>
            <p:cNvPr id="82" name="מלבן 81"/>
            <p:cNvSpPr/>
            <p:nvPr/>
          </p:nvSpPr>
          <p:spPr>
            <a:xfrm>
              <a:off x="6601124" y="3065282"/>
              <a:ext cx="2039666" cy="125930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3" name="TextBox 82"/>
            <p:cNvSpPr txBox="1"/>
            <p:nvPr/>
          </p:nvSpPr>
          <p:spPr>
            <a:xfrm>
              <a:off x="6601124" y="3065282"/>
              <a:ext cx="2039666" cy="12593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32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מימוש בנית התמונה-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0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איתור קוד פתוח והתאמתו לדרישות הפרויקט. 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28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4" name="קבוצה 83"/>
          <p:cNvGrpSpPr/>
          <p:nvPr/>
        </p:nvGrpSpPr>
        <p:grpSpPr>
          <a:xfrm>
            <a:off x="2499786" y="4743035"/>
            <a:ext cx="2039666" cy="1306753"/>
            <a:chOff x="6601124" y="3065282"/>
            <a:chExt cx="2039666" cy="1259305"/>
          </a:xfrm>
        </p:grpSpPr>
        <p:sp>
          <p:nvSpPr>
            <p:cNvPr id="85" name="מלבן 84"/>
            <p:cNvSpPr/>
            <p:nvPr/>
          </p:nvSpPr>
          <p:spPr>
            <a:xfrm>
              <a:off x="6601124" y="3065282"/>
              <a:ext cx="2039666" cy="125930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TextBox 85"/>
            <p:cNvSpPr txBox="1"/>
            <p:nvPr/>
          </p:nvSpPr>
          <p:spPr>
            <a:xfrm>
              <a:off x="6601124" y="3065283"/>
              <a:ext cx="2039666" cy="1248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32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ביצוע בדיקות-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0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הרצת הקוד על בסיס הפלטפורמות שנבנו- ויצירת אוסף נתונים.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28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7" name="קבוצה 86"/>
          <p:cNvGrpSpPr/>
          <p:nvPr/>
        </p:nvGrpSpPr>
        <p:grpSpPr>
          <a:xfrm>
            <a:off x="102636" y="4790483"/>
            <a:ext cx="2039666" cy="1259305"/>
            <a:chOff x="6601124" y="3065282"/>
            <a:chExt cx="2039666" cy="1259305"/>
          </a:xfrm>
        </p:grpSpPr>
        <p:sp>
          <p:nvSpPr>
            <p:cNvPr id="88" name="מלבן 87"/>
            <p:cNvSpPr/>
            <p:nvPr/>
          </p:nvSpPr>
          <p:spPr>
            <a:xfrm>
              <a:off x="6601124" y="3065282"/>
              <a:ext cx="2039666" cy="125930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9" name="TextBox 88"/>
            <p:cNvSpPr txBox="1"/>
            <p:nvPr/>
          </p:nvSpPr>
          <p:spPr>
            <a:xfrm>
              <a:off x="6601124" y="3065282"/>
              <a:ext cx="2039666" cy="12593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3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ניתוח והצגת תוצרים-</a:t>
              </a:r>
              <a:endParaRPr lang="he-IL" sz="32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0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ניתוח אוסף הנתונים והצגתו באופן ויזואלי שיקבע בהמשך.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28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9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סטטוס המטלה</a:t>
            </a:r>
            <a:endParaRPr lang="he-IL" dirty="0"/>
          </a:p>
        </p:txBody>
      </p:sp>
      <p:grpSp>
        <p:nvGrpSpPr>
          <p:cNvPr id="3" name="קבוצה 2"/>
          <p:cNvGrpSpPr/>
          <p:nvPr/>
        </p:nvGrpSpPr>
        <p:grpSpPr>
          <a:xfrm>
            <a:off x="9650166" y="1518533"/>
            <a:ext cx="2208499" cy="2033420"/>
            <a:chOff x="9817591" y="2582113"/>
            <a:chExt cx="2208499" cy="2033420"/>
          </a:xfrm>
        </p:grpSpPr>
        <p:sp>
          <p:nvSpPr>
            <p:cNvPr id="4" name="מלבן 3"/>
            <p:cNvSpPr/>
            <p:nvPr/>
          </p:nvSpPr>
          <p:spPr>
            <a:xfrm>
              <a:off x="9932398" y="3237010"/>
              <a:ext cx="2020668" cy="692129"/>
            </a:xfrm>
            <a:prstGeom prst="rect">
              <a:avLst/>
            </a:prstGeom>
            <a:no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TextBox 4"/>
            <p:cNvSpPr txBox="1"/>
            <p:nvPr/>
          </p:nvSpPr>
          <p:spPr>
            <a:xfrm>
              <a:off x="9913114" y="3192142"/>
              <a:ext cx="2020668" cy="69212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370" tIns="39370" rIns="39370" bIns="39370" numCol="1" spcCol="1270" anchor="ctr" anchorCtr="0">
              <a:noAutofit/>
            </a:bodyPr>
            <a:lstStyle/>
            <a:p>
              <a:pPr lvl="0" algn="r" defTabSz="1377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סיעור מוחות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9930106" y="3026507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אליפסה 6"/>
            <p:cNvSpPr/>
            <p:nvPr/>
          </p:nvSpPr>
          <p:spPr>
            <a:xfrm>
              <a:off x="10042620" y="2792615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8" name="אליפסה 7"/>
            <p:cNvSpPr/>
            <p:nvPr/>
          </p:nvSpPr>
          <p:spPr>
            <a:xfrm>
              <a:off x="10312656" y="2839394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אליפסה 8"/>
            <p:cNvSpPr/>
            <p:nvPr/>
          </p:nvSpPr>
          <p:spPr>
            <a:xfrm>
              <a:off x="10537684" y="2582113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" name="אליפסה 9"/>
            <p:cNvSpPr/>
            <p:nvPr/>
          </p:nvSpPr>
          <p:spPr>
            <a:xfrm>
              <a:off x="11190268" y="2652280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" name="אליפסה 10"/>
            <p:cNvSpPr/>
            <p:nvPr/>
          </p:nvSpPr>
          <p:spPr>
            <a:xfrm>
              <a:off x="11415298" y="2769226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" name="אליפסה 11"/>
            <p:cNvSpPr/>
            <p:nvPr/>
          </p:nvSpPr>
          <p:spPr>
            <a:xfrm>
              <a:off x="11730337" y="3026507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3" name="אליפסה 12"/>
            <p:cNvSpPr/>
            <p:nvPr/>
          </p:nvSpPr>
          <p:spPr>
            <a:xfrm>
              <a:off x="11865355" y="3283788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אליפסה 13"/>
            <p:cNvSpPr/>
            <p:nvPr/>
          </p:nvSpPr>
          <p:spPr>
            <a:xfrm>
              <a:off x="10695207" y="2792615"/>
              <a:ext cx="413318" cy="42959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5" name="אליפסה 14"/>
            <p:cNvSpPr/>
            <p:nvPr/>
          </p:nvSpPr>
          <p:spPr>
            <a:xfrm>
              <a:off x="9817591" y="3681405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6" name="אליפסה 15"/>
            <p:cNvSpPr/>
            <p:nvPr/>
          </p:nvSpPr>
          <p:spPr>
            <a:xfrm>
              <a:off x="9952610" y="3891908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אליפסה 16"/>
            <p:cNvSpPr/>
            <p:nvPr/>
          </p:nvSpPr>
          <p:spPr>
            <a:xfrm>
              <a:off x="10290152" y="4079021"/>
              <a:ext cx="367394" cy="38186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8" name="אליפסה 17"/>
            <p:cNvSpPr/>
            <p:nvPr/>
          </p:nvSpPr>
          <p:spPr>
            <a:xfrm>
              <a:off x="10762713" y="4383082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9" name="אליפסה 18"/>
            <p:cNvSpPr/>
            <p:nvPr/>
          </p:nvSpPr>
          <p:spPr>
            <a:xfrm>
              <a:off x="10852726" y="4079021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אליפסה 19"/>
            <p:cNvSpPr/>
            <p:nvPr/>
          </p:nvSpPr>
          <p:spPr>
            <a:xfrm>
              <a:off x="11064286" y="4448468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1" name="אליפסה 20"/>
            <p:cNvSpPr/>
            <p:nvPr/>
          </p:nvSpPr>
          <p:spPr>
            <a:xfrm>
              <a:off x="11266811" y="4074241"/>
              <a:ext cx="367394" cy="38186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2" name="אליפסה 21"/>
            <p:cNvSpPr/>
            <p:nvPr/>
          </p:nvSpPr>
          <p:spPr>
            <a:xfrm>
              <a:off x="11761877" y="3980684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</p:grpSp>
      <p:sp>
        <p:nvSpPr>
          <p:cNvPr id="23" name="מציין מיקום תוכן 13"/>
          <p:cNvSpPr txBox="1">
            <a:spLocks/>
          </p:cNvSpPr>
          <p:nvPr/>
        </p:nvSpPr>
        <p:spPr>
          <a:xfrm>
            <a:off x="573189" y="1497055"/>
            <a:ext cx="8992129" cy="364489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lang="he-IL"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lang="he-IL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lang="he-IL"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lang="he-IL"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מחקר מקדים: </a:t>
            </a:r>
          </a:p>
          <a:p>
            <a:pPr lvl="1"/>
            <a:r>
              <a:rPr lang="he-IL" dirty="0" smtClean="0"/>
              <a:t>בוצע עד ה10/4.</a:t>
            </a:r>
          </a:p>
          <a:p>
            <a:pPr lvl="1"/>
            <a:r>
              <a:rPr lang="he-IL" dirty="0" smtClean="0"/>
              <a:t>המחקר כלל- לימוד פלטפורמות שונות, היכרות עם תמונות סטריאו ואיתור קוד פתוח רלוונטי.</a:t>
            </a:r>
          </a:p>
          <a:p>
            <a:pPr lvl="1"/>
            <a:r>
              <a:rPr lang="he-IL" dirty="0" smtClean="0"/>
              <a:t>בוצע חיפוש נרחב לגבי נושא הפרויקט- האם בוצעה השוואה קודמת בין ביצועי </a:t>
            </a:r>
            <a:r>
              <a:rPr lang="en-US" dirty="0" smtClean="0"/>
              <a:t>CPU GPU</a:t>
            </a:r>
            <a:r>
              <a:rPr lang="he-IL" dirty="0" smtClean="0"/>
              <a:t> לגבי בניית תמונת סטריאו? החיפוש העלה תשובה שלילית, ועלינו להוכיח או להפריח את הטענות שלנו בעצמנו (מהירות ה</a:t>
            </a:r>
            <a:r>
              <a:rPr lang="en-US" dirty="0" smtClean="0"/>
              <a:t>GPU</a:t>
            </a:r>
            <a:r>
              <a:rPr lang="he-IL" dirty="0" smtClean="0"/>
              <a:t> תהיה לפחות פי 1.5 ממהירות ה</a:t>
            </a:r>
            <a:r>
              <a:rPr lang="en-US" dirty="0" smtClean="0"/>
              <a:t>CPU</a:t>
            </a:r>
            <a:r>
              <a:rPr lang="he-IL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5702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סטטוס המטלה</a:t>
            </a:r>
            <a:endParaRPr lang="he-IL" dirty="0"/>
          </a:p>
        </p:txBody>
      </p:sp>
      <p:grpSp>
        <p:nvGrpSpPr>
          <p:cNvPr id="3" name="קבוצה 2"/>
          <p:cNvGrpSpPr/>
          <p:nvPr/>
        </p:nvGrpSpPr>
        <p:grpSpPr>
          <a:xfrm>
            <a:off x="9650166" y="1518533"/>
            <a:ext cx="2208499" cy="2033420"/>
            <a:chOff x="9817591" y="2582113"/>
            <a:chExt cx="2208499" cy="2033420"/>
          </a:xfrm>
        </p:grpSpPr>
        <p:sp>
          <p:nvSpPr>
            <p:cNvPr id="4" name="מלבן 3"/>
            <p:cNvSpPr/>
            <p:nvPr/>
          </p:nvSpPr>
          <p:spPr>
            <a:xfrm>
              <a:off x="9932398" y="3237010"/>
              <a:ext cx="2020668" cy="692129"/>
            </a:xfrm>
            <a:prstGeom prst="rect">
              <a:avLst/>
            </a:prstGeom>
            <a:no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TextBox 4"/>
            <p:cNvSpPr txBox="1"/>
            <p:nvPr/>
          </p:nvSpPr>
          <p:spPr>
            <a:xfrm>
              <a:off x="9913114" y="3192142"/>
              <a:ext cx="2020668" cy="69212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370" tIns="39370" rIns="39370" bIns="39370" numCol="1" spcCol="1270" anchor="ctr" anchorCtr="0">
              <a:noAutofit/>
            </a:bodyPr>
            <a:lstStyle/>
            <a:p>
              <a:pPr lvl="0" algn="ctr" defTabSz="1377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8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הצטיידות</a:t>
              </a:r>
              <a:endParaRPr lang="he-IL" sz="28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9930106" y="3026507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אליפסה 6"/>
            <p:cNvSpPr/>
            <p:nvPr/>
          </p:nvSpPr>
          <p:spPr>
            <a:xfrm>
              <a:off x="10042620" y="2792615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8" name="אליפסה 7"/>
            <p:cNvSpPr/>
            <p:nvPr/>
          </p:nvSpPr>
          <p:spPr>
            <a:xfrm>
              <a:off x="10312656" y="2839394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אליפסה 8"/>
            <p:cNvSpPr/>
            <p:nvPr/>
          </p:nvSpPr>
          <p:spPr>
            <a:xfrm>
              <a:off x="10537684" y="2582113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" name="אליפסה 9"/>
            <p:cNvSpPr/>
            <p:nvPr/>
          </p:nvSpPr>
          <p:spPr>
            <a:xfrm>
              <a:off x="11190268" y="2652280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" name="אליפסה 10"/>
            <p:cNvSpPr/>
            <p:nvPr/>
          </p:nvSpPr>
          <p:spPr>
            <a:xfrm>
              <a:off x="11415298" y="2769226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" name="אליפסה 11"/>
            <p:cNvSpPr/>
            <p:nvPr/>
          </p:nvSpPr>
          <p:spPr>
            <a:xfrm>
              <a:off x="11730337" y="3026507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3" name="אליפסה 12"/>
            <p:cNvSpPr/>
            <p:nvPr/>
          </p:nvSpPr>
          <p:spPr>
            <a:xfrm>
              <a:off x="11865355" y="3283788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אליפסה 13"/>
            <p:cNvSpPr/>
            <p:nvPr/>
          </p:nvSpPr>
          <p:spPr>
            <a:xfrm>
              <a:off x="10695207" y="2792615"/>
              <a:ext cx="413318" cy="42959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5" name="אליפסה 14"/>
            <p:cNvSpPr/>
            <p:nvPr/>
          </p:nvSpPr>
          <p:spPr>
            <a:xfrm>
              <a:off x="9817591" y="3681405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6" name="אליפסה 15"/>
            <p:cNvSpPr/>
            <p:nvPr/>
          </p:nvSpPr>
          <p:spPr>
            <a:xfrm>
              <a:off x="9952610" y="3891908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אליפסה 16"/>
            <p:cNvSpPr/>
            <p:nvPr/>
          </p:nvSpPr>
          <p:spPr>
            <a:xfrm>
              <a:off x="10290152" y="4079021"/>
              <a:ext cx="367394" cy="38186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8" name="אליפסה 17"/>
            <p:cNvSpPr/>
            <p:nvPr/>
          </p:nvSpPr>
          <p:spPr>
            <a:xfrm>
              <a:off x="10762713" y="4383082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9" name="אליפסה 18"/>
            <p:cNvSpPr/>
            <p:nvPr/>
          </p:nvSpPr>
          <p:spPr>
            <a:xfrm>
              <a:off x="10852726" y="4079021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אליפסה 19"/>
            <p:cNvSpPr/>
            <p:nvPr/>
          </p:nvSpPr>
          <p:spPr>
            <a:xfrm>
              <a:off x="11064286" y="4448468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1" name="אליפסה 20"/>
            <p:cNvSpPr/>
            <p:nvPr/>
          </p:nvSpPr>
          <p:spPr>
            <a:xfrm>
              <a:off x="11266811" y="4074241"/>
              <a:ext cx="367394" cy="38186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2" name="אליפסה 21"/>
            <p:cNvSpPr/>
            <p:nvPr/>
          </p:nvSpPr>
          <p:spPr>
            <a:xfrm>
              <a:off x="11761877" y="3980684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</p:grpSp>
      <p:sp>
        <p:nvSpPr>
          <p:cNvPr id="23" name="מציין מיקום תוכן 13"/>
          <p:cNvSpPr txBox="1">
            <a:spLocks/>
          </p:cNvSpPr>
          <p:nvPr/>
        </p:nvSpPr>
        <p:spPr>
          <a:xfrm>
            <a:off x="573189" y="1497055"/>
            <a:ext cx="8992129" cy="364489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lang="he-IL"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lang="he-IL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lang="he-IL"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lang="he-IL"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גיבוש צרכים ומענים:</a:t>
            </a:r>
          </a:p>
          <a:p>
            <a:pPr lvl="1"/>
            <a:r>
              <a:rPr lang="he-IL" dirty="0" smtClean="0"/>
              <a:t>בוצע עד ה10/4.</a:t>
            </a:r>
          </a:p>
          <a:p>
            <a:pPr lvl="1"/>
            <a:r>
              <a:rPr lang="he-IL" dirty="0" smtClean="0"/>
              <a:t>בוצעה הורדת </a:t>
            </a:r>
            <a:r>
              <a:rPr lang="en-US" dirty="0" err="1" smtClean="0"/>
              <a:t>openCV</a:t>
            </a:r>
            <a:r>
              <a:rPr lang="he-IL" dirty="0" smtClean="0"/>
              <a:t>, </a:t>
            </a:r>
            <a:r>
              <a:rPr lang="en-US" dirty="0" err="1" smtClean="0"/>
              <a:t>numPY</a:t>
            </a:r>
            <a:r>
              <a:rPr lang="he-IL" dirty="0" smtClean="0"/>
              <a:t>, </a:t>
            </a:r>
            <a:r>
              <a:rPr lang="en-US" dirty="0" smtClean="0"/>
              <a:t>( </a:t>
            </a:r>
            <a:r>
              <a:rPr lang="en-US" dirty="0" err="1" smtClean="0"/>
              <a:t>matplotlib</a:t>
            </a:r>
            <a:r>
              <a:rPr lang="en-US" dirty="0" smtClean="0"/>
              <a:t>)</a:t>
            </a:r>
            <a:r>
              <a:rPr lang="en-US" dirty="0" err="1" smtClean="0"/>
              <a:t>pyplot</a:t>
            </a:r>
            <a:r>
              <a:rPr lang="he-IL" dirty="0" smtClean="0"/>
              <a:t>.</a:t>
            </a:r>
          </a:p>
          <a:p>
            <a:pPr lvl="1"/>
            <a:r>
              <a:rPr lang="he-IL" dirty="0" smtClean="0"/>
              <a:t>בוצעה התנסות בכתיבת קוד על בסיס פלטפורמות אלה.</a:t>
            </a:r>
          </a:p>
          <a:p>
            <a:pPr lvl="1"/>
            <a:r>
              <a:rPr lang="he-IL" dirty="0" smtClean="0"/>
              <a:t>חיפוש ואיתור קוד פתוח שמתאים לצרכי הפרויקט:</a:t>
            </a:r>
          </a:p>
          <a:p>
            <a:pPr lvl="2"/>
            <a:r>
              <a:rPr lang="he-IL" dirty="0" smtClean="0"/>
              <a:t>נמצא קוד פתוח- ליצירת תמונת סטריאו בשימוש </a:t>
            </a:r>
            <a:r>
              <a:rPr lang="en-US" dirty="0" smtClean="0"/>
              <a:t>CPU</a:t>
            </a:r>
            <a:r>
              <a:rPr lang="he-IL" dirty="0" smtClean="0"/>
              <a:t> .</a:t>
            </a:r>
          </a:p>
          <a:p>
            <a:pPr lvl="2"/>
            <a:r>
              <a:rPr lang="he-IL" dirty="0" smtClean="0"/>
              <a:t>פער- קוד פתוח (או לחילופין כתיבת קוד) שמאפשר יצירת תמונת סטריאו בשימוש </a:t>
            </a:r>
            <a:r>
              <a:rPr lang="en-US" dirty="0" smtClean="0"/>
              <a:t>GPU</a:t>
            </a:r>
            <a:r>
              <a:rPr lang="he-IL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125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דיאגרמה 27"/>
          <p:cNvGraphicFramePr/>
          <p:nvPr>
            <p:extLst>
              <p:ext uri="{D42A27DB-BD31-4B8C-83A1-F6EECF244321}">
                <p14:modId xmlns:p14="http://schemas.microsoft.com/office/powerpoint/2010/main" val="7244203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8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PROOF OF CONCEPT</a:t>
            </a:r>
            <a:endParaRPr lang="he-IL" dirty="0"/>
          </a:p>
        </p:txBody>
      </p:sp>
      <p:sp>
        <p:nvSpPr>
          <p:cNvPr id="3" name="מציין מיקום תוכן 13"/>
          <p:cNvSpPr txBox="1">
            <a:spLocks/>
          </p:cNvSpPr>
          <p:nvPr/>
        </p:nvSpPr>
        <p:spPr>
          <a:xfrm>
            <a:off x="573189" y="1497055"/>
            <a:ext cx="11146586" cy="364489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lang="he-IL"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lang="he-IL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lang="he-IL"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lang="he-IL"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dirty="0"/>
              <a:t>ABOUT:</a:t>
            </a:r>
          </a:p>
          <a:p>
            <a:pPr algn="l" fontAlgn="base"/>
            <a:r>
              <a:rPr lang="en-US" dirty="0"/>
              <a:t>Our proof of concept contains a python code in which can create a stereo photo, using two photos. This code uses </a:t>
            </a:r>
            <a:r>
              <a:rPr lang="en-US" dirty="0" err="1"/>
              <a:t>openCV</a:t>
            </a:r>
            <a:r>
              <a:rPr lang="en-US" dirty="0"/>
              <a:t>, and the code runs on the CPU. This open source code was found at the openCV.com website during our research </a:t>
            </a:r>
            <a:r>
              <a:rPr lang="en-US" dirty="0" err="1"/>
              <a:t>proccess</a:t>
            </a:r>
            <a:r>
              <a:rPr lang="en-US" dirty="0"/>
              <a:t>. This </a:t>
            </a:r>
            <a:r>
              <a:rPr lang="en-US" dirty="0" err="1"/>
              <a:t>folowing</a:t>
            </a:r>
            <a:r>
              <a:rPr lang="en-US" dirty="0"/>
              <a:t> example for creating a stereo photo, shows the output of the program. During the next step of our project- we will compare building a stereo photo with the GPU resources vs the CPU resources.</a:t>
            </a:r>
          </a:p>
        </p:txBody>
      </p:sp>
    </p:spTree>
    <p:extLst>
      <p:ext uri="{BB962C8B-B14F-4D97-AF65-F5344CB8AC3E}">
        <p14:creationId xmlns:p14="http://schemas.microsoft.com/office/powerpoint/2010/main" val="103913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8" y="759603"/>
            <a:ext cx="7315215" cy="5486411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572" y="134305"/>
            <a:ext cx="3815822" cy="2861867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572" y="3461649"/>
            <a:ext cx="3815822" cy="286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אתר הפרויקט</a:t>
            </a:r>
            <a:endParaRPr lang="he-IL" dirty="0"/>
          </a:p>
        </p:txBody>
      </p:sp>
      <p:sp>
        <p:nvSpPr>
          <p:cNvPr id="3" name="מציין מיקום תוכן 13"/>
          <p:cNvSpPr txBox="1">
            <a:spLocks/>
          </p:cNvSpPr>
          <p:nvPr/>
        </p:nvSpPr>
        <p:spPr>
          <a:xfrm>
            <a:off x="434643" y="1691322"/>
            <a:ext cx="10927645" cy="364489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lang="he-IL"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lang="he-IL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lang="he-IL"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lang="he-IL"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קישור ל</a:t>
            </a:r>
            <a:r>
              <a:rPr lang="en-US" dirty="0" smtClean="0"/>
              <a:t>GIT</a:t>
            </a:r>
            <a:endParaRPr lang="he-IL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github.com/orbengigi/Matala4/tree/master</a:t>
            </a:r>
            <a:endParaRPr lang="he-IL" dirty="0" smtClean="0"/>
          </a:p>
          <a:p>
            <a:r>
              <a:rPr lang="he-IL" dirty="0"/>
              <a:t>קישור </a:t>
            </a:r>
            <a:r>
              <a:rPr lang="he-IL" dirty="0" smtClean="0"/>
              <a:t>לאתר הפרויקט</a:t>
            </a:r>
            <a:endParaRPr lang="he-IL" dirty="0"/>
          </a:p>
          <a:p>
            <a:pPr lvl="1"/>
            <a:r>
              <a:rPr lang="en-US" u="sng" dirty="0">
                <a:hlinkClick r:id="rId3"/>
              </a:rPr>
              <a:t>http://orbngigi.wix.com/stereophoto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45212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cess 08 16x9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ess08_16x9_TP102888887" id="{B46CD479-40D9-46C5-89FD-919533FCE021}" vid="{E6F18281-DFC4-4413-B373-0C1B9433E336}"/>
    </a:ext>
  </a:extLst>
</a:theme>
</file>

<file path=ppt/theme/theme2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0B36A68-B985-479C-ABD2-B60B3ED4A3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שקופית SmartArt של תהליך אקראי לתוצאה (ירוק על שחור), מסך רחב</Template>
  <TotalTime>0</TotalTime>
  <Words>296</Words>
  <Application>Microsoft Office PowerPoint</Application>
  <PresentationFormat>מסך רחב</PresentationFormat>
  <Paragraphs>51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Gisha</vt:lpstr>
      <vt:lpstr>Tahoma</vt:lpstr>
      <vt:lpstr>Process 08 16x9</vt:lpstr>
      <vt:lpstr>מטלה 4 חלק 2– מבנה תוכנה</vt:lpstr>
      <vt:lpstr>שלבי העבודה</vt:lpstr>
      <vt:lpstr>סטטוס המטלה</vt:lpstr>
      <vt:lpstr>סטטוס המטלה</vt:lpstr>
      <vt:lpstr>מצגת של PowerPoint‏</vt:lpstr>
      <vt:lpstr>PROOF OF CONCEPT</vt:lpstr>
      <vt:lpstr>מצגת של PowerPoint‏</vt:lpstr>
      <vt:lpstr>אתר הפרויקט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2016-03-27T17:02:19Z</dcterms:created>
  <dcterms:modified xsi:type="dcterms:W3CDTF">2016-04-12T12:47:47Z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TC028888909991</vt:lpwstr>
  </property>
</Properties>
</file>